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handoutMasterIdLst>
    <p:handoutMasterId r:id="rId18"/>
  </p:handoutMasterIdLst>
  <p:sldIdLst>
    <p:sldId id="262" r:id="rId2"/>
    <p:sldId id="261" r:id="rId3"/>
    <p:sldId id="260" r:id="rId4"/>
    <p:sldId id="264" r:id="rId5"/>
    <p:sldId id="263" r:id="rId6"/>
    <p:sldId id="258" r:id="rId7"/>
    <p:sldId id="266" r:id="rId8"/>
    <p:sldId id="265" r:id="rId9"/>
    <p:sldId id="269" r:id="rId10"/>
    <p:sldId id="268" r:id="rId11"/>
    <p:sldId id="267" r:id="rId12"/>
    <p:sldId id="272" r:id="rId13"/>
    <p:sldId id="270" r:id="rId14"/>
    <p:sldId id="273" r:id="rId15"/>
    <p:sldId id="271" r:id="rId16"/>
    <p:sldId id="275" r:id="rId17"/>
  </p:sldIdLst>
  <p:sldSz cx="9144000" cy="6858000" type="screen4x3"/>
  <p:notesSz cx="7099300" cy="10234613"/>
  <p:defaultTextStyle>
    <a:defPPr>
      <a:defRPr lang="de-CH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C66"/>
    <a:srgbClr val="FFFF00"/>
    <a:srgbClr val="FFCC00"/>
    <a:srgbClr val="008000"/>
    <a:srgbClr val="5F5F5F"/>
    <a:srgbClr val="B2B2B2"/>
    <a:srgbClr val="F8F8F8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100" d="100"/>
          <a:sy n="100" d="100"/>
        </p:scale>
        <p:origin x="-1308" y="-24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76575" cy="51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9048" tIns="49524" rIns="99048" bIns="49524" numCol="1" anchor="t" anchorCtr="0" compatLnSpc="1">
            <a:prstTxWarp prst="textNoShape">
              <a:avLst/>
            </a:prstTxWarp>
          </a:bodyPr>
          <a:lstStyle>
            <a:lvl1pPr defTabSz="990600">
              <a:defRPr sz="1300"/>
            </a:lvl1pPr>
          </a:lstStyle>
          <a:p>
            <a:endParaRPr lang="de-CH"/>
          </a:p>
        </p:txBody>
      </p:sp>
      <p:sp>
        <p:nvSpPr>
          <p:cNvPr id="8601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021138" y="0"/>
            <a:ext cx="3076575" cy="51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9048" tIns="49524" rIns="99048" bIns="49524" numCol="1" anchor="t" anchorCtr="0" compatLnSpc="1">
            <a:prstTxWarp prst="textNoShape">
              <a:avLst/>
            </a:prstTxWarp>
          </a:bodyPr>
          <a:lstStyle>
            <a:lvl1pPr algn="r" defTabSz="990600">
              <a:defRPr sz="1300"/>
            </a:lvl1pPr>
          </a:lstStyle>
          <a:p>
            <a:endParaRPr lang="de-CH"/>
          </a:p>
        </p:txBody>
      </p:sp>
      <p:sp>
        <p:nvSpPr>
          <p:cNvPr id="8602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721850"/>
            <a:ext cx="3076575" cy="51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9048" tIns="49524" rIns="99048" bIns="49524" numCol="1" anchor="b" anchorCtr="0" compatLnSpc="1">
            <a:prstTxWarp prst="textNoShape">
              <a:avLst/>
            </a:prstTxWarp>
          </a:bodyPr>
          <a:lstStyle>
            <a:lvl1pPr defTabSz="990600">
              <a:defRPr sz="1300"/>
            </a:lvl1pPr>
          </a:lstStyle>
          <a:p>
            <a:endParaRPr lang="de-CH"/>
          </a:p>
        </p:txBody>
      </p:sp>
      <p:sp>
        <p:nvSpPr>
          <p:cNvPr id="8602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021138" y="9721850"/>
            <a:ext cx="3076575" cy="51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9048" tIns="49524" rIns="99048" bIns="49524" numCol="1" anchor="b" anchorCtr="0" compatLnSpc="1">
            <a:prstTxWarp prst="textNoShape">
              <a:avLst/>
            </a:prstTxWarp>
          </a:bodyPr>
          <a:lstStyle>
            <a:lvl1pPr algn="r" defTabSz="990600">
              <a:defRPr sz="1300"/>
            </a:lvl1pPr>
          </a:lstStyle>
          <a:p>
            <a:fld id="{4BE5789E-DF12-42D3-B002-292C74CFD748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2953950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de-CH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de-CH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E2AAE5-F665-4CFD-977E-CF8E72D10F25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128965089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CH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CH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D70454-D61B-453F-B1FC-DCB19DE6E9D6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14576432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de-CH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CH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CA78921-B865-40BF-ADFB-458CBF1EC153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23300363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CH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CH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0156E6-571A-4EC3-9C19-F3C913D1CB27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13381655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de-CH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6B374EF-C08D-4DA5-9A0E-2461E1DB1A92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1692558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CH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CH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CH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6A6ECC-84AB-4401-8EAE-F5A95B68D894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2589042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de-CH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CH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CH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FE4E276-DF70-49D7-B02C-3BE5A37C7BCE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317157873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CH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81A7DA-099A-4C9C-87C7-3025830609CD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20158642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C03C3C-3CA0-4BE4-8BFE-630026B683FA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40828801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de-CH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CH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98BC7D-9DD1-4E24-8CA2-0DBE7FF7FBE4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3200861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de-CH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CH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C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77AFBC-7A99-49B6-A453-8D34C5A8442C}" type="slidenum">
              <a:rPr lang="de-CH"/>
              <a:pPr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143589770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CH" smtClean="0"/>
              <a:t>Titelmasterformat durch Klicken bearbeiten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CH" smtClean="0"/>
              <a:t>Textmasterformate durch Klicken bearbeiten</a:t>
            </a:r>
          </a:p>
          <a:p>
            <a:pPr lvl="1"/>
            <a:r>
              <a:rPr lang="de-CH" smtClean="0"/>
              <a:t>Zweite Ebene</a:t>
            </a:r>
          </a:p>
          <a:p>
            <a:pPr lvl="2"/>
            <a:r>
              <a:rPr lang="de-CH" smtClean="0"/>
              <a:t>Dritte Ebene</a:t>
            </a:r>
          </a:p>
          <a:p>
            <a:pPr lvl="3"/>
            <a:r>
              <a:rPr lang="de-CH" smtClean="0"/>
              <a:t>Vierte Ebene</a:t>
            </a:r>
          </a:p>
          <a:p>
            <a:pPr lvl="4"/>
            <a:r>
              <a:rPr lang="de-CH" smtClean="0"/>
              <a:t>Fünfte Ebene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de-CH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de-CH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E40A7F26-F481-49D6-B3EC-5701BBA51812}" type="slidenum">
              <a:rPr lang="de-CH"/>
              <a:pPr/>
              <a:t>‹Nr.›</a:t>
            </a:fld>
            <a:endParaRPr lang="de-CH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2.wmf"/><Relationship Id="rId7" Type="http://schemas.openxmlformats.org/officeDocument/2006/relationships/image" Target="../media/image8.jpeg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eg"/><Relationship Id="rId5" Type="http://schemas.openxmlformats.org/officeDocument/2006/relationships/image" Target="../media/image6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72" name="Group 8"/>
          <p:cNvGrpSpPr>
            <a:grpSpLocks/>
          </p:cNvGrpSpPr>
          <p:nvPr/>
        </p:nvGrpSpPr>
        <p:grpSpPr bwMode="auto">
          <a:xfrm>
            <a:off x="107950" y="115888"/>
            <a:ext cx="1943100" cy="1223962"/>
            <a:chOff x="930" y="1026"/>
            <a:chExt cx="1224" cy="771"/>
          </a:xfrm>
        </p:grpSpPr>
        <p:sp>
          <p:nvSpPr>
            <p:cNvPr id="36873" name="Rectangle 9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36874" name="Freeform 10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6875" name="Freeform 11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6876" name="Freeform 12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6877" name="Freeform 13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6878" name="Freeform 14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6879" name="Freeform 15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6880" name="Freeform 16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6881" name="Freeform 17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36882" name="Group 18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36883" name="Line 19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84" name="Line 20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85" name="Line 21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86" name="Line 22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87" name="Line 23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88" name="Line 24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89" name="Line 25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90" name="Line 26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91" name="Line 27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92" name="Line 28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93" name="Line 29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94" name="Line 30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95" name="Line 31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96" name="Line 32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6897" name="Line 33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sp>
        <p:nvSpPr>
          <p:cNvPr id="40825" name="Text Box 3961"/>
          <p:cNvSpPr txBox="1">
            <a:spLocks noChangeArrowheads="1"/>
          </p:cNvSpPr>
          <p:nvPr/>
        </p:nvSpPr>
        <p:spPr bwMode="auto">
          <a:xfrm>
            <a:off x="3924300" y="1557338"/>
            <a:ext cx="2622550" cy="146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/>
              <a:t>Wir wollen das Richtige </a:t>
            </a:r>
          </a:p>
          <a:p>
            <a:r>
              <a:rPr lang="de-CH"/>
              <a:t>am richtigen Ort </a:t>
            </a:r>
          </a:p>
          <a:p>
            <a:r>
              <a:rPr lang="de-CH"/>
              <a:t>richtig tun…</a:t>
            </a:r>
          </a:p>
          <a:p>
            <a:endParaRPr lang="de-CH"/>
          </a:p>
          <a:p>
            <a:r>
              <a:rPr lang="de-CH"/>
              <a:t>…darum: Planen </a:t>
            </a: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0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82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16" name="Group 948"/>
          <p:cNvGrpSpPr>
            <a:grpSpLocks/>
          </p:cNvGrpSpPr>
          <p:nvPr/>
        </p:nvGrpSpPr>
        <p:grpSpPr bwMode="auto">
          <a:xfrm>
            <a:off x="7164388" y="2997200"/>
            <a:ext cx="1944687" cy="1223963"/>
            <a:chOff x="930" y="1797"/>
            <a:chExt cx="1225" cy="771"/>
          </a:xfrm>
        </p:grpSpPr>
        <p:sp>
          <p:nvSpPr>
            <p:cNvPr id="59317" name="Rectangle 949"/>
            <p:cNvSpPr>
              <a:spLocks noChangeArrowheads="1"/>
            </p:cNvSpPr>
            <p:nvPr/>
          </p:nvSpPr>
          <p:spPr bwMode="auto">
            <a:xfrm>
              <a:off x="930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18" name="Rectangle 950"/>
            <p:cNvSpPr>
              <a:spLocks noChangeArrowheads="1"/>
            </p:cNvSpPr>
            <p:nvPr/>
          </p:nvSpPr>
          <p:spPr bwMode="auto">
            <a:xfrm>
              <a:off x="975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19" name="Rectangle 951"/>
            <p:cNvSpPr>
              <a:spLocks noChangeArrowheads="1"/>
            </p:cNvSpPr>
            <p:nvPr/>
          </p:nvSpPr>
          <p:spPr bwMode="auto">
            <a:xfrm>
              <a:off x="1020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20" name="Rectangle 952"/>
            <p:cNvSpPr>
              <a:spLocks noChangeArrowheads="1"/>
            </p:cNvSpPr>
            <p:nvPr/>
          </p:nvSpPr>
          <p:spPr bwMode="auto">
            <a:xfrm>
              <a:off x="1066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21" name="Rectangle 953"/>
            <p:cNvSpPr>
              <a:spLocks noChangeArrowheads="1"/>
            </p:cNvSpPr>
            <p:nvPr/>
          </p:nvSpPr>
          <p:spPr bwMode="auto">
            <a:xfrm>
              <a:off x="1111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22" name="Rectangle 954"/>
            <p:cNvSpPr>
              <a:spLocks noChangeArrowheads="1"/>
            </p:cNvSpPr>
            <p:nvPr/>
          </p:nvSpPr>
          <p:spPr bwMode="auto">
            <a:xfrm>
              <a:off x="1157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23" name="Rectangle 955"/>
            <p:cNvSpPr>
              <a:spLocks noChangeArrowheads="1"/>
            </p:cNvSpPr>
            <p:nvPr/>
          </p:nvSpPr>
          <p:spPr bwMode="auto">
            <a:xfrm>
              <a:off x="1202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24" name="Rectangle 956"/>
            <p:cNvSpPr>
              <a:spLocks noChangeArrowheads="1"/>
            </p:cNvSpPr>
            <p:nvPr/>
          </p:nvSpPr>
          <p:spPr bwMode="auto">
            <a:xfrm>
              <a:off x="1247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25" name="Rectangle 957"/>
            <p:cNvSpPr>
              <a:spLocks noChangeArrowheads="1"/>
            </p:cNvSpPr>
            <p:nvPr/>
          </p:nvSpPr>
          <p:spPr bwMode="auto">
            <a:xfrm>
              <a:off x="1293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26" name="Rectangle 958"/>
            <p:cNvSpPr>
              <a:spLocks noChangeArrowheads="1"/>
            </p:cNvSpPr>
            <p:nvPr/>
          </p:nvSpPr>
          <p:spPr bwMode="auto">
            <a:xfrm>
              <a:off x="1338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27" name="Rectangle 959"/>
            <p:cNvSpPr>
              <a:spLocks noChangeArrowheads="1"/>
            </p:cNvSpPr>
            <p:nvPr/>
          </p:nvSpPr>
          <p:spPr bwMode="auto">
            <a:xfrm>
              <a:off x="138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28" name="Rectangle 960"/>
            <p:cNvSpPr>
              <a:spLocks noChangeArrowheads="1"/>
            </p:cNvSpPr>
            <p:nvPr/>
          </p:nvSpPr>
          <p:spPr bwMode="auto">
            <a:xfrm>
              <a:off x="1429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29" name="Rectangle 961"/>
            <p:cNvSpPr>
              <a:spLocks noChangeArrowheads="1"/>
            </p:cNvSpPr>
            <p:nvPr/>
          </p:nvSpPr>
          <p:spPr bwMode="auto">
            <a:xfrm>
              <a:off x="147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30" name="Rectangle 962"/>
            <p:cNvSpPr>
              <a:spLocks noChangeArrowheads="1"/>
            </p:cNvSpPr>
            <p:nvPr/>
          </p:nvSpPr>
          <p:spPr bwMode="auto">
            <a:xfrm>
              <a:off x="1520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31" name="Rectangle 963"/>
            <p:cNvSpPr>
              <a:spLocks noChangeArrowheads="1"/>
            </p:cNvSpPr>
            <p:nvPr/>
          </p:nvSpPr>
          <p:spPr bwMode="auto">
            <a:xfrm>
              <a:off x="1565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32" name="Rectangle 964"/>
            <p:cNvSpPr>
              <a:spLocks noChangeArrowheads="1"/>
            </p:cNvSpPr>
            <p:nvPr/>
          </p:nvSpPr>
          <p:spPr bwMode="auto">
            <a:xfrm>
              <a:off x="1611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33" name="Rectangle 965"/>
            <p:cNvSpPr>
              <a:spLocks noChangeArrowheads="1"/>
            </p:cNvSpPr>
            <p:nvPr/>
          </p:nvSpPr>
          <p:spPr bwMode="auto">
            <a:xfrm>
              <a:off x="1656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34" name="Rectangle 966"/>
            <p:cNvSpPr>
              <a:spLocks noChangeArrowheads="1"/>
            </p:cNvSpPr>
            <p:nvPr/>
          </p:nvSpPr>
          <p:spPr bwMode="auto">
            <a:xfrm>
              <a:off x="1701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35" name="Rectangle 967"/>
            <p:cNvSpPr>
              <a:spLocks noChangeArrowheads="1"/>
            </p:cNvSpPr>
            <p:nvPr/>
          </p:nvSpPr>
          <p:spPr bwMode="auto">
            <a:xfrm>
              <a:off x="1747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36" name="Rectangle 968"/>
            <p:cNvSpPr>
              <a:spLocks noChangeArrowheads="1"/>
            </p:cNvSpPr>
            <p:nvPr/>
          </p:nvSpPr>
          <p:spPr bwMode="auto">
            <a:xfrm>
              <a:off x="1792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37" name="Rectangle 969"/>
            <p:cNvSpPr>
              <a:spLocks noChangeArrowheads="1"/>
            </p:cNvSpPr>
            <p:nvPr/>
          </p:nvSpPr>
          <p:spPr bwMode="auto">
            <a:xfrm>
              <a:off x="1838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38" name="Rectangle 970"/>
            <p:cNvSpPr>
              <a:spLocks noChangeArrowheads="1"/>
            </p:cNvSpPr>
            <p:nvPr/>
          </p:nvSpPr>
          <p:spPr bwMode="auto">
            <a:xfrm>
              <a:off x="1883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39" name="Rectangle 971"/>
            <p:cNvSpPr>
              <a:spLocks noChangeArrowheads="1"/>
            </p:cNvSpPr>
            <p:nvPr/>
          </p:nvSpPr>
          <p:spPr bwMode="auto">
            <a:xfrm>
              <a:off x="1928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40" name="Rectangle 972"/>
            <p:cNvSpPr>
              <a:spLocks noChangeArrowheads="1"/>
            </p:cNvSpPr>
            <p:nvPr/>
          </p:nvSpPr>
          <p:spPr bwMode="auto">
            <a:xfrm>
              <a:off x="197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41" name="Rectangle 973"/>
            <p:cNvSpPr>
              <a:spLocks noChangeArrowheads="1"/>
            </p:cNvSpPr>
            <p:nvPr/>
          </p:nvSpPr>
          <p:spPr bwMode="auto">
            <a:xfrm>
              <a:off x="2018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42" name="Rectangle 974"/>
            <p:cNvSpPr>
              <a:spLocks noChangeArrowheads="1"/>
            </p:cNvSpPr>
            <p:nvPr/>
          </p:nvSpPr>
          <p:spPr bwMode="auto">
            <a:xfrm>
              <a:off x="206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43" name="Rectangle 975"/>
            <p:cNvSpPr>
              <a:spLocks noChangeArrowheads="1"/>
            </p:cNvSpPr>
            <p:nvPr/>
          </p:nvSpPr>
          <p:spPr bwMode="auto">
            <a:xfrm>
              <a:off x="2109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44" name="Rectangle 976"/>
            <p:cNvSpPr>
              <a:spLocks noChangeArrowheads="1"/>
            </p:cNvSpPr>
            <p:nvPr/>
          </p:nvSpPr>
          <p:spPr bwMode="auto">
            <a:xfrm>
              <a:off x="930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45" name="Rectangle 977"/>
            <p:cNvSpPr>
              <a:spLocks noChangeArrowheads="1"/>
            </p:cNvSpPr>
            <p:nvPr/>
          </p:nvSpPr>
          <p:spPr bwMode="auto">
            <a:xfrm>
              <a:off x="975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46" name="Rectangle 978"/>
            <p:cNvSpPr>
              <a:spLocks noChangeArrowheads="1"/>
            </p:cNvSpPr>
            <p:nvPr/>
          </p:nvSpPr>
          <p:spPr bwMode="auto">
            <a:xfrm>
              <a:off x="1020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47" name="Rectangle 979"/>
            <p:cNvSpPr>
              <a:spLocks noChangeArrowheads="1"/>
            </p:cNvSpPr>
            <p:nvPr/>
          </p:nvSpPr>
          <p:spPr bwMode="auto">
            <a:xfrm>
              <a:off x="1066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48" name="Rectangle 980"/>
            <p:cNvSpPr>
              <a:spLocks noChangeArrowheads="1"/>
            </p:cNvSpPr>
            <p:nvPr/>
          </p:nvSpPr>
          <p:spPr bwMode="auto">
            <a:xfrm>
              <a:off x="1111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49" name="Rectangle 981"/>
            <p:cNvSpPr>
              <a:spLocks noChangeArrowheads="1"/>
            </p:cNvSpPr>
            <p:nvPr/>
          </p:nvSpPr>
          <p:spPr bwMode="auto">
            <a:xfrm>
              <a:off x="1157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50" name="Rectangle 982"/>
            <p:cNvSpPr>
              <a:spLocks noChangeArrowheads="1"/>
            </p:cNvSpPr>
            <p:nvPr/>
          </p:nvSpPr>
          <p:spPr bwMode="auto">
            <a:xfrm>
              <a:off x="1202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51" name="Rectangle 983"/>
            <p:cNvSpPr>
              <a:spLocks noChangeArrowheads="1"/>
            </p:cNvSpPr>
            <p:nvPr/>
          </p:nvSpPr>
          <p:spPr bwMode="auto">
            <a:xfrm>
              <a:off x="1247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52" name="Rectangle 984"/>
            <p:cNvSpPr>
              <a:spLocks noChangeArrowheads="1"/>
            </p:cNvSpPr>
            <p:nvPr/>
          </p:nvSpPr>
          <p:spPr bwMode="auto">
            <a:xfrm>
              <a:off x="1293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53" name="Rectangle 985"/>
            <p:cNvSpPr>
              <a:spLocks noChangeArrowheads="1"/>
            </p:cNvSpPr>
            <p:nvPr/>
          </p:nvSpPr>
          <p:spPr bwMode="auto">
            <a:xfrm>
              <a:off x="1338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54" name="Rectangle 986"/>
            <p:cNvSpPr>
              <a:spLocks noChangeArrowheads="1"/>
            </p:cNvSpPr>
            <p:nvPr/>
          </p:nvSpPr>
          <p:spPr bwMode="auto">
            <a:xfrm>
              <a:off x="138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55" name="Rectangle 987"/>
            <p:cNvSpPr>
              <a:spLocks noChangeArrowheads="1"/>
            </p:cNvSpPr>
            <p:nvPr/>
          </p:nvSpPr>
          <p:spPr bwMode="auto">
            <a:xfrm>
              <a:off x="1429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56" name="Rectangle 988"/>
            <p:cNvSpPr>
              <a:spLocks noChangeArrowheads="1"/>
            </p:cNvSpPr>
            <p:nvPr/>
          </p:nvSpPr>
          <p:spPr bwMode="auto">
            <a:xfrm>
              <a:off x="1474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57" name="Rectangle 989"/>
            <p:cNvSpPr>
              <a:spLocks noChangeArrowheads="1"/>
            </p:cNvSpPr>
            <p:nvPr/>
          </p:nvSpPr>
          <p:spPr bwMode="auto">
            <a:xfrm>
              <a:off x="1520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58" name="Rectangle 990"/>
            <p:cNvSpPr>
              <a:spLocks noChangeArrowheads="1"/>
            </p:cNvSpPr>
            <p:nvPr/>
          </p:nvSpPr>
          <p:spPr bwMode="auto">
            <a:xfrm>
              <a:off x="1565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59" name="Rectangle 991"/>
            <p:cNvSpPr>
              <a:spLocks noChangeArrowheads="1"/>
            </p:cNvSpPr>
            <p:nvPr/>
          </p:nvSpPr>
          <p:spPr bwMode="auto">
            <a:xfrm>
              <a:off x="1611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60" name="Rectangle 992"/>
            <p:cNvSpPr>
              <a:spLocks noChangeArrowheads="1"/>
            </p:cNvSpPr>
            <p:nvPr/>
          </p:nvSpPr>
          <p:spPr bwMode="auto">
            <a:xfrm>
              <a:off x="1656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61" name="Rectangle 993"/>
            <p:cNvSpPr>
              <a:spLocks noChangeArrowheads="1"/>
            </p:cNvSpPr>
            <p:nvPr/>
          </p:nvSpPr>
          <p:spPr bwMode="auto">
            <a:xfrm>
              <a:off x="1701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62" name="Rectangle 994"/>
            <p:cNvSpPr>
              <a:spLocks noChangeArrowheads="1"/>
            </p:cNvSpPr>
            <p:nvPr/>
          </p:nvSpPr>
          <p:spPr bwMode="auto">
            <a:xfrm>
              <a:off x="1747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63" name="Rectangle 995"/>
            <p:cNvSpPr>
              <a:spLocks noChangeArrowheads="1"/>
            </p:cNvSpPr>
            <p:nvPr/>
          </p:nvSpPr>
          <p:spPr bwMode="auto">
            <a:xfrm>
              <a:off x="1792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64" name="Rectangle 996"/>
            <p:cNvSpPr>
              <a:spLocks noChangeArrowheads="1"/>
            </p:cNvSpPr>
            <p:nvPr/>
          </p:nvSpPr>
          <p:spPr bwMode="auto">
            <a:xfrm>
              <a:off x="1838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65" name="Rectangle 997"/>
            <p:cNvSpPr>
              <a:spLocks noChangeArrowheads="1"/>
            </p:cNvSpPr>
            <p:nvPr/>
          </p:nvSpPr>
          <p:spPr bwMode="auto">
            <a:xfrm>
              <a:off x="1883" y="247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66" name="Rectangle 998"/>
            <p:cNvSpPr>
              <a:spLocks noChangeArrowheads="1"/>
            </p:cNvSpPr>
            <p:nvPr/>
          </p:nvSpPr>
          <p:spPr bwMode="auto">
            <a:xfrm>
              <a:off x="1928" y="247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67" name="Rectangle 999"/>
            <p:cNvSpPr>
              <a:spLocks noChangeArrowheads="1"/>
            </p:cNvSpPr>
            <p:nvPr/>
          </p:nvSpPr>
          <p:spPr bwMode="auto">
            <a:xfrm>
              <a:off x="197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68" name="Rectangle 1000"/>
            <p:cNvSpPr>
              <a:spLocks noChangeArrowheads="1"/>
            </p:cNvSpPr>
            <p:nvPr/>
          </p:nvSpPr>
          <p:spPr bwMode="auto">
            <a:xfrm>
              <a:off x="2018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69" name="Rectangle 1001"/>
            <p:cNvSpPr>
              <a:spLocks noChangeArrowheads="1"/>
            </p:cNvSpPr>
            <p:nvPr/>
          </p:nvSpPr>
          <p:spPr bwMode="auto">
            <a:xfrm>
              <a:off x="206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70" name="Rectangle 1002"/>
            <p:cNvSpPr>
              <a:spLocks noChangeArrowheads="1"/>
            </p:cNvSpPr>
            <p:nvPr/>
          </p:nvSpPr>
          <p:spPr bwMode="auto">
            <a:xfrm>
              <a:off x="2109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71" name="Rectangle 1003"/>
            <p:cNvSpPr>
              <a:spLocks noChangeArrowheads="1"/>
            </p:cNvSpPr>
            <p:nvPr/>
          </p:nvSpPr>
          <p:spPr bwMode="auto">
            <a:xfrm>
              <a:off x="93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72" name="Rectangle 1004"/>
            <p:cNvSpPr>
              <a:spLocks noChangeArrowheads="1"/>
            </p:cNvSpPr>
            <p:nvPr/>
          </p:nvSpPr>
          <p:spPr bwMode="auto">
            <a:xfrm>
              <a:off x="975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73" name="Rectangle 1005"/>
            <p:cNvSpPr>
              <a:spLocks noChangeArrowheads="1"/>
            </p:cNvSpPr>
            <p:nvPr/>
          </p:nvSpPr>
          <p:spPr bwMode="auto">
            <a:xfrm>
              <a:off x="102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74" name="Rectangle 1006"/>
            <p:cNvSpPr>
              <a:spLocks noChangeArrowheads="1"/>
            </p:cNvSpPr>
            <p:nvPr/>
          </p:nvSpPr>
          <p:spPr bwMode="auto">
            <a:xfrm>
              <a:off x="1066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75" name="Rectangle 1007"/>
            <p:cNvSpPr>
              <a:spLocks noChangeArrowheads="1"/>
            </p:cNvSpPr>
            <p:nvPr/>
          </p:nvSpPr>
          <p:spPr bwMode="auto">
            <a:xfrm>
              <a:off x="111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76" name="Rectangle 1008"/>
            <p:cNvSpPr>
              <a:spLocks noChangeArrowheads="1"/>
            </p:cNvSpPr>
            <p:nvPr/>
          </p:nvSpPr>
          <p:spPr bwMode="auto">
            <a:xfrm>
              <a:off x="1157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77" name="Rectangle 1009"/>
            <p:cNvSpPr>
              <a:spLocks noChangeArrowheads="1"/>
            </p:cNvSpPr>
            <p:nvPr/>
          </p:nvSpPr>
          <p:spPr bwMode="auto">
            <a:xfrm>
              <a:off x="1202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78" name="Rectangle 1010"/>
            <p:cNvSpPr>
              <a:spLocks noChangeArrowheads="1"/>
            </p:cNvSpPr>
            <p:nvPr/>
          </p:nvSpPr>
          <p:spPr bwMode="auto">
            <a:xfrm>
              <a:off x="1247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79" name="Rectangle 1011"/>
            <p:cNvSpPr>
              <a:spLocks noChangeArrowheads="1"/>
            </p:cNvSpPr>
            <p:nvPr/>
          </p:nvSpPr>
          <p:spPr bwMode="auto">
            <a:xfrm>
              <a:off x="1293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80" name="Rectangle 1012"/>
            <p:cNvSpPr>
              <a:spLocks noChangeArrowheads="1"/>
            </p:cNvSpPr>
            <p:nvPr/>
          </p:nvSpPr>
          <p:spPr bwMode="auto">
            <a:xfrm>
              <a:off x="1338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81" name="Rectangle 1013"/>
            <p:cNvSpPr>
              <a:spLocks noChangeArrowheads="1"/>
            </p:cNvSpPr>
            <p:nvPr/>
          </p:nvSpPr>
          <p:spPr bwMode="auto">
            <a:xfrm>
              <a:off x="138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82" name="Rectangle 1014"/>
            <p:cNvSpPr>
              <a:spLocks noChangeArrowheads="1"/>
            </p:cNvSpPr>
            <p:nvPr/>
          </p:nvSpPr>
          <p:spPr bwMode="auto">
            <a:xfrm>
              <a:off x="1429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83" name="Rectangle 1015"/>
            <p:cNvSpPr>
              <a:spLocks noChangeArrowheads="1"/>
            </p:cNvSpPr>
            <p:nvPr/>
          </p:nvSpPr>
          <p:spPr bwMode="auto">
            <a:xfrm>
              <a:off x="1474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84" name="Rectangle 1016"/>
            <p:cNvSpPr>
              <a:spLocks noChangeArrowheads="1"/>
            </p:cNvSpPr>
            <p:nvPr/>
          </p:nvSpPr>
          <p:spPr bwMode="auto">
            <a:xfrm>
              <a:off x="152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85" name="Rectangle 1017"/>
            <p:cNvSpPr>
              <a:spLocks noChangeArrowheads="1"/>
            </p:cNvSpPr>
            <p:nvPr/>
          </p:nvSpPr>
          <p:spPr bwMode="auto">
            <a:xfrm>
              <a:off x="1565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86" name="Rectangle 1018"/>
            <p:cNvSpPr>
              <a:spLocks noChangeArrowheads="1"/>
            </p:cNvSpPr>
            <p:nvPr/>
          </p:nvSpPr>
          <p:spPr bwMode="auto">
            <a:xfrm>
              <a:off x="161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87" name="Rectangle 1019"/>
            <p:cNvSpPr>
              <a:spLocks noChangeArrowheads="1"/>
            </p:cNvSpPr>
            <p:nvPr/>
          </p:nvSpPr>
          <p:spPr bwMode="auto">
            <a:xfrm>
              <a:off x="1656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88" name="Rectangle 1020"/>
            <p:cNvSpPr>
              <a:spLocks noChangeArrowheads="1"/>
            </p:cNvSpPr>
            <p:nvPr/>
          </p:nvSpPr>
          <p:spPr bwMode="auto">
            <a:xfrm>
              <a:off x="170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89" name="Rectangle 1021"/>
            <p:cNvSpPr>
              <a:spLocks noChangeArrowheads="1"/>
            </p:cNvSpPr>
            <p:nvPr/>
          </p:nvSpPr>
          <p:spPr bwMode="auto">
            <a:xfrm>
              <a:off x="1747" y="243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90" name="Rectangle 1022"/>
            <p:cNvSpPr>
              <a:spLocks noChangeArrowheads="1"/>
            </p:cNvSpPr>
            <p:nvPr/>
          </p:nvSpPr>
          <p:spPr bwMode="auto">
            <a:xfrm>
              <a:off x="1792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91" name="Rectangle 1023"/>
            <p:cNvSpPr>
              <a:spLocks noChangeArrowheads="1"/>
            </p:cNvSpPr>
            <p:nvPr/>
          </p:nvSpPr>
          <p:spPr bwMode="auto">
            <a:xfrm>
              <a:off x="1838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92" name="Rectangle 1024"/>
            <p:cNvSpPr>
              <a:spLocks noChangeArrowheads="1"/>
            </p:cNvSpPr>
            <p:nvPr/>
          </p:nvSpPr>
          <p:spPr bwMode="auto">
            <a:xfrm>
              <a:off x="1883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93" name="Rectangle 1025"/>
            <p:cNvSpPr>
              <a:spLocks noChangeArrowheads="1"/>
            </p:cNvSpPr>
            <p:nvPr/>
          </p:nvSpPr>
          <p:spPr bwMode="auto">
            <a:xfrm>
              <a:off x="1928" y="243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94" name="Rectangle 1026"/>
            <p:cNvSpPr>
              <a:spLocks noChangeArrowheads="1"/>
            </p:cNvSpPr>
            <p:nvPr/>
          </p:nvSpPr>
          <p:spPr bwMode="auto">
            <a:xfrm>
              <a:off x="197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95" name="Rectangle 1027"/>
            <p:cNvSpPr>
              <a:spLocks noChangeArrowheads="1"/>
            </p:cNvSpPr>
            <p:nvPr/>
          </p:nvSpPr>
          <p:spPr bwMode="auto">
            <a:xfrm>
              <a:off x="2018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96" name="Rectangle 1028"/>
            <p:cNvSpPr>
              <a:spLocks noChangeArrowheads="1"/>
            </p:cNvSpPr>
            <p:nvPr/>
          </p:nvSpPr>
          <p:spPr bwMode="auto">
            <a:xfrm>
              <a:off x="206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97" name="Rectangle 1029"/>
            <p:cNvSpPr>
              <a:spLocks noChangeArrowheads="1"/>
            </p:cNvSpPr>
            <p:nvPr/>
          </p:nvSpPr>
          <p:spPr bwMode="auto">
            <a:xfrm>
              <a:off x="2109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98" name="Rectangle 1030"/>
            <p:cNvSpPr>
              <a:spLocks noChangeArrowheads="1"/>
            </p:cNvSpPr>
            <p:nvPr/>
          </p:nvSpPr>
          <p:spPr bwMode="auto">
            <a:xfrm>
              <a:off x="930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399" name="Rectangle 1031"/>
            <p:cNvSpPr>
              <a:spLocks noChangeArrowheads="1"/>
            </p:cNvSpPr>
            <p:nvPr/>
          </p:nvSpPr>
          <p:spPr bwMode="auto">
            <a:xfrm>
              <a:off x="975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00" name="Rectangle 1032"/>
            <p:cNvSpPr>
              <a:spLocks noChangeArrowheads="1"/>
            </p:cNvSpPr>
            <p:nvPr/>
          </p:nvSpPr>
          <p:spPr bwMode="auto">
            <a:xfrm>
              <a:off x="1020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01" name="Rectangle 1033"/>
            <p:cNvSpPr>
              <a:spLocks noChangeArrowheads="1"/>
            </p:cNvSpPr>
            <p:nvPr/>
          </p:nvSpPr>
          <p:spPr bwMode="auto">
            <a:xfrm>
              <a:off x="1066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02" name="Rectangle 1034"/>
            <p:cNvSpPr>
              <a:spLocks noChangeArrowheads="1"/>
            </p:cNvSpPr>
            <p:nvPr/>
          </p:nvSpPr>
          <p:spPr bwMode="auto">
            <a:xfrm>
              <a:off x="1111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03" name="Rectangle 1035"/>
            <p:cNvSpPr>
              <a:spLocks noChangeArrowheads="1"/>
            </p:cNvSpPr>
            <p:nvPr/>
          </p:nvSpPr>
          <p:spPr bwMode="auto">
            <a:xfrm>
              <a:off x="1157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04" name="Rectangle 1036"/>
            <p:cNvSpPr>
              <a:spLocks noChangeArrowheads="1"/>
            </p:cNvSpPr>
            <p:nvPr/>
          </p:nvSpPr>
          <p:spPr bwMode="auto">
            <a:xfrm>
              <a:off x="1202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05" name="Rectangle 1037"/>
            <p:cNvSpPr>
              <a:spLocks noChangeArrowheads="1"/>
            </p:cNvSpPr>
            <p:nvPr/>
          </p:nvSpPr>
          <p:spPr bwMode="auto">
            <a:xfrm>
              <a:off x="1247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06" name="Rectangle 1038"/>
            <p:cNvSpPr>
              <a:spLocks noChangeArrowheads="1"/>
            </p:cNvSpPr>
            <p:nvPr/>
          </p:nvSpPr>
          <p:spPr bwMode="auto">
            <a:xfrm>
              <a:off x="1293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07" name="Rectangle 1039"/>
            <p:cNvSpPr>
              <a:spLocks noChangeArrowheads="1"/>
            </p:cNvSpPr>
            <p:nvPr/>
          </p:nvSpPr>
          <p:spPr bwMode="auto">
            <a:xfrm>
              <a:off x="1338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08" name="Rectangle 1040"/>
            <p:cNvSpPr>
              <a:spLocks noChangeArrowheads="1"/>
            </p:cNvSpPr>
            <p:nvPr/>
          </p:nvSpPr>
          <p:spPr bwMode="auto">
            <a:xfrm>
              <a:off x="1384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09" name="Rectangle 1041"/>
            <p:cNvSpPr>
              <a:spLocks noChangeArrowheads="1"/>
            </p:cNvSpPr>
            <p:nvPr/>
          </p:nvSpPr>
          <p:spPr bwMode="auto">
            <a:xfrm>
              <a:off x="1429" y="23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10" name="Rectangle 1042"/>
            <p:cNvSpPr>
              <a:spLocks noChangeArrowheads="1"/>
            </p:cNvSpPr>
            <p:nvPr/>
          </p:nvSpPr>
          <p:spPr bwMode="auto">
            <a:xfrm>
              <a:off x="1474" y="238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11" name="Rectangle 1043"/>
            <p:cNvSpPr>
              <a:spLocks noChangeArrowheads="1"/>
            </p:cNvSpPr>
            <p:nvPr/>
          </p:nvSpPr>
          <p:spPr bwMode="auto">
            <a:xfrm>
              <a:off x="1520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12" name="Rectangle 1044"/>
            <p:cNvSpPr>
              <a:spLocks noChangeArrowheads="1"/>
            </p:cNvSpPr>
            <p:nvPr/>
          </p:nvSpPr>
          <p:spPr bwMode="auto">
            <a:xfrm>
              <a:off x="1565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13" name="Rectangle 1045"/>
            <p:cNvSpPr>
              <a:spLocks noChangeArrowheads="1"/>
            </p:cNvSpPr>
            <p:nvPr/>
          </p:nvSpPr>
          <p:spPr bwMode="auto">
            <a:xfrm>
              <a:off x="1611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14" name="Rectangle 1046"/>
            <p:cNvSpPr>
              <a:spLocks noChangeArrowheads="1"/>
            </p:cNvSpPr>
            <p:nvPr/>
          </p:nvSpPr>
          <p:spPr bwMode="auto">
            <a:xfrm>
              <a:off x="1656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15" name="Rectangle 1047"/>
            <p:cNvSpPr>
              <a:spLocks noChangeArrowheads="1"/>
            </p:cNvSpPr>
            <p:nvPr/>
          </p:nvSpPr>
          <p:spPr bwMode="auto">
            <a:xfrm>
              <a:off x="1701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16" name="Rectangle 1048"/>
            <p:cNvSpPr>
              <a:spLocks noChangeArrowheads="1"/>
            </p:cNvSpPr>
            <p:nvPr/>
          </p:nvSpPr>
          <p:spPr bwMode="auto">
            <a:xfrm>
              <a:off x="1747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17" name="Rectangle 1049"/>
            <p:cNvSpPr>
              <a:spLocks noChangeArrowheads="1"/>
            </p:cNvSpPr>
            <p:nvPr/>
          </p:nvSpPr>
          <p:spPr bwMode="auto">
            <a:xfrm>
              <a:off x="1792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18" name="Rectangle 1050"/>
            <p:cNvSpPr>
              <a:spLocks noChangeArrowheads="1"/>
            </p:cNvSpPr>
            <p:nvPr/>
          </p:nvSpPr>
          <p:spPr bwMode="auto">
            <a:xfrm>
              <a:off x="1838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19" name="Rectangle 1051"/>
            <p:cNvSpPr>
              <a:spLocks noChangeArrowheads="1"/>
            </p:cNvSpPr>
            <p:nvPr/>
          </p:nvSpPr>
          <p:spPr bwMode="auto">
            <a:xfrm>
              <a:off x="1883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20" name="Rectangle 1052"/>
            <p:cNvSpPr>
              <a:spLocks noChangeArrowheads="1"/>
            </p:cNvSpPr>
            <p:nvPr/>
          </p:nvSpPr>
          <p:spPr bwMode="auto">
            <a:xfrm>
              <a:off x="1928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21" name="Rectangle 1053"/>
            <p:cNvSpPr>
              <a:spLocks noChangeArrowheads="1"/>
            </p:cNvSpPr>
            <p:nvPr/>
          </p:nvSpPr>
          <p:spPr bwMode="auto">
            <a:xfrm>
              <a:off x="1974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22" name="Rectangle 1054"/>
            <p:cNvSpPr>
              <a:spLocks noChangeArrowheads="1"/>
            </p:cNvSpPr>
            <p:nvPr/>
          </p:nvSpPr>
          <p:spPr bwMode="auto">
            <a:xfrm>
              <a:off x="2019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23" name="Rectangle 1055"/>
            <p:cNvSpPr>
              <a:spLocks noChangeArrowheads="1"/>
            </p:cNvSpPr>
            <p:nvPr/>
          </p:nvSpPr>
          <p:spPr bwMode="auto">
            <a:xfrm>
              <a:off x="2065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24" name="Rectangle 1056"/>
            <p:cNvSpPr>
              <a:spLocks noChangeArrowheads="1"/>
            </p:cNvSpPr>
            <p:nvPr/>
          </p:nvSpPr>
          <p:spPr bwMode="auto">
            <a:xfrm>
              <a:off x="2110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25" name="Rectangle 1057"/>
            <p:cNvSpPr>
              <a:spLocks noChangeArrowheads="1"/>
            </p:cNvSpPr>
            <p:nvPr/>
          </p:nvSpPr>
          <p:spPr bwMode="auto">
            <a:xfrm>
              <a:off x="930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26" name="Rectangle 1058"/>
            <p:cNvSpPr>
              <a:spLocks noChangeArrowheads="1"/>
            </p:cNvSpPr>
            <p:nvPr/>
          </p:nvSpPr>
          <p:spPr bwMode="auto">
            <a:xfrm>
              <a:off x="975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27" name="Rectangle 1059"/>
            <p:cNvSpPr>
              <a:spLocks noChangeArrowheads="1"/>
            </p:cNvSpPr>
            <p:nvPr/>
          </p:nvSpPr>
          <p:spPr bwMode="auto">
            <a:xfrm>
              <a:off x="1020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28" name="Rectangle 1060"/>
            <p:cNvSpPr>
              <a:spLocks noChangeArrowheads="1"/>
            </p:cNvSpPr>
            <p:nvPr/>
          </p:nvSpPr>
          <p:spPr bwMode="auto">
            <a:xfrm>
              <a:off x="1066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29" name="Rectangle 1061"/>
            <p:cNvSpPr>
              <a:spLocks noChangeArrowheads="1"/>
            </p:cNvSpPr>
            <p:nvPr/>
          </p:nvSpPr>
          <p:spPr bwMode="auto">
            <a:xfrm>
              <a:off x="1111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30" name="Rectangle 1062"/>
            <p:cNvSpPr>
              <a:spLocks noChangeArrowheads="1"/>
            </p:cNvSpPr>
            <p:nvPr/>
          </p:nvSpPr>
          <p:spPr bwMode="auto">
            <a:xfrm>
              <a:off x="1157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31" name="Rectangle 1063"/>
            <p:cNvSpPr>
              <a:spLocks noChangeArrowheads="1"/>
            </p:cNvSpPr>
            <p:nvPr/>
          </p:nvSpPr>
          <p:spPr bwMode="auto">
            <a:xfrm>
              <a:off x="1202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32" name="Rectangle 1064"/>
            <p:cNvSpPr>
              <a:spLocks noChangeArrowheads="1"/>
            </p:cNvSpPr>
            <p:nvPr/>
          </p:nvSpPr>
          <p:spPr bwMode="auto">
            <a:xfrm>
              <a:off x="1247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33" name="Rectangle 1065"/>
            <p:cNvSpPr>
              <a:spLocks noChangeArrowheads="1"/>
            </p:cNvSpPr>
            <p:nvPr/>
          </p:nvSpPr>
          <p:spPr bwMode="auto">
            <a:xfrm>
              <a:off x="1293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34" name="Rectangle 1066"/>
            <p:cNvSpPr>
              <a:spLocks noChangeArrowheads="1"/>
            </p:cNvSpPr>
            <p:nvPr/>
          </p:nvSpPr>
          <p:spPr bwMode="auto">
            <a:xfrm>
              <a:off x="1338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35" name="Rectangle 1067"/>
            <p:cNvSpPr>
              <a:spLocks noChangeArrowheads="1"/>
            </p:cNvSpPr>
            <p:nvPr/>
          </p:nvSpPr>
          <p:spPr bwMode="auto">
            <a:xfrm>
              <a:off x="1384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36" name="Rectangle 1068"/>
            <p:cNvSpPr>
              <a:spLocks noChangeArrowheads="1"/>
            </p:cNvSpPr>
            <p:nvPr/>
          </p:nvSpPr>
          <p:spPr bwMode="auto">
            <a:xfrm>
              <a:off x="1429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37" name="Rectangle 1069"/>
            <p:cNvSpPr>
              <a:spLocks noChangeArrowheads="1"/>
            </p:cNvSpPr>
            <p:nvPr/>
          </p:nvSpPr>
          <p:spPr bwMode="auto">
            <a:xfrm>
              <a:off x="1474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38" name="Rectangle 1070"/>
            <p:cNvSpPr>
              <a:spLocks noChangeArrowheads="1"/>
            </p:cNvSpPr>
            <p:nvPr/>
          </p:nvSpPr>
          <p:spPr bwMode="auto">
            <a:xfrm>
              <a:off x="1520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39" name="Rectangle 1071"/>
            <p:cNvSpPr>
              <a:spLocks noChangeArrowheads="1"/>
            </p:cNvSpPr>
            <p:nvPr/>
          </p:nvSpPr>
          <p:spPr bwMode="auto">
            <a:xfrm>
              <a:off x="1565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40" name="Rectangle 1072"/>
            <p:cNvSpPr>
              <a:spLocks noChangeArrowheads="1"/>
            </p:cNvSpPr>
            <p:nvPr/>
          </p:nvSpPr>
          <p:spPr bwMode="auto">
            <a:xfrm>
              <a:off x="1611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41" name="Rectangle 1073"/>
            <p:cNvSpPr>
              <a:spLocks noChangeArrowheads="1"/>
            </p:cNvSpPr>
            <p:nvPr/>
          </p:nvSpPr>
          <p:spPr bwMode="auto">
            <a:xfrm>
              <a:off x="1656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42" name="Rectangle 1074"/>
            <p:cNvSpPr>
              <a:spLocks noChangeArrowheads="1"/>
            </p:cNvSpPr>
            <p:nvPr/>
          </p:nvSpPr>
          <p:spPr bwMode="auto">
            <a:xfrm>
              <a:off x="1701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43" name="Rectangle 1075"/>
            <p:cNvSpPr>
              <a:spLocks noChangeArrowheads="1"/>
            </p:cNvSpPr>
            <p:nvPr/>
          </p:nvSpPr>
          <p:spPr bwMode="auto">
            <a:xfrm>
              <a:off x="1747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44" name="Rectangle 1076"/>
            <p:cNvSpPr>
              <a:spLocks noChangeArrowheads="1"/>
            </p:cNvSpPr>
            <p:nvPr/>
          </p:nvSpPr>
          <p:spPr bwMode="auto">
            <a:xfrm>
              <a:off x="1792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45" name="Rectangle 1077"/>
            <p:cNvSpPr>
              <a:spLocks noChangeArrowheads="1"/>
            </p:cNvSpPr>
            <p:nvPr/>
          </p:nvSpPr>
          <p:spPr bwMode="auto">
            <a:xfrm>
              <a:off x="1838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46" name="Rectangle 1078"/>
            <p:cNvSpPr>
              <a:spLocks noChangeArrowheads="1"/>
            </p:cNvSpPr>
            <p:nvPr/>
          </p:nvSpPr>
          <p:spPr bwMode="auto">
            <a:xfrm>
              <a:off x="1883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47" name="Rectangle 1079"/>
            <p:cNvSpPr>
              <a:spLocks noChangeArrowheads="1"/>
            </p:cNvSpPr>
            <p:nvPr/>
          </p:nvSpPr>
          <p:spPr bwMode="auto">
            <a:xfrm>
              <a:off x="1928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48" name="Rectangle 1080"/>
            <p:cNvSpPr>
              <a:spLocks noChangeArrowheads="1"/>
            </p:cNvSpPr>
            <p:nvPr/>
          </p:nvSpPr>
          <p:spPr bwMode="auto">
            <a:xfrm>
              <a:off x="1974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49" name="Rectangle 1081"/>
            <p:cNvSpPr>
              <a:spLocks noChangeArrowheads="1"/>
            </p:cNvSpPr>
            <p:nvPr/>
          </p:nvSpPr>
          <p:spPr bwMode="auto">
            <a:xfrm>
              <a:off x="2019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50" name="Rectangle 1082"/>
            <p:cNvSpPr>
              <a:spLocks noChangeArrowheads="1"/>
            </p:cNvSpPr>
            <p:nvPr/>
          </p:nvSpPr>
          <p:spPr bwMode="auto">
            <a:xfrm>
              <a:off x="2065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51" name="Rectangle 1083"/>
            <p:cNvSpPr>
              <a:spLocks noChangeArrowheads="1"/>
            </p:cNvSpPr>
            <p:nvPr/>
          </p:nvSpPr>
          <p:spPr bwMode="auto">
            <a:xfrm>
              <a:off x="2110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52" name="Rectangle 1084"/>
            <p:cNvSpPr>
              <a:spLocks noChangeArrowheads="1"/>
            </p:cNvSpPr>
            <p:nvPr/>
          </p:nvSpPr>
          <p:spPr bwMode="auto">
            <a:xfrm>
              <a:off x="93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53" name="Rectangle 1085"/>
            <p:cNvSpPr>
              <a:spLocks noChangeArrowheads="1"/>
            </p:cNvSpPr>
            <p:nvPr/>
          </p:nvSpPr>
          <p:spPr bwMode="auto">
            <a:xfrm>
              <a:off x="975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54" name="Rectangle 1086"/>
            <p:cNvSpPr>
              <a:spLocks noChangeArrowheads="1"/>
            </p:cNvSpPr>
            <p:nvPr/>
          </p:nvSpPr>
          <p:spPr bwMode="auto">
            <a:xfrm>
              <a:off x="102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55" name="Rectangle 1087"/>
            <p:cNvSpPr>
              <a:spLocks noChangeArrowheads="1"/>
            </p:cNvSpPr>
            <p:nvPr/>
          </p:nvSpPr>
          <p:spPr bwMode="auto">
            <a:xfrm>
              <a:off x="1066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56" name="Rectangle 1088"/>
            <p:cNvSpPr>
              <a:spLocks noChangeArrowheads="1"/>
            </p:cNvSpPr>
            <p:nvPr/>
          </p:nvSpPr>
          <p:spPr bwMode="auto">
            <a:xfrm>
              <a:off x="1111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57" name="Rectangle 1089"/>
            <p:cNvSpPr>
              <a:spLocks noChangeArrowheads="1"/>
            </p:cNvSpPr>
            <p:nvPr/>
          </p:nvSpPr>
          <p:spPr bwMode="auto">
            <a:xfrm>
              <a:off x="1157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58" name="Rectangle 1090"/>
            <p:cNvSpPr>
              <a:spLocks noChangeArrowheads="1"/>
            </p:cNvSpPr>
            <p:nvPr/>
          </p:nvSpPr>
          <p:spPr bwMode="auto">
            <a:xfrm>
              <a:off x="1202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59" name="Rectangle 1091"/>
            <p:cNvSpPr>
              <a:spLocks noChangeArrowheads="1"/>
            </p:cNvSpPr>
            <p:nvPr/>
          </p:nvSpPr>
          <p:spPr bwMode="auto">
            <a:xfrm>
              <a:off x="1247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60" name="Rectangle 1092"/>
            <p:cNvSpPr>
              <a:spLocks noChangeArrowheads="1"/>
            </p:cNvSpPr>
            <p:nvPr/>
          </p:nvSpPr>
          <p:spPr bwMode="auto">
            <a:xfrm>
              <a:off x="1293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61" name="Rectangle 1093"/>
            <p:cNvSpPr>
              <a:spLocks noChangeArrowheads="1"/>
            </p:cNvSpPr>
            <p:nvPr/>
          </p:nvSpPr>
          <p:spPr bwMode="auto">
            <a:xfrm>
              <a:off x="1338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62" name="Rectangle 1094"/>
            <p:cNvSpPr>
              <a:spLocks noChangeArrowheads="1"/>
            </p:cNvSpPr>
            <p:nvPr/>
          </p:nvSpPr>
          <p:spPr bwMode="auto">
            <a:xfrm>
              <a:off x="1384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63" name="Rectangle 1095"/>
            <p:cNvSpPr>
              <a:spLocks noChangeArrowheads="1"/>
            </p:cNvSpPr>
            <p:nvPr/>
          </p:nvSpPr>
          <p:spPr bwMode="auto">
            <a:xfrm>
              <a:off x="1429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64" name="Rectangle 1096"/>
            <p:cNvSpPr>
              <a:spLocks noChangeArrowheads="1"/>
            </p:cNvSpPr>
            <p:nvPr/>
          </p:nvSpPr>
          <p:spPr bwMode="auto">
            <a:xfrm>
              <a:off x="1474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65" name="Rectangle 1097"/>
            <p:cNvSpPr>
              <a:spLocks noChangeArrowheads="1"/>
            </p:cNvSpPr>
            <p:nvPr/>
          </p:nvSpPr>
          <p:spPr bwMode="auto">
            <a:xfrm>
              <a:off x="1520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66" name="Rectangle 1098"/>
            <p:cNvSpPr>
              <a:spLocks noChangeArrowheads="1"/>
            </p:cNvSpPr>
            <p:nvPr/>
          </p:nvSpPr>
          <p:spPr bwMode="auto">
            <a:xfrm>
              <a:off x="1565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67" name="Rectangle 1099"/>
            <p:cNvSpPr>
              <a:spLocks noChangeArrowheads="1"/>
            </p:cNvSpPr>
            <p:nvPr/>
          </p:nvSpPr>
          <p:spPr bwMode="auto">
            <a:xfrm>
              <a:off x="1611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68" name="Rectangle 1100"/>
            <p:cNvSpPr>
              <a:spLocks noChangeArrowheads="1"/>
            </p:cNvSpPr>
            <p:nvPr/>
          </p:nvSpPr>
          <p:spPr bwMode="auto">
            <a:xfrm>
              <a:off x="1656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69" name="Rectangle 1101"/>
            <p:cNvSpPr>
              <a:spLocks noChangeArrowheads="1"/>
            </p:cNvSpPr>
            <p:nvPr/>
          </p:nvSpPr>
          <p:spPr bwMode="auto">
            <a:xfrm>
              <a:off x="1701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70" name="Rectangle 1102"/>
            <p:cNvSpPr>
              <a:spLocks noChangeArrowheads="1"/>
            </p:cNvSpPr>
            <p:nvPr/>
          </p:nvSpPr>
          <p:spPr bwMode="auto">
            <a:xfrm>
              <a:off x="1747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71" name="Rectangle 1103"/>
            <p:cNvSpPr>
              <a:spLocks noChangeArrowheads="1"/>
            </p:cNvSpPr>
            <p:nvPr/>
          </p:nvSpPr>
          <p:spPr bwMode="auto">
            <a:xfrm>
              <a:off x="1792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72" name="Rectangle 1104"/>
            <p:cNvSpPr>
              <a:spLocks noChangeArrowheads="1"/>
            </p:cNvSpPr>
            <p:nvPr/>
          </p:nvSpPr>
          <p:spPr bwMode="auto">
            <a:xfrm>
              <a:off x="1838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73" name="Rectangle 1105"/>
            <p:cNvSpPr>
              <a:spLocks noChangeArrowheads="1"/>
            </p:cNvSpPr>
            <p:nvPr/>
          </p:nvSpPr>
          <p:spPr bwMode="auto">
            <a:xfrm>
              <a:off x="1883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74" name="Rectangle 1106"/>
            <p:cNvSpPr>
              <a:spLocks noChangeArrowheads="1"/>
            </p:cNvSpPr>
            <p:nvPr/>
          </p:nvSpPr>
          <p:spPr bwMode="auto">
            <a:xfrm>
              <a:off x="1928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75" name="Rectangle 1107"/>
            <p:cNvSpPr>
              <a:spLocks noChangeArrowheads="1"/>
            </p:cNvSpPr>
            <p:nvPr/>
          </p:nvSpPr>
          <p:spPr bwMode="auto">
            <a:xfrm>
              <a:off x="1974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76" name="Rectangle 1108"/>
            <p:cNvSpPr>
              <a:spLocks noChangeArrowheads="1"/>
            </p:cNvSpPr>
            <p:nvPr/>
          </p:nvSpPr>
          <p:spPr bwMode="auto">
            <a:xfrm>
              <a:off x="2019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77" name="Rectangle 1109"/>
            <p:cNvSpPr>
              <a:spLocks noChangeArrowheads="1"/>
            </p:cNvSpPr>
            <p:nvPr/>
          </p:nvSpPr>
          <p:spPr bwMode="auto">
            <a:xfrm>
              <a:off x="2065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78" name="Rectangle 1110"/>
            <p:cNvSpPr>
              <a:spLocks noChangeArrowheads="1"/>
            </p:cNvSpPr>
            <p:nvPr/>
          </p:nvSpPr>
          <p:spPr bwMode="auto">
            <a:xfrm>
              <a:off x="211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79" name="Rectangle 1111"/>
            <p:cNvSpPr>
              <a:spLocks noChangeArrowheads="1"/>
            </p:cNvSpPr>
            <p:nvPr/>
          </p:nvSpPr>
          <p:spPr bwMode="auto">
            <a:xfrm>
              <a:off x="930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80" name="Rectangle 1112"/>
            <p:cNvSpPr>
              <a:spLocks noChangeArrowheads="1"/>
            </p:cNvSpPr>
            <p:nvPr/>
          </p:nvSpPr>
          <p:spPr bwMode="auto">
            <a:xfrm>
              <a:off x="975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81" name="Rectangle 1113"/>
            <p:cNvSpPr>
              <a:spLocks noChangeArrowheads="1"/>
            </p:cNvSpPr>
            <p:nvPr/>
          </p:nvSpPr>
          <p:spPr bwMode="auto">
            <a:xfrm>
              <a:off x="1020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82" name="Rectangle 1114"/>
            <p:cNvSpPr>
              <a:spLocks noChangeArrowheads="1"/>
            </p:cNvSpPr>
            <p:nvPr/>
          </p:nvSpPr>
          <p:spPr bwMode="auto">
            <a:xfrm>
              <a:off x="1066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83" name="Rectangle 1115"/>
            <p:cNvSpPr>
              <a:spLocks noChangeArrowheads="1"/>
            </p:cNvSpPr>
            <p:nvPr/>
          </p:nvSpPr>
          <p:spPr bwMode="auto">
            <a:xfrm>
              <a:off x="1111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84" name="Rectangle 1116"/>
            <p:cNvSpPr>
              <a:spLocks noChangeArrowheads="1"/>
            </p:cNvSpPr>
            <p:nvPr/>
          </p:nvSpPr>
          <p:spPr bwMode="auto">
            <a:xfrm>
              <a:off x="1157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85" name="Rectangle 1117"/>
            <p:cNvSpPr>
              <a:spLocks noChangeArrowheads="1"/>
            </p:cNvSpPr>
            <p:nvPr/>
          </p:nvSpPr>
          <p:spPr bwMode="auto">
            <a:xfrm>
              <a:off x="1202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86" name="Rectangle 1118"/>
            <p:cNvSpPr>
              <a:spLocks noChangeArrowheads="1"/>
            </p:cNvSpPr>
            <p:nvPr/>
          </p:nvSpPr>
          <p:spPr bwMode="auto">
            <a:xfrm>
              <a:off x="1247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87" name="Rectangle 1119"/>
            <p:cNvSpPr>
              <a:spLocks noChangeArrowheads="1"/>
            </p:cNvSpPr>
            <p:nvPr/>
          </p:nvSpPr>
          <p:spPr bwMode="auto">
            <a:xfrm>
              <a:off x="1293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88" name="Rectangle 1120"/>
            <p:cNvSpPr>
              <a:spLocks noChangeArrowheads="1"/>
            </p:cNvSpPr>
            <p:nvPr/>
          </p:nvSpPr>
          <p:spPr bwMode="auto">
            <a:xfrm>
              <a:off x="1338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89" name="Rectangle 1121"/>
            <p:cNvSpPr>
              <a:spLocks noChangeArrowheads="1"/>
            </p:cNvSpPr>
            <p:nvPr/>
          </p:nvSpPr>
          <p:spPr bwMode="auto">
            <a:xfrm>
              <a:off x="1384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90" name="Rectangle 1122"/>
            <p:cNvSpPr>
              <a:spLocks noChangeArrowheads="1"/>
            </p:cNvSpPr>
            <p:nvPr/>
          </p:nvSpPr>
          <p:spPr bwMode="auto">
            <a:xfrm>
              <a:off x="1429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91" name="Rectangle 1123"/>
            <p:cNvSpPr>
              <a:spLocks noChangeArrowheads="1"/>
            </p:cNvSpPr>
            <p:nvPr/>
          </p:nvSpPr>
          <p:spPr bwMode="auto">
            <a:xfrm>
              <a:off x="1474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92" name="Rectangle 1124"/>
            <p:cNvSpPr>
              <a:spLocks noChangeArrowheads="1"/>
            </p:cNvSpPr>
            <p:nvPr/>
          </p:nvSpPr>
          <p:spPr bwMode="auto">
            <a:xfrm>
              <a:off x="1520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93" name="Rectangle 1125"/>
            <p:cNvSpPr>
              <a:spLocks noChangeArrowheads="1"/>
            </p:cNvSpPr>
            <p:nvPr/>
          </p:nvSpPr>
          <p:spPr bwMode="auto">
            <a:xfrm>
              <a:off x="1565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94" name="Rectangle 1126"/>
            <p:cNvSpPr>
              <a:spLocks noChangeArrowheads="1"/>
            </p:cNvSpPr>
            <p:nvPr/>
          </p:nvSpPr>
          <p:spPr bwMode="auto">
            <a:xfrm>
              <a:off x="1611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95" name="Rectangle 1127"/>
            <p:cNvSpPr>
              <a:spLocks noChangeArrowheads="1"/>
            </p:cNvSpPr>
            <p:nvPr/>
          </p:nvSpPr>
          <p:spPr bwMode="auto">
            <a:xfrm>
              <a:off x="1656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96" name="Rectangle 1128"/>
            <p:cNvSpPr>
              <a:spLocks noChangeArrowheads="1"/>
            </p:cNvSpPr>
            <p:nvPr/>
          </p:nvSpPr>
          <p:spPr bwMode="auto">
            <a:xfrm>
              <a:off x="1701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97" name="Rectangle 1129"/>
            <p:cNvSpPr>
              <a:spLocks noChangeArrowheads="1"/>
            </p:cNvSpPr>
            <p:nvPr/>
          </p:nvSpPr>
          <p:spPr bwMode="auto">
            <a:xfrm>
              <a:off x="1747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98" name="Rectangle 1130"/>
            <p:cNvSpPr>
              <a:spLocks noChangeArrowheads="1"/>
            </p:cNvSpPr>
            <p:nvPr/>
          </p:nvSpPr>
          <p:spPr bwMode="auto">
            <a:xfrm>
              <a:off x="1792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499" name="Rectangle 1131"/>
            <p:cNvSpPr>
              <a:spLocks noChangeArrowheads="1"/>
            </p:cNvSpPr>
            <p:nvPr/>
          </p:nvSpPr>
          <p:spPr bwMode="auto">
            <a:xfrm>
              <a:off x="1838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00" name="Rectangle 1132"/>
            <p:cNvSpPr>
              <a:spLocks noChangeArrowheads="1"/>
            </p:cNvSpPr>
            <p:nvPr/>
          </p:nvSpPr>
          <p:spPr bwMode="auto">
            <a:xfrm>
              <a:off x="1883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01" name="Rectangle 1133"/>
            <p:cNvSpPr>
              <a:spLocks noChangeArrowheads="1"/>
            </p:cNvSpPr>
            <p:nvPr/>
          </p:nvSpPr>
          <p:spPr bwMode="auto">
            <a:xfrm>
              <a:off x="1928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02" name="Rectangle 1134"/>
            <p:cNvSpPr>
              <a:spLocks noChangeArrowheads="1"/>
            </p:cNvSpPr>
            <p:nvPr/>
          </p:nvSpPr>
          <p:spPr bwMode="auto">
            <a:xfrm>
              <a:off x="1974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03" name="Rectangle 1135"/>
            <p:cNvSpPr>
              <a:spLocks noChangeArrowheads="1"/>
            </p:cNvSpPr>
            <p:nvPr/>
          </p:nvSpPr>
          <p:spPr bwMode="auto">
            <a:xfrm>
              <a:off x="2019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04" name="Rectangle 1136"/>
            <p:cNvSpPr>
              <a:spLocks noChangeArrowheads="1"/>
            </p:cNvSpPr>
            <p:nvPr/>
          </p:nvSpPr>
          <p:spPr bwMode="auto">
            <a:xfrm>
              <a:off x="2065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05" name="Rectangle 1137"/>
            <p:cNvSpPr>
              <a:spLocks noChangeArrowheads="1"/>
            </p:cNvSpPr>
            <p:nvPr/>
          </p:nvSpPr>
          <p:spPr bwMode="auto">
            <a:xfrm>
              <a:off x="2110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06" name="Rectangle 1138"/>
            <p:cNvSpPr>
              <a:spLocks noChangeArrowheads="1"/>
            </p:cNvSpPr>
            <p:nvPr/>
          </p:nvSpPr>
          <p:spPr bwMode="auto">
            <a:xfrm>
              <a:off x="930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07" name="Rectangle 1139"/>
            <p:cNvSpPr>
              <a:spLocks noChangeArrowheads="1"/>
            </p:cNvSpPr>
            <p:nvPr/>
          </p:nvSpPr>
          <p:spPr bwMode="auto">
            <a:xfrm>
              <a:off x="975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08" name="Rectangle 1140"/>
            <p:cNvSpPr>
              <a:spLocks noChangeArrowheads="1"/>
            </p:cNvSpPr>
            <p:nvPr/>
          </p:nvSpPr>
          <p:spPr bwMode="auto">
            <a:xfrm>
              <a:off x="1020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09" name="Rectangle 1141"/>
            <p:cNvSpPr>
              <a:spLocks noChangeArrowheads="1"/>
            </p:cNvSpPr>
            <p:nvPr/>
          </p:nvSpPr>
          <p:spPr bwMode="auto">
            <a:xfrm>
              <a:off x="1066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10" name="Rectangle 1142"/>
            <p:cNvSpPr>
              <a:spLocks noChangeArrowheads="1"/>
            </p:cNvSpPr>
            <p:nvPr/>
          </p:nvSpPr>
          <p:spPr bwMode="auto">
            <a:xfrm>
              <a:off x="1111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11" name="Rectangle 1143"/>
            <p:cNvSpPr>
              <a:spLocks noChangeArrowheads="1"/>
            </p:cNvSpPr>
            <p:nvPr/>
          </p:nvSpPr>
          <p:spPr bwMode="auto">
            <a:xfrm>
              <a:off x="1157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12" name="Rectangle 1144"/>
            <p:cNvSpPr>
              <a:spLocks noChangeArrowheads="1"/>
            </p:cNvSpPr>
            <p:nvPr/>
          </p:nvSpPr>
          <p:spPr bwMode="auto">
            <a:xfrm>
              <a:off x="1202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13" name="Rectangle 1145"/>
            <p:cNvSpPr>
              <a:spLocks noChangeArrowheads="1"/>
            </p:cNvSpPr>
            <p:nvPr/>
          </p:nvSpPr>
          <p:spPr bwMode="auto">
            <a:xfrm>
              <a:off x="1247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14" name="Rectangle 1146"/>
            <p:cNvSpPr>
              <a:spLocks noChangeArrowheads="1"/>
            </p:cNvSpPr>
            <p:nvPr/>
          </p:nvSpPr>
          <p:spPr bwMode="auto">
            <a:xfrm>
              <a:off x="1293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15" name="Rectangle 1147"/>
            <p:cNvSpPr>
              <a:spLocks noChangeArrowheads="1"/>
            </p:cNvSpPr>
            <p:nvPr/>
          </p:nvSpPr>
          <p:spPr bwMode="auto">
            <a:xfrm>
              <a:off x="1338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16" name="Rectangle 1148"/>
            <p:cNvSpPr>
              <a:spLocks noChangeArrowheads="1"/>
            </p:cNvSpPr>
            <p:nvPr/>
          </p:nvSpPr>
          <p:spPr bwMode="auto">
            <a:xfrm>
              <a:off x="1384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17" name="Rectangle 1149"/>
            <p:cNvSpPr>
              <a:spLocks noChangeArrowheads="1"/>
            </p:cNvSpPr>
            <p:nvPr/>
          </p:nvSpPr>
          <p:spPr bwMode="auto">
            <a:xfrm>
              <a:off x="1429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18" name="Rectangle 1150"/>
            <p:cNvSpPr>
              <a:spLocks noChangeArrowheads="1"/>
            </p:cNvSpPr>
            <p:nvPr/>
          </p:nvSpPr>
          <p:spPr bwMode="auto">
            <a:xfrm>
              <a:off x="1474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19" name="Rectangle 1151"/>
            <p:cNvSpPr>
              <a:spLocks noChangeArrowheads="1"/>
            </p:cNvSpPr>
            <p:nvPr/>
          </p:nvSpPr>
          <p:spPr bwMode="auto">
            <a:xfrm>
              <a:off x="1520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20" name="Rectangle 1152"/>
            <p:cNvSpPr>
              <a:spLocks noChangeArrowheads="1"/>
            </p:cNvSpPr>
            <p:nvPr/>
          </p:nvSpPr>
          <p:spPr bwMode="auto">
            <a:xfrm>
              <a:off x="1565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21" name="Rectangle 1153"/>
            <p:cNvSpPr>
              <a:spLocks noChangeArrowheads="1"/>
            </p:cNvSpPr>
            <p:nvPr/>
          </p:nvSpPr>
          <p:spPr bwMode="auto">
            <a:xfrm>
              <a:off x="1611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22" name="Rectangle 1154"/>
            <p:cNvSpPr>
              <a:spLocks noChangeArrowheads="1"/>
            </p:cNvSpPr>
            <p:nvPr/>
          </p:nvSpPr>
          <p:spPr bwMode="auto">
            <a:xfrm>
              <a:off x="1656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23" name="Rectangle 1155"/>
            <p:cNvSpPr>
              <a:spLocks noChangeArrowheads="1"/>
            </p:cNvSpPr>
            <p:nvPr/>
          </p:nvSpPr>
          <p:spPr bwMode="auto">
            <a:xfrm>
              <a:off x="1701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24" name="Rectangle 1156"/>
            <p:cNvSpPr>
              <a:spLocks noChangeArrowheads="1"/>
            </p:cNvSpPr>
            <p:nvPr/>
          </p:nvSpPr>
          <p:spPr bwMode="auto">
            <a:xfrm>
              <a:off x="1747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25" name="Rectangle 1157"/>
            <p:cNvSpPr>
              <a:spLocks noChangeArrowheads="1"/>
            </p:cNvSpPr>
            <p:nvPr/>
          </p:nvSpPr>
          <p:spPr bwMode="auto">
            <a:xfrm>
              <a:off x="1792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26" name="Rectangle 1158"/>
            <p:cNvSpPr>
              <a:spLocks noChangeArrowheads="1"/>
            </p:cNvSpPr>
            <p:nvPr/>
          </p:nvSpPr>
          <p:spPr bwMode="auto">
            <a:xfrm>
              <a:off x="1838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27" name="Rectangle 1159"/>
            <p:cNvSpPr>
              <a:spLocks noChangeArrowheads="1"/>
            </p:cNvSpPr>
            <p:nvPr/>
          </p:nvSpPr>
          <p:spPr bwMode="auto">
            <a:xfrm>
              <a:off x="1883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28" name="Rectangle 1160"/>
            <p:cNvSpPr>
              <a:spLocks noChangeArrowheads="1"/>
            </p:cNvSpPr>
            <p:nvPr/>
          </p:nvSpPr>
          <p:spPr bwMode="auto">
            <a:xfrm>
              <a:off x="1928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29" name="Rectangle 1161"/>
            <p:cNvSpPr>
              <a:spLocks noChangeArrowheads="1"/>
            </p:cNvSpPr>
            <p:nvPr/>
          </p:nvSpPr>
          <p:spPr bwMode="auto">
            <a:xfrm>
              <a:off x="1974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30" name="Rectangle 1162"/>
            <p:cNvSpPr>
              <a:spLocks noChangeArrowheads="1"/>
            </p:cNvSpPr>
            <p:nvPr/>
          </p:nvSpPr>
          <p:spPr bwMode="auto">
            <a:xfrm>
              <a:off x="2019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31" name="Rectangle 1163"/>
            <p:cNvSpPr>
              <a:spLocks noChangeArrowheads="1"/>
            </p:cNvSpPr>
            <p:nvPr/>
          </p:nvSpPr>
          <p:spPr bwMode="auto">
            <a:xfrm>
              <a:off x="2065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32" name="Rectangle 1164"/>
            <p:cNvSpPr>
              <a:spLocks noChangeArrowheads="1"/>
            </p:cNvSpPr>
            <p:nvPr/>
          </p:nvSpPr>
          <p:spPr bwMode="auto">
            <a:xfrm>
              <a:off x="2110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33" name="Rectangle 1165"/>
            <p:cNvSpPr>
              <a:spLocks noChangeArrowheads="1"/>
            </p:cNvSpPr>
            <p:nvPr/>
          </p:nvSpPr>
          <p:spPr bwMode="auto">
            <a:xfrm>
              <a:off x="930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34" name="Rectangle 1166"/>
            <p:cNvSpPr>
              <a:spLocks noChangeArrowheads="1"/>
            </p:cNvSpPr>
            <p:nvPr/>
          </p:nvSpPr>
          <p:spPr bwMode="auto">
            <a:xfrm>
              <a:off x="975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35" name="Rectangle 1167"/>
            <p:cNvSpPr>
              <a:spLocks noChangeArrowheads="1"/>
            </p:cNvSpPr>
            <p:nvPr/>
          </p:nvSpPr>
          <p:spPr bwMode="auto">
            <a:xfrm>
              <a:off x="1020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36" name="Rectangle 1168"/>
            <p:cNvSpPr>
              <a:spLocks noChangeArrowheads="1"/>
            </p:cNvSpPr>
            <p:nvPr/>
          </p:nvSpPr>
          <p:spPr bwMode="auto">
            <a:xfrm>
              <a:off x="1066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37" name="Rectangle 1169"/>
            <p:cNvSpPr>
              <a:spLocks noChangeArrowheads="1"/>
            </p:cNvSpPr>
            <p:nvPr/>
          </p:nvSpPr>
          <p:spPr bwMode="auto">
            <a:xfrm>
              <a:off x="1111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38" name="Rectangle 1170"/>
            <p:cNvSpPr>
              <a:spLocks noChangeArrowheads="1"/>
            </p:cNvSpPr>
            <p:nvPr/>
          </p:nvSpPr>
          <p:spPr bwMode="auto">
            <a:xfrm>
              <a:off x="1157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39" name="Rectangle 1171"/>
            <p:cNvSpPr>
              <a:spLocks noChangeArrowheads="1"/>
            </p:cNvSpPr>
            <p:nvPr/>
          </p:nvSpPr>
          <p:spPr bwMode="auto">
            <a:xfrm>
              <a:off x="1202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40" name="Rectangle 1172"/>
            <p:cNvSpPr>
              <a:spLocks noChangeArrowheads="1"/>
            </p:cNvSpPr>
            <p:nvPr/>
          </p:nvSpPr>
          <p:spPr bwMode="auto">
            <a:xfrm>
              <a:off x="1247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41" name="Rectangle 1173"/>
            <p:cNvSpPr>
              <a:spLocks noChangeArrowheads="1"/>
            </p:cNvSpPr>
            <p:nvPr/>
          </p:nvSpPr>
          <p:spPr bwMode="auto">
            <a:xfrm>
              <a:off x="1293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42" name="Rectangle 1174"/>
            <p:cNvSpPr>
              <a:spLocks noChangeArrowheads="1"/>
            </p:cNvSpPr>
            <p:nvPr/>
          </p:nvSpPr>
          <p:spPr bwMode="auto">
            <a:xfrm>
              <a:off x="1338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43" name="Rectangle 1175"/>
            <p:cNvSpPr>
              <a:spLocks noChangeArrowheads="1"/>
            </p:cNvSpPr>
            <p:nvPr/>
          </p:nvSpPr>
          <p:spPr bwMode="auto">
            <a:xfrm>
              <a:off x="1384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44" name="Rectangle 1176"/>
            <p:cNvSpPr>
              <a:spLocks noChangeArrowheads="1"/>
            </p:cNvSpPr>
            <p:nvPr/>
          </p:nvSpPr>
          <p:spPr bwMode="auto">
            <a:xfrm>
              <a:off x="1429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45" name="Rectangle 1177"/>
            <p:cNvSpPr>
              <a:spLocks noChangeArrowheads="1"/>
            </p:cNvSpPr>
            <p:nvPr/>
          </p:nvSpPr>
          <p:spPr bwMode="auto">
            <a:xfrm>
              <a:off x="1474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46" name="Rectangle 1178"/>
            <p:cNvSpPr>
              <a:spLocks noChangeArrowheads="1"/>
            </p:cNvSpPr>
            <p:nvPr/>
          </p:nvSpPr>
          <p:spPr bwMode="auto">
            <a:xfrm>
              <a:off x="1520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47" name="Rectangle 1179"/>
            <p:cNvSpPr>
              <a:spLocks noChangeArrowheads="1"/>
            </p:cNvSpPr>
            <p:nvPr/>
          </p:nvSpPr>
          <p:spPr bwMode="auto">
            <a:xfrm>
              <a:off x="1565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48" name="Rectangle 1180"/>
            <p:cNvSpPr>
              <a:spLocks noChangeArrowheads="1"/>
            </p:cNvSpPr>
            <p:nvPr/>
          </p:nvSpPr>
          <p:spPr bwMode="auto">
            <a:xfrm>
              <a:off x="1611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49" name="Rectangle 1181"/>
            <p:cNvSpPr>
              <a:spLocks noChangeArrowheads="1"/>
            </p:cNvSpPr>
            <p:nvPr/>
          </p:nvSpPr>
          <p:spPr bwMode="auto">
            <a:xfrm>
              <a:off x="1656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50" name="Rectangle 1182"/>
            <p:cNvSpPr>
              <a:spLocks noChangeArrowheads="1"/>
            </p:cNvSpPr>
            <p:nvPr/>
          </p:nvSpPr>
          <p:spPr bwMode="auto">
            <a:xfrm>
              <a:off x="1701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51" name="Rectangle 1183"/>
            <p:cNvSpPr>
              <a:spLocks noChangeArrowheads="1"/>
            </p:cNvSpPr>
            <p:nvPr/>
          </p:nvSpPr>
          <p:spPr bwMode="auto">
            <a:xfrm>
              <a:off x="1747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52" name="Rectangle 1184"/>
            <p:cNvSpPr>
              <a:spLocks noChangeArrowheads="1"/>
            </p:cNvSpPr>
            <p:nvPr/>
          </p:nvSpPr>
          <p:spPr bwMode="auto">
            <a:xfrm>
              <a:off x="1792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53" name="Rectangle 1185"/>
            <p:cNvSpPr>
              <a:spLocks noChangeArrowheads="1"/>
            </p:cNvSpPr>
            <p:nvPr/>
          </p:nvSpPr>
          <p:spPr bwMode="auto">
            <a:xfrm>
              <a:off x="1838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54" name="Rectangle 1186"/>
            <p:cNvSpPr>
              <a:spLocks noChangeArrowheads="1"/>
            </p:cNvSpPr>
            <p:nvPr/>
          </p:nvSpPr>
          <p:spPr bwMode="auto">
            <a:xfrm>
              <a:off x="1883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55" name="Rectangle 1187"/>
            <p:cNvSpPr>
              <a:spLocks noChangeArrowheads="1"/>
            </p:cNvSpPr>
            <p:nvPr/>
          </p:nvSpPr>
          <p:spPr bwMode="auto">
            <a:xfrm>
              <a:off x="1928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56" name="Rectangle 1188"/>
            <p:cNvSpPr>
              <a:spLocks noChangeArrowheads="1"/>
            </p:cNvSpPr>
            <p:nvPr/>
          </p:nvSpPr>
          <p:spPr bwMode="auto">
            <a:xfrm>
              <a:off x="1974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57" name="Rectangle 1189"/>
            <p:cNvSpPr>
              <a:spLocks noChangeArrowheads="1"/>
            </p:cNvSpPr>
            <p:nvPr/>
          </p:nvSpPr>
          <p:spPr bwMode="auto">
            <a:xfrm>
              <a:off x="2019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58" name="Rectangle 1190"/>
            <p:cNvSpPr>
              <a:spLocks noChangeArrowheads="1"/>
            </p:cNvSpPr>
            <p:nvPr/>
          </p:nvSpPr>
          <p:spPr bwMode="auto">
            <a:xfrm>
              <a:off x="2065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59" name="Rectangle 1191"/>
            <p:cNvSpPr>
              <a:spLocks noChangeArrowheads="1"/>
            </p:cNvSpPr>
            <p:nvPr/>
          </p:nvSpPr>
          <p:spPr bwMode="auto">
            <a:xfrm>
              <a:off x="2110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60" name="Rectangle 1192"/>
            <p:cNvSpPr>
              <a:spLocks noChangeArrowheads="1"/>
            </p:cNvSpPr>
            <p:nvPr/>
          </p:nvSpPr>
          <p:spPr bwMode="auto">
            <a:xfrm>
              <a:off x="93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61" name="Rectangle 1193"/>
            <p:cNvSpPr>
              <a:spLocks noChangeArrowheads="1"/>
            </p:cNvSpPr>
            <p:nvPr/>
          </p:nvSpPr>
          <p:spPr bwMode="auto">
            <a:xfrm>
              <a:off x="97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62" name="Rectangle 1194"/>
            <p:cNvSpPr>
              <a:spLocks noChangeArrowheads="1"/>
            </p:cNvSpPr>
            <p:nvPr/>
          </p:nvSpPr>
          <p:spPr bwMode="auto">
            <a:xfrm>
              <a:off x="1020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63" name="Rectangle 1195"/>
            <p:cNvSpPr>
              <a:spLocks noChangeArrowheads="1"/>
            </p:cNvSpPr>
            <p:nvPr/>
          </p:nvSpPr>
          <p:spPr bwMode="auto">
            <a:xfrm>
              <a:off x="1066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64" name="Rectangle 1196"/>
            <p:cNvSpPr>
              <a:spLocks noChangeArrowheads="1"/>
            </p:cNvSpPr>
            <p:nvPr/>
          </p:nvSpPr>
          <p:spPr bwMode="auto">
            <a:xfrm>
              <a:off x="1111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65" name="Rectangle 1197"/>
            <p:cNvSpPr>
              <a:spLocks noChangeArrowheads="1"/>
            </p:cNvSpPr>
            <p:nvPr/>
          </p:nvSpPr>
          <p:spPr bwMode="auto">
            <a:xfrm>
              <a:off x="1157" y="21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66" name="Rectangle 1198"/>
            <p:cNvSpPr>
              <a:spLocks noChangeArrowheads="1"/>
            </p:cNvSpPr>
            <p:nvPr/>
          </p:nvSpPr>
          <p:spPr bwMode="auto">
            <a:xfrm>
              <a:off x="1202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67" name="Rectangle 1199"/>
            <p:cNvSpPr>
              <a:spLocks noChangeArrowheads="1"/>
            </p:cNvSpPr>
            <p:nvPr/>
          </p:nvSpPr>
          <p:spPr bwMode="auto">
            <a:xfrm>
              <a:off x="1247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68" name="Rectangle 1200"/>
            <p:cNvSpPr>
              <a:spLocks noChangeArrowheads="1"/>
            </p:cNvSpPr>
            <p:nvPr/>
          </p:nvSpPr>
          <p:spPr bwMode="auto">
            <a:xfrm>
              <a:off x="1293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69" name="Rectangle 1201"/>
            <p:cNvSpPr>
              <a:spLocks noChangeArrowheads="1"/>
            </p:cNvSpPr>
            <p:nvPr/>
          </p:nvSpPr>
          <p:spPr bwMode="auto">
            <a:xfrm>
              <a:off x="1338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70" name="Rectangle 1202"/>
            <p:cNvSpPr>
              <a:spLocks noChangeArrowheads="1"/>
            </p:cNvSpPr>
            <p:nvPr/>
          </p:nvSpPr>
          <p:spPr bwMode="auto">
            <a:xfrm>
              <a:off x="1384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71" name="Rectangle 1203"/>
            <p:cNvSpPr>
              <a:spLocks noChangeArrowheads="1"/>
            </p:cNvSpPr>
            <p:nvPr/>
          </p:nvSpPr>
          <p:spPr bwMode="auto">
            <a:xfrm>
              <a:off x="1429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72" name="Rectangle 1204"/>
            <p:cNvSpPr>
              <a:spLocks noChangeArrowheads="1"/>
            </p:cNvSpPr>
            <p:nvPr/>
          </p:nvSpPr>
          <p:spPr bwMode="auto">
            <a:xfrm>
              <a:off x="1474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73" name="Rectangle 1205"/>
            <p:cNvSpPr>
              <a:spLocks noChangeArrowheads="1"/>
            </p:cNvSpPr>
            <p:nvPr/>
          </p:nvSpPr>
          <p:spPr bwMode="auto">
            <a:xfrm>
              <a:off x="152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74" name="Rectangle 1206"/>
            <p:cNvSpPr>
              <a:spLocks noChangeArrowheads="1"/>
            </p:cNvSpPr>
            <p:nvPr/>
          </p:nvSpPr>
          <p:spPr bwMode="auto">
            <a:xfrm>
              <a:off x="156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75" name="Rectangle 1207"/>
            <p:cNvSpPr>
              <a:spLocks noChangeArrowheads="1"/>
            </p:cNvSpPr>
            <p:nvPr/>
          </p:nvSpPr>
          <p:spPr bwMode="auto">
            <a:xfrm>
              <a:off x="1611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76" name="Rectangle 1208"/>
            <p:cNvSpPr>
              <a:spLocks noChangeArrowheads="1"/>
            </p:cNvSpPr>
            <p:nvPr/>
          </p:nvSpPr>
          <p:spPr bwMode="auto">
            <a:xfrm>
              <a:off x="1656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77" name="Rectangle 1209"/>
            <p:cNvSpPr>
              <a:spLocks noChangeArrowheads="1"/>
            </p:cNvSpPr>
            <p:nvPr/>
          </p:nvSpPr>
          <p:spPr bwMode="auto">
            <a:xfrm>
              <a:off x="1701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78" name="Rectangle 1210"/>
            <p:cNvSpPr>
              <a:spLocks noChangeArrowheads="1"/>
            </p:cNvSpPr>
            <p:nvPr/>
          </p:nvSpPr>
          <p:spPr bwMode="auto">
            <a:xfrm>
              <a:off x="1747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79" name="Rectangle 1211"/>
            <p:cNvSpPr>
              <a:spLocks noChangeArrowheads="1"/>
            </p:cNvSpPr>
            <p:nvPr/>
          </p:nvSpPr>
          <p:spPr bwMode="auto">
            <a:xfrm>
              <a:off x="1792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80" name="Rectangle 1212"/>
            <p:cNvSpPr>
              <a:spLocks noChangeArrowheads="1"/>
            </p:cNvSpPr>
            <p:nvPr/>
          </p:nvSpPr>
          <p:spPr bwMode="auto">
            <a:xfrm>
              <a:off x="1838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81" name="Rectangle 1213"/>
            <p:cNvSpPr>
              <a:spLocks noChangeArrowheads="1"/>
            </p:cNvSpPr>
            <p:nvPr/>
          </p:nvSpPr>
          <p:spPr bwMode="auto">
            <a:xfrm>
              <a:off x="1883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82" name="Rectangle 1214"/>
            <p:cNvSpPr>
              <a:spLocks noChangeArrowheads="1"/>
            </p:cNvSpPr>
            <p:nvPr/>
          </p:nvSpPr>
          <p:spPr bwMode="auto">
            <a:xfrm>
              <a:off x="1928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83" name="Rectangle 1215"/>
            <p:cNvSpPr>
              <a:spLocks noChangeArrowheads="1"/>
            </p:cNvSpPr>
            <p:nvPr/>
          </p:nvSpPr>
          <p:spPr bwMode="auto">
            <a:xfrm>
              <a:off x="1974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84" name="Rectangle 1216"/>
            <p:cNvSpPr>
              <a:spLocks noChangeArrowheads="1"/>
            </p:cNvSpPr>
            <p:nvPr/>
          </p:nvSpPr>
          <p:spPr bwMode="auto">
            <a:xfrm>
              <a:off x="2019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85" name="Rectangle 1217"/>
            <p:cNvSpPr>
              <a:spLocks noChangeArrowheads="1"/>
            </p:cNvSpPr>
            <p:nvPr/>
          </p:nvSpPr>
          <p:spPr bwMode="auto">
            <a:xfrm>
              <a:off x="206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86" name="Rectangle 1218"/>
            <p:cNvSpPr>
              <a:spLocks noChangeArrowheads="1"/>
            </p:cNvSpPr>
            <p:nvPr/>
          </p:nvSpPr>
          <p:spPr bwMode="auto">
            <a:xfrm>
              <a:off x="211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87" name="Rectangle 1219"/>
            <p:cNvSpPr>
              <a:spLocks noChangeArrowheads="1"/>
            </p:cNvSpPr>
            <p:nvPr/>
          </p:nvSpPr>
          <p:spPr bwMode="auto">
            <a:xfrm>
              <a:off x="93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88" name="Rectangle 1220"/>
            <p:cNvSpPr>
              <a:spLocks noChangeArrowheads="1"/>
            </p:cNvSpPr>
            <p:nvPr/>
          </p:nvSpPr>
          <p:spPr bwMode="auto">
            <a:xfrm>
              <a:off x="97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89" name="Rectangle 1221"/>
            <p:cNvSpPr>
              <a:spLocks noChangeArrowheads="1"/>
            </p:cNvSpPr>
            <p:nvPr/>
          </p:nvSpPr>
          <p:spPr bwMode="auto">
            <a:xfrm>
              <a:off x="102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90" name="Rectangle 1222"/>
            <p:cNvSpPr>
              <a:spLocks noChangeArrowheads="1"/>
            </p:cNvSpPr>
            <p:nvPr/>
          </p:nvSpPr>
          <p:spPr bwMode="auto">
            <a:xfrm>
              <a:off x="1066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91" name="Rectangle 1223"/>
            <p:cNvSpPr>
              <a:spLocks noChangeArrowheads="1"/>
            </p:cNvSpPr>
            <p:nvPr/>
          </p:nvSpPr>
          <p:spPr bwMode="auto">
            <a:xfrm>
              <a:off x="1111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92" name="Rectangle 1224"/>
            <p:cNvSpPr>
              <a:spLocks noChangeArrowheads="1"/>
            </p:cNvSpPr>
            <p:nvPr/>
          </p:nvSpPr>
          <p:spPr bwMode="auto">
            <a:xfrm>
              <a:off x="1157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93" name="Rectangle 1225"/>
            <p:cNvSpPr>
              <a:spLocks noChangeArrowheads="1"/>
            </p:cNvSpPr>
            <p:nvPr/>
          </p:nvSpPr>
          <p:spPr bwMode="auto">
            <a:xfrm>
              <a:off x="1202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94" name="Rectangle 1226"/>
            <p:cNvSpPr>
              <a:spLocks noChangeArrowheads="1"/>
            </p:cNvSpPr>
            <p:nvPr/>
          </p:nvSpPr>
          <p:spPr bwMode="auto">
            <a:xfrm>
              <a:off x="1247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95" name="Rectangle 1227"/>
            <p:cNvSpPr>
              <a:spLocks noChangeArrowheads="1"/>
            </p:cNvSpPr>
            <p:nvPr/>
          </p:nvSpPr>
          <p:spPr bwMode="auto">
            <a:xfrm>
              <a:off x="1293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96" name="Rectangle 1228"/>
            <p:cNvSpPr>
              <a:spLocks noChangeArrowheads="1"/>
            </p:cNvSpPr>
            <p:nvPr/>
          </p:nvSpPr>
          <p:spPr bwMode="auto">
            <a:xfrm>
              <a:off x="133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97" name="Rectangle 1229"/>
            <p:cNvSpPr>
              <a:spLocks noChangeArrowheads="1"/>
            </p:cNvSpPr>
            <p:nvPr/>
          </p:nvSpPr>
          <p:spPr bwMode="auto">
            <a:xfrm>
              <a:off x="1384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98" name="Rectangle 1230"/>
            <p:cNvSpPr>
              <a:spLocks noChangeArrowheads="1"/>
            </p:cNvSpPr>
            <p:nvPr/>
          </p:nvSpPr>
          <p:spPr bwMode="auto">
            <a:xfrm>
              <a:off x="1429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599" name="Rectangle 1231"/>
            <p:cNvSpPr>
              <a:spLocks noChangeArrowheads="1"/>
            </p:cNvSpPr>
            <p:nvPr/>
          </p:nvSpPr>
          <p:spPr bwMode="auto">
            <a:xfrm>
              <a:off x="1474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00" name="Rectangle 1232"/>
            <p:cNvSpPr>
              <a:spLocks noChangeArrowheads="1"/>
            </p:cNvSpPr>
            <p:nvPr/>
          </p:nvSpPr>
          <p:spPr bwMode="auto">
            <a:xfrm>
              <a:off x="152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01" name="Rectangle 1233"/>
            <p:cNvSpPr>
              <a:spLocks noChangeArrowheads="1"/>
            </p:cNvSpPr>
            <p:nvPr/>
          </p:nvSpPr>
          <p:spPr bwMode="auto">
            <a:xfrm>
              <a:off x="156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02" name="Rectangle 1234"/>
            <p:cNvSpPr>
              <a:spLocks noChangeArrowheads="1"/>
            </p:cNvSpPr>
            <p:nvPr/>
          </p:nvSpPr>
          <p:spPr bwMode="auto">
            <a:xfrm>
              <a:off x="1611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03" name="Rectangle 1235"/>
            <p:cNvSpPr>
              <a:spLocks noChangeArrowheads="1"/>
            </p:cNvSpPr>
            <p:nvPr/>
          </p:nvSpPr>
          <p:spPr bwMode="auto">
            <a:xfrm>
              <a:off x="1656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04" name="Rectangle 1236"/>
            <p:cNvSpPr>
              <a:spLocks noChangeArrowheads="1"/>
            </p:cNvSpPr>
            <p:nvPr/>
          </p:nvSpPr>
          <p:spPr bwMode="auto">
            <a:xfrm>
              <a:off x="1701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05" name="Rectangle 1237"/>
            <p:cNvSpPr>
              <a:spLocks noChangeArrowheads="1"/>
            </p:cNvSpPr>
            <p:nvPr/>
          </p:nvSpPr>
          <p:spPr bwMode="auto">
            <a:xfrm>
              <a:off x="1747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06" name="Rectangle 1238"/>
            <p:cNvSpPr>
              <a:spLocks noChangeArrowheads="1"/>
            </p:cNvSpPr>
            <p:nvPr/>
          </p:nvSpPr>
          <p:spPr bwMode="auto">
            <a:xfrm>
              <a:off x="1792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07" name="Rectangle 1239"/>
            <p:cNvSpPr>
              <a:spLocks noChangeArrowheads="1"/>
            </p:cNvSpPr>
            <p:nvPr/>
          </p:nvSpPr>
          <p:spPr bwMode="auto">
            <a:xfrm>
              <a:off x="183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08" name="Rectangle 1240"/>
            <p:cNvSpPr>
              <a:spLocks noChangeArrowheads="1"/>
            </p:cNvSpPr>
            <p:nvPr/>
          </p:nvSpPr>
          <p:spPr bwMode="auto">
            <a:xfrm>
              <a:off x="1883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09" name="Rectangle 1241"/>
            <p:cNvSpPr>
              <a:spLocks noChangeArrowheads="1"/>
            </p:cNvSpPr>
            <p:nvPr/>
          </p:nvSpPr>
          <p:spPr bwMode="auto">
            <a:xfrm>
              <a:off x="192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10" name="Rectangle 1242"/>
            <p:cNvSpPr>
              <a:spLocks noChangeArrowheads="1"/>
            </p:cNvSpPr>
            <p:nvPr/>
          </p:nvSpPr>
          <p:spPr bwMode="auto">
            <a:xfrm>
              <a:off x="1974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11" name="Rectangle 1243"/>
            <p:cNvSpPr>
              <a:spLocks noChangeArrowheads="1"/>
            </p:cNvSpPr>
            <p:nvPr/>
          </p:nvSpPr>
          <p:spPr bwMode="auto">
            <a:xfrm>
              <a:off x="2019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12" name="Rectangle 1244"/>
            <p:cNvSpPr>
              <a:spLocks noChangeArrowheads="1"/>
            </p:cNvSpPr>
            <p:nvPr/>
          </p:nvSpPr>
          <p:spPr bwMode="auto">
            <a:xfrm>
              <a:off x="206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13" name="Rectangle 1245"/>
            <p:cNvSpPr>
              <a:spLocks noChangeArrowheads="1"/>
            </p:cNvSpPr>
            <p:nvPr/>
          </p:nvSpPr>
          <p:spPr bwMode="auto">
            <a:xfrm>
              <a:off x="211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14" name="Rectangle 1246"/>
            <p:cNvSpPr>
              <a:spLocks noChangeArrowheads="1"/>
            </p:cNvSpPr>
            <p:nvPr/>
          </p:nvSpPr>
          <p:spPr bwMode="auto">
            <a:xfrm>
              <a:off x="93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15" name="Rectangle 1247"/>
            <p:cNvSpPr>
              <a:spLocks noChangeArrowheads="1"/>
            </p:cNvSpPr>
            <p:nvPr/>
          </p:nvSpPr>
          <p:spPr bwMode="auto">
            <a:xfrm>
              <a:off x="97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16" name="Rectangle 1248"/>
            <p:cNvSpPr>
              <a:spLocks noChangeArrowheads="1"/>
            </p:cNvSpPr>
            <p:nvPr/>
          </p:nvSpPr>
          <p:spPr bwMode="auto">
            <a:xfrm>
              <a:off x="102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17" name="Rectangle 1249"/>
            <p:cNvSpPr>
              <a:spLocks noChangeArrowheads="1"/>
            </p:cNvSpPr>
            <p:nvPr/>
          </p:nvSpPr>
          <p:spPr bwMode="auto">
            <a:xfrm>
              <a:off x="1066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18" name="Rectangle 1250"/>
            <p:cNvSpPr>
              <a:spLocks noChangeArrowheads="1"/>
            </p:cNvSpPr>
            <p:nvPr/>
          </p:nvSpPr>
          <p:spPr bwMode="auto">
            <a:xfrm>
              <a:off x="111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19" name="Rectangle 1251"/>
            <p:cNvSpPr>
              <a:spLocks noChangeArrowheads="1"/>
            </p:cNvSpPr>
            <p:nvPr/>
          </p:nvSpPr>
          <p:spPr bwMode="auto">
            <a:xfrm>
              <a:off x="115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20" name="Rectangle 1252"/>
            <p:cNvSpPr>
              <a:spLocks noChangeArrowheads="1"/>
            </p:cNvSpPr>
            <p:nvPr/>
          </p:nvSpPr>
          <p:spPr bwMode="auto">
            <a:xfrm>
              <a:off x="1202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21" name="Rectangle 1253"/>
            <p:cNvSpPr>
              <a:spLocks noChangeArrowheads="1"/>
            </p:cNvSpPr>
            <p:nvPr/>
          </p:nvSpPr>
          <p:spPr bwMode="auto">
            <a:xfrm>
              <a:off x="124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22" name="Rectangle 1254"/>
            <p:cNvSpPr>
              <a:spLocks noChangeArrowheads="1"/>
            </p:cNvSpPr>
            <p:nvPr/>
          </p:nvSpPr>
          <p:spPr bwMode="auto">
            <a:xfrm>
              <a:off x="1293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23" name="Rectangle 1255"/>
            <p:cNvSpPr>
              <a:spLocks noChangeArrowheads="1"/>
            </p:cNvSpPr>
            <p:nvPr/>
          </p:nvSpPr>
          <p:spPr bwMode="auto">
            <a:xfrm>
              <a:off x="1338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24" name="Rectangle 1256"/>
            <p:cNvSpPr>
              <a:spLocks noChangeArrowheads="1"/>
            </p:cNvSpPr>
            <p:nvPr/>
          </p:nvSpPr>
          <p:spPr bwMode="auto">
            <a:xfrm>
              <a:off x="1384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25" name="Rectangle 1257"/>
            <p:cNvSpPr>
              <a:spLocks noChangeArrowheads="1"/>
            </p:cNvSpPr>
            <p:nvPr/>
          </p:nvSpPr>
          <p:spPr bwMode="auto">
            <a:xfrm>
              <a:off x="1429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26" name="Rectangle 1258"/>
            <p:cNvSpPr>
              <a:spLocks noChangeArrowheads="1"/>
            </p:cNvSpPr>
            <p:nvPr/>
          </p:nvSpPr>
          <p:spPr bwMode="auto">
            <a:xfrm>
              <a:off x="1474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27" name="Rectangle 1259"/>
            <p:cNvSpPr>
              <a:spLocks noChangeArrowheads="1"/>
            </p:cNvSpPr>
            <p:nvPr/>
          </p:nvSpPr>
          <p:spPr bwMode="auto">
            <a:xfrm>
              <a:off x="152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28" name="Rectangle 1260"/>
            <p:cNvSpPr>
              <a:spLocks noChangeArrowheads="1"/>
            </p:cNvSpPr>
            <p:nvPr/>
          </p:nvSpPr>
          <p:spPr bwMode="auto">
            <a:xfrm>
              <a:off x="156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29" name="Rectangle 1261"/>
            <p:cNvSpPr>
              <a:spLocks noChangeArrowheads="1"/>
            </p:cNvSpPr>
            <p:nvPr/>
          </p:nvSpPr>
          <p:spPr bwMode="auto">
            <a:xfrm>
              <a:off x="161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30" name="Rectangle 1262"/>
            <p:cNvSpPr>
              <a:spLocks noChangeArrowheads="1"/>
            </p:cNvSpPr>
            <p:nvPr/>
          </p:nvSpPr>
          <p:spPr bwMode="auto">
            <a:xfrm>
              <a:off x="1656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31" name="Rectangle 1263"/>
            <p:cNvSpPr>
              <a:spLocks noChangeArrowheads="1"/>
            </p:cNvSpPr>
            <p:nvPr/>
          </p:nvSpPr>
          <p:spPr bwMode="auto">
            <a:xfrm>
              <a:off x="170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32" name="Rectangle 1264"/>
            <p:cNvSpPr>
              <a:spLocks noChangeArrowheads="1"/>
            </p:cNvSpPr>
            <p:nvPr/>
          </p:nvSpPr>
          <p:spPr bwMode="auto">
            <a:xfrm>
              <a:off x="174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33" name="Rectangle 1265"/>
            <p:cNvSpPr>
              <a:spLocks noChangeArrowheads="1"/>
            </p:cNvSpPr>
            <p:nvPr/>
          </p:nvSpPr>
          <p:spPr bwMode="auto">
            <a:xfrm>
              <a:off x="1792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34" name="Rectangle 1266"/>
            <p:cNvSpPr>
              <a:spLocks noChangeArrowheads="1"/>
            </p:cNvSpPr>
            <p:nvPr/>
          </p:nvSpPr>
          <p:spPr bwMode="auto">
            <a:xfrm>
              <a:off x="1838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35" name="Rectangle 1267"/>
            <p:cNvSpPr>
              <a:spLocks noChangeArrowheads="1"/>
            </p:cNvSpPr>
            <p:nvPr/>
          </p:nvSpPr>
          <p:spPr bwMode="auto">
            <a:xfrm>
              <a:off x="1883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36" name="Rectangle 1268"/>
            <p:cNvSpPr>
              <a:spLocks noChangeArrowheads="1"/>
            </p:cNvSpPr>
            <p:nvPr/>
          </p:nvSpPr>
          <p:spPr bwMode="auto">
            <a:xfrm>
              <a:off x="1928" y="202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37" name="Rectangle 1269"/>
            <p:cNvSpPr>
              <a:spLocks noChangeArrowheads="1"/>
            </p:cNvSpPr>
            <p:nvPr/>
          </p:nvSpPr>
          <p:spPr bwMode="auto">
            <a:xfrm>
              <a:off x="1974" y="202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38" name="Rectangle 1270"/>
            <p:cNvSpPr>
              <a:spLocks noChangeArrowheads="1"/>
            </p:cNvSpPr>
            <p:nvPr/>
          </p:nvSpPr>
          <p:spPr bwMode="auto">
            <a:xfrm>
              <a:off x="2019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39" name="Rectangle 1271"/>
            <p:cNvSpPr>
              <a:spLocks noChangeArrowheads="1"/>
            </p:cNvSpPr>
            <p:nvPr/>
          </p:nvSpPr>
          <p:spPr bwMode="auto">
            <a:xfrm>
              <a:off x="206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40" name="Rectangle 1272"/>
            <p:cNvSpPr>
              <a:spLocks noChangeArrowheads="1"/>
            </p:cNvSpPr>
            <p:nvPr/>
          </p:nvSpPr>
          <p:spPr bwMode="auto">
            <a:xfrm>
              <a:off x="211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41" name="Rectangle 1273"/>
            <p:cNvSpPr>
              <a:spLocks noChangeArrowheads="1"/>
            </p:cNvSpPr>
            <p:nvPr/>
          </p:nvSpPr>
          <p:spPr bwMode="auto">
            <a:xfrm>
              <a:off x="930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42" name="Rectangle 1274"/>
            <p:cNvSpPr>
              <a:spLocks noChangeArrowheads="1"/>
            </p:cNvSpPr>
            <p:nvPr/>
          </p:nvSpPr>
          <p:spPr bwMode="auto">
            <a:xfrm>
              <a:off x="975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43" name="Rectangle 1275"/>
            <p:cNvSpPr>
              <a:spLocks noChangeArrowheads="1"/>
            </p:cNvSpPr>
            <p:nvPr/>
          </p:nvSpPr>
          <p:spPr bwMode="auto">
            <a:xfrm>
              <a:off x="1020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44" name="Rectangle 1276"/>
            <p:cNvSpPr>
              <a:spLocks noChangeArrowheads="1"/>
            </p:cNvSpPr>
            <p:nvPr/>
          </p:nvSpPr>
          <p:spPr bwMode="auto">
            <a:xfrm>
              <a:off x="1066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45" name="Rectangle 1277"/>
            <p:cNvSpPr>
              <a:spLocks noChangeArrowheads="1"/>
            </p:cNvSpPr>
            <p:nvPr/>
          </p:nvSpPr>
          <p:spPr bwMode="auto">
            <a:xfrm>
              <a:off x="111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46" name="Rectangle 1278"/>
            <p:cNvSpPr>
              <a:spLocks noChangeArrowheads="1"/>
            </p:cNvSpPr>
            <p:nvPr/>
          </p:nvSpPr>
          <p:spPr bwMode="auto">
            <a:xfrm>
              <a:off x="115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47" name="Rectangle 1279"/>
            <p:cNvSpPr>
              <a:spLocks noChangeArrowheads="1"/>
            </p:cNvSpPr>
            <p:nvPr/>
          </p:nvSpPr>
          <p:spPr bwMode="auto">
            <a:xfrm>
              <a:off x="1202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48" name="Rectangle 1280"/>
            <p:cNvSpPr>
              <a:spLocks noChangeArrowheads="1"/>
            </p:cNvSpPr>
            <p:nvPr/>
          </p:nvSpPr>
          <p:spPr bwMode="auto">
            <a:xfrm>
              <a:off x="124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49" name="Rectangle 1281"/>
            <p:cNvSpPr>
              <a:spLocks noChangeArrowheads="1"/>
            </p:cNvSpPr>
            <p:nvPr/>
          </p:nvSpPr>
          <p:spPr bwMode="auto">
            <a:xfrm>
              <a:off x="1293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50" name="Rectangle 1282"/>
            <p:cNvSpPr>
              <a:spLocks noChangeArrowheads="1"/>
            </p:cNvSpPr>
            <p:nvPr/>
          </p:nvSpPr>
          <p:spPr bwMode="auto">
            <a:xfrm>
              <a:off x="133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51" name="Rectangle 1283"/>
            <p:cNvSpPr>
              <a:spLocks noChangeArrowheads="1"/>
            </p:cNvSpPr>
            <p:nvPr/>
          </p:nvSpPr>
          <p:spPr bwMode="auto">
            <a:xfrm>
              <a:off x="1384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52" name="Rectangle 1284"/>
            <p:cNvSpPr>
              <a:spLocks noChangeArrowheads="1"/>
            </p:cNvSpPr>
            <p:nvPr/>
          </p:nvSpPr>
          <p:spPr bwMode="auto">
            <a:xfrm>
              <a:off x="1429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53" name="Rectangle 1285"/>
            <p:cNvSpPr>
              <a:spLocks noChangeArrowheads="1"/>
            </p:cNvSpPr>
            <p:nvPr/>
          </p:nvSpPr>
          <p:spPr bwMode="auto">
            <a:xfrm>
              <a:off x="1474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54" name="Rectangle 1286"/>
            <p:cNvSpPr>
              <a:spLocks noChangeArrowheads="1"/>
            </p:cNvSpPr>
            <p:nvPr/>
          </p:nvSpPr>
          <p:spPr bwMode="auto">
            <a:xfrm>
              <a:off x="1520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55" name="Rectangle 1287"/>
            <p:cNvSpPr>
              <a:spLocks noChangeArrowheads="1"/>
            </p:cNvSpPr>
            <p:nvPr/>
          </p:nvSpPr>
          <p:spPr bwMode="auto">
            <a:xfrm>
              <a:off x="1565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56" name="Rectangle 1288"/>
            <p:cNvSpPr>
              <a:spLocks noChangeArrowheads="1"/>
            </p:cNvSpPr>
            <p:nvPr/>
          </p:nvSpPr>
          <p:spPr bwMode="auto">
            <a:xfrm>
              <a:off x="161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57" name="Rectangle 1289"/>
            <p:cNvSpPr>
              <a:spLocks noChangeArrowheads="1"/>
            </p:cNvSpPr>
            <p:nvPr/>
          </p:nvSpPr>
          <p:spPr bwMode="auto">
            <a:xfrm>
              <a:off x="1656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58" name="Rectangle 1290"/>
            <p:cNvSpPr>
              <a:spLocks noChangeArrowheads="1"/>
            </p:cNvSpPr>
            <p:nvPr/>
          </p:nvSpPr>
          <p:spPr bwMode="auto">
            <a:xfrm>
              <a:off x="170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59" name="Rectangle 1291"/>
            <p:cNvSpPr>
              <a:spLocks noChangeArrowheads="1"/>
            </p:cNvSpPr>
            <p:nvPr/>
          </p:nvSpPr>
          <p:spPr bwMode="auto">
            <a:xfrm>
              <a:off x="174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60" name="Rectangle 1292"/>
            <p:cNvSpPr>
              <a:spLocks noChangeArrowheads="1"/>
            </p:cNvSpPr>
            <p:nvPr/>
          </p:nvSpPr>
          <p:spPr bwMode="auto">
            <a:xfrm>
              <a:off x="1792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61" name="Rectangle 1293"/>
            <p:cNvSpPr>
              <a:spLocks noChangeArrowheads="1"/>
            </p:cNvSpPr>
            <p:nvPr/>
          </p:nvSpPr>
          <p:spPr bwMode="auto">
            <a:xfrm>
              <a:off x="183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62" name="Rectangle 1294"/>
            <p:cNvSpPr>
              <a:spLocks noChangeArrowheads="1"/>
            </p:cNvSpPr>
            <p:nvPr/>
          </p:nvSpPr>
          <p:spPr bwMode="auto">
            <a:xfrm>
              <a:off x="1883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63" name="Rectangle 1295"/>
            <p:cNvSpPr>
              <a:spLocks noChangeArrowheads="1"/>
            </p:cNvSpPr>
            <p:nvPr/>
          </p:nvSpPr>
          <p:spPr bwMode="auto">
            <a:xfrm>
              <a:off x="192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64" name="Rectangle 1296"/>
            <p:cNvSpPr>
              <a:spLocks noChangeArrowheads="1"/>
            </p:cNvSpPr>
            <p:nvPr/>
          </p:nvSpPr>
          <p:spPr bwMode="auto">
            <a:xfrm>
              <a:off x="1974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65" name="Rectangle 1297"/>
            <p:cNvSpPr>
              <a:spLocks noChangeArrowheads="1"/>
            </p:cNvSpPr>
            <p:nvPr/>
          </p:nvSpPr>
          <p:spPr bwMode="auto">
            <a:xfrm>
              <a:off x="2019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66" name="Rectangle 1298"/>
            <p:cNvSpPr>
              <a:spLocks noChangeArrowheads="1"/>
            </p:cNvSpPr>
            <p:nvPr/>
          </p:nvSpPr>
          <p:spPr bwMode="auto">
            <a:xfrm>
              <a:off x="2065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67" name="Rectangle 1299"/>
            <p:cNvSpPr>
              <a:spLocks noChangeArrowheads="1"/>
            </p:cNvSpPr>
            <p:nvPr/>
          </p:nvSpPr>
          <p:spPr bwMode="auto">
            <a:xfrm>
              <a:off x="2110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68" name="Rectangle 1300"/>
            <p:cNvSpPr>
              <a:spLocks noChangeArrowheads="1"/>
            </p:cNvSpPr>
            <p:nvPr/>
          </p:nvSpPr>
          <p:spPr bwMode="auto">
            <a:xfrm>
              <a:off x="930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69" name="Rectangle 1301"/>
            <p:cNvSpPr>
              <a:spLocks noChangeArrowheads="1"/>
            </p:cNvSpPr>
            <p:nvPr/>
          </p:nvSpPr>
          <p:spPr bwMode="auto">
            <a:xfrm>
              <a:off x="975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70" name="Rectangle 1302"/>
            <p:cNvSpPr>
              <a:spLocks noChangeArrowheads="1"/>
            </p:cNvSpPr>
            <p:nvPr/>
          </p:nvSpPr>
          <p:spPr bwMode="auto">
            <a:xfrm>
              <a:off x="1020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71" name="Rectangle 1303"/>
            <p:cNvSpPr>
              <a:spLocks noChangeArrowheads="1"/>
            </p:cNvSpPr>
            <p:nvPr/>
          </p:nvSpPr>
          <p:spPr bwMode="auto">
            <a:xfrm>
              <a:off x="1066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72" name="Rectangle 1304"/>
            <p:cNvSpPr>
              <a:spLocks noChangeArrowheads="1"/>
            </p:cNvSpPr>
            <p:nvPr/>
          </p:nvSpPr>
          <p:spPr bwMode="auto">
            <a:xfrm>
              <a:off x="1111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73" name="Rectangle 1305"/>
            <p:cNvSpPr>
              <a:spLocks noChangeArrowheads="1"/>
            </p:cNvSpPr>
            <p:nvPr/>
          </p:nvSpPr>
          <p:spPr bwMode="auto">
            <a:xfrm>
              <a:off x="1157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74" name="Rectangle 1306"/>
            <p:cNvSpPr>
              <a:spLocks noChangeArrowheads="1"/>
            </p:cNvSpPr>
            <p:nvPr/>
          </p:nvSpPr>
          <p:spPr bwMode="auto">
            <a:xfrm>
              <a:off x="1202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75" name="Rectangle 1307"/>
            <p:cNvSpPr>
              <a:spLocks noChangeArrowheads="1"/>
            </p:cNvSpPr>
            <p:nvPr/>
          </p:nvSpPr>
          <p:spPr bwMode="auto">
            <a:xfrm>
              <a:off x="1247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76" name="Rectangle 1308"/>
            <p:cNvSpPr>
              <a:spLocks noChangeArrowheads="1"/>
            </p:cNvSpPr>
            <p:nvPr/>
          </p:nvSpPr>
          <p:spPr bwMode="auto">
            <a:xfrm>
              <a:off x="1293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77" name="Rectangle 1309"/>
            <p:cNvSpPr>
              <a:spLocks noChangeArrowheads="1"/>
            </p:cNvSpPr>
            <p:nvPr/>
          </p:nvSpPr>
          <p:spPr bwMode="auto">
            <a:xfrm>
              <a:off x="133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78" name="Rectangle 1310"/>
            <p:cNvSpPr>
              <a:spLocks noChangeArrowheads="1"/>
            </p:cNvSpPr>
            <p:nvPr/>
          </p:nvSpPr>
          <p:spPr bwMode="auto">
            <a:xfrm>
              <a:off x="138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79" name="Rectangle 1311"/>
            <p:cNvSpPr>
              <a:spLocks noChangeArrowheads="1"/>
            </p:cNvSpPr>
            <p:nvPr/>
          </p:nvSpPr>
          <p:spPr bwMode="auto">
            <a:xfrm>
              <a:off x="1429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80" name="Rectangle 1312"/>
            <p:cNvSpPr>
              <a:spLocks noChangeArrowheads="1"/>
            </p:cNvSpPr>
            <p:nvPr/>
          </p:nvSpPr>
          <p:spPr bwMode="auto">
            <a:xfrm>
              <a:off x="147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81" name="Rectangle 1313"/>
            <p:cNvSpPr>
              <a:spLocks noChangeArrowheads="1"/>
            </p:cNvSpPr>
            <p:nvPr/>
          </p:nvSpPr>
          <p:spPr bwMode="auto">
            <a:xfrm>
              <a:off x="1520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82" name="Rectangle 1314"/>
            <p:cNvSpPr>
              <a:spLocks noChangeArrowheads="1"/>
            </p:cNvSpPr>
            <p:nvPr/>
          </p:nvSpPr>
          <p:spPr bwMode="auto">
            <a:xfrm>
              <a:off x="1565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83" name="Rectangle 1315"/>
            <p:cNvSpPr>
              <a:spLocks noChangeArrowheads="1"/>
            </p:cNvSpPr>
            <p:nvPr/>
          </p:nvSpPr>
          <p:spPr bwMode="auto">
            <a:xfrm>
              <a:off x="1611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84" name="Rectangle 1316"/>
            <p:cNvSpPr>
              <a:spLocks noChangeArrowheads="1"/>
            </p:cNvSpPr>
            <p:nvPr/>
          </p:nvSpPr>
          <p:spPr bwMode="auto">
            <a:xfrm>
              <a:off x="1656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85" name="Rectangle 1317"/>
            <p:cNvSpPr>
              <a:spLocks noChangeArrowheads="1"/>
            </p:cNvSpPr>
            <p:nvPr/>
          </p:nvSpPr>
          <p:spPr bwMode="auto">
            <a:xfrm>
              <a:off x="1701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86" name="Rectangle 1318"/>
            <p:cNvSpPr>
              <a:spLocks noChangeArrowheads="1"/>
            </p:cNvSpPr>
            <p:nvPr/>
          </p:nvSpPr>
          <p:spPr bwMode="auto">
            <a:xfrm>
              <a:off x="1747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87" name="Rectangle 1319"/>
            <p:cNvSpPr>
              <a:spLocks noChangeArrowheads="1"/>
            </p:cNvSpPr>
            <p:nvPr/>
          </p:nvSpPr>
          <p:spPr bwMode="auto">
            <a:xfrm>
              <a:off x="1792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88" name="Rectangle 1320"/>
            <p:cNvSpPr>
              <a:spLocks noChangeArrowheads="1"/>
            </p:cNvSpPr>
            <p:nvPr/>
          </p:nvSpPr>
          <p:spPr bwMode="auto">
            <a:xfrm>
              <a:off x="183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89" name="Rectangle 1321"/>
            <p:cNvSpPr>
              <a:spLocks noChangeArrowheads="1"/>
            </p:cNvSpPr>
            <p:nvPr/>
          </p:nvSpPr>
          <p:spPr bwMode="auto">
            <a:xfrm>
              <a:off x="1883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90" name="Rectangle 1322"/>
            <p:cNvSpPr>
              <a:spLocks noChangeArrowheads="1"/>
            </p:cNvSpPr>
            <p:nvPr/>
          </p:nvSpPr>
          <p:spPr bwMode="auto">
            <a:xfrm>
              <a:off x="192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91" name="Rectangle 1323"/>
            <p:cNvSpPr>
              <a:spLocks noChangeArrowheads="1"/>
            </p:cNvSpPr>
            <p:nvPr/>
          </p:nvSpPr>
          <p:spPr bwMode="auto">
            <a:xfrm>
              <a:off x="197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92" name="Rectangle 1324"/>
            <p:cNvSpPr>
              <a:spLocks noChangeArrowheads="1"/>
            </p:cNvSpPr>
            <p:nvPr/>
          </p:nvSpPr>
          <p:spPr bwMode="auto">
            <a:xfrm>
              <a:off x="2019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93" name="Rectangle 1325"/>
            <p:cNvSpPr>
              <a:spLocks noChangeArrowheads="1"/>
            </p:cNvSpPr>
            <p:nvPr/>
          </p:nvSpPr>
          <p:spPr bwMode="auto">
            <a:xfrm>
              <a:off x="2065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94" name="Rectangle 1326"/>
            <p:cNvSpPr>
              <a:spLocks noChangeArrowheads="1"/>
            </p:cNvSpPr>
            <p:nvPr/>
          </p:nvSpPr>
          <p:spPr bwMode="auto">
            <a:xfrm>
              <a:off x="2110" y="193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95" name="Rectangle 1327"/>
            <p:cNvSpPr>
              <a:spLocks noChangeArrowheads="1"/>
            </p:cNvSpPr>
            <p:nvPr/>
          </p:nvSpPr>
          <p:spPr bwMode="auto">
            <a:xfrm>
              <a:off x="930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96" name="Rectangle 1328"/>
            <p:cNvSpPr>
              <a:spLocks noChangeArrowheads="1"/>
            </p:cNvSpPr>
            <p:nvPr/>
          </p:nvSpPr>
          <p:spPr bwMode="auto">
            <a:xfrm>
              <a:off x="975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97" name="Rectangle 1329"/>
            <p:cNvSpPr>
              <a:spLocks noChangeArrowheads="1"/>
            </p:cNvSpPr>
            <p:nvPr/>
          </p:nvSpPr>
          <p:spPr bwMode="auto">
            <a:xfrm>
              <a:off x="1020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98" name="Rectangle 1330"/>
            <p:cNvSpPr>
              <a:spLocks noChangeArrowheads="1"/>
            </p:cNvSpPr>
            <p:nvPr/>
          </p:nvSpPr>
          <p:spPr bwMode="auto">
            <a:xfrm>
              <a:off x="1066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699" name="Rectangle 1331"/>
            <p:cNvSpPr>
              <a:spLocks noChangeArrowheads="1"/>
            </p:cNvSpPr>
            <p:nvPr/>
          </p:nvSpPr>
          <p:spPr bwMode="auto">
            <a:xfrm>
              <a:off x="1111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00" name="Rectangle 1332"/>
            <p:cNvSpPr>
              <a:spLocks noChangeArrowheads="1"/>
            </p:cNvSpPr>
            <p:nvPr/>
          </p:nvSpPr>
          <p:spPr bwMode="auto">
            <a:xfrm>
              <a:off x="1157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01" name="Rectangle 1333"/>
            <p:cNvSpPr>
              <a:spLocks noChangeArrowheads="1"/>
            </p:cNvSpPr>
            <p:nvPr/>
          </p:nvSpPr>
          <p:spPr bwMode="auto">
            <a:xfrm>
              <a:off x="1202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02" name="Rectangle 1334"/>
            <p:cNvSpPr>
              <a:spLocks noChangeArrowheads="1"/>
            </p:cNvSpPr>
            <p:nvPr/>
          </p:nvSpPr>
          <p:spPr bwMode="auto">
            <a:xfrm>
              <a:off x="1247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03" name="Rectangle 1335"/>
            <p:cNvSpPr>
              <a:spLocks noChangeArrowheads="1"/>
            </p:cNvSpPr>
            <p:nvPr/>
          </p:nvSpPr>
          <p:spPr bwMode="auto">
            <a:xfrm>
              <a:off x="1293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04" name="Rectangle 1336"/>
            <p:cNvSpPr>
              <a:spLocks noChangeArrowheads="1"/>
            </p:cNvSpPr>
            <p:nvPr/>
          </p:nvSpPr>
          <p:spPr bwMode="auto">
            <a:xfrm>
              <a:off x="1338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05" name="Rectangle 1337"/>
            <p:cNvSpPr>
              <a:spLocks noChangeArrowheads="1"/>
            </p:cNvSpPr>
            <p:nvPr/>
          </p:nvSpPr>
          <p:spPr bwMode="auto">
            <a:xfrm>
              <a:off x="138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06" name="Rectangle 1338"/>
            <p:cNvSpPr>
              <a:spLocks noChangeArrowheads="1"/>
            </p:cNvSpPr>
            <p:nvPr/>
          </p:nvSpPr>
          <p:spPr bwMode="auto">
            <a:xfrm>
              <a:off x="1429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07" name="Rectangle 1339"/>
            <p:cNvSpPr>
              <a:spLocks noChangeArrowheads="1"/>
            </p:cNvSpPr>
            <p:nvPr/>
          </p:nvSpPr>
          <p:spPr bwMode="auto">
            <a:xfrm>
              <a:off x="147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08" name="Rectangle 1340"/>
            <p:cNvSpPr>
              <a:spLocks noChangeArrowheads="1"/>
            </p:cNvSpPr>
            <p:nvPr/>
          </p:nvSpPr>
          <p:spPr bwMode="auto">
            <a:xfrm>
              <a:off x="1520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09" name="Rectangle 1341"/>
            <p:cNvSpPr>
              <a:spLocks noChangeArrowheads="1"/>
            </p:cNvSpPr>
            <p:nvPr/>
          </p:nvSpPr>
          <p:spPr bwMode="auto">
            <a:xfrm>
              <a:off x="1565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10" name="Rectangle 1342"/>
            <p:cNvSpPr>
              <a:spLocks noChangeArrowheads="1"/>
            </p:cNvSpPr>
            <p:nvPr/>
          </p:nvSpPr>
          <p:spPr bwMode="auto">
            <a:xfrm>
              <a:off x="1611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11" name="Rectangle 1343"/>
            <p:cNvSpPr>
              <a:spLocks noChangeArrowheads="1"/>
            </p:cNvSpPr>
            <p:nvPr/>
          </p:nvSpPr>
          <p:spPr bwMode="auto">
            <a:xfrm>
              <a:off x="1656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12" name="Rectangle 1344"/>
            <p:cNvSpPr>
              <a:spLocks noChangeArrowheads="1"/>
            </p:cNvSpPr>
            <p:nvPr/>
          </p:nvSpPr>
          <p:spPr bwMode="auto">
            <a:xfrm>
              <a:off x="1701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13" name="Rectangle 1345"/>
            <p:cNvSpPr>
              <a:spLocks noChangeArrowheads="1"/>
            </p:cNvSpPr>
            <p:nvPr/>
          </p:nvSpPr>
          <p:spPr bwMode="auto">
            <a:xfrm>
              <a:off x="1747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14" name="Rectangle 1346"/>
            <p:cNvSpPr>
              <a:spLocks noChangeArrowheads="1"/>
            </p:cNvSpPr>
            <p:nvPr/>
          </p:nvSpPr>
          <p:spPr bwMode="auto">
            <a:xfrm>
              <a:off x="1792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15" name="Rectangle 1347"/>
            <p:cNvSpPr>
              <a:spLocks noChangeArrowheads="1"/>
            </p:cNvSpPr>
            <p:nvPr/>
          </p:nvSpPr>
          <p:spPr bwMode="auto">
            <a:xfrm>
              <a:off x="1838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16" name="Rectangle 1348"/>
            <p:cNvSpPr>
              <a:spLocks noChangeArrowheads="1"/>
            </p:cNvSpPr>
            <p:nvPr/>
          </p:nvSpPr>
          <p:spPr bwMode="auto">
            <a:xfrm>
              <a:off x="1882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17" name="Rectangle 1349"/>
            <p:cNvSpPr>
              <a:spLocks noChangeArrowheads="1"/>
            </p:cNvSpPr>
            <p:nvPr/>
          </p:nvSpPr>
          <p:spPr bwMode="auto">
            <a:xfrm>
              <a:off x="1927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18" name="Rectangle 1350"/>
            <p:cNvSpPr>
              <a:spLocks noChangeArrowheads="1"/>
            </p:cNvSpPr>
            <p:nvPr/>
          </p:nvSpPr>
          <p:spPr bwMode="auto">
            <a:xfrm>
              <a:off x="1973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19" name="Rectangle 1351"/>
            <p:cNvSpPr>
              <a:spLocks noChangeArrowheads="1"/>
            </p:cNvSpPr>
            <p:nvPr/>
          </p:nvSpPr>
          <p:spPr bwMode="auto">
            <a:xfrm>
              <a:off x="2018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20" name="Rectangle 1352"/>
            <p:cNvSpPr>
              <a:spLocks noChangeArrowheads="1"/>
            </p:cNvSpPr>
            <p:nvPr/>
          </p:nvSpPr>
          <p:spPr bwMode="auto">
            <a:xfrm>
              <a:off x="206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21" name="Rectangle 1353"/>
            <p:cNvSpPr>
              <a:spLocks noChangeArrowheads="1"/>
            </p:cNvSpPr>
            <p:nvPr/>
          </p:nvSpPr>
          <p:spPr bwMode="auto">
            <a:xfrm>
              <a:off x="2109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22" name="Rectangle 1354"/>
            <p:cNvSpPr>
              <a:spLocks noChangeArrowheads="1"/>
            </p:cNvSpPr>
            <p:nvPr/>
          </p:nvSpPr>
          <p:spPr bwMode="auto">
            <a:xfrm>
              <a:off x="93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23" name="Rectangle 1355"/>
            <p:cNvSpPr>
              <a:spLocks noChangeArrowheads="1"/>
            </p:cNvSpPr>
            <p:nvPr/>
          </p:nvSpPr>
          <p:spPr bwMode="auto">
            <a:xfrm>
              <a:off x="975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24" name="Rectangle 1356"/>
            <p:cNvSpPr>
              <a:spLocks noChangeArrowheads="1"/>
            </p:cNvSpPr>
            <p:nvPr/>
          </p:nvSpPr>
          <p:spPr bwMode="auto">
            <a:xfrm>
              <a:off x="102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25" name="Rectangle 1357"/>
            <p:cNvSpPr>
              <a:spLocks noChangeArrowheads="1"/>
            </p:cNvSpPr>
            <p:nvPr/>
          </p:nvSpPr>
          <p:spPr bwMode="auto">
            <a:xfrm>
              <a:off x="1066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26" name="Rectangle 1358"/>
            <p:cNvSpPr>
              <a:spLocks noChangeArrowheads="1"/>
            </p:cNvSpPr>
            <p:nvPr/>
          </p:nvSpPr>
          <p:spPr bwMode="auto">
            <a:xfrm>
              <a:off x="111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27" name="Rectangle 1359"/>
            <p:cNvSpPr>
              <a:spLocks noChangeArrowheads="1"/>
            </p:cNvSpPr>
            <p:nvPr/>
          </p:nvSpPr>
          <p:spPr bwMode="auto">
            <a:xfrm>
              <a:off x="115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28" name="Rectangle 1360"/>
            <p:cNvSpPr>
              <a:spLocks noChangeArrowheads="1"/>
            </p:cNvSpPr>
            <p:nvPr/>
          </p:nvSpPr>
          <p:spPr bwMode="auto">
            <a:xfrm>
              <a:off x="120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29" name="Rectangle 1361"/>
            <p:cNvSpPr>
              <a:spLocks noChangeArrowheads="1"/>
            </p:cNvSpPr>
            <p:nvPr/>
          </p:nvSpPr>
          <p:spPr bwMode="auto">
            <a:xfrm>
              <a:off x="124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30" name="Rectangle 1362"/>
            <p:cNvSpPr>
              <a:spLocks noChangeArrowheads="1"/>
            </p:cNvSpPr>
            <p:nvPr/>
          </p:nvSpPr>
          <p:spPr bwMode="auto">
            <a:xfrm>
              <a:off x="1293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31" name="Rectangle 1363"/>
            <p:cNvSpPr>
              <a:spLocks noChangeArrowheads="1"/>
            </p:cNvSpPr>
            <p:nvPr/>
          </p:nvSpPr>
          <p:spPr bwMode="auto">
            <a:xfrm>
              <a:off x="1338" y="18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32" name="Rectangle 1364"/>
            <p:cNvSpPr>
              <a:spLocks noChangeArrowheads="1"/>
            </p:cNvSpPr>
            <p:nvPr/>
          </p:nvSpPr>
          <p:spPr bwMode="auto">
            <a:xfrm>
              <a:off x="138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33" name="Rectangle 1365"/>
            <p:cNvSpPr>
              <a:spLocks noChangeArrowheads="1"/>
            </p:cNvSpPr>
            <p:nvPr/>
          </p:nvSpPr>
          <p:spPr bwMode="auto">
            <a:xfrm>
              <a:off x="1429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34" name="Rectangle 1366"/>
            <p:cNvSpPr>
              <a:spLocks noChangeArrowheads="1"/>
            </p:cNvSpPr>
            <p:nvPr/>
          </p:nvSpPr>
          <p:spPr bwMode="auto">
            <a:xfrm>
              <a:off x="147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35" name="Rectangle 1367"/>
            <p:cNvSpPr>
              <a:spLocks noChangeArrowheads="1"/>
            </p:cNvSpPr>
            <p:nvPr/>
          </p:nvSpPr>
          <p:spPr bwMode="auto">
            <a:xfrm>
              <a:off x="152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36" name="Rectangle 1368"/>
            <p:cNvSpPr>
              <a:spLocks noChangeArrowheads="1"/>
            </p:cNvSpPr>
            <p:nvPr/>
          </p:nvSpPr>
          <p:spPr bwMode="auto">
            <a:xfrm>
              <a:off x="1565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37" name="Rectangle 1369"/>
            <p:cNvSpPr>
              <a:spLocks noChangeArrowheads="1"/>
            </p:cNvSpPr>
            <p:nvPr/>
          </p:nvSpPr>
          <p:spPr bwMode="auto">
            <a:xfrm>
              <a:off x="161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38" name="Rectangle 1370"/>
            <p:cNvSpPr>
              <a:spLocks noChangeArrowheads="1"/>
            </p:cNvSpPr>
            <p:nvPr/>
          </p:nvSpPr>
          <p:spPr bwMode="auto">
            <a:xfrm>
              <a:off x="1656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39" name="Rectangle 1371"/>
            <p:cNvSpPr>
              <a:spLocks noChangeArrowheads="1"/>
            </p:cNvSpPr>
            <p:nvPr/>
          </p:nvSpPr>
          <p:spPr bwMode="auto">
            <a:xfrm>
              <a:off x="170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40" name="Rectangle 1372"/>
            <p:cNvSpPr>
              <a:spLocks noChangeArrowheads="1"/>
            </p:cNvSpPr>
            <p:nvPr/>
          </p:nvSpPr>
          <p:spPr bwMode="auto">
            <a:xfrm>
              <a:off x="174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41" name="Rectangle 1373"/>
            <p:cNvSpPr>
              <a:spLocks noChangeArrowheads="1"/>
            </p:cNvSpPr>
            <p:nvPr/>
          </p:nvSpPr>
          <p:spPr bwMode="auto">
            <a:xfrm>
              <a:off x="179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42" name="Rectangle 1374"/>
            <p:cNvSpPr>
              <a:spLocks noChangeArrowheads="1"/>
            </p:cNvSpPr>
            <p:nvPr/>
          </p:nvSpPr>
          <p:spPr bwMode="auto">
            <a:xfrm>
              <a:off x="1838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43" name="Rectangle 1375"/>
            <p:cNvSpPr>
              <a:spLocks noChangeArrowheads="1"/>
            </p:cNvSpPr>
            <p:nvPr/>
          </p:nvSpPr>
          <p:spPr bwMode="auto">
            <a:xfrm>
              <a:off x="188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44" name="Rectangle 1376"/>
            <p:cNvSpPr>
              <a:spLocks noChangeArrowheads="1"/>
            </p:cNvSpPr>
            <p:nvPr/>
          </p:nvSpPr>
          <p:spPr bwMode="auto">
            <a:xfrm>
              <a:off x="192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45" name="Rectangle 1377"/>
            <p:cNvSpPr>
              <a:spLocks noChangeArrowheads="1"/>
            </p:cNvSpPr>
            <p:nvPr/>
          </p:nvSpPr>
          <p:spPr bwMode="auto">
            <a:xfrm>
              <a:off x="1973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46" name="Rectangle 1378"/>
            <p:cNvSpPr>
              <a:spLocks noChangeArrowheads="1"/>
            </p:cNvSpPr>
            <p:nvPr/>
          </p:nvSpPr>
          <p:spPr bwMode="auto">
            <a:xfrm>
              <a:off x="2018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47" name="Rectangle 1379"/>
            <p:cNvSpPr>
              <a:spLocks noChangeArrowheads="1"/>
            </p:cNvSpPr>
            <p:nvPr/>
          </p:nvSpPr>
          <p:spPr bwMode="auto">
            <a:xfrm>
              <a:off x="206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48" name="Rectangle 1380"/>
            <p:cNvSpPr>
              <a:spLocks noChangeArrowheads="1"/>
            </p:cNvSpPr>
            <p:nvPr/>
          </p:nvSpPr>
          <p:spPr bwMode="auto">
            <a:xfrm>
              <a:off x="2109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49" name="Rectangle 1381"/>
            <p:cNvSpPr>
              <a:spLocks noChangeArrowheads="1"/>
            </p:cNvSpPr>
            <p:nvPr/>
          </p:nvSpPr>
          <p:spPr bwMode="auto">
            <a:xfrm>
              <a:off x="93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50" name="Rectangle 1382"/>
            <p:cNvSpPr>
              <a:spLocks noChangeArrowheads="1"/>
            </p:cNvSpPr>
            <p:nvPr/>
          </p:nvSpPr>
          <p:spPr bwMode="auto">
            <a:xfrm>
              <a:off x="975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51" name="Rectangle 1383"/>
            <p:cNvSpPr>
              <a:spLocks noChangeArrowheads="1"/>
            </p:cNvSpPr>
            <p:nvPr/>
          </p:nvSpPr>
          <p:spPr bwMode="auto">
            <a:xfrm>
              <a:off x="102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52" name="Rectangle 1384"/>
            <p:cNvSpPr>
              <a:spLocks noChangeArrowheads="1"/>
            </p:cNvSpPr>
            <p:nvPr/>
          </p:nvSpPr>
          <p:spPr bwMode="auto">
            <a:xfrm>
              <a:off x="1066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53" name="Rectangle 1385"/>
            <p:cNvSpPr>
              <a:spLocks noChangeArrowheads="1"/>
            </p:cNvSpPr>
            <p:nvPr/>
          </p:nvSpPr>
          <p:spPr bwMode="auto">
            <a:xfrm>
              <a:off x="111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54" name="Rectangle 1386"/>
            <p:cNvSpPr>
              <a:spLocks noChangeArrowheads="1"/>
            </p:cNvSpPr>
            <p:nvPr/>
          </p:nvSpPr>
          <p:spPr bwMode="auto">
            <a:xfrm>
              <a:off x="115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55" name="Rectangle 1387"/>
            <p:cNvSpPr>
              <a:spLocks noChangeArrowheads="1"/>
            </p:cNvSpPr>
            <p:nvPr/>
          </p:nvSpPr>
          <p:spPr bwMode="auto">
            <a:xfrm>
              <a:off x="120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56" name="Rectangle 1388"/>
            <p:cNvSpPr>
              <a:spLocks noChangeArrowheads="1"/>
            </p:cNvSpPr>
            <p:nvPr/>
          </p:nvSpPr>
          <p:spPr bwMode="auto">
            <a:xfrm>
              <a:off x="124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57" name="Rectangle 1389"/>
            <p:cNvSpPr>
              <a:spLocks noChangeArrowheads="1"/>
            </p:cNvSpPr>
            <p:nvPr/>
          </p:nvSpPr>
          <p:spPr bwMode="auto">
            <a:xfrm>
              <a:off x="1293" y="179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58" name="Rectangle 1390"/>
            <p:cNvSpPr>
              <a:spLocks noChangeArrowheads="1"/>
            </p:cNvSpPr>
            <p:nvPr/>
          </p:nvSpPr>
          <p:spPr bwMode="auto">
            <a:xfrm>
              <a:off x="1338" y="179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59" name="Rectangle 1391"/>
            <p:cNvSpPr>
              <a:spLocks noChangeArrowheads="1"/>
            </p:cNvSpPr>
            <p:nvPr/>
          </p:nvSpPr>
          <p:spPr bwMode="auto">
            <a:xfrm>
              <a:off x="138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60" name="Rectangle 1392"/>
            <p:cNvSpPr>
              <a:spLocks noChangeArrowheads="1"/>
            </p:cNvSpPr>
            <p:nvPr/>
          </p:nvSpPr>
          <p:spPr bwMode="auto">
            <a:xfrm>
              <a:off x="1429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61" name="Rectangle 1393"/>
            <p:cNvSpPr>
              <a:spLocks noChangeArrowheads="1"/>
            </p:cNvSpPr>
            <p:nvPr/>
          </p:nvSpPr>
          <p:spPr bwMode="auto">
            <a:xfrm>
              <a:off x="147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62" name="Rectangle 1394"/>
            <p:cNvSpPr>
              <a:spLocks noChangeArrowheads="1"/>
            </p:cNvSpPr>
            <p:nvPr/>
          </p:nvSpPr>
          <p:spPr bwMode="auto">
            <a:xfrm>
              <a:off x="152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63" name="Rectangle 1395"/>
            <p:cNvSpPr>
              <a:spLocks noChangeArrowheads="1"/>
            </p:cNvSpPr>
            <p:nvPr/>
          </p:nvSpPr>
          <p:spPr bwMode="auto">
            <a:xfrm>
              <a:off x="1565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64" name="Rectangle 1396"/>
            <p:cNvSpPr>
              <a:spLocks noChangeArrowheads="1"/>
            </p:cNvSpPr>
            <p:nvPr/>
          </p:nvSpPr>
          <p:spPr bwMode="auto">
            <a:xfrm>
              <a:off x="161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65" name="Rectangle 1397"/>
            <p:cNvSpPr>
              <a:spLocks noChangeArrowheads="1"/>
            </p:cNvSpPr>
            <p:nvPr/>
          </p:nvSpPr>
          <p:spPr bwMode="auto">
            <a:xfrm>
              <a:off x="1656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66" name="Rectangle 1398"/>
            <p:cNvSpPr>
              <a:spLocks noChangeArrowheads="1"/>
            </p:cNvSpPr>
            <p:nvPr/>
          </p:nvSpPr>
          <p:spPr bwMode="auto">
            <a:xfrm>
              <a:off x="170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67" name="Rectangle 1399"/>
            <p:cNvSpPr>
              <a:spLocks noChangeArrowheads="1"/>
            </p:cNvSpPr>
            <p:nvPr/>
          </p:nvSpPr>
          <p:spPr bwMode="auto">
            <a:xfrm>
              <a:off x="174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68" name="Rectangle 1400"/>
            <p:cNvSpPr>
              <a:spLocks noChangeArrowheads="1"/>
            </p:cNvSpPr>
            <p:nvPr/>
          </p:nvSpPr>
          <p:spPr bwMode="auto">
            <a:xfrm>
              <a:off x="179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69" name="Rectangle 1401"/>
            <p:cNvSpPr>
              <a:spLocks noChangeArrowheads="1"/>
            </p:cNvSpPr>
            <p:nvPr/>
          </p:nvSpPr>
          <p:spPr bwMode="auto">
            <a:xfrm>
              <a:off x="1838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70" name="Rectangle 1402"/>
            <p:cNvSpPr>
              <a:spLocks noChangeArrowheads="1"/>
            </p:cNvSpPr>
            <p:nvPr/>
          </p:nvSpPr>
          <p:spPr bwMode="auto">
            <a:xfrm>
              <a:off x="188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71" name="Rectangle 1403"/>
            <p:cNvSpPr>
              <a:spLocks noChangeArrowheads="1"/>
            </p:cNvSpPr>
            <p:nvPr/>
          </p:nvSpPr>
          <p:spPr bwMode="auto">
            <a:xfrm>
              <a:off x="192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72" name="Rectangle 1404"/>
            <p:cNvSpPr>
              <a:spLocks noChangeArrowheads="1"/>
            </p:cNvSpPr>
            <p:nvPr/>
          </p:nvSpPr>
          <p:spPr bwMode="auto">
            <a:xfrm>
              <a:off x="1973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73" name="Rectangle 1405"/>
            <p:cNvSpPr>
              <a:spLocks noChangeArrowheads="1"/>
            </p:cNvSpPr>
            <p:nvPr/>
          </p:nvSpPr>
          <p:spPr bwMode="auto">
            <a:xfrm>
              <a:off x="2018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74" name="Rectangle 1406"/>
            <p:cNvSpPr>
              <a:spLocks noChangeArrowheads="1"/>
            </p:cNvSpPr>
            <p:nvPr/>
          </p:nvSpPr>
          <p:spPr bwMode="auto">
            <a:xfrm>
              <a:off x="206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9775" name="Rectangle 1407"/>
            <p:cNvSpPr>
              <a:spLocks noChangeArrowheads="1"/>
            </p:cNvSpPr>
            <p:nvPr/>
          </p:nvSpPr>
          <p:spPr bwMode="auto">
            <a:xfrm>
              <a:off x="2109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60696" name="Group 2328"/>
          <p:cNvGrpSpPr>
            <a:grpSpLocks/>
          </p:cNvGrpSpPr>
          <p:nvPr/>
        </p:nvGrpSpPr>
        <p:grpSpPr bwMode="auto">
          <a:xfrm>
            <a:off x="4824413" y="2133600"/>
            <a:ext cx="1944687" cy="1223963"/>
            <a:chOff x="1474" y="1207"/>
            <a:chExt cx="1225" cy="771"/>
          </a:xfrm>
        </p:grpSpPr>
        <p:sp>
          <p:nvSpPr>
            <p:cNvPr id="60697" name="Rectangle 2329"/>
            <p:cNvSpPr>
              <a:spLocks noChangeArrowheads="1"/>
            </p:cNvSpPr>
            <p:nvPr/>
          </p:nvSpPr>
          <p:spPr bwMode="auto">
            <a:xfrm>
              <a:off x="1474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698" name="Rectangle 2330"/>
            <p:cNvSpPr>
              <a:spLocks noChangeArrowheads="1"/>
            </p:cNvSpPr>
            <p:nvPr/>
          </p:nvSpPr>
          <p:spPr bwMode="auto">
            <a:xfrm>
              <a:off x="1519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699" name="Rectangle 2331"/>
            <p:cNvSpPr>
              <a:spLocks noChangeArrowheads="1"/>
            </p:cNvSpPr>
            <p:nvPr/>
          </p:nvSpPr>
          <p:spPr bwMode="auto">
            <a:xfrm>
              <a:off x="1564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00" name="Rectangle 2332"/>
            <p:cNvSpPr>
              <a:spLocks noChangeArrowheads="1"/>
            </p:cNvSpPr>
            <p:nvPr/>
          </p:nvSpPr>
          <p:spPr bwMode="auto">
            <a:xfrm>
              <a:off x="1610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01" name="Rectangle 2333"/>
            <p:cNvSpPr>
              <a:spLocks noChangeArrowheads="1"/>
            </p:cNvSpPr>
            <p:nvPr/>
          </p:nvSpPr>
          <p:spPr bwMode="auto">
            <a:xfrm>
              <a:off x="1655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02" name="Rectangle 2334"/>
            <p:cNvSpPr>
              <a:spLocks noChangeArrowheads="1"/>
            </p:cNvSpPr>
            <p:nvPr/>
          </p:nvSpPr>
          <p:spPr bwMode="auto">
            <a:xfrm>
              <a:off x="1701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03" name="Rectangle 2335"/>
            <p:cNvSpPr>
              <a:spLocks noChangeArrowheads="1"/>
            </p:cNvSpPr>
            <p:nvPr/>
          </p:nvSpPr>
          <p:spPr bwMode="auto">
            <a:xfrm>
              <a:off x="1746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04" name="Rectangle 2336"/>
            <p:cNvSpPr>
              <a:spLocks noChangeArrowheads="1"/>
            </p:cNvSpPr>
            <p:nvPr/>
          </p:nvSpPr>
          <p:spPr bwMode="auto">
            <a:xfrm>
              <a:off x="1791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05" name="Rectangle 2337"/>
            <p:cNvSpPr>
              <a:spLocks noChangeArrowheads="1"/>
            </p:cNvSpPr>
            <p:nvPr/>
          </p:nvSpPr>
          <p:spPr bwMode="auto">
            <a:xfrm>
              <a:off x="1837" y="1933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06" name="Rectangle 2338"/>
            <p:cNvSpPr>
              <a:spLocks noChangeArrowheads="1"/>
            </p:cNvSpPr>
            <p:nvPr/>
          </p:nvSpPr>
          <p:spPr bwMode="auto">
            <a:xfrm>
              <a:off x="1882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07" name="Rectangle 2339"/>
            <p:cNvSpPr>
              <a:spLocks noChangeArrowheads="1"/>
            </p:cNvSpPr>
            <p:nvPr/>
          </p:nvSpPr>
          <p:spPr bwMode="auto">
            <a:xfrm>
              <a:off x="1928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08" name="Rectangle 2340"/>
            <p:cNvSpPr>
              <a:spLocks noChangeArrowheads="1"/>
            </p:cNvSpPr>
            <p:nvPr/>
          </p:nvSpPr>
          <p:spPr bwMode="auto">
            <a:xfrm>
              <a:off x="1973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09" name="Rectangle 2341"/>
            <p:cNvSpPr>
              <a:spLocks noChangeArrowheads="1"/>
            </p:cNvSpPr>
            <p:nvPr/>
          </p:nvSpPr>
          <p:spPr bwMode="auto">
            <a:xfrm>
              <a:off x="2018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10" name="Rectangle 2342"/>
            <p:cNvSpPr>
              <a:spLocks noChangeArrowheads="1"/>
            </p:cNvSpPr>
            <p:nvPr/>
          </p:nvSpPr>
          <p:spPr bwMode="auto">
            <a:xfrm>
              <a:off x="2064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11" name="Rectangle 2343"/>
            <p:cNvSpPr>
              <a:spLocks noChangeArrowheads="1"/>
            </p:cNvSpPr>
            <p:nvPr/>
          </p:nvSpPr>
          <p:spPr bwMode="auto">
            <a:xfrm>
              <a:off x="2109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12" name="Rectangle 2344"/>
            <p:cNvSpPr>
              <a:spLocks noChangeArrowheads="1"/>
            </p:cNvSpPr>
            <p:nvPr/>
          </p:nvSpPr>
          <p:spPr bwMode="auto">
            <a:xfrm>
              <a:off x="2155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13" name="Rectangle 2345"/>
            <p:cNvSpPr>
              <a:spLocks noChangeArrowheads="1"/>
            </p:cNvSpPr>
            <p:nvPr/>
          </p:nvSpPr>
          <p:spPr bwMode="auto">
            <a:xfrm>
              <a:off x="2200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14" name="Rectangle 2346"/>
            <p:cNvSpPr>
              <a:spLocks noChangeArrowheads="1"/>
            </p:cNvSpPr>
            <p:nvPr/>
          </p:nvSpPr>
          <p:spPr bwMode="auto">
            <a:xfrm>
              <a:off x="2245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15" name="Rectangle 2347"/>
            <p:cNvSpPr>
              <a:spLocks noChangeArrowheads="1"/>
            </p:cNvSpPr>
            <p:nvPr/>
          </p:nvSpPr>
          <p:spPr bwMode="auto">
            <a:xfrm>
              <a:off x="2291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16" name="Rectangle 2348"/>
            <p:cNvSpPr>
              <a:spLocks noChangeArrowheads="1"/>
            </p:cNvSpPr>
            <p:nvPr/>
          </p:nvSpPr>
          <p:spPr bwMode="auto">
            <a:xfrm>
              <a:off x="2336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17" name="Rectangle 2349"/>
            <p:cNvSpPr>
              <a:spLocks noChangeArrowheads="1"/>
            </p:cNvSpPr>
            <p:nvPr/>
          </p:nvSpPr>
          <p:spPr bwMode="auto">
            <a:xfrm>
              <a:off x="2382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18" name="Rectangle 2350"/>
            <p:cNvSpPr>
              <a:spLocks noChangeArrowheads="1"/>
            </p:cNvSpPr>
            <p:nvPr/>
          </p:nvSpPr>
          <p:spPr bwMode="auto">
            <a:xfrm>
              <a:off x="2427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19" name="Rectangle 2351"/>
            <p:cNvSpPr>
              <a:spLocks noChangeArrowheads="1"/>
            </p:cNvSpPr>
            <p:nvPr/>
          </p:nvSpPr>
          <p:spPr bwMode="auto">
            <a:xfrm>
              <a:off x="2472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20" name="Rectangle 2352"/>
            <p:cNvSpPr>
              <a:spLocks noChangeArrowheads="1"/>
            </p:cNvSpPr>
            <p:nvPr/>
          </p:nvSpPr>
          <p:spPr bwMode="auto">
            <a:xfrm>
              <a:off x="2518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21" name="Rectangle 2353"/>
            <p:cNvSpPr>
              <a:spLocks noChangeArrowheads="1"/>
            </p:cNvSpPr>
            <p:nvPr/>
          </p:nvSpPr>
          <p:spPr bwMode="auto">
            <a:xfrm>
              <a:off x="2562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22" name="Rectangle 2354"/>
            <p:cNvSpPr>
              <a:spLocks noChangeArrowheads="1"/>
            </p:cNvSpPr>
            <p:nvPr/>
          </p:nvSpPr>
          <p:spPr bwMode="auto">
            <a:xfrm>
              <a:off x="2608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23" name="Rectangle 2355"/>
            <p:cNvSpPr>
              <a:spLocks noChangeArrowheads="1"/>
            </p:cNvSpPr>
            <p:nvPr/>
          </p:nvSpPr>
          <p:spPr bwMode="auto">
            <a:xfrm>
              <a:off x="2653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24" name="Rectangle 2356"/>
            <p:cNvSpPr>
              <a:spLocks noChangeArrowheads="1"/>
            </p:cNvSpPr>
            <p:nvPr/>
          </p:nvSpPr>
          <p:spPr bwMode="auto">
            <a:xfrm>
              <a:off x="1474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25" name="Rectangle 2357"/>
            <p:cNvSpPr>
              <a:spLocks noChangeArrowheads="1"/>
            </p:cNvSpPr>
            <p:nvPr/>
          </p:nvSpPr>
          <p:spPr bwMode="auto">
            <a:xfrm>
              <a:off x="1519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26" name="Rectangle 2358"/>
            <p:cNvSpPr>
              <a:spLocks noChangeArrowheads="1"/>
            </p:cNvSpPr>
            <p:nvPr/>
          </p:nvSpPr>
          <p:spPr bwMode="auto">
            <a:xfrm>
              <a:off x="1564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27" name="Rectangle 2359"/>
            <p:cNvSpPr>
              <a:spLocks noChangeArrowheads="1"/>
            </p:cNvSpPr>
            <p:nvPr/>
          </p:nvSpPr>
          <p:spPr bwMode="auto">
            <a:xfrm>
              <a:off x="1610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28" name="Rectangle 2360"/>
            <p:cNvSpPr>
              <a:spLocks noChangeArrowheads="1"/>
            </p:cNvSpPr>
            <p:nvPr/>
          </p:nvSpPr>
          <p:spPr bwMode="auto">
            <a:xfrm>
              <a:off x="1655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29" name="Rectangle 2361"/>
            <p:cNvSpPr>
              <a:spLocks noChangeArrowheads="1"/>
            </p:cNvSpPr>
            <p:nvPr/>
          </p:nvSpPr>
          <p:spPr bwMode="auto">
            <a:xfrm>
              <a:off x="1701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30" name="Rectangle 2362"/>
            <p:cNvSpPr>
              <a:spLocks noChangeArrowheads="1"/>
            </p:cNvSpPr>
            <p:nvPr/>
          </p:nvSpPr>
          <p:spPr bwMode="auto">
            <a:xfrm>
              <a:off x="1746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31" name="Rectangle 2363"/>
            <p:cNvSpPr>
              <a:spLocks noChangeArrowheads="1"/>
            </p:cNvSpPr>
            <p:nvPr/>
          </p:nvSpPr>
          <p:spPr bwMode="auto">
            <a:xfrm>
              <a:off x="1791" y="1887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32" name="Rectangle 2364"/>
            <p:cNvSpPr>
              <a:spLocks noChangeArrowheads="1"/>
            </p:cNvSpPr>
            <p:nvPr/>
          </p:nvSpPr>
          <p:spPr bwMode="auto">
            <a:xfrm>
              <a:off x="1837" y="1887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33" name="Rectangle 2365"/>
            <p:cNvSpPr>
              <a:spLocks noChangeArrowheads="1"/>
            </p:cNvSpPr>
            <p:nvPr/>
          </p:nvSpPr>
          <p:spPr bwMode="auto">
            <a:xfrm>
              <a:off x="1882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34" name="Rectangle 2366"/>
            <p:cNvSpPr>
              <a:spLocks noChangeArrowheads="1"/>
            </p:cNvSpPr>
            <p:nvPr/>
          </p:nvSpPr>
          <p:spPr bwMode="auto">
            <a:xfrm>
              <a:off x="1928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35" name="Rectangle 2367"/>
            <p:cNvSpPr>
              <a:spLocks noChangeArrowheads="1"/>
            </p:cNvSpPr>
            <p:nvPr/>
          </p:nvSpPr>
          <p:spPr bwMode="auto">
            <a:xfrm>
              <a:off x="1973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36" name="Rectangle 2368"/>
            <p:cNvSpPr>
              <a:spLocks noChangeArrowheads="1"/>
            </p:cNvSpPr>
            <p:nvPr/>
          </p:nvSpPr>
          <p:spPr bwMode="auto">
            <a:xfrm>
              <a:off x="2018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37" name="Rectangle 2369"/>
            <p:cNvSpPr>
              <a:spLocks noChangeArrowheads="1"/>
            </p:cNvSpPr>
            <p:nvPr/>
          </p:nvSpPr>
          <p:spPr bwMode="auto">
            <a:xfrm>
              <a:off x="2064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38" name="Rectangle 2370"/>
            <p:cNvSpPr>
              <a:spLocks noChangeArrowheads="1"/>
            </p:cNvSpPr>
            <p:nvPr/>
          </p:nvSpPr>
          <p:spPr bwMode="auto">
            <a:xfrm>
              <a:off x="2109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39" name="Rectangle 2371"/>
            <p:cNvSpPr>
              <a:spLocks noChangeArrowheads="1"/>
            </p:cNvSpPr>
            <p:nvPr/>
          </p:nvSpPr>
          <p:spPr bwMode="auto">
            <a:xfrm>
              <a:off x="2155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40" name="Rectangle 2372"/>
            <p:cNvSpPr>
              <a:spLocks noChangeArrowheads="1"/>
            </p:cNvSpPr>
            <p:nvPr/>
          </p:nvSpPr>
          <p:spPr bwMode="auto">
            <a:xfrm>
              <a:off x="2200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41" name="Rectangle 2373"/>
            <p:cNvSpPr>
              <a:spLocks noChangeArrowheads="1"/>
            </p:cNvSpPr>
            <p:nvPr/>
          </p:nvSpPr>
          <p:spPr bwMode="auto">
            <a:xfrm>
              <a:off x="2245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42" name="Rectangle 2374"/>
            <p:cNvSpPr>
              <a:spLocks noChangeArrowheads="1"/>
            </p:cNvSpPr>
            <p:nvPr/>
          </p:nvSpPr>
          <p:spPr bwMode="auto">
            <a:xfrm>
              <a:off x="2291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43" name="Rectangle 2375"/>
            <p:cNvSpPr>
              <a:spLocks noChangeArrowheads="1"/>
            </p:cNvSpPr>
            <p:nvPr/>
          </p:nvSpPr>
          <p:spPr bwMode="auto">
            <a:xfrm>
              <a:off x="2336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44" name="Rectangle 2376"/>
            <p:cNvSpPr>
              <a:spLocks noChangeArrowheads="1"/>
            </p:cNvSpPr>
            <p:nvPr/>
          </p:nvSpPr>
          <p:spPr bwMode="auto">
            <a:xfrm>
              <a:off x="2382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45" name="Rectangle 2377"/>
            <p:cNvSpPr>
              <a:spLocks noChangeArrowheads="1"/>
            </p:cNvSpPr>
            <p:nvPr/>
          </p:nvSpPr>
          <p:spPr bwMode="auto">
            <a:xfrm>
              <a:off x="2427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46" name="Rectangle 2378"/>
            <p:cNvSpPr>
              <a:spLocks noChangeArrowheads="1"/>
            </p:cNvSpPr>
            <p:nvPr/>
          </p:nvSpPr>
          <p:spPr bwMode="auto">
            <a:xfrm>
              <a:off x="2472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47" name="Rectangle 2379"/>
            <p:cNvSpPr>
              <a:spLocks noChangeArrowheads="1"/>
            </p:cNvSpPr>
            <p:nvPr/>
          </p:nvSpPr>
          <p:spPr bwMode="auto">
            <a:xfrm>
              <a:off x="2518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48" name="Rectangle 2380"/>
            <p:cNvSpPr>
              <a:spLocks noChangeArrowheads="1"/>
            </p:cNvSpPr>
            <p:nvPr/>
          </p:nvSpPr>
          <p:spPr bwMode="auto">
            <a:xfrm>
              <a:off x="2562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49" name="Rectangle 2381"/>
            <p:cNvSpPr>
              <a:spLocks noChangeArrowheads="1"/>
            </p:cNvSpPr>
            <p:nvPr/>
          </p:nvSpPr>
          <p:spPr bwMode="auto">
            <a:xfrm>
              <a:off x="2608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50" name="Rectangle 2382"/>
            <p:cNvSpPr>
              <a:spLocks noChangeArrowheads="1"/>
            </p:cNvSpPr>
            <p:nvPr/>
          </p:nvSpPr>
          <p:spPr bwMode="auto">
            <a:xfrm>
              <a:off x="2653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51" name="Rectangle 2383"/>
            <p:cNvSpPr>
              <a:spLocks noChangeArrowheads="1"/>
            </p:cNvSpPr>
            <p:nvPr/>
          </p:nvSpPr>
          <p:spPr bwMode="auto">
            <a:xfrm>
              <a:off x="1474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52" name="Rectangle 2384"/>
            <p:cNvSpPr>
              <a:spLocks noChangeArrowheads="1"/>
            </p:cNvSpPr>
            <p:nvPr/>
          </p:nvSpPr>
          <p:spPr bwMode="auto">
            <a:xfrm>
              <a:off x="1519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53" name="Rectangle 2385"/>
            <p:cNvSpPr>
              <a:spLocks noChangeArrowheads="1"/>
            </p:cNvSpPr>
            <p:nvPr/>
          </p:nvSpPr>
          <p:spPr bwMode="auto">
            <a:xfrm>
              <a:off x="1564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54" name="Rectangle 2386"/>
            <p:cNvSpPr>
              <a:spLocks noChangeArrowheads="1"/>
            </p:cNvSpPr>
            <p:nvPr/>
          </p:nvSpPr>
          <p:spPr bwMode="auto">
            <a:xfrm>
              <a:off x="1610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55" name="Rectangle 2387"/>
            <p:cNvSpPr>
              <a:spLocks noChangeArrowheads="1"/>
            </p:cNvSpPr>
            <p:nvPr/>
          </p:nvSpPr>
          <p:spPr bwMode="auto">
            <a:xfrm>
              <a:off x="1655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56" name="Rectangle 2388"/>
            <p:cNvSpPr>
              <a:spLocks noChangeArrowheads="1"/>
            </p:cNvSpPr>
            <p:nvPr/>
          </p:nvSpPr>
          <p:spPr bwMode="auto">
            <a:xfrm>
              <a:off x="1701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57" name="Rectangle 2389"/>
            <p:cNvSpPr>
              <a:spLocks noChangeArrowheads="1"/>
            </p:cNvSpPr>
            <p:nvPr/>
          </p:nvSpPr>
          <p:spPr bwMode="auto">
            <a:xfrm>
              <a:off x="1746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58" name="Rectangle 2390"/>
            <p:cNvSpPr>
              <a:spLocks noChangeArrowheads="1"/>
            </p:cNvSpPr>
            <p:nvPr/>
          </p:nvSpPr>
          <p:spPr bwMode="auto">
            <a:xfrm>
              <a:off x="1791" y="1842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59" name="Rectangle 2391"/>
            <p:cNvSpPr>
              <a:spLocks noChangeArrowheads="1"/>
            </p:cNvSpPr>
            <p:nvPr/>
          </p:nvSpPr>
          <p:spPr bwMode="auto">
            <a:xfrm>
              <a:off x="1837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60" name="Rectangle 2392"/>
            <p:cNvSpPr>
              <a:spLocks noChangeArrowheads="1"/>
            </p:cNvSpPr>
            <p:nvPr/>
          </p:nvSpPr>
          <p:spPr bwMode="auto">
            <a:xfrm>
              <a:off x="1882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61" name="Rectangle 2393"/>
            <p:cNvSpPr>
              <a:spLocks noChangeArrowheads="1"/>
            </p:cNvSpPr>
            <p:nvPr/>
          </p:nvSpPr>
          <p:spPr bwMode="auto">
            <a:xfrm>
              <a:off x="1928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62" name="Rectangle 2394"/>
            <p:cNvSpPr>
              <a:spLocks noChangeArrowheads="1"/>
            </p:cNvSpPr>
            <p:nvPr/>
          </p:nvSpPr>
          <p:spPr bwMode="auto">
            <a:xfrm>
              <a:off x="1973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63" name="Rectangle 2395"/>
            <p:cNvSpPr>
              <a:spLocks noChangeArrowheads="1"/>
            </p:cNvSpPr>
            <p:nvPr/>
          </p:nvSpPr>
          <p:spPr bwMode="auto">
            <a:xfrm>
              <a:off x="2018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64" name="Rectangle 2396"/>
            <p:cNvSpPr>
              <a:spLocks noChangeArrowheads="1"/>
            </p:cNvSpPr>
            <p:nvPr/>
          </p:nvSpPr>
          <p:spPr bwMode="auto">
            <a:xfrm>
              <a:off x="2064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65" name="Rectangle 2397"/>
            <p:cNvSpPr>
              <a:spLocks noChangeArrowheads="1"/>
            </p:cNvSpPr>
            <p:nvPr/>
          </p:nvSpPr>
          <p:spPr bwMode="auto">
            <a:xfrm>
              <a:off x="2109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66" name="Rectangle 2398"/>
            <p:cNvSpPr>
              <a:spLocks noChangeArrowheads="1"/>
            </p:cNvSpPr>
            <p:nvPr/>
          </p:nvSpPr>
          <p:spPr bwMode="auto">
            <a:xfrm>
              <a:off x="2155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67" name="Rectangle 2399"/>
            <p:cNvSpPr>
              <a:spLocks noChangeArrowheads="1"/>
            </p:cNvSpPr>
            <p:nvPr/>
          </p:nvSpPr>
          <p:spPr bwMode="auto">
            <a:xfrm>
              <a:off x="2200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68" name="Rectangle 2400"/>
            <p:cNvSpPr>
              <a:spLocks noChangeArrowheads="1"/>
            </p:cNvSpPr>
            <p:nvPr/>
          </p:nvSpPr>
          <p:spPr bwMode="auto">
            <a:xfrm>
              <a:off x="2245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69" name="Rectangle 2401"/>
            <p:cNvSpPr>
              <a:spLocks noChangeArrowheads="1"/>
            </p:cNvSpPr>
            <p:nvPr/>
          </p:nvSpPr>
          <p:spPr bwMode="auto">
            <a:xfrm>
              <a:off x="2291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70" name="Rectangle 2402"/>
            <p:cNvSpPr>
              <a:spLocks noChangeArrowheads="1"/>
            </p:cNvSpPr>
            <p:nvPr/>
          </p:nvSpPr>
          <p:spPr bwMode="auto">
            <a:xfrm>
              <a:off x="2336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71" name="Rectangle 2403"/>
            <p:cNvSpPr>
              <a:spLocks noChangeArrowheads="1"/>
            </p:cNvSpPr>
            <p:nvPr/>
          </p:nvSpPr>
          <p:spPr bwMode="auto">
            <a:xfrm>
              <a:off x="2382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72" name="Rectangle 2404"/>
            <p:cNvSpPr>
              <a:spLocks noChangeArrowheads="1"/>
            </p:cNvSpPr>
            <p:nvPr/>
          </p:nvSpPr>
          <p:spPr bwMode="auto">
            <a:xfrm>
              <a:off x="2427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73" name="Rectangle 2405"/>
            <p:cNvSpPr>
              <a:spLocks noChangeArrowheads="1"/>
            </p:cNvSpPr>
            <p:nvPr/>
          </p:nvSpPr>
          <p:spPr bwMode="auto">
            <a:xfrm>
              <a:off x="2472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74" name="Rectangle 2406"/>
            <p:cNvSpPr>
              <a:spLocks noChangeArrowheads="1"/>
            </p:cNvSpPr>
            <p:nvPr/>
          </p:nvSpPr>
          <p:spPr bwMode="auto">
            <a:xfrm>
              <a:off x="2518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75" name="Rectangle 2407"/>
            <p:cNvSpPr>
              <a:spLocks noChangeArrowheads="1"/>
            </p:cNvSpPr>
            <p:nvPr/>
          </p:nvSpPr>
          <p:spPr bwMode="auto">
            <a:xfrm>
              <a:off x="2562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76" name="Rectangle 2408"/>
            <p:cNvSpPr>
              <a:spLocks noChangeArrowheads="1"/>
            </p:cNvSpPr>
            <p:nvPr/>
          </p:nvSpPr>
          <p:spPr bwMode="auto">
            <a:xfrm>
              <a:off x="2608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77" name="Rectangle 2409"/>
            <p:cNvSpPr>
              <a:spLocks noChangeArrowheads="1"/>
            </p:cNvSpPr>
            <p:nvPr/>
          </p:nvSpPr>
          <p:spPr bwMode="auto">
            <a:xfrm>
              <a:off x="2653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78" name="Rectangle 2410"/>
            <p:cNvSpPr>
              <a:spLocks noChangeArrowheads="1"/>
            </p:cNvSpPr>
            <p:nvPr/>
          </p:nvSpPr>
          <p:spPr bwMode="auto">
            <a:xfrm>
              <a:off x="1474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79" name="Rectangle 2411"/>
            <p:cNvSpPr>
              <a:spLocks noChangeArrowheads="1"/>
            </p:cNvSpPr>
            <p:nvPr/>
          </p:nvSpPr>
          <p:spPr bwMode="auto">
            <a:xfrm>
              <a:off x="1519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80" name="Rectangle 2412"/>
            <p:cNvSpPr>
              <a:spLocks noChangeArrowheads="1"/>
            </p:cNvSpPr>
            <p:nvPr/>
          </p:nvSpPr>
          <p:spPr bwMode="auto">
            <a:xfrm>
              <a:off x="1564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81" name="Rectangle 2413"/>
            <p:cNvSpPr>
              <a:spLocks noChangeArrowheads="1"/>
            </p:cNvSpPr>
            <p:nvPr/>
          </p:nvSpPr>
          <p:spPr bwMode="auto">
            <a:xfrm>
              <a:off x="1610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82" name="Rectangle 2414"/>
            <p:cNvSpPr>
              <a:spLocks noChangeArrowheads="1"/>
            </p:cNvSpPr>
            <p:nvPr/>
          </p:nvSpPr>
          <p:spPr bwMode="auto">
            <a:xfrm>
              <a:off x="1655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83" name="Rectangle 2415"/>
            <p:cNvSpPr>
              <a:spLocks noChangeArrowheads="1"/>
            </p:cNvSpPr>
            <p:nvPr/>
          </p:nvSpPr>
          <p:spPr bwMode="auto">
            <a:xfrm>
              <a:off x="1701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84" name="Rectangle 2416"/>
            <p:cNvSpPr>
              <a:spLocks noChangeArrowheads="1"/>
            </p:cNvSpPr>
            <p:nvPr/>
          </p:nvSpPr>
          <p:spPr bwMode="auto">
            <a:xfrm>
              <a:off x="1746" y="179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85" name="Rectangle 2417"/>
            <p:cNvSpPr>
              <a:spLocks noChangeArrowheads="1"/>
            </p:cNvSpPr>
            <p:nvPr/>
          </p:nvSpPr>
          <p:spPr bwMode="auto">
            <a:xfrm>
              <a:off x="1791" y="179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86" name="Rectangle 2418"/>
            <p:cNvSpPr>
              <a:spLocks noChangeArrowheads="1"/>
            </p:cNvSpPr>
            <p:nvPr/>
          </p:nvSpPr>
          <p:spPr bwMode="auto">
            <a:xfrm>
              <a:off x="1837" y="179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87" name="Rectangle 2419"/>
            <p:cNvSpPr>
              <a:spLocks noChangeArrowheads="1"/>
            </p:cNvSpPr>
            <p:nvPr/>
          </p:nvSpPr>
          <p:spPr bwMode="auto">
            <a:xfrm>
              <a:off x="1882" y="179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88" name="Rectangle 2420"/>
            <p:cNvSpPr>
              <a:spLocks noChangeArrowheads="1"/>
            </p:cNvSpPr>
            <p:nvPr/>
          </p:nvSpPr>
          <p:spPr bwMode="auto">
            <a:xfrm>
              <a:off x="1928" y="179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89" name="Rectangle 2421"/>
            <p:cNvSpPr>
              <a:spLocks noChangeArrowheads="1"/>
            </p:cNvSpPr>
            <p:nvPr/>
          </p:nvSpPr>
          <p:spPr bwMode="auto">
            <a:xfrm>
              <a:off x="1973" y="179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90" name="Rectangle 2422"/>
            <p:cNvSpPr>
              <a:spLocks noChangeArrowheads="1"/>
            </p:cNvSpPr>
            <p:nvPr/>
          </p:nvSpPr>
          <p:spPr bwMode="auto">
            <a:xfrm>
              <a:off x="2018" y="179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91" name="Rectangle 2423"/>
            <p:cNvSpPr>
              <a:spLocks noChangeArrowheads="1"/>
            </p:cNvSpPr>
            <p:nvPr/>
          </p:nvSpPr>
          <p:spPr bwMode="auto">
            <a:xfrm>
              <a:off x="2064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92" name="Rectangle 2424"/>
            <p:cNvSpPr>
              <a:spLocks noChangeArrowheads="1"/>
            </p:cNvSpPr>
            <p:nvPr/>
          </p:nvSpPr>
          <p:spPr bwMode="auto">
            <a:xfrm>
              <a:off x="2109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93" name="Rectangle 2425"/>
            <p:cNvSpPr>
              <a:spLocks noChangeArrowheads="1"/>
            </p:cNvSpPr>
            <p:nvPr/>
          </p:nvSpPr>
          <p:spPr bwMode="auto">
            <a:xfrm>
              <a:off x="2155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94" name="Rectangle 2426"/>
            <p:cNvSpPr>
              <a:spLocks noChangeArrowheads="1"/>
            </p:cNvSpPr>
            <p:nvPr/>
          </p:nvSpPr>
          <p:spPr bwMode="auto">
            <a:xfrm>
              <a:off x="2200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95" name="Rectangle 2427"/>
            <p:cNvSpPr>
              <a:spLocks noChangeArrowheads="1"/>
            </p:cNvSpPr>
            <p:nvPr/>
          </p:nvSpPr>
          <p:spPr bwMode="auto">
            <a:xfrm>
              <a:off x="2245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96" name="Rectangle 2428"/>
            <p:cNvSpPr>
              <a:spLocks noChangeArrowheads="1"/>
            </p:cNvSpPr>
            <p:nvPr/>
          </p:nvSpPr>
          <p:spPr bwMode="auto">
            <a:xfrm>
              <a:off x="2291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97" name="Rectangle 2429"/>
            <p:cNvSpPr>
              <a:spLocks noChangeArrowheads="1"/>
            </p:cNvSpPr>
            <p:nvPr/>
          </p:nvSpPr>
          <p:spPr bwMode="auto">
            <a:xfrm>
              <a:off x="2336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98" name="Rectangle 2430"/>
            <p:cNvSpPr>
              <a:spLocks noChangeArrowheads="1"/>
            </p:cNvSpPr>
            <p:nvPr/>
          </p:nvSpPr>
          <p:spPr bwMode="auto">
            <a:xfrm>
              <a:off x="2382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799" name="Rectangle 2431"/>
            <p:cNvSpPr>
              <a:spLocks noChangeArrowheads="1"/>
            </p:cNvSpPr>
            <p:nvPr/>
          </p:nvSpPr>
          <p:spPr bwMode="auto">
            <a:xfrm>
              <a:off x="2427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00" name="Rectangle 2432"/>
            <p:cNvSpPr>
              <a:spLocks noChangeArrowheads="1"/>
            </p:cNvSpPr>
            <p:nvPr/>
          </p:nvSpPr>
          <p:spPr bwMode="auto">
            <a:xfrm>
              <a:off x="2472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01" name="Rectangle 2433"/>
            <p:cNvSpPr>
              <a:spLocks noChangeArrowheads="1"/>
            </p:cNvSpPr>
            <p:nvPr/>
          </p:nvSpPr>
          <p:spPr bwMode="auto">
            <a:xfrm>
              <a:off x="2518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02" name="Rectangle 2434"/>
            <p:cNvSpPr>
              <a:spLocks noChangeArrowheads="1"/>
            </p:cNvSpPr>
            <p:nvPr/>
          </p:nvSpPr>
          <p:spPr bwMode="auto">
            <a:xfrm>
              <a:off x="2563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03" name="Rectangle 2435"/>
            <p:cNvSpPr>
              <a:spLocks noChangeArrowheads="1"/>
            </p:cNvSpPr>
            <p:nvPr/>
          </p:nvSpPr>
          <p:spPr bwMode="auto">
            <a:xfrm>
              <a:off x="2609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04" name="Rectangle 2436"/>
            <p:cNvSpPr>
              <a:spLocks noChangeArrowheads="1"/>
            </p:cNvSpPr>
            <p:nvPr/>
          </p:nvSpPr>
          <p:spPr bwMode="auto">
            <a:xfrm>
              <a:off x="2654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05" name="Rectangle 2437"/>
            <p:cNvSpPr>
              <a:spLocks noChangeArrowheads="1"/>
            </p:cNvSpPr>
            <p:nvPr/>
          </p:nvSpPr>
          <p:spPr bwMode="auto">
            <a:xfrm>
              <a:off x="1474" y="175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06" name="Rectangle 2438"/>
            <p:cNvSpPr>
              <a:spLocks noChangeArrowheads="1"/>
            </p:cNvSpPr>
            <p:nvPr/>
          </p:nvSpPr>
          <p:spPr bwMode="auto">
            <a:xfrm>
              <a:off x="1519" y="175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07" name="Rectangle 2439"/>
            <p:cNvSpPr>
              <a:spLocks noChangeArrowheads="1"/>
            </p:cNvSpPr>
            <p:nvPr/>
          </p:nvSpPr>
          <p:spPr bwMode="auto">
            <a:xfrm>
              <a:off x="1564" y="1752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08" name="Rectangle 2440"/>
            <p:cNvSpPr>
              <a:spLocks noChangeArrowheads="1"/>
            </p:cNvSpPr>
            <p:nvPr/>
          </p:nvSpPr>
          <p:spPr bwMode="auto">
            <a:xfrm>
              <a:off x="1610" y="1752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09" name="Rectangle 2441"/>
            <p:cNvSpPr>
              <a:spLocks noChangeArrowheads="1"/>
            </p:cNvSpPr>
            <p:nvPr/>
          </p:nvSpPr>
          <p:spPr bwMode="auto">
            <a:xfrm>
              <a:off x="1655" y="175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10" name="Rectangle 2442"/>
            <p:cNvSpPr>
              <a:spLocks noChangeArrowheads="1"/>
            </p:cNvSpPr>
            <p:nvPr/>
          </p:nvSpPr>
          <p:spPr bwMode="auto">
            <a:xfrm>
              <a:off x="1701" y="1752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11" name="Rectangle 2443"/>
            <p:cNvSpPr>
              <a:spLocks noChangeArrowheads="1"/>
            </p:cNvSpPr>
            <p:nvPr/>
          </p:nvSpPr>
          <p:spPr bwMode="auto">
            <a:xfrm>
              <a:off x="1746" y="1752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12" name="Rectangle 2444"/>
            <p:cNvSpPr>
              <a:spLocks noChangeArrowheads="1"/>
            </p:cNvSpPr>
            <p:nvPr/>
          </p:nvSpPr>
          <p:spPr bwMode="auto">
            <a:xfrm>
              <a:off x="1791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13" name="Rectangle 2445"/>
            <p:cNvSpPr>
              <a:spLocks noChangeArrowheads="1"/>
            </p:cNvSpPr>
            <p:nvPr/>
          </p:nvSpPr>
          <p:spPr bwMode="auto">
            <a:xfrm>
              <a:off x="1837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14" name="Rectangle 2446"/>
            <p:cNvSpPr>
              <a:spLocks noChangeArrowheads="1"/>
            </p:cNvSpPr>
            <p:nvPr/>
          </p:nvSpPr>
          <p:spPr bwMode="auto">
            <a:xfrm>
              <a:off x="1882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15" name="Rectangle 2447"/>
            <p:cNvSpPr>
              <a:spLocks noChangeArrowheads="1"/>
            </p:cNvSpPr>
            <p:nvPr/>
          </p:nvSpPr>
          <p:spPr bwMode="auto">
            <a:xfrm>
              <a:off x="1928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16" name="Rectangle 2448"/>
            <p:cNvSpPr>
              <a:spLocks noChangeArrowheads="1"/>
            </p:cNvSpPr>
            <p:nvPr/>
          </p:nvSpPr>
          <p:spPr bwMode="auto">
            <a:xfrm>
              <a:off x="1973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17" name="Rectangle 2449"/>
            <p:cNvSpPr>
              <a:spLocks noChangeArrowheads="1"/>
            </p:cNvSpPr>
            <p:nvPr/>
          </p:nvSpPr>
          <p:spPr bwMode="auto">
            <a:xfrm>
              <a:off x="2018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18" name="Rectangle 2450"/>
            <p:cNvSpPr>
              <a:spLocks noChangeArrowheads="1"/>
            </p:cNvSpPr>
            <p:nvPr/>
          </p:nvSpPr>
          <p:spPr bwMode="auto">
            <a:xfrm>
              <a:off x="2064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19" name="Rectangle 2451"/>
            <p:cNvSpPr>
              <a:spLocks noChangeArrowheads="1"/>
            </p:cNvSpPr>
            <p:nvPr/>
          </p:nvSpPr>
          <p:spPr bwMode="auto">
            <a:xfrm>
              <a:off x="2109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20" name="Rectangle 2452"/>
            <p:cNvSpPr>
              <a:spLocks noChangeArrowheads="1"/>
            </p:cNvSpPr>
            <p:nvPr/>
          </p:nvSpPr>
          <p:spPr bwMode="auto">
            <a:xfrm>
              <a:off x="2155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21" name="Rectangle 2453"/>
            <p:cNvSpPr>
              <a:spLocks noChangeArrowheads="1"/>
            </p:cNvSpPr>
            <p:nvPr/>
          </p:nvSpPr>
          <p:spPr bwMode="auto">
            <a:xfrm>
              <a:off x="2200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22" name="Rectangle 2454"/>
            <p:cNvSpPr>
              <a:spLocks noChangeArrowheads="1"/>
            </p:cNvSpPr>
            <p:nvPr/>
          </p:nvSpPr>
          <p:spPr bwMode="auto">
            <a:xfrm>
              <a:off x="2245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23" name="Rectangle 2455"/>
            <p:cNvSpPr>
              <a:spLocks noChangeArrowheads="1"/>
            </p:cNvSpPr>
            <p:nvPr/>
          </p:nvSpPr>
          <p:spPr bwMode="auto">
            <a:xfrm>
              <a:off x="2291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24" name="Rectangle 2456"/>
            <p:cNvSpPr>
              <a:spLocks noChangeArrowheads="1"/>
            </p:cNvSpPr>
            <p:nvPr/>
          </p:nvSpPr>
          <p:spPr bwMode="auto">
            <a:xfrm>
              <a:off x="2336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25" name="Rectangle 2457"/>
            <p:cNvSpPr>
              <a:spLocks noChangeArrowheads="1"/>
            </p:cNvSpPr>
            <p:nvPr/>
          </p:nvSpPr>
          <p:spPr bwMode="auto">
            <a:xfrm>
              <a:off x="2382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26" name="Rectangle 2458"/>
            <p:cNvSpPr>
              <a:spLocks noChangeArrowheads="1"/>
            </p:cNvSpPr>
            <p:nvPr/>
          </p:nvSpPr>
          <p:spPr bwMode="auto">
            <a:xfrm>
              <a:off x="2427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27" name="Rectangle 2459"/>
            <p:cNvSpPr>
              <a:spLocks noChangeArrowheads="1"/>
            </p:cNvSpPr>
            <p:nvPr/>
          </p:nvSpPr>
          <p:spPr bwMode="auto">
            <a:xfrm>
              <a:off x="2472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28" name="Rectangle 2460"/>
            <p:cNvSpPr>
              <a:spLocks noChangeArrowheads="1"/>
            </p:cNvSpPr>
            <p:nvPr/>
          </p:nvSpPr>
          <p:spPr bwMode="auto">
            <a:xfrm>
              <a:off x="2518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29" name="Rectangle 2461"/>
            <p:cNvSpPr>
              <a:spLocks noChangeArrowheads="1"/>
            </p:cNvSpPr>
            <p:nvPr/>
          </p:nvSpPr>
          <p:spPr bwMode="auto">
            <a:xfrm>
              <a:off x="2563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30" name="Rectangle 2462"/>
            <p:cNvSpPr>
              <a:spLocks noChangeArrowheads="1"/>
            </p:cNvSpPr>
            <p:nvPr/>
          </p:nvSpPr>
          <p:spPr bwMode="auto">
            <a:xfrm>
              <a:off x="2609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31" name="Rectangle 2463"/>
            <p:cNvSpPr>
              <a:spLocks noChangeArrowheads="1"/>
            </p:cNvSpPr>
            <p:nvPr/>
          </p:nvSpPr>
          <p:spPr bwMode="auto">
            <a:xfrm>
              <a:off x="2654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32" name="Rectangle 2464"/>
            <p:cNvSpPr>
              <a:spLocks noChangeArrowheads="1"/>
            </p:cNvSpPr>
            <p:nvPr/>
          </p:nvSpPr>
          <p:spPr bwMode="auto">
            <a:xfrm>
              <a:off x="1474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33" name="Rectangle 2465"/>
            <p:cNvSpPr>
              <a:spLocks noChangeArrowheads="1"/>
            </p:cNvSpPr>
            <p:nvPr/>
          </p:nvSpPr>
          <p:spPr bwMode="auto">
            <a:xfrm>
              <a:off x="1519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34" name="Rectangle 2466"/>
            <p:cNvSpPr>
              <a:spLocks noChangeArrowheads="1"/>
            </p:cNvSpPr>
            <p:nvPr/>
          </p:nvSpPr>
          <p:spPr bwMode="auto">
            <a:xfrm>
              <a:off x="1564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35" name="Rectangle 2467"/>
            <p:cNvSpPr>
              <a:spLocks noChangeArrowheads="1"/>
            </p:cNvSpPr>
            <p:nvPr/>
          </p:nvSpPr>
          <p:spPr bwMode="auto">
            <a:xfrm>
              <a:off x="1610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36" name="Rectangle 2468"/>
            <p:cNvSpPr>
              <a:spLocks noChangeArrowheads="1"/>
            </p:cNvSpPr>
            <p:nvPr/>
          </p:nvSpPr>
          <p:spPr bwMode="auto">
            <a:xfrm>
              <a:off x="1655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37" name="Rectangle 2469"/>
            <p:cNvSpPr>
              <a:spLocks noChangeArrowheads="1"/>
            </p:cNvSpPr>
            <p:nvPr/>
          </p:nvSpPr>
          <p:spPr bwMode="auto">
            <a:xfrm>
              <a:off x="1701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38" name="Rectangle 2470"/>
            <p:cNvSpPr>
              <a:spLocks noChangeArrowheads="1"/>
            </p:cNvSpPr>
            <p:nvPr/>
          </p:nvSpPr>
          <p:spPr bwMode="auto">
            <a:xfrm>
              <a:off x="1746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39" name="Rectangle 2471"/>
            <p:cNvSpPr>
              <a:spLocks noChangeArrowheads="1"/>
            </p:cNvSpPr>
            <p:nvPr/>
          </p:nvSpPr>
          <p:spPr bwMode="auto">
            <a:xfrm>
              <a:off x="1791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40" name="Rectangle 2472"/>
            <p:cNvSpPr>
              <a:spLocks noChangeArrowheads="1"/>
            </p:cNvSpPr>
            <p:nvPr/>
          </p:nvSpPr>
          <p:spPr bwMode="auto">
            <a:xfrm>
              <a:off x="1837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41" name="Rectangle 2473"/>
            <p:cNvSpPr>
              <a:spLocks noChangeArrowheads="1"/>
            </p:cNvSpPr>
            <p:nvPr/>
          </p:nvSpPr>
          <p:spPr bwMode="auto">
            <a:xfrm>
              <a:off x="1882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42" name="Rectangle 2474"/>
            <p:cNvSpPr>
              <a:spLocks noChangeArrowheads="1"/>
            </p:cNvSpPr>
            <p:nvPr/>
          </p:nvSpPr>
          <p:spPr bwMode="auto">
            <a:xfrm>
              <a:off x="1928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43" name="Rectangle 2475"/>
            <p:cNvSpPr>
              <a:spLocks noChangeArrowheads="1"/>
            </p:cNvSpPr>
            <p:nvPr/>
          </p:nvSpPr>
          <p:spPr bwMode="auto">
            <a:xfrm>
              <a:off x="1973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44" name="Rectangle 2476"/>
            <p:cNvSpPr>
              <a:spLocks noChangeArrowheads="1"/>
            </p:cNvSpPr>
            <p:nvPr/>
          </p:nvSpPr>
          <p:spPr bwMode="auto">
            <a:xfrm>
              <a:off x="2018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45" name="Rectangle 2477"/>
            <p:cNvSpPr>
              <a:spLocks noChangeArrowheads="1"/>
            </p:cNvSpPr>
            <p:nvPr/>
          </p:nvSpPr>
          <p:spPr bwMode="auto">
            <a:xfrm>
              <a:off x="2064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46" name="Rectangle 2478"/>
            <p:cNvSpPr>
              <a:spLocks noChangeArrowheads="1"/>
            </p:cNvSpPr>
            <p:nvPr/>
          </p:nvSpPr>
          <p:spPr bwMode="auto">
            <a:xfrm>
              <a:off x="2109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47" name="Rectangle 2479"/>
            <p:cNvSpPr>
              <a:spLocks noChangeArrowheads="1"/>
            </p:cNvSpPr>
            <p:nvPr/>
          </p:nvSpPr>
          <p:spPr bwMode="auto">
            <a:xfrm>
              <a:off x="2155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48" name="Rectangle 2480"/>
            <p:cNvSpPr>
              <a:spLocks noChangeArrowheads="1"/>
            </p:cNvSpPr>
            <p:nvPr/>
          </p:nvSpPr>
          <p:spPr bwMode="auto">
            <a:xfrm>
              <a:off x="2200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49" name="Rectangle 2481"/>
            <p:cNvSpPr>
              <a:spLocks noChangeArrowheads="1"/>
            </p:cNvSpPr>
            <p:nvPr/>
          </p:nvSpPr>
          <p:spPr bwMode="auto">
            <a:xfrm>
              <a:off x="2245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50" name="Rectangle 2482"/>
            <p:cNvSpPr>
              <a:spLocks noChangeArrowheads="1"/>
            </p:cNvSpPr>
            <p:nvPr/>
          </p:nvSpPr>
          <p:spPr bwMode="auto">
            <a:xfrm>
              <a:off x="2291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51" name="Rectangle 2483"/>
            <p:cNvSpPr>
              <a:spLocks noChangeArrowheads="1"/>
            </p:cNvSpPr>
            <p:nvPr/>
          </p:nvSpPr>
          <p:spPr bwMode="auto">
            <a:xfrm>
              <a:off x="2336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52" name="Rectangle 2484"/>
            <p:cNvSpPr>
              <a:spLocks noChangeArrowheads="1"/>
            </p:cNvSpPr>
            <p:nvPr/>
          </p:nvSpPr>
          <p:spPr bwMode="auto">
            <a:xfrm>
              <a:off x="2382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53" name="Rectangle 2485"/>
            <p:cNvSpPr>
              <a:spLocks noChangeArrowheads="1"/>
            </p:cNvSpPr>
            <p:nvPr/>
          </p:nvSpPr>
          <p:spPr bwMode="auto">
            <a:xfrm>
              <a:off x="2427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54" name="Rectangle 2486"/>
            <p:cNvSpPr>
              <a:spLocks noChangeArrowheads="1"/>
            </p:cNvSpPr>
            <p:nvPr/>
          </p:nvSpPr>
          <p:spPr bwMode="auto">
            <a:xfrm>
              <a:off x="2472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55" name="Rectangle 2487"/>
            <p:cNvSpPr>
              <a:spLocks noChangeArrowheads="1"/>
            </p:cNvSpPr>
            <p:nvPr/>
          </p:nvSpPr>
          <p:spPr bwMode="auto">
            <a:xfrm>
              <a:off x="2518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56" name="Rectangle 2488"/>
            <p:cNvSpPr>
              <a:spLocks noChangeArrowheads="1"/>
            </p:cNvSpPr>
            <p:nvPr/>
          </p:nvSpPr>
          <p:spPr bwMode="auto">
            <a:xfrm>
              <a:off x="2563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57" name="Rectangle 2489"/>
            <p:cNvSpPr>
              <a:spLocks noChangeArrowheads="1"/>
            </p:cNvSpPr>
            <p:nvPr/>
          </p:nvSpPr>
          <p:spPr bwMode="auto">
            <a:xfrm>
              <a:off x="2609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58" name="Rectangle 2490"/>
            <p:cNvSpPr>
              <a:spLocks noChangeArrowheads="1"/>
            </p:cNvSpPr>
            <p:nvPr/>
          </p:nvSpPr>
          <p:spPr bwMode="auto">
            <a:xfrm>
              <a:off x="2654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59" name="Rectangle 2491"/>
            <p:cNvSpPr>
              <a:spLocks noChangeArrowheads="1"/>
            </p:cNvSpPr>
            <p:nvPr/>
          </p:nvSpPr>
          <p:spPr bwMode="auto">
            <a:xfrm>
              <a:off x="1474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60" name="Rectangle 2492"/>
            <p:cNvSpPr>
              <a:spLocks noChangeArrowheads="1"/>
            </p:cNvSpPr>
            <p:nvPr/>
          </p:nvSpPr>
          <p:spPr bwMode="auto">
            <a:xfrm>
              <a:off x="1519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61" name="Rectangle 2493"/>
            <p:cNvSpPr>
              <a:spLocks noChangeArrowheads="1"/>
            </p:cNvSpPr>
            <p:nvPr/>
          </p:nvSpPr>
          <p:spPr bwMode="auto">
            <a:xfrm>
              <a:off x="1564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62" name="Rectangle 2494"/>
            <p:cNvSpPr>
              <a:spLocks noChangeArrowheads="1"/>
            </p:cNvSpPr>
            <p:nvPr/>
          </p:nvSpPr>
          <p:spPr bwMode="auto">
            <a:xfrm>
              <a:off x="1610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63" name="Rectangle 2495"/>
            <p:cNvSpPr>
              <a:spLocks noChangeArrowheads="1"/>
            </p:cNvSpPr>
            <p:nvPr/>
          </p:nvSpPr>
          <p:spPr bwMode="auto">
            <a:xfrm>
              <a:off x="1655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64" name="Rectangle 2496"/>
            <p:cNvSpPr>
              <a:spLocks noChangeArrowheads="1"/>
            </p:cNvSpPr>
            <p:nvPr/>
          </p:nvSpPr>
          <p:spPr bwMode="auto">
            <a:xfrm>
              <a:off x="1701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65" name="Rectangle 2497"/>
            <p:cNvSpPr>
              <a:spLocks noChangeArrowheads="1"/>
            </p:cNvSpPr>
            <p:nvPr/>
          </p:nvSpPr>
          <p:spPr bwMode="auto">
            <a:xfrm>
              <a:off x="1746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66" name="Rectangle 2498"/>
            <p:cNvSpPr>
              <a:spLocks noChangeArrowheads="1"/>
            </p:cNvSpPr>
            <p:nvPr/>
          </p:nvSpPr>
          <p:spPr bwMode="auto">
            <a:xfrm>
              <a:off x="1791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67" name="Rectangle 2499"/>
            <p:cNvSpPr>
              <a:spLocks noChangeArrowheads="1"/>
            </p:cNvSpPr>
            <p:nvPr/>
          </p:nvSpPr>
          <p:spPr bwMode="auto">
            <a:xfrm>
              <a:off x="1837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68" name="Rectangle 2500"/>
            <p:cNvSpPr>
              <a:spLocks noChangeArrowheads="1"/>
            </p:cNvSpPr>
            <p:nvPr/>
          </p:nvSpPr>
          <p:spPr bwMode="auto">
            <a:xfrm>
              <a:off x="1882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69" name="Rectangle 2501"/>
            <p:cNvSpPr>
              <a:spLocks noChangeArrowheads="1"/>
            </p:cNvSpPr>
            <p:nvPr/>
          </p:nvSpPr>
          <p:spPr bwMode="auto">
            <a:xfrm>
              <a:off x="1928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70" name="Rectangle 2502"/>
            <p:cNvSpPr>
              <a:spLocks noChangeArrowheads="1"/>
            </p:cNvSpPr>
            <p:nvPr/>
          </p:nvSpPr>
          <p:spPr bwMode="auto">
            <a:xfrm>
              <a:off x="1973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71" name="Rectangle 2503"/>
            <p:cNvSpPr>
              <a:spLocks noChangeArrowheads="1"/>
            </p:cNvSpPr>
            <p:nvPr/>
          </p:nvSpPr>
          <p:spPr bwMode="auto">
            <a:xfrm>
              <a:off x="2018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72" name="Rectangle 2504"/>
            <p:cNvSpPr>
              <a:spLocks noChangeArrowheads="1"/>
            </p:cNvSpPr>
            <p:nvPr/>
          </p:nvSpPr>
          <p:spPr bwMode="auto">
            <a:xfrm>
              <a:off x="2064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73" name="Rectangle 2505"/>
            <p:cNvSpPr>
              <a:spLocks noChangeArrowheads="1"/>
            </p:cNvSpPr>
            <p:nvPr/>
          </p:nvSpPr>
          <p:spPr bwMode="auto">
            <a:xfrm>
              <a:off x="2109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74" name="Rectangle 2506"/>
            <p:cNvSpPr>
              <a:spLocks noChangeArrowheads="1"/>
            </p:cNvSpPr>
            <p:nvPr/>
          </p:nvSpPr>
          <p:spPr bwMode="auto">
            <a:xfrm>
              <a:off x="2155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75" name="Rectangle 2507"/>
            <p:cNvSpPr>
              <a:spLocks noChangeArrowheads="1"/>
            </p:cNvSpPr>
            <p:nvPr/>
          </p:nvSpPr>
          <p:spPr bwMode="auto">
            <a:xfrm>
              <a:off x="2200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76" name="Rectangle 2508"/>
            <p:cNvSpPr>
              <a:spLocks noChangeArrowheads="1"/>
            </p:cNvSpPr>
            <p:nvPr/>
          </p:nvSpPr>
          <p:spPr bwMode="auto">
            <a:xfrm>
              <a:off x="2245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77" name="Rectangle 2509"/>
            <p:cNvSpPr>
              <a:spLocks noChangeArrowheads="1"/>
            </p:cNvSpPr>
            <p:nvPr/>
          </p:nvSpPr>
          <p:spPr bwMode="auto">
            <a:xfrm>
              <a:off x="2291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78" name="Rectangle 2510"/>
            <p:cNvSpPr>
              <a:spLocks noChangeArrowheads="1"/>
            </p:cNvSpPr>
            <p:nvPr/>
          </p:nvSpPr>
          <p:spPr bwMode="auto">
            <a:xfrm>
              <a:off x="2336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79" name="Rectangle 2511"/>
            <p:cNvSpPr>
              <a:spLocks noChangeArrowheads="1"/>
            </p:cNvSpPr>
            <p:nvPr/>
          </p:nvSpPr>
          <p:spPr bwMode="auto">
            <a:xfrm>
              <a:off x="2382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80" name="Rectangle 2512"/>
            <p:cNvSpPr>
              <a:spLocks noChangeArrowheads="1"/>
            </p:cNvSpPr>
            <p:nvPr/>
          </p:nvSpPr>
          <p:spPr bwMode="auto">
            <a:xfrm>
              <a:off x="2427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81" name="Rectangle 2513"/>
            <p:cNvSpPr>
              <a:spLocks noChangeArrowheads="1"/>
            </p:cNvSpPr>
            <p:nvPr/>
          </p:nvSpPr>
          <p:spPr bwMode="auto">
            <a:xfrm>
              <a:off x="2472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82" name="Rectangle 2514"/>
            <p:cNvSpPr>
              <a:spLocks noChangeArrowheads="1"/>
            </p:cNvSpPr>
            <p:nvPr/>
          </p:nvSpPr>
          <p:spPr bwMode="auto">
            <a:xfrm>
              <a:off x="2518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83" name="Rectangle 2515"/>
            <p:cNvSpPr>
              <a:spLocks noChangeArrowheads="1"/>
            </p:cNvSpPr>
            <p:nvPr/>
          </p:nvSpPr>
          <p:spPr bwMode="auto">
            <a:xfrm>
              <a:off x="2563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84" name="Rectangle 2516"/>
            <p:cNvSpPr>
              <a:spLocks noChangeArrowheads="1"/>
            </p:cNvSpPr>
            <p:nvPr/>
          </p:nvSpPr>
          <p:spPr bwMode="auto">
            <a:xfrm>
              <a:off x="2609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85" name="Rectangle 2517"/>
            <p:cNvSpPr>
              <a:spLocks noChangeArrowheads="1"/>
            </p:cNvSpPr>
            <p:nvPr/>
          </p:nvSpPr>
          <p:spPr bwMode="auto">
            <a:xfrm>
              <a:off x="2654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86" name="Rectangle 2518"/>
            <p:cNvSpPr>
              <a:spLocks noChangeArrowheads="1"/>
            </p:cNvSpPr>
            <p:nvPr/>
          </p:nvSpPr>
          <p:spPr bwMode="auto">
            <a:xfrm>
              <a:off x="1474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87" name="Rectangle 2519"/>
            <p:cNvSpPr>
              <a:spLocks noChangeArrowheads="1"/>
            </p:cNvSpPr>
            <p:nvPr/>
          </p:nvSpPr>
          <p:spPr bwMode="auto">
            <a:xfrm>
              <a:off x="1519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88" name="Rectangle 2520"/>
            <p:cNvSpPr>
              <a:spLocks noChangeArrowheads="1"/>
            </p:cNvSpPr>
            <p:nvPr/>
          </p:nvSpPr>
          <p:spPr bwMode="auto">
            <a:xfrm>
              <a:off x="1564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89" name="Rectangle 2521"/>
            <p:cNvSpPr>
              <a:spLocks noChangeArrowheads="1"/>
            </p:cNvSpPr>
            <p:nvPr/>
          </p:nvSpPr>
          <p:spPr bwMode="auto">
            <a:xfrm>
              <a:off x="1610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90" name="Rectangle 2522"/>
            <p:cNvSpPr>
              <a:spLocks noChangeArrowheads="1"/>
            </p:cNvSpPr>
            <p:nvPr/>
          </p:nvSpPr>
          <p:spPr bwMode="auto">
            <a:xfrm>
              <a:off x="1655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91" name="Rectangle 2523"/>
            <p:cNvSpPr>
              <a:spLocks noChangeArrowheads="1"/>
            </p:cNvSpPr>
            <p:nvPr/>
          </p:nvSpPr>
          <p:spPr bwMode="auto">
            <a:xfrm>
              <a:off x="1701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92" name="Rectangle 2524"/>
            <p:cNvSpPr>
              <a:spLocks noChangeArrowheads="1"/>
            </p:cNvSpPr>
            <p:nvPr/>
          </p:nvSpPr>
          <p:spPr bwMode="auto">
            <a:xfrm>
              <a:off x="1746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93" name="Rectangle 2525"/>
            <p:cNvSpPr>
              <a:spLocks noChangeArrowheads="1"/>
            </p:cNvSpPr>
            <p:nvPr/>
          </p:nvSpPr>
          <p:spPr bwMode="auto">
            <a:xfrm>
              <a:off x="1791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94" name="Rectangle 2526"/>
            <p:cNvSpPr>
              <a:spLocks noChangeArrowheads="1"/>
            </p:cNvSpPr>
            <p:nvPr/>
          </p:nvSpPr>
          <p:spPr bwMode="auto">
            <a:xfrm>
              <a:off x="1837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95" name="Rectangle 2527"/>
            <p:cNvSpPr>
              <a:spLocks noChangeArrowheads="1"/>
            </p:cNvSpPr>
            <p:nvPr/>
          </p:nvSpPr>
          <p:spPr bwMode="auto">
            <a:xfrm>
              <a:off x="1882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96" name="Rectangle 2528"/>
            <p:cNvSpPr>
              <a:spLocks noChangeArrowheads="1"/>
            </p:cNvSpPr>
            <p:nvPr/>
          </p:nvSpPr>
          <p:spPr bwMode="auto">
            <a:xfrm>
              <a:off x="1928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97" name="Rectangle 2529"/>
            <p:cNvSpPr>
              <a:spLocks noChangeArrowheads="1"/>
            </p:cNvSpPr>
            <p:nvPr/>
          </p:nvSpPr>
          <p:spPr bwMode="auto">
            <a:xfrm>
              <a:off x="1973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98" name="Rectangle 2530"/>
            <p:cNvSpPr>
              <a:spLocks noChangeArrowheads="1"/>
            </p:cNvSpPr>
            <p:nvPr/>
          </p:nvSpPr>
          <p:spPr bwMode="auto">
            <a:xfrm>
              <a:off x="2018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899" name="Rectangle 2531"/>
            <p:cNvSpPr>
              <a:spLocks noChangeArrowheads="1"/>
            </p:cNvSpPr>
            <p:nvPr/>
          </p:nvSpPr>
          <p:spPr bwMode="auto">
            <a:xfrm>
              <a:off x="2064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00" name="Rectangle 2532"/>
            <p:cNvSpPr>
              <a:spLocks noChangeArrowheads="1"/>
            </p:cNvSpPr>
            <p:nvPr/>
          </p:nvSpPr>
          <p:spPr bwMode="auto">
            <a:xfrm>
              <a:off x="2109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01" name="Rectangle 2533"/>
            <p:cNvSpPr>
              <a:spLocks noChangeArrowheads="1"/>
            </p:cNvSpPr>
            <p:nvPr/>
          </p:nvSpPr>
          <p:spPr bwMode="auto">
            <a:xfrm>
              <a:off x="2155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02" name="Rectangle 2534"/>
            <p:cNvSpPr>
              <a:spLocks noChangeArrowheads="1"/>
            </p:cNvSpPr>
            <p:nvPr/>
          </p:nvSpPr>
          <p:spPr bwMode="auto">
            <a:xfrm>
              <a:off x="2200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03" name="Rectangle 2535"/>
            <p:cNvSpPr>
              <a:spLocks noChangeArrowheads="1"/>
            </p:cNvSpPr>
            <p:nvPr/>
          </p:nvSpPr>
          <p:spPr bwMode="auto">
            <a:xfrm>
              <a:off x="2245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04" name="Rectangle 2536"/>
            <p:cNvSpPr>
              <a:spLocks noChangeArrowheads="1"/>
            </p:cNvSpPr>
            <p:nvPr/>
          </p:nvSpPr>
          <p:spPr bwMode="auto">
            <a:xfrm>
              <a:off x="2291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05" name="Rectangle 2537"/>
            <p:cNvSpPr>
              <a:spLocks noChangeArrowheads="1"/>
            </p:cNvSpPr>
            <p:nvPr/>
          </p:nvSpPr>
          <p:spPr bwMode="auto">
            <a:xfrm>
              <a:off x="2336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06" name="Rectangle 2538"/>
            <p:cNvSpPr>
              <a:spLocks noChangeArrowheads="1"/>
            </p:cNvSpPr>
            <p:nvPr/>
          </p:nvSpPr>
          <p:spPr bwMode="auto">
            <a:xfrm>
              <a:off x="2382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07" name="Rectangle 2539"/>
            <p:cNvSpPr>
              <a:spLocks noChangeArrowheads="1"/>
            </p:cNvSpPr>
            <p:nvPr/>
          </p:nvSpPr>
          <p:spPr bwMode="auto">
            <a:xfrm>
              <a:off x="2427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08" name="Rectangle 2540"/>
            <p:cNvSpPr>
              <a:spLocks noChangeArrowheads="1"/>
            </p:cNvSpPr>
            <p:nvPr/>
          </p:nvSpPr>
          <p:spPr bwMode="auto">
            <a:xfrm>
              <a:off x="2472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09" name="Rectangle 2541"/>
            <p:cNvSpPr>
              <a:spLocks noChangeArrowheads="1"/>
            </p:cNvSpPr>
            <p:nvPr/>
          </p:nvSpPr>
          <p:spPr bwMode="auto">
            <a:xfrm>
              <a:off x="2518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10" name="Rectangle 2542"/>
            <p:cNvSpPr>
              <a:spLocks noChangeArrowheads="1"/>
            </p:cNvSpPr>
            <p:nvPr/>
          </p:nvSpPr>
          <p:spPr bwMode="auto">
            <a:xfrm>
              <a:off x="2563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11" name="Rectangle 2543"/>
            <p:cNvSpPr>
              <a:spLocks noChangeArrowheads="1"/>
            </p:cNvSpPr>
            <p:nvPr/>
          </p:nvSpPr>
          <p:spPr bwMode="auto">
            <a:xfrm>
              <a:off x="2609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12" name="Rectangle 2544"/>
            <p:cNvSpPr>
              <a:spLocks noChangeArrowheads="1"/>
            </p:cNvSpPr>
            <p:nvPr/>
          </p:nvSpPr>
          <p:spPr bwMode="auto">
            <a:xfrm>
              <a:off x="2654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13" name="Rectangle 2545"/>
            <p:cNvSpPr>
              <a:spLocks noChangeArrowheads="1"/>
            </p:cNvSpPr>
            <p:nvPr/>
          </p:nvSpPr>
          <p:spPr bwMode="auto">
            <a:xfrm>
              <a:off x="1474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14" name="Rectangle 2546"/>
            <p:cNvSpPr>
              <a:spLocks noChangeArrowheads="1"/>
            </p:cNvSpPr>
            <p:nvPr/>
          </p:nvSpPr>
          <p:spPr bwMode="auto">
            <a:xfrm>
              <a:off x="1519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15" name="Rectangle 2547"/>
            <p:cNvSpPr>
              <a:spLocks noChangeArrowheads="1"/>
            </p:cNvSpPr>
            <p:nvPr/>
          </p:nvSpPr>
          <p:spPr bwMode="auto">
            <a:xfrm>
              <a:off x="1564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16" name="Rectangle 2548"/>
            <p:cNvSpPr>
              <a:spLocks noChangeArrowheads="1"/>
            </p:cNvSpPr>
            <p:nvPr/>
          </p:nvSpPr>
          <p:spPr bwMode="auto">
            <a:xfrm>
              <a:off x="1610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17" name="Rectangle 2549"/>
            <p:cNvSpPr>
              <a:spLocks noChangeArrowheads="1"/>
            </p:cNvSpPr>
            <p:nvPr/>
          </p:nvSpPr>
          <p:spPr bwMode="auto">
            <a:xfrm>
              <a:off x="1655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18" name="Rectangle 2550"/>
            <p:cNvSpPr>
              <a:spLocks noChangeArrowheads="1"/>
            </p:cNvSpPr>
            <p:nvPr/>
          </p:nvSpPr>
          <p:spPr bwMode="auto">
            <a:xfrm>
              <a:off x="1701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19" name="Rectangle 2551"/>
            <p:cNvSpPr>
              <a:spLocks noChangeArrowheads="1"/>
            </p:cNvSpPr>
            <p:nvPr/>
          </p:nvSpPr>
          <p:spPr bwMode="auto">
            <a:xfrm>
              <a:off x="1746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20" name="Rectangle 2552"/>
            <p:cNvSpPr>
              <a:spLocks noChangeArrowheads="1"/>
            </p:cNvSpPr>
            <p:nvPr/>
          </p:nvSpPr>
          <p:spPr bwMode="auto">
            <a:xfrm>
              <a:off x="1791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21" name="Rectangle 2553"/>
            <p:cNvSpPr>
              <a:spLocks noChangeArrowheads="1"/>
            </p:cNvSpPr>
            <p:nvPr/>
          </p:nvSpPr>
          <p:spPr bwMode="auto">
            <a:xfrm>
              <a:off x="1837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22" name="Rectangle 2554"/>
            <p:cNvSpPr>
              <a:spLocks noChangeArrowheads="1"/>
            </p:cNvSpPr>
            <p:nvPr/>
          </p:nvSpPr>
          <p:spPr bwMode="auto">
            <a:xfrm>
              <a:off x="1882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23" name="Rectangle 2555"/>
            <p:cNvSpPr>
              <a:spLocks noChangeArrowheads="1"/>
            </p:cNvSpPr>
            <p:nvPr/>
          </p:nvSpPr>
          <p:spPr bwMode="auto">
            <a:xfrm>
              <a:off x="1928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24" name="Rectangle 2556"/>
            <p:cNvSpPr>
              <a:spLocks noChangeArrowheads="1"/>
            </p:cNvSpPr>
            <p:nvPr/>
          </p:nvSpPr>
          <p:spPr bwMode="auto">
            <a:xfrm>
              <a:off x="1973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25" name="Rectangle 2557"/>
            <p:cNvSpPr>
              <a:spLocks noChangeArrowheads="1"/>
            </p:cNvSpPr>
            <p:nvPr/>
          </p:nvSpPr>
          <p:spPr bwMode="auto">
            <a:xfrm>
              <a:off x="2018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26" name="Rectangle 2558"/>
            <p:cNvSpPr>
              <a:spLocks noChangeArrowheads="1"/>
            </p:cNvSpPr>
            <p:nvPr/>
          </p:nvSpPr>
          <p:spPr bwMode="auto">
            <a:xfrm>
              <a:off x="2064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27" name="Rectangle 2559"/>
            <p:cNvSpPr>
              <a:spLocks noChangeArrowheads="1"/>
            </p:cNvSpPr>
            <p:nvPr/>
          </p:nvSpPr>
          <p:spPr bwMode="auto">
            <a:xfrm>
              <a:off x="2109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28" name="Rectangle 2560"/>
            <p:cNvSpPr>
              <a:spLocks noChangeArrowheads="1"/>
            </p:cNvSpPr>
            <p:nvPr/>
          </p:nvSpPr>
          <p:spPr bwMode="auto">
            <a:xfrm>
              <a:off x="2155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29" name="Rectangle 2561"/>
            <p:cNvSpPr>
              <a:spLocks noChangeArrowheads="1"/>
            </p:cNvSpPr>
            <p:nvPr/>
          </p:nvSpPr>
          <p:spPr bwMode="auto">
            <a:xfrm>
              <a:off x="2200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30" name="Rectangle 2562"/>
            <p:cNvSpPr>
              <a:spLocks noChangeArrowheads="1"/>
            </p:cNvSpPr>
            <p:nvPr/>
          </p:nvSpPr>
          <p:spPr bwMode="auto">
            <a:xfrm>
              <a:off x="2245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31" name="Rectangle 2563"/>
            <p:cNvSpPr>
              <a:spLocks noChangeArrowheads="1"/>
            </p:cNvSpPr>
            <p:nvPr/>
          </p:nvSpPr>
          <p:spPr bwMode="auto">
            <a:xfrm>
              <a:off x="2291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32" name="Rectangle 2564"/>
            <p:cNvSpPr>
              <a:spLocks noChangeArrowheads="1"/>
            </p:cNvSpPr>
            <p:nvPr/>
          </p:nvSpPr>
          <p:spPr bwMode="auto">
            <a:xfrm>
              <a:off x="2336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33" name="Rectangle 2565"/>
            <p:cNvSpPr>
              <a:spLocks noChangeArrowheads="1"/>
            </p:cNvSpPr>
            <p:nvPr/>
          </p:nvSpPr>
          <p:spPr bwMode="auto">
            <a:xfrm>
              <a:off x="2382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34" name="Rectangle 2566"/>
            <p:cNvSpPr>
              <a:spLocks noChangeArrowheads="1"/>
            </p:cNvSpPr>
            <p:nvPr/>
          </p:nvSpPr>
          <p:spPr bwMode="auto">
            <a:xfrm>
              <a:off x="2427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35" name="Rectangle 2567"/>
            <p:cNvSpPr>
              <a:spLocks noChangeArrowheads="1"/>
            </p:cNvSpPr>
            <p:nvPr/>
          </p:nvSpPr>
          <p:spPr bwMode="auto">
            <a:xfrm>
              <a:off x="2472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36" name="Rectangle 2568"/>
            <p:cNvSpPr>
              <a:spLocks noChangeArrowheads="1"/>
            </p:cNvSpPr>
            <p:nvPr/>
          </p:nvSpPr>
          <p:spPr bwMode="auto">
            <a:xfrm>
              <a:off x="2518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37" name="Rectangle 2569"/>
            <p:cNvSpPr>
              <a:spLocks noChangeArrowheads="1"/>
            </p:cNvSpPr>
            <p:nvPr/>
          </p:nvSpPr>
          <p:spPr bwMode="auto">
            <a:xfrm>
              <a:off x="2563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38" name="Rectangle 2570"/>
            <p:cNvSpPr>
              <a:spLocks noChangeArrowheads="1"/>
            </p:cNvSpPr>
            <p:nvPr/>
          </p:nvSpPr>
          <p:spPr bwMode="auto">
            <a:xfrm>
              <a:off x="2609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39" name="Rectangle 2571"/>
            <p:cNvSpPr>
              <a:spLocks noChangeArrowheads="1"/>
            </p:cNvSpPr>
            <p:nvPr/>
          </p:nvSpPr>
          <p:spPr bwMode="auto">
            <a:xfrm>
              <a:off x="2654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40" name="Rectangle 2572"/>
            <p:cNvSpPr>
              <a:spLocks noChangeArrowheads="1"/>
            </p:cNvSpPr>
            <p:nvPr/>
          </p:nvSpPr>
          <p:spPr bwMode="auto">
            <a:xfrm>
              <a:off x="1474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41" name="Rectangle 2573"/>
            <p:cNvSpPr>
              <a:spLocks noChangeArrowheads="1"/>
            </p:cNvSpPr>
            <p:nvPr/>
          </p:nvSpPr>
          <p:spPr bwMode="auto">
            <a:xfrm>
              <a:off x="1519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42" name="Rectangle 2574"/>
            <p:cNvSpPr>
              <a:spLocks noChangeArrowheads="1"/>
            </p:cNvSpPr>
            <p:nvPr/>
          </p:nvSpPr>
          <p:spPr bwMode="auto">
            <a:xfrm>
              <a:off x="1564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43" name="Rectangle 2575"/>
            <p:cNvSpPr>
              <a:spLocks noChangeArrowheads="1"/>
            </p:cNvSpPr>
            <p:nvPr/>
          </p:nvSpPr>
          <p:spPr bwMode="auto">
            <a:xfrm>
              <a:off x="1610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44" name="Rectangle 2576"/>
            <p:cNvSpPr>
              <a:spLocks noChangeArrowheads="1"/>
            </p:cNvSpPr>
            <p:nvPr/>
          </p:nvSpPr>
          <p:spPr bwMode="auto">
            <a:xfrm>
              <a:off x="1655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45" name="Rectangle 2577"/>
            <p:cNvSpPr>
              <a:spLocks noChangeArrowheads="1"/>
            </p:cNvSpPr>
            <p:nvPr/>
          </p:nvSpPr>
          <p:spPr bwMode="auto">
            <a:xfrm>
              <a:off x="1701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46" name="Rectangle 2578"/>
            <p:cNvSpPr>
              <a:spLocks noChangeArrowheads="1"/>
            </p:cNvSpPr>
            <p:nvPr/>
          </p:nvSpPr>
          <p:spPr bwMode="auto">
            <a:xfrm>
              <a:off x="1746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47" name="Rectangle 2579"/>
            <p:cNvSpPr>
              <a:spLocks noChangeArrowheads="1"/>
            </p:cNvSpPr>
            <p:nvPr/>
          </p:nvSpPr>
          <p:spPr bwMode="auto">
            <a:xfrm>
              <a:off x="1791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48" name="Rectangle 2580"/>
            <p:cNvSpPr>
              <a:spLocks noChangeArrowheads="1"/>
            </p:cNvSpPr>
            <p:nvPr/>
          </p:nvSpPr>
          <p:spPr bwMode="auto">
            <a:xfrm>
              <a:off x="1837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49" name="Rectangle 2581"/>
            <p:cNvSpPr>
              <a:spLocks noChangeArrowheads="1"/>
            </p:cNvSpPr>
            <p:nvPr/>
          </p:nvSpPr>
          <p:spPr bwMode="auto">
            <a:xfrm>
              <a:off x="1882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50" name="Rectangle 2582"/>
            <p:cNvSpPr>
              <a:spLocks noChangeArrowheads="1"/>
            </p:cNvSpPr>
            <p:nvPr/>
          </p:nvSpPr>
          <p:spPr bwMode="auto">
            <a:xfrm>
              <a:off x="1928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51" name="Rectangle 2583"/>
            <p:cNvSpPr>
              <a:spLocks noChangeArrowheads="1"/>
            </p:cNvSpPr>
            <p:nvPr/>
          </p:nvSpPr>
          <p:spPr bwMode="auto">
            <a:xfrm>
              <a:off x="1973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52" name="Rectangle 2584"/>
            <p:cNvSpPr>
              <a:spLocks noChangeArrowheads="1"/>
            </p:cNvSpPr>
            <p:nvPr/>
          </p:nvSpPr>
          <p:spPr bwMode="auto">
            <a:xfrm>
              <a:off x="2018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53" name="Rectangle 2585"/>
            <p:cNvSpPr>
              <a:spLocks noChangeArrowheads="1"/>
            </p:cNvSpPr>
            <p:nvPr/>
          </p:nvSpPr>
          <p:spPr bwMode="auto">
            <a:xfrm>
              <a:off x="2064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54" name="Rectangle 2586"/>
            <p:cNvSpPr>
              <a:spLocks noChangeArrowheads="1"/>
            </p:cNvSpPr>
            <p:nvPr/>
          </p:nvSpPr>
          <p:spPr bwMode="auto">
            <a:xfrm>
              <a:off x="2109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55" name="Rectangle 2587"/>
            <p:cNvSpPr>
              <a:spLocks noChangeArrowheads="1"/>
            </p:cNvSpPr>
            <p:nvPr/>
          </p:nvSpPr>
          <p:spPr bwMode="auto">
            <a:xfrm>
              <a:off x="2155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56" name="Rectangle 2588"/>
            <p:cNvSpPr>
              <a:spLocks noChangeArrowheads="1"/>
            </p:cNvSpPr>
            <p:nvPr/>
          </p:nvSpPr>
          <p:spPr bwMode="auto">
            <a:xfrm>
              <a:off x="2200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57" name="Rectangle 2589"/>
            <p:cNvSpPr>
              <a:spLocks noChangeArrowheads="1"/>
            </p:cNvSpPr>
            <p:nvPr/>
          </p:nvSpPr>
          <p:spPr bwMode="auto">
            <a:xfrm>
              <a:off x="2245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58" name="Rectangle 2590"/>
            <p:cNvSpPr>
              <a:spLocks noChangeArrowheads="1"/>
            </p:cNvSpPr>
            <p:nvPr/>
          </p:nvSpPr>
          <p:spPr bwMode="auto">
            <a:xfrm>
              <a:off x="2291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59" name="Rectangle 2591"/>
            <p:cNvSpPr>
              <a:spLocks noChangeArrowheads="1"/>
            </p:cNvSpPr>
            <p:nvPr/>
          </p:nvSpPr>
          <p:spPr bwMode="auto">
            <a:xfrm>
              <a:off x="2336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60" name="Rectangle 2592"/>
            <p:cNvSpPr>
              <a:spLocks noChangeArrowheads="1"/>
            </p:cNvSpPr>
            <p:nvPr/>
          </p:nvSpPr>
          <p:spPr bwMode="auto">
            <a:xfrm>
              <a:off x="2382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61" name="Rectangle 2593"/>
            <p:cNvSpPr>
              <a:spLocks noChangeArrowheads="1"/>
            </p:cNvSpPr>
            <p:nvPr/>
          </p:nvSpPr>
          <p:spPr bwMode="auto">
            <a:xfrm>
              <a:off x="2427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62" name="Rectangle 2594"/>
            <p:cNvSpPr>
              <a:spLocks noChangeArrowheads="1"/>
            </p:cNvSpPr>
            <p:nvPr/>
          </p:nvSpPr>
          <p:spPr bwMode="auto">
            <a:xfrm>
              <a:off x="2472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63" name="Rectangle 2595"/>
            <p:cNvSpPr>
              <a:spLocks noChangeArrowheads="1"/>
            </p:cNvSpPr>
            <p:nvPr/>
          </p:nvSpPr>
          <p:spPr bwMode="auto">
            <a:xfrm>
              <a:off x="2518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64" name="Rectangle 2596"/>
            <p:cNvSpPr>
              <a:spLocks noChangeArrowheads="1"/>
            </p:cNvSpPr>
            <p:nvPr/>
          </p:nvSpPr>
          <p:spPr bwMode="auto">
            <a:xfrm>
              <a:off x="2563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65" name="Rectangle 2597"/>
            <p:cNvSpPr>
              <a:spLocks noChangeArrowheads="1"/>
            </p:cNvSpPr>
            <p:nvPr/>
          </p:nvSpPr>
          <p:spPr bwMode="auto">
            <a:xfrm>
              <a:off x="2609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66" name="Rectangle 2598"/>
            <p:cNvSpPr>
              <a:spLocks noChangeArrowheads="1"/>
            </p:cNvSpPr>
            <p:nvPr/>
          </p:nvSpPr>
          <p:spPr bwMode="auto">
            <a:xfrm>
              <a:off x="2654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67" name="Rectangle 2599"/>
            <p:cNvSpPr>
              <a:spLocks noChangeArrowheads="1"/>
            </p:cNvSpPr>
            <p:nvPr/>
          </p:nvSpPr>
          <p:spPr bwMode="auto">
            <a:xfrm>
              <a:off x="1474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68" name="Rectangle 2600"/>
            <p:cNvSpPr>
              <a:spLocks noChangeArrowheads="1"/>
            </p:cNvSpPr>
            <p:nvPr/>
          </p:nvSpPr>
          <p:spPr bwMode="auto">
            <a:xfrm>
              <a:off x="1519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69" name="Rectangle 2601"/>
            <p:cNvSpPr>
              <a:spLocks noChangeArrowheads="1"/>
            </p:cNvSpPr>
            <p:nvPr/>
          </p:nvSpPr>
          <p:spPr bwMode="auto">
            <a:xfrm>
              <a:off x="1564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70" name="Rectangle 2602"/>
            <p:cNvSpPr>
              <a:spLocks noChangeArrowheads="1"/>
            </p:cNvSpPr>
            <p:nvPr/>
          </p:nvSpPr>
          <p:spPr bwMode="auto">
            <a:xfrm>
              <a:off x="1610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71" name="Rectangle 2603"/>
            <p:cNvSpPr>
              <a:spLocks noChangeArrowheads="1"/>
            </p:cNvSpPr>
            <p:nvPr/>
          </p:nvSpPr>
          <p:spPr bwMode="auto">
            <a:xfrm>
              <a:off x="1655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72" name="Rectangle 2604"/>
            <p:cNvSpPr>
              <a:spLocks noChangeArrowheads="1"/>
            </p:cNvSpPr>
            <p:nvPr/>
          </p:nvSpPr>
          <p:spPr bwMode="auto">
            <a:xfrm>
              <a:off x="1701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73" name="Rectangle 2605"/>
            <p:cNvSpPr>
              <a:spLocks noChangeArrowheads="1"/>
            </p:cNvSpPr>
            <p:nvPr/>
          </p:nvSpPr>
          <p:spPr bwMode="auto">
            <a:xfrm>
              <a:off x="1746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74" name="Rectangle 2606"/>
            <p:cNvSpPr>
              <a:spLocks noChangeArrowheads="1"/>
            </p:cNvSpPr>
            <p:nvPr/>
          </p:nvSpPr>
          <p:spPr bwMode="auto">
            <a:xfrm>
              <a:off x="1791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75" name="Rectangle 2607"/>
            <p:cNvSpPr>
              <a:spLocks noChangeArrowheads="1"/>
            </p:cNvSpPr>
            <p:nvPr/>
          </p:nvSpPr>
          <p:spPr bwMode="auto">
            <a:xfrm>
              <a:off x="1837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76" name="Rectangle 2608"/>
            <p:cNvSpPr>
              <a:spLocks noChangeArrowheads="1"/>
            </p:cNvSpPr>
            <p:nvPr/>
          </p:nvSpPr>
          <p:spPr bwMode="auto">
            <a:xfrm>
              <a:off x="1882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77" name="Rectangle 2609"/>
            <p:cNvSpPr>
              <a:spLocks noChangeArrowheads="1"/>
            </p:cNvSpPr>
            <p:nvPr/>
          </p:nvSpPr>
          <p:spPr bwMode="auto">
            <a:xfrm>
              <a:off x="1928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78" name="Rectangle 2610"/>
            <p:cNvSpPr>
              <a:spLocks noChangeArrowheads="1"/>
            </p:cNvSpPr>
            <p:nvPr/>
          </p:nvSpPr>
          <p:spPr bwMode="auto">
            <a:xfrm>
              <a:off x="1973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79" name="Rectangle 2611"/>
            <p:cNvSpPr>
              <a:spLocks noChangeArrowheads="1"/>
            </p:cNvSpPr>
            <p:nvPr/>
          </p:nvSpPr>
          <p:spPr bwMode="auto">
            <a:xfrm>
              <a:off x="2018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80" name="Rectangle 2612"/>
            <p:cNvSpPr>
              <a:spLocks noChangeArrowheads="1"/>
            </p:cNvSpPr>
            <p:nvPr/>
          </p:nvSpPr>
          <p:spPr bwMode="auto">
            <a:xfrm>
              <a:off x="2064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81" name="Rectangle 2613"/>
            <p:cNvSpPr>
              <a:spLocks noChangeArrowheads="1"/>
            </p:cNvSpPr>
            <p:nvPr/>
          </p:nvSpPr>
          <p:spPr bwMode="auto">
            <a:xfrm>
              <a:off x="2109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82" name="Rectangle 2614"/>
            <p:cNvSpPr>
              <a:spLocks noChangeArrowheads="1"/>
            </p:cNvSpPr>
            <p:nvPr/>
          </p:nvSpPr>
          <p:spPr bwMode="auto">
            <a:xfrm>
              <a:off x="2155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83" name="Rectangle 2615"/>
            <p:cNvSpPr>
              <a:spLocks noChangeArrowheads="1"/>
            </p:cNvSpPr>
            <p:nvPr/>
          </p:nvSpPr>
          <p:spPr bwMode="auto">
            <a:xfrm>
              <a:off x="2200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84" name="Rectangle 2616"/>
            <p:cNvSpPr>
              <a:spLocks noChangeArrowheads="1"/>
            </p:cNvSpPr>
            <p:nvPr/>
          </p:nvSpPr>
          <p:spPr bwMode="auto">
            <a:xfrm>
              <a:off x="2245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85" name="Rectangle 2617"/>
            <p:cNvSpPr>
              <a:spLocks noChangeArrowheads="1"/>
            </p:cNvSpPr>
            <p:nvPr/>
          </p:nvSpPr>
          <p:spPr bwMode="auto">
            <a:xfrm>
              <a:off x="2291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86" name="Rectangle 2618"/>
            <p:cNvSpPr>
              <a:spLocks noChangeArrowheads="1"/>
            </p:cNvSpPr>
            <p:nvPr/>
          </p:nvSpPr>
          <p:spPr bwMode="auto">
            <a:xfrm>
              <a:off x="2336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87" name="Rectangle 2619"/>
            <p:cNvSpPr>
              <a:spLocks noChangeArrowheads="1"/>
            </p:cNvSpPr>
            <p:nvPr/>
          </p:nvSpPr>
          <p:spPr bwMode="auto">
            <a:xfrm>
              <a:off x="2382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88" name="Rectangle 2620"/>
            <p:cNvSpPr>
              <a:spLocks noChangeArrowheads="1"/>
            </p:cNvSpPr>
            <p:nvPr/>
          </p:nvSpPr>
          <p:spPr bwMode="auto">
            <a:xfrm>
              <a:off x="2427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89" name="Rectangle 2621"/>
            <p:cNvSpPr>
              <a:spLocks noChangeArrowheads="1"/>
            </p:cNvSpPr>
            <p:nvPr/>
          </p:nvSpPr>
          <p:spPr bwMode="auto">
            <a:xfrm>
              <a:off x="2472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90" name="Rectangle 2622"/>
            <p:cNvSpPr>
              <a:spLocks noChangeArrowheads="1"/>
            </p:cNvSpPr>
            <p:nvPr/>
          </p:nvSpPr>
          <p:spPr bwMode="auto">
            <a:xfrm>
              <a:off x="2518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91" name="Rectangle 2623"/>
            <p:cNvSpPr>
              <a:spLocks noChangeArrowheads="1"/>
            </p:cNvSpPr>
            <p:nvPr/>
          </p:nvSpPr>
          <p:spPr bwMode="auto">
            <a:xfrm>
              <a:off x="2563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92" name="Rectangle 2624"/>
            <p:cNvSpPr>
              <a:spLocks noChangeArrowheads="1"/>
            </p:cNvSpPr>
            <p:nvPr/>
          </p:nvSpPr>
          <p:spPr bwMode="auto">
            <a:xfrm>
              <a:off x="2609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93" name="Rectangle 2625"/>
            <p:cNvSpPr>
              <a:spLocks noChangeArrowheads="1"/>
            </p:cNvSpPr>
            <p:nvPr/>
          </p:nvSpPr>
          <p:spPr bwMode="auto">
            <a:xfrm>
              <a:off x="2654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94" name="Rectangle 2626"/>
            <p:cNvSpPr>
              <a:spLocks noChangeArrowheads="1"/>
            </p:cNvSpPr>
            <p:nvPr/>
          </p:nvSpPr>
          <p:spPr bwMode="auto">
            <a:xfrm>
              <a:off x="1474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95" name="Rectangle 2627"/>
            <p:cNvSpPr>
              <a:spLocks noChangeArrowheads="1"/>
            </p:cNvSpPr>
            <p:nvPr/>
          </p:nvSpPr>
          <p:spPr bwMode="auto">
            <a:xfrm>
              <a:off x="1519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96" name="Rectangle 2628"/>
            <p:cNvSpPr>
              <a:spLocks noChangeArrowheads="1"/>
            </p:cNvSpPr>
            <p:nvPr/>
          </p:nvSpPr>
          <p:spPr bwMode="auto">
            <a:xfrm>
              <a:off x="1564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97" name="Rectangle 2629"/>
            <p:cNvSpPr>
              <a:spLocks noChangeArrowheads="1"/>
            </p:cNvSpPr>
            <p:nvPr/>
          </p:nvSpPr>
          <p:spPr bwMode="auto">
            <a:xfrm>
              <a:off x="1610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98" name="Rectangle 2630"/>
            <p:cNvSpPr>
              <a:spLocks noChangeArrowheads="1"/>
            </p:cNvSpPr>
            <p:nvPr/>
          </p:nvSpPr>
          <p:spPr bwMode="auto">
            <a:xfrm>
              <a:off x="1655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0999" name="Rectangle 2631"/>
            <p:cNvSpPr>
              <a:spLocks noChangeArrowheads="1"/>
            </p:cNvSpPr>
            <p:nvPr/>
          </p:nvSpPr>
          <p:spPr bwMode="auto">
            <a:xfrm>
              <a:off x="1701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00" name="Rectangle 2632"/>
            <p:cNvSpPr>
              <a:spLocks noChangeArrowheads="1"/>
            </p:cNvSpPr>
            <p:nvPr/>
          </p:nvSpPr>
          <p:spPr bwMode="auto">
            <a:xfrm>
              <a:off x="1746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01" name="Rectangle 2633"/>
            <p:cNvSpPr>
              <a:spLocks noChangeArrowheads="1"/>
            </p:cNvSpPr>
            <p:nvPr/>
          </p:nvSpPr>
          <p:spPr bwMode="auto">
            <a:xfrm>
              <a:off x="1791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02" name="Rectangle 2634"/>
            <p:cNvSpPr>
              <a:spLocks noChangeArrowheads="1"/>
            </p:cNvSpPr>
            <p:nvPr/>
          </p:nvSpPr>
          <p:spPr bwMode="auto">
            <a:xfrm>
              <a:off x="1837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03" name="Rectangle 2635"/>
            <p:cNvSpPr>
              <a:spLocks noChangeArrowheads="1"/>
            </p:cNvSpPr>
            <p:nvPr/>
          </p:nvSpPr>
          <p:spPr bwMode="auto">
            <a:xfrm>
              <a:off x="1882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04" name="Rectangle 2636"/>
            <p:cNvSpPr>
              <a:spLocks noChangeArrowheads="1"/>
            </p:cNvSpPr>
            <p:nvPr/>
          </p:nvSpPr>
          <p:spPr bwMode="auto">
            <a:xfrm>
              <a:off x="1928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05" name="Rectangle 2637"/>
            <p:cNvSpPr>
              <a:spLocks noChangeArrowheads="1"/>
            </p:cNvSpPr>
            <p:nvPr/>
          </p:nvSpPr>
          <p:spPr bwMode="auto">
            <a:xfrm>
              <a:off x="1973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06" name="Rectangle 2638"/>
            <p:cNvSpPr>
              <a:spLocks noChangeArrowheads="1"/>
            </p:cNvSpPr>
            <p:nvPr/>
          </p:nvSpPr>
          <p:spPr bwMode="auto">
            <a:xfrm>
              <a:off x="2018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07" name="Rectangle 2639"/>
            <p:cNvSpPr>
              <a:spLocks noChangeArrowheads="1"/>
            </p:cNvSpPr>
            <p:nvPr/>
          </p:nvSpPr>
          <p:spPr bwMode="auto">
            <a:xfrm>
              <a:off x="2064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08" name="Rectangle 2640"/>
            <p:cNvSpPr>
              <a:spLocks noChangeArrowheads="1"/>
            </p:cNvSpPr>
            <p:nvPr/>
          </p:nvSpPr>
          <p:spPr bwMode="auto">
            <a:xfrm>
              <a:off x="2109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09" name="Rectangle 2641"/>
            <p:cNvSpPr>
              <a:spLocks noChangeArrowheads="1"/>
            </p:cNvSpPr>
            <p:nvPr/>
          </p:nvSpPr>
          <p:spPr bwMode="auto">
            <a:xfrm>
              <a:off x="2155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10" name="Rectangle 2642"/>
            <p:cNvSpPr>
              <a:spLocks noChangeArrowheads="1"/>
            </p:cNvSpPr>
            <p:nvPr/>
          </p:nvSpPr>
          <p:spPr bwMode="auto">
            <a:xfrm>
              <a:off x="2200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11" name="Rectangle 2643"/>
            <p:cNvSpPr>
              <a:spLocks noChangeArrowheads="1"/>
            </p:cNvSpPr>
            <p:nvPr/>
          </p:nvSpPr>
          <p:spPr bwMode="auto">
            <a:xfrm>
              <a:off x="2245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12" name="Rectangle 2644"/>
            <p:cNvSpPr>
              <a:spLocks noChangeArrowheads="1"/>
            </p:cNvSpPr>
            <p:nvPr/>
          </p:nvSpPr>
          <p:spPr bwMode="auto">
            <a:xfrm>
              <a:off x="2291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13" name="Rectangle 2645"/>
            <p:cNvSpPr>
              <a:spLocks noChangeArrowheads="1"/>
            </p:cNvSpPr>
            <p:nvPr/>
          </p:nvSpPr>
          <p:spPr bwMode="auto">
            <a:xfrm>
              <a:off x="2336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14" name="Rectangle 2646"/>
            <p:cNvSpPr>
              <a:spLocks noChangeArrowheads="1"/>
            </p:cNvSpPr>
            <p:nvPr/>
          </p:nvSpPr>
          <p:spPr bwMode="auto">
            <a:xfrm>
              <a:off x="2382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15" name="Rectangle 2647"/>
            <p:cNvSpPr>
              <a:spLocks noChangeArrowheads="1"/>
            </p:cNvSpPr>
            <p:nvPr/>
          </p:nvSpPr>
          <p:spPr bwMode="auto">
            <a:xfrm>
              <a:off x="2427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16" name="Rectangle 2648"/>
            <p:cNvSpPr>
              <a:spLocks noChangeArrowheads="1"/>
            </p:cNvSpPr>
            <p:nvPr/>
          </p:nvSpPr>
          <p:spPr bwMode="auto">
            <a:xfrm>
              <a:off x="2472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17" name="Rectangle 2649"/>
            <p:cNvSpPr>
              <a:spLocks noChangeArrowheads="1"/>
            </p:cNvSpPr>
            <p:nvPr/>
          </p:nvSpPr>
          <p:spPr bwMode="auto">
            <a:xfrm>
              <a:off x="2518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18" name="Rectangle 2650"/>
            <p:cNvSpPr>
              <a:spLocks noChangeArrowheads="1"/>
            </p:cNvSpPr>
            <p:nvPr/>
          </p:nvSpPr>
          <p:spPr bwMode="auto">
            <a:xfrm>
              <a:off x="2563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19" name="Rectangle 2651"/>
            <p:cNvSpPr>
              <a:spLocks noChangeArrowheads="1"/>
            </p:cNvSpPr>
            <p:nvPr/>
          </p:nvSpPr>
          <p:spPr bwMode="auto">
            <a:xfrm>
              <a:off x="2609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20" name="Rectangle 2652"/>
            <p:cNvSpPr>
              <a:spLocks noChangeArrowheads="1"/>
            </p:cNvSpPr>
            <p:nvPr/>
          </p:nvSpPr>
          <p:spPr bwMode="auto">
            <a:xfrm>
              <a:off x="2654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21" name="Rectangle 2653"/>
            <p:cNvSpPr>
              <a:spLocks noChangeArrowheads="1"/>
            </p:cNvSpPr>
            <p:nvPr/>
          </p:nvSpPr>
          <p:spPr bwMode="auto">
            <a:xfrm>
              <a:off x="1474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22" name="Rectangle 2654"/>
            <p:cNvSpPr>
              <a:spLocks noChangeArrowheads="1"/>
            </p:cNvSpPr>
            <p:nvPr/>
          </p:nvSpPr>
          <p:spPr bwMode="auto">
            <a:xfrm>
              <a:off x="1519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23" name="Rectangle 2655"/>
            <p:cNvSpPr>
              <a:spLocks noChangeArrowheads="1"/>
            </p:cNvSpPr>
            <p:nvPr/>
          </p:nvSpPr>
          <p:spPr bwMode="auto">
            <a:xfrm>
              <a:off x="1564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24" name="Rectangle 2656"/>
            <p:cNvSpPr>
              <a:spLocks noChangeArrowheads="1"/>
            </p:cNvSpPr>
            <p:nvPr/>
          </p:nvSpPr>
          <p:spPr bwMode="auto">
            <a:xfrm>
              <a:off x="1610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25" name="Rectangle 2657"/>
            <p:cNvSpPr>
              <a:spLocks noChangeArrowheads="1"/>
            </p:cNvSpPr>
            <p:nvPr/>
          </p:nvSpPr>
          <p:spPr bwMode="auto">
            <a:xfrm>
              <a:off x="1655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26" name="Rectangle 2658"/>
            <p:cNvSpPr>
              <a:spLocks noChangeArrowheads="1"/>
            </p:cNvSpPr>
            <p:nvPr/>
          </p:nvSpPr>
          <p:spPr bwMode="auto">
            <a:xfrm>
              <a:off x="1701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27" name="Rectangle 2659"/>
            <p:cNvSpPr>
              <a:spLocks noChangeArrowheads="1"/>
            </p:cNvSpPr>
            <p:nvPr/>
          </p:nvSpPr>
          <p:spPr bwMode="auto">
            <a:xfrm>
              <a:off x="1746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28" name="Rectangle 2660"/>
            <p:cNvSpPr>
              <a:spLocks noChangeArrowheads="1"/>
            </p:cNvSpPr>
            <p:nvPr/>
          </p:nvSpPr>
          <p:spPr bwMode="auto">
            <a:xfrm>
              <a:off x="1791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29" name="Rectangle 2661"/>
            <p:cNvSpPr>
              <a:spLocks noChangeArrowheads="1"/>
            </p:cNvSpPr>
            <p:nvPr/>
          </p:nvSpPr>
          <p:spPr bwMode="auto">
            <a:xfrm>
              <a:off x="1837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30" name="Rectangle 2662"/>
            <p:cNvSpPr>
              <a:spLocks noChangeArrowheads="1"/>
            </p:cNvSpPr>
            <p:nvPr/>
          </p:nvSpPr>
          <p:spPr bwMode="auto">
            <a:xfrm>
              <a:off x="1882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31" name="Rectangle 2663"/>
            <p:cNvSpPr>
              <a:spLocks noChangeArrowheads="1"/>
            </p:cNvSpPr>
            <p:nvPr/>
          </p:nvSpPr>
          <p:spPr bwMode="auto">
            <a:xfrm>
              <a:off x="1928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32" name="Rectangle 2664"/>
            <p:cNvSpPr>
              <a:spLocks noChangeArrowheads="1"/>
            </p:cNvSpPr>
            <p:nvPr/>
          </p:nvSpPr>
          <p:spPr bwMode="auto">
            <a:xfrm>
              <a:off x="1973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33" name="Rectangle 2665"/>
            <p:cNvSpPr>
              <a:spLocks noChangeArrowheads="1"/>
            </p:cNvSpPr>
            <p:nvPr/>
          </p:nvSpPr>
          <p:spPr bwMode="auto">
            <a:xfrm>
              <a:off x="2018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34" name="Rectangle 2666"/>
            <p:cNvSpPr>
              <a:spLocks noChangeArrowheads="1"/>
            </p:cNvSpPr>
            <p:nvPr/>
          </p:nvSpPr>
          <p:spPr bwMode="auto">
            <a:xfrm>
              <a:off x="2064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35" name="Rectangle 2667"/>
            <p:cNvSpPr>
              <a:spLocks noChangeArrowheads="1"/>
            </p:cNvSpPr>
            <p:nvPr/>
          </p:nvSpPr>
          <p:spPr bwMode="auto">
            <a:xfrm>
              <a:off x="2109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36" name="Rectangle 2668"/>
            <p:cNvSpPr>
              <a:spLocks noChangeArrowheads="1"/>
            </p:cNvSpPr>
            <p:nvPr/>
          </p:nvSpPr>
          <p:spPr bwMode="auto">
            <a:xfrm>
              <a:off x="2155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37" name="Rectangle 2669"/>
            <p:cNvSpPr>
              <a:spLocks noChangeArrowheads="1"/>
            </p:cNvSpPr>
            <p:nvPr/>
          </p:nvSpPr>
          <p:spPr bwMode="auto">
            <a:xfrm>
              <a:off x="2200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38" name="Rectangle 2670"/>
            <p:cNvSpPr>
              <a:spLocks noChangeArrowheads="1"/>
            </p:cNvSpPr>
            <p:nvPr/>
          </p:nvSpPr>
          <p:spPr bwMode="auto">
            <a:xfrm>
              <a:off x="2245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39" name="Rectangle 2671"/>
            <p:cNvSpPr>
              <a:spLocks noChangeArrowheads="1"/>
            </p:cNvSpPr>
            <p:nvPr/>
          </p:nvSpPr>
          <p:spPr bwMode="auto">
            <a:xfrm>
              <a:off x="2291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40" name="Rectangle 2672"/>
            <p:cNvSpPr>
              <a:spLocks noChangeArrowheads="1"/>
            </p:cNvSpPr>
            <p:nvPr/>
          </p:nvSpPr>
          <p:spPr bwMode="auto">
            <a:xfrm>
              <a:off x="2336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41" name="Rectangle 2673"/>
            <p:cNvSpPr>
              <a:spLocks noChangeArrowheads="1"/>
            </p:cNvSpPr>
            <p:nvPr/>
          </p:nvSpPr>
          <p:spPr bwMode="auto">
            <a:xfrm>
              <a:off x="2382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42" name="Rectangle 2674"/>
            <p:cNvSpPr>
              <a:spLocks noChangeArrowheads="1"/>
            </p:cNvSpPr>
            <p:nvPr/>
          </p:nvSpPr>
          <p:spPr bwMode="auto">
            <a:xfrm>
              <a:off x="2427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43" name="Rectangle 2675"/>
            <p:cNvSpPr>
              <a:spLocks noChangeArrowheads="1"/>
            </p:cNvSpPr>
            <p:nvPr/>
          </p:nvSpPr>
          <p:spPr bwMode="auto">
            <a:xfrm>
              <a:off x="2472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44" name="Rectangle 2676"/>
            <p:cNvSpPr>
              <a:spLocks noChangeArrowheads="1"/>
            </p:cNvSpPr>
            <p:nvPr/>
          </p:nvSpPr>
          <p:spPr bwMode="auto">
            <a:xfrm>
              <a:off x="2518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45" name="Rectangle 2677"/>
            <p:cNvSpPr>
              <a:spLocks noChangeArrowheads="1"/>
            </p:cNvSpPr>
            <p:nvPr/>
          </p:nvSpPr>
          <p:spPr bwMode="auto">
            <a:xfrm>
              <a:off x="2563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46" name="Rectangle 2678"/>
            <p:cNvSpPr>
              <a:spLocks noChangeArrowheads="1"/>
            </p:cNvSpPr>
            <p:nvPr/>
          </p:nvSpPr>
          <p:spPr bwMode="auto">
            <a:xfrm>
              <a:off x="2609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47" name="Rectangle 2679"/>
            <p:cNvSpPr>
              <a:spLocks noChangeArrowheads="1"/>
            </p:cNvSpPr>
            <p:nvPr/>
          </p:nvSpPr>
          <p:spPr bwMode="auto">
            <a:xfrm>
              <a:off x="2654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48" name="Rectangle 2680"/>
            <p:cNvSpPr>
              <a:spLocks noChangeArrowheads="1"/>
            </p:cNvSpPr>
            <p:nvPr/>
          </p:nvSpPr>
          <p:spPr bwMode="auto">
            <a:xfrm>
              <a:off x="1474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49" name="Rectangle 2681"/>
            <p:cNvSpPr>
              <a:spLocks noChangeArrowheads="1"/>
            </p:cNvSpPr>
            <p:nvPr/>
          </p:nvSpPr>
          <p:spPr bwMode="auto">
            <a:xfrm>
              <a:off x="1519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50" name="Rectangle 2682"/>
            <p:cNvSpPr>
              <a:spLocks noChangeArrowheads="1"/>
            </p:cNvSpPr>
            <p:nvPr/>
          </p:nvSpPr>
          <p:spPr bwMode="auto">
            <a:xfrm>
              <a:off x="1564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51" name="Rectangle 2683"/>
            <p:cNvSpPr>
              <a:spLocks noChangeArrowheads="1"/>
            </p:cNvSpPr>
            <p:nvPr/>
          </p:nvSpPr>
          <p:spPr bwMode="auto">
            <a:xfrm>
              <a:off x="1610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52" name="Rectangle 2684"/>
            <p:cNvSpPr>
              <a:spLocks noChangeArrowheads="1"/>
            </p:cNvSpPr>
            <p:nvPr/>
          </p:nvSpPr>
          <p:spPr bwMode="auto">
            <a:xfrm>
              <a:off x="1655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53" name="Rectangle 2685"/>
            <p:cNvSpPr>
              <a:spLocks noChangeArrowheads="1"/>
            </p:cNvSpPr>
            <p:nvPr/>
          </p:nvSpPr>
          <p:spPr bwMode="auto">
            <a:xfrm>
              <a:off x="1701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54" name="Rectangle 2686"/>
            <p:cNvSpPr>
              <a:spLocks noChangeArrowheads="1"/>
            </p:cNvSpPr>
            <p:nvPr/>
          </p:nvSpPr>
          <p:spPr bwMode="auto">
            <a:xfrm>
              <a:off x="1746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55" name="Rectangle 2687"/>
            <p:cNvSpPr>
              <a:spLocks noChangeArrowheads="1"/>
            </p:cNvSpPr>
            <p:nvPr/>
          </p:nvSpPr>
          <p:spPr bwMode="auto">
            <a:xfrm>
              <a:off x="1791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56" name="Rectangle 2688"/>
            <p:cNvSpPr>
              <a:spLocks noChangeArrowheads="1"/>
            </p:cNvSpPr>
            <p:nvPr/>
          </p:nvSpPr>
          <p:spPr bwMode="auto">
            <a:xfrm>
              <a:off x="1837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57" name="Rectangle 2689"/>
            <p:cNvSpPr>
              <a:spLocks noChangeArrowheads="1"/>
            </p:cNvSpPr>
            <p:nvPr/>
          </p:nvSpPr>
          <p:spPr bwMode="auto">
            <a:xfrm>
              <a:off x="1882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58" name="Rectangle 2690"/>
            <p:cNvSpPr>
              <a:spLocks noChangeArrowheads="1"/>
            </p:cNvSpPr>
            <p:nvPr/>
          </p:nvSpPr>
          <p:spPr bwMode="auto">
            <a:xfrm>
              <a:off x="1928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59" name="Rectangle 2691"/>
            <p:cNvSpPr>
              <a:spLocks noChangeArrowheads="1"/>
            </p:cNvSpPr>
            <p:nvPr/>
          </p:nvSpPr>
          <p:spPr bwMode="auto">
            <a:xfrm>
              <a:off x="1973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60" name="Rectangle 2692"/>
            <p:cNvSpPr>
              <a:spLocks noChangeArrowheads="1"/>
            </p:cNvSpPr>
            <p:nvPr/>
          </p:nvSpPr>
          <p:spPr bwMode="auto">
            <a:xfrm>
              <a:off x="2018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61" name="Rectangle 2693"/>
            <p:cNvSpPr>
              <a:spLocks noChangeArrowheads="1"/>
            </p:cNvSpPr>
            <p:nvPr/>
          </p:nvSpPr>
          <p:spPr bwMode="auto">
            <a:xfrm>
              <a:off x="2064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62" name="Rectangle 2694"/>
            <p:cNvSpPr>
              <a:spLocks noChangeArrowheads="1"/>
            </p:cNvSpPr>
            <p:nvPr/>
          </p:nvSpPr>
          <p:spPr bwMode="auto">
            <a:xfrm>
              <a:off x="2109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63" name="Rectangle 2695"/>
            <p:cNvSpPr>
              <a:spLocks noChangeArrowheads="1"/>
            </p:cNvSpPr>
            <p:nvPr/>
          </p:nvSpPr>
          <p:spPr bwMode="auto">
            <a:xfrm>
              <a:off x="2155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64" name="Rectangle 2696"/>
            <p:cNvSpPr>
              <a:spLocks noChangeArrowheads="1"/>
            </p:cNvSpPr>
            <p:nvPr/>
          </p:nvSpPr>
          <p:spPr bwMode="auto">
            <a:xfrm>
              <a:off x="2200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65" name="Rectangle 2697"/>
            <p:cNvSpPr>
              <a:spLocks noChangeArrowheads="1"/>
            </p:cNvSpPr>
            <p:nvPr/>
          </p:nvSpPr>
          <p:spPr bwMode="auto">
            <a:xfrm>
              <a:off x="2245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66" name="Rectangle 2698"/>
            <p:cNvSpPr>
              <a:spLocks noChangeArrowheads="1"/>
            </p:cNvSpPr>
            <p:nvPr/>
          </p:nvSpPr>
          <p:spPr bwMode="auto">
            <a:xfrm>
              <a:off x="2291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67" name="Rectangle 2699"/>
            <p:cNvSpPr>
              <a:spLocks noChangeArrowheads="1"/>
            </p:cNvSpPr>
            <p:nvPr/>
          </p:nvSpPr>
          <p:spPr bwMode="auto">
            <a:xfrm>
              <a:off x="2336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68" name="Rectangle 2700"/>
            <p:cNvSpPr>
              <a:spLocks noChangeArrowheads="1"/>
            </p:cNvSpPr>
            <p:nvPr/>
          </p:nvSpPr>
          <p:spPr bwMode="auto">
            <a:xfrm>
              <a:off x="2382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69" name="Rectangle 2701"/>
            <p:cNvSpPr>
              <a:spLocks noChangeArrowheads="1"/>
            </p:cNvSpPr>
            <p:nvPr/>
          </p:nvSpPr>
          <p:spPr bwMode="auto">
            <a:xfrm>
              <a:off x="2427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70" name="Rectangle 2702"/>
            <p:cNvSpPr>
              <a:spLocks noChangeArrowheads="1"/>
            </p:cNvSpPr>
            <p:nvPr/>
          </p:nvSpPr>
          <p:spPr bwMode="auto">
            <a:xfrm>
              <a:off x="2472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71" name="Rectangle 2703"/>
            <p:cNvSpPr>
              <a:spLocks noChangeArrowheads="1"/>
            </p:cNvSpPr>
            <p:nvPr/>
          </p:nvSpPr>
          <p:spPr bwMode="auto">
            <a:xfrm>
              <a:off x="2518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72" name="Rectangle 2704"/>
            <p:cNvSpPr>
              <a:spLocks noChangeArrowheads="1"/>
            </p:cNvSpPr>
            <p:nvPr/>
          </p:nvSpPr>
          <p:spPr bwMode="auto">
            <a:xfrm>
              <a:off x="2563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73" name="Rectangle 2705"/>
            <p:cNvSpPr>
              <a:spLocks noChangeArrowheads="1"/>
            </p:cNvSpPr>
            <p:nvPr/>
          </p:nvSpPr>
          <p:spPr bwMode="auto">
            <a:xfrm>
              <a:off x="2609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74" name="Rectangle 2706"/>
            <p:cNvSpPr>
              <a:spLocks noChangeArrowheads="1"/>
            </p:cNvSpPr>
            <p:nvPr/>
          </p:nvSpPr>
          <p:spPr bwMode="auto">
            <a:xfrm>
              <a:off x="2654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75" name="Rectangle 2707"/>
            <p:cNvSpPr>
              <a:spLocks noChangeArrowheads="1"/>
            </p:cNvSpPr>
            <p:nvPr/>
          </p:nvSpPr>
          <p:spPr bwMode="auto">
            <a:xfrm>
              <a:off x="1474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76" name="Rectangle 2708"/>
            <p:cNvSpPr>
              <a:spLocks noChangeArrowheads="1"/>
            </p:cNvSpPr>
            <p:nvPr/>
          </p:nvSpPr>
          <p:spPr bwMode="auto">
            <a:xfrm>
              <a:off x="1519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77" name="Rectangle 2709"/>
            <p:cNvSpPr>
              <a:spLocks noChangeArrowheads="1"/>
            </p:cNvSpPr>
            <p:nvPr/>
          </p:nvSpPr>
          <p:spPr bwMode="auto">
            <a:xfrm>
              <a:off x="1564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78" name="Rectangle 2710"/>
            <p:cNvSpPr>
              <a:spLocks noChangeArrowheads="1"/>
            </p:cNvSpPr>
            <p:nvPr/>
          </p:nvSpPr>
          <p:spPr bwMode="auto">
            <a:xfrm>
              <a:off x="1610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79" name="Rectangle 2711"/>
            <p:cNvSpPr>
              <a:spLocks noChangeArrowheads="1"/>
            </p:cNvSpPr>
            <p:nvPr/>
          </p:nvSpPr>
          <p:spPr bwMode="auto">
            <a:xfrm>
              <a:off x="1655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80" name="Rectangle 2712"/>
            <p:cNvSpPr>
              <a:spLocks noChangeArrowheads="1"/>
            </p:cNvSpPr>
            <p:nvPr/>
          </p:nvSpPr>
          <p:spPr bwMode="auto">
            <a:xfrm>
              <a:off x="1701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81" name="Rectangle 2713"/>
            <p:cNvSpPr>
              <a:spLocks noChangeArrowheads="1"/>
            </p:cNvSpPr>
            <p:nvPr/>
          </p:nvSpPr>
          <p:spPr bwMode="auto">
            <a:xfrm>
              <a:off x="1746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82" name="Rectangle 2714"/>
            <p:cNvSpPr>
              <a:spLocks noChangeArrowheads="1"/>
            </p:cNvSpPr>
            <p:nvPr/>
          </p:nvSpPr>
          <p:spPr bwMode="auto">
            <a:xfrm>
              <a:off x="1791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83" name="Rectangle 2715"/>
            <p:cNvSpPr>
              <a:spLocks noChangeArrowheads="1"/>
            </p:cNvSpPr>
            <p:nvPr/>
          </p:nvSpPr>
          <p:spPr bwMode="auto">
            <a:xfrm>
              <a:off x="1837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84" name="Rectangle 2716"/>
            <p:cNvSpPr>
              <a:spLocks noChangeArrowheads="1"/>
            </p:cNvSpPr>
            <p:nvPr/>
          </p:nvSpPr>
          <p:spPr bwMode="auto">
            <a:xfrm>
              <a:off x="1882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85" name="Rectangle 2717"/>
            <p:cNvSpPr>
              <a:spLocks noChangeArrowheads="1"/>
            </p:cNvSpPr>
            <p:nvPr/>
          </p:nvSpPr>
          <p:spPr bwMode="auto">
            <a:xfrm>
              <a:off x="1928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86" name="Rectangle 2718"/>
            <p:cNvSpPr>
              <a:spLocks noChangeArrowheads="1"/>
            </p:cNvSpPr>
            <p:nvPr/>
          </p:nvSpPr>
          <p:spPr bwMode="auto">
            <a:xfrm>
              <a:off x="1973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87" name="Rectangle 2719"/>
            <p:cNvSpPr>
              <a:spLocks noChangeArrowheads="1"/>
            </p:cNvSpPr>
            <p:nvPr/>
          </p:nvSpPr>
          <p:spPr bwMode="auto">
            <a:xfrm>
              <a:off x="2018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88" name="Rectangle 2720"/>
            <p:cNvSpPr>
              <a:spLocks noChangeArrowheads="1"/>
            </p:cNvSpPr>
            <p:nvPr/>
          </p:nvSpPr>
          <p:spPr bwMode="auto">
            <a:xfrm>
              <a:off x="2064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89" name="Rectangle 2721"/>
            <p:cNvSpPr>
              <a:spLocks noChangeArrowheads="1"/>
            </p:cNvSpPr>
            <p:nvPr/>
          </p:nvSpPr>
          <p:spPr bwMode="auto">
            <a:xfrm>
              <a:off x="2109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90" name="Rectangle 2722"/>
            <p:cNvSpPr>
              <a:spLocks noChangeArrowheads="1"/>
            </p:cNvSpPr>
            <p:nvPr/>
          </p:nvSpPr>
          <p:spPr bwMode="auto">
            <a:xfrm>
              <a:off x="2155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91" name="Rectangle 2723"/>
            <p:cNvSpPr>
              <a:spLocks noChangeArrowheads="1"/>
            </p:cNvSpPr>
            <p:nvPr/>
          </p:nvSpPr>
          <p:spPr bwMode="auto">
            <a:xfrm>
              <a:off x="2200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92" name="Rectangle 2724"/>
            <p:cNvSpPr>
              <a:spLocks noChangeArrowheads="1"/>
            </p:cNvSpPr>
            <p:nvPr/>
          </p:nvSpPr>
          <p:spPr bwMode="auto">
            <a:xfrm>
              <a:off x="2245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93" name="Rectangle 2725"/>
            <p:cNvSpPr>
              <a:spLocks noChangeArrowheads="1"/>
            </p:cNvSpPr>
            <p:nvPr/>
          </p:nvSpPr>
          <p:spPr bwMode="auto">
            <a:xfrm>
              <a:off x="2291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94" name="Rectangle 2726"/>
            <p:cNvSpPr>
              <a:spLocks noChangeArrowheads="1"/>
            </p:cNvSpPr>
            <p:nvPr/>
          </p:nvSpPr>
          <p:spPr bwMode="auto">
            <a:xfrm>
              <a:off x="2336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95" name="Rectangle 2727"/>
            <p:cNvSpPr>
              <a:spLocks noChangeArrowheads="1"/>
            </p:cNvSpPr>
            <p:nvPr/>
          </p:nvSpPr>
          <p:spPr bwMode="auto">
            <a:xfrm>
              <a:off x="2382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96" name="Rectangle 2728"/>
            <p:cNvSpPr>
              <a:spLocks noChangeArrowheads="1"/>
            </p:cNvSpPr>
            <p:nvPr/>
          </p:nvSpPr>
          <p:spPr bwMode="auto">
            <a:xfrm>
              <a:off x="2426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97" name="Rectangle 2729"/>
            <p:cNvSpPr>
              <a:spLocks noChangeArrowheads="1"/>
            </p:cNvSpPr>
            <p:nvPr/>
          </p:nvSpPr>
          <p:spPr bwMode="auto">
            <a:xfrm>
              <a:off x="2471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98" name="Rectangle 2730"/>
            <p:cNvSpPr>
              <a:spLocks noChangeArrowheads="1"/>
            </p:cNvSpPr>
            <p:nvPr/>
          </p:nvSpPr>
          <p:spPr bwMode="auto">
            <a:xfrm>
              <a:off x="2517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099" name="Rectangle 2731"/>
            <p:cNvSpPr>
              <a:spLocks noChangeArrowheads="1"/>
            </p:cNvSpPr>
            <p:nvPr/>
          </p:nvSpPr>
          <p:spPr bwMode="auto">
            <a:xfrm>
              <a:off x="2562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00" name="Rectangle 2732"/>
            <p:cNvSpPr>
              <a:spLocks noChangeArrowheads="1"/>
            </p:cNvSpPr>
            <p:nvPr/>
          </p:nvSpPr>
          <p:spPr bwMode="auto">
            <a:xfrm>
              <a:off x="2608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01" name="Rectangle 2733"/>
            <p:cNvSpPr>
              <a:spLocks noChangeArrowheads="1"/>
            </p:cNvSpPr>
            <p:nvPr/>
          </p:nvSpPr>
          <p:spPr bwMode="auto">
            <a:xfrm>
              <a:off x="2653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02" name="Rectangle 2734"/>
            <p:cNvSpPr>
              <a:spLocks noChangeArrowheads="1"/>
            </p:cNvSpPr>
            <p:nvPr/>
          </p:nvSpPr>
          <p:spPr bwMode="auto">
            <a:xfrm>
              <a:off x="1474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03" name="Rectangle 2735"/>
            <p:cNvSpPr>
              <a:spLocks noChangeArrowheads="1"/>
            </p:cNvSpPr>
            <p:nvPr/>
          </p:nvSpPr>
          <p:spPr bwMode="auto">
            <a:xfrm>
              <a:off x="1519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04" name="Rectangle 2736"/>
            <p:cNvSpPr>
              <a:spLocks noChangeArrowheads="1"/>
            </p:cNvSpPr>
            <p:nvPr/>
          </p:nvSpPr>
          <p:spPr bwMode="auto">
            <a:xfrm>
              <a:off x="1564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05" name="Rectangle 2737"/>
            <p:cNvSpPr>
              <a:spLocks noChangeArrowheads="1"/>
            </p:cNvSpPr>
            <p:nvPr/>
          </p:nvSpPr>
          <p:spPr bwMode="auto">
            <a:xfrm>
              <a:off x="1610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06" name="Rectangle 2738"/>
            <p:cNvSpPr>
              <a:spLocks noChangeArrowheads="1"/>
            </p:cNvSpPr>
            <p:nvPr/>
          </p:nvSpPr>
          <p:spPr bwMode="auto">
            <a:xfrm>
              <a:off x="1655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07" name="Rectangle 2739"/>
            <p:cNvSpPr>
              <a:spLocks noChangeArrowheads="1"/>
            </p:cNvSpPr>
            <p:nvPr/>
          </p:nvSpPr>
          <p:spPr bwMode="auto">
            <a:xfrm>
              <a:off x="1701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08" name="Rectangle 2740"/>
            <p:cNvSpPr>
              <a:spLocks noChangeArrowheads="1"/>
            </p:cNvSpPr>
            <p:nvPr/>
          </p:nvSpPr>
          <p:spPr bwMode="auto">
            <a:xfrm>
              <a:off x="1746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09" name="Rectangle 2741"/>
            <p:cNvSpPr>
              <a:spLocks noChangeArrowheads="1"/>
            </p:cNvSpPr>
            <p:nvPr/>
          </p:nvSpPr>
          <p:spPr bwMode="auto">
            <a:xfrm>
              <a:off x="1791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10" name="Rectangle 2742"/>
            <p:cNvSpPr>
              <a:spLocks noChangeArrowheads="1"/>
            </p:cNvSpPr>
            <p:nvPr/>
          </p:nvSpPr>
          <p:spPr bwMode="auto">
            <a:xfrm>
              <a:off x="1837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11" name="Rectangle 2743"/>
            <p:cNvSpPr>
              <a:spLocks noChangeArrowheads="1"/>
            </p:cNvSpPr>
            <p:nvPr/>
          </p:nvSpPr>
          <p:spPr bwMode="auto">
            <a:xfrm>
              <a:off x="1882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12" name="Rectangle 2744"/>
            <p:cNvSpPr>
              <a:spLocks noChangeArrowheads="1"/>
            </p:cNvSpPr>
            <p:nvPr/>
          </p:nvSpPr>
          <p:spPr bwMode="auto">
            <a:xfrm>
              <a:off x="1928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13" name="Rectangle 2745"/>
            <p:cNvSpPr>
              <a:spLocks noChangeArrowheads="1"/>
            </p:cNvSpPr>
            <p:nvPr/>
          </p:nvSpPr>
          <p:spPr bwMode="auto">
            <a:xfrm>
              <a:off x="1973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14" name="Rectangle 2746"/>
            <p:cNvSpPr>
              <a:spLocks noChangeArrowheads="1"/>
            </p:cNvSpPr>
            <p:nvPr/>
          </p:nvSpPr>
          <p:spPr bwMode="auto">
            <a:xfrm>
              <a:off x="2018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15" name="Rectangle 2747"/>
            <p:cNvSpPr>
              <a:spLocks noChangeArrowheads="1"/>
            </p:cNvSpPr>
            <p:nvPr/>
          </p:nvSpPr>
          <p:spPr bwMode="auto">
            <a:xfrm>
              <a:off x="2064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16" name="Rectangle 2748"/>
            <p:cNvSpPr>
              <a:spLocks noChangeArrowheads="1"/>
            </p:cNvSpPr>
            <p:nvPr/>
          </p:nvSpPr>
          <p:spPr bwMode="auto">
            <a:xfrm>
              <a:off x="2109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17" name="Rectangle 2749"/>
            <p:cNvSpPr>
              <a:spLocks noChangeArrowheads="1"/>
            </p:cNvSpPr>
            <p:nvPr/>
          </p:nvSpPr>
          <p:spPr bwMode="auto">
            <a:xfrm>
              <a:off x="2155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18" name="Rectangle 2750"/>
            <p:cNvSpPr>
              <a:spLocks noChangeArrowheads="1"/>
            </p:cNvSpPr>
            <p:nvPr/>
          </p:nvSpPr>
          <p:spPr bwMode="auto">
            <a:xfrm>
              <a:off x="2200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19" name="Rectangle 2751"/>
            <p:cNvSpPr>
              <a:spLocks noChangeArrowheads="1"/>
            </p:cNvSpPr>
            <p:nvPr/>
          </p:nvSpPr>
          <p:spPr bwMode="auto">
            <a:xfrm>
              <a:off x="2245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20" name="Rectangle 2752"/>
            <p:cNvSpPr>
              <a:spLocks noChangeArrowheads="1"/>
            </p:cNvSpPr>
            <p:nvPr/>
          </p:nvSpPr>
          <p:spPr bwMode="auto">
            <a:xfrm>
              <a:off x="2291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21" name="Rectangle 2753"/>
            <p:cNvSpPr>
              <a:spLocks noChangeArrowheads="1"/>
            </p:cNvSpPr>
            <p:nvPr/>
          </p:nvSpPr>
          <p:spPr bwMode="auto">
            <a:xfrm>
              <a:off x="2336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22" name="Rectangle 2754"/>
            <p:cNvSpPr>
              <a:spLocks noChangeArrowheads="1"/>
            </p:cNvSpPr>
            <p:nvPr/>
          </p:nvSpPr>
          <p:spPr bwMode="auto">
            <a:xfrm>
              <a:off x="2382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23" name="Rectangle 2755"/>
            <p:cNvSpPr>
              <a:spLocks noChangeArrowheads="1"/>
            </p:cNvSpPr>
            <p:nvPr/>
          </p:nvSpPr>
          <p:spPr bwMode="auto">
            <a:xfrm>
              <a:off x="2426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24" name="Rectangle 2756"/>
            <p:cNvSpPr>
              <a:spLocks noChangeArrowheads="1"/>
            </p:cNvSpPr>
            <p:nvPr/>
          </p:nvSpPr>
          <p:spPr bwMode="auto">
            <a:xfrm>
              <a:off x="2471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25" name="Rectangle 2757"/>
            <p:cNvSpPr>
              <a:spLocks noChangeArrowheads="1"/>
            </p:cNvSpPr>
            <p:nvPr/>
          </p:nvSpPr>
          <p:spPr bwMode="auto">
            <a:xfrm>
              <a:off x="2517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26" name="Rectangle 2758"/>
            <p:cNvSpPr>
              <a:spLocks noChangeArrowheads="1"/>
            </p:cNvSpPr>
            <p:nvPr/>
          </p:nvSpPr>
          <p:spPr bwMode="auto">
            <a:xfrm>
              <a:off x="2562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27" name="Rectangle 2759"/>
            <p:cNvSpPr>
              <a:spLocks noChangeArrowheads="1"/>
            </p:cNvSpPr>
            <p:nvPr/>
          </p:nvSpPr>
          <p:spPr bwMode="auto">
            <a:xfrm>
              <a:off x="2608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28" name="Rectangle 2760"/>
            <p:cNvSpPr>
              <a:spLocks noChangeArrowheads="1"/>
            </p:cNvSpPr>
            <p:nvPr/>
          </p:nvSpPr>
          <p:spPr bwMode="auto">
            <a:xfrm>
              <a:off x="2653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29" name="Rectangle 2761"/>
            <p:cNvSpPr>
              <a:spLocks noChangeArrowheads="1"/>
            </p:cNvSpPr>
            <p:nvPr/>
          </p:nvSpPr>
          <p:spPr bwMode="auto">
            <a:xfrm>
              <a:off x="1474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30" name="Rectangle 2762"/>
            <p:cNvSpPr>
              <a:spLocks noChangeArrowheads="1"/>
            </p:cNvSpPr>
            <p:nvPr/>
          </p:nvSpPr>
          <p:spPr bwMode="auto">
            <a:xfrm>
              <a:off x="1519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31" name="Rectangle 2763"/>
            <p:cNvSpPr>
              <a:spLocks noChangeArrowheads="1"/>
            </p:cNvSpPr>
            <p:nvPr/>
          </p:nvSpPr>
          <p:spPr bwMode="auto">
            <a:xfrm>
              <a:off x="1564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32" name="Rectangle 2764"/>
            <p:cNvSpPr>
              <a:spLocks noChangeArrowheads="1"/>
            </p:cNvSpPr>
            <p:nvPr/>
          </p:nvSpPr>
          <p:spPr bwMode="auto">
            <a:xfrm>
              <a:off x="1610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33" name="Rectangle 2765"/>
            <p:cNvSpPr>
              <a:spLocks noChangeArrowheads="1"/>
            </p:cNvSpPr>
            <p:nvPr/>
          </p:nvSpPr>
          <p:spPr bwMode="auto">
            <a:xfrm>
              <a:off x="1655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34" name="Rectangle 2766"/>
            <p:cNvSpPr>
              <a:spLocks noChangeArrowheads="1"/>
            </p:cNvSpPr>
            <p:nvPr/>
          </p:nvSpPr>
          <p:spPr bwMode="auto">
            <a:xfrm>
              <a:off x="1701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35" name="Rectangle 2767"/>
            <p:cNvSpPr>
              <a:spLocks noChangeArrowheads="1"/>
            </p:cNvSpPr>
            <p:nvPr/>
          </p:nvSpPr>
          <p:spPr bwMode="auto">
            <a:xfrm>
              <a:off x="1746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36" name="Rectangle 2768"/>
            <p:cNvSpPr>
              <a:spLocks noChangeArrowheads="1"/>
            </p:cNvSpPr>
            <p:nvPr/>
          </p:nvSpPr>
          <p:spPr bwMode="auto">
            <a:xfrm>
              <a:off x="1791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37" name="Rectangle 2769"/>
            <p:cNvSpPr>
              <a:spLocks noChangeArrowheads="1"/>
            </p:cNvSpPr>
            <p:nvPr/>
          </p:nvSpPr>
          <p:spPr bwMode="auto">
            <a:xfrm>
              <a:off x="1837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38" name="Rectangle 2770"/>
            <p:cNvSpPr>
              <a:spLocks noChangeArrowheads="1"/>
            </p:cNvSpPr>
            <p:nvPr/>
          </p:nvSpPr>
          <p:spPr bwMode="auto">
            <a:xfrm>
              <a:off x="1882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39" name="Rectangle 2771"/>
            <p:cNvSpPr>
              <a:spLocks noChangeArrowheads="1"/>
            </p:cNvSpPr>
            <p:nvPr/>
          </p:nvSpPr>
          <p:spPr bwMode="auto">
            <a:xfrm>
              <a:off x="1928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40" name="Rectangle 2772"/>
            <p:cNvSpPr>
              <a:spLocks noChangeArrowheads="1"/>
            </p:cNvSpPr>
            <p:nvPr/>
          </p:nvSpPr>
          <p:spPr bwMode="auto">
            <a:xfrm>
              <a:off x="1973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41" name="Rectangle 2773"/>
            <p:cNvSpPr>
              <a:spLocks noChangeArrowheads="1"/>
            </p:cNvSpPr>
            <p:nvPr/>
          </p:nvSpPr>
          <p:spPr bwMode="auto">
            <a:xfrm>
              <a:off x="2018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42" name="Rectangle 2774"/>
            <p:cNvSpPr>
              <a:spLocks noChangeArrowheads="1"/>
            </p:cNvSpPr>
            <p:nvPr/>
          </p:nvSpPr>
          <p:spPr bwMode="auto">
            <a:xfrm>
              <a:off x="2064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43" name="Rectangle 2775"/>
            <p:cNvSpPr>
              <a:spLocks noChangeArrowheads="1"/>
            </p:cNvSpPr>
            <p:nvPr/>
          </p:nvSpPr>
          <p:spPr bwMode="auto">
            <a:xfrm>
              <a:off x="2109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44" name="Rectangle 2776"/>
            <p:cNvSpPr>
              <a:spLocks noChangeArrowheads="1"/>
            </p:cNvSpPr>
            <p:nvPr/>
          </p:nvSpPr>
          <p:spPr bwMode="auto">
            <a:xfrm>
              <a:off x="2155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45" name="Rectangle 2777"/>
            <p:cNvSpPr>
              <a:spLocks noChangeArrowheads="1"/>
            </p:cNvSpPr>
            <p:nvPr/>
          </p:nvSpPr>
          <p:spPr bwMode="auto">
            <a:xfrm>
              <a:off x="2200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46" name="Rectangle 2778"/>
            <p:cNvSpPr>
              <a:spLocks noChangeArrowheads="1"/>
            </p:cNvSpPr>
            <p:nvPr/>
          </p:nvSpPr>
          <p:spPr bwMode="auto">
            <a:xfrm>
              <a:off x="2245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47" name="Rectangle 2779"/>
            <p:cNvSpPr>
              <a:spLocks noChangeArrowheads="1"/>
            </p:cNvSpPr>
            <p:nvPr/>
          </p:nvSpPr>
          <p:spPr bwMode="auto">
            <a:xfrm>
              <a:off x="2291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48" name="Rectangle 2780"/>
            <p:cNvSpPr>
              <a:spLocks noChangeArrowheads="1"/>
            </p:cNvSpPr>
            <p:nvPr/>
          </p:nvSpPr>
          <p:spPr bwMode="auto">
            <a:xfrm>
              <a:off x="2336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49" name="Rectangle 2781"/>
            <p:cNvSpPr>
              <a:spLocks noChangeArrowheads="1"/>
            </p:cNvSpPr>
            <p:nvPr/>
          </p:nvSpPr>
          <p:spPr bwMode="auto">
            <a:xfrm>
              <a:off x="2382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50" name="Rectangle 2782"/>
            <p:cNvSpPr>
              <a:spLocks noChangeArrowheads="1"/>
            </p:cNvSpPr>
            <p:nvPr/>
          </p:nvSpPr>
          <p:spPr bwMode="auto">
            <a:xfrm>
              <a:off x="2426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51" name="Rectangle 2783"/>
            <p:cNvSpPr>
              <a:spLocks noChangeArrowheads="1"/>
            </p:cNvSpPr>
            <p:nvPr/>
          </p:nvSpPr>
          <p:spPr bwMode="auto">
            <a:xfrm>
              <a:off x="2471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52" name="Rectangle 2784"/>
            <p:cNvSpPr>
              <a:spLocks noChangeArrowheads="1"/>
            </p:cNvSpPr>
            <p:nvPr/>
          </p:nvSpPr>
          <p:spPr bwMode="auto">
            <a:xfrm>
              <a:off x="2517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53" name="Rectangle 2785"/>
            <p:cNvSpPr>
              <a:spLocks noChangeArrowheads="1"/>
            </p:cNvSpPr>
            <p:nvPr/>
          </p:nvSpPr>
          <p:spPr bwMode="auto">
            <a:xfrm>
              <a:off x="2562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54" name="Rectangle 2786"/>
            <p:cNvSpPr>
              <a:spLocks noChangeArrowheads="1"/>
            </p:cNvSpPr>
            <p:nvPr/>
          </p:nvSpPr>
          <p:spPr bwMode="auto">
            <a:xfrm>
              <a:off x="2608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55" name="Rectangle 2787"/>
            <p:cNvSpPr>
              <a:spLocks noChangeArrowheads="1"/>
            </p:cNvSpPr>
            <p:nvPr/>
          </p:nvSpPr>
          <p:spPr bwMode="auto">
            <a:xfrm>
              <a:off x="2653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61156" name="Group 2788"/>
          <p:cNvGrpSpPr>
            <a:grpSpLocks/>
          </p:cNvGrpSpPr>
          <p:nvPr/>
        </p:nvGrpSpPr>
        <p:grpSpPr bwMode="auto">
          <a:xfrm>
            <a:off x="4824413" y="3717925"/>
            <a:ext cx="1944687" cy="1223963"/>
            <a:chOff x="1474" y="2160"/>
            <a:chExt cx="1225" cy="771"/>
          </a:xfrm>
        </p:grpSpPr>
        <p:sp>
          <p:nvSpPr>
            <p:cNvPr id="61157" name="Rectangle 2789"/>
            <p:cNvSpPr>
              <a:spLocks noChangeArrowheads="1"/>
            </p:cNvSpPr>
            <p:nvPr/>
          </p:nvSpPr>
          <p:spPr bwMode="auto">
            <a:xfrm>
              <a:off x="1474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58" name="Rectangle 2790"/>
            <p:cNvSpPr>
              <a:spLocks noChangeArrowheads="1"/>
            </p:cNvSpPr>
            <p:nvPr/>
          </p:nvSpPr>
          <p:spPr bwMode="auto">
            <a:xfrm>
              <a:off x="1519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59" name="Rectangle 2791"/>
            <p:cNvSpPr>
              <a:spLocks noChangeArrowheads="1"/>
            </p:cNvSpPr>
            <p:nvPr/>
          </p:nvSpPr>
          <p:spPr bwMode="auto">
            <a:xfrm>
              <a:off x="1564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60" name="Rectangle 2792"/>
            <p:cNvSpPr>
              <a:spLocks noChangeArrowheads="1"/>
            </p:cNvSpPr>
            <p:nvPr/>
          </p:nvSpPr>
          <p:spPr bwMode="auto">
            <a:xfrm>
              <a:off x="1610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61" name="Rectangle 2793"/>
            <p:cNvSpPr>
              <a:spLocks noChangeArrowheads="1"/>
            </p:cNvSpPr>
            <p:nvPr/>
          </p:nvSpPr>
          <p:spPr bwMode="auto">
            <a:xfrm>
              <a:off x="1655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62" name="Rectangle 2794"/>
            <p:cNvSpPr>
              <a:spLocks noChangeArrowheads="1"/>
            </p:cNvSpPr>
            <p:nvPr/>
          </p:nvSpPr>
          <p:spPr bwMode="auto">
            <a:xfrm>
              <a:off x="1701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63" name="Rectangle 2795"/>
            <p:cNvSpPr>
              <a:spLocks noChangeArrowheads="1"/>
            </p:cNvSpPr>
            <p:nvPr/>
          </p:nvSpPr>
          <p:spPr bwMode="auto">
            <a:xfrm>
              <a:off x="1746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64" name="Rectangle 2796"/>
            <p:cNvSpPr>
              <a:spLocks noChangeArrowheads="1"/>
            </p:cNvSpPr>
            <p:nvPr/>
          </p:nvSpPr>
          <p:spPr bwMode="auto">
            <a:xfrm>
              <a:off x="1791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65" name="Rectangle 2797"/>
            <p:cNvSpPr>
              <a:spLocks noChangeArrowheads="1"/>
            </p:cNvSpPr>
            <p:nvPr/>
          </p:nvSpPr>
          <p:spPr bwMode="auto">
            <a:xfrm>
              <a:off x="1837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66" name="Rectangle 2798"/>
            <p:cNvSpPr>
              <a:spLocks noChangeArrowheads="1"/>
            </p:cNvSpPr>
            <p:nvPr/>
          </p:nvSpPr>
          <p:spPr bwMode="auto">
            <a:xfrm>
              <a:off x="1882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67" name="Rectangle 2799"/>
            <p:cNvSpPr>
              <a:spLocks noChangeArrowheads="1"/>
            </p:cNvSpPr>
            <p:nvPr/>
          </p:nvSpPr>
          <p:spPr bwMode="auto">
            <a:xfrm>
              <a:off x="1928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68" name="Rectangle 2800"/>
            <p:cNvSpPr>
              <a:spLocks noChangeArrowheads="1"/>
            </p:cNvSpPr>
            <p:nvPr/>
          </p:nvSpPr>
          <p:spPr bwMode="auto">
            <a:xfrm>
              <a:off x="1973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69" name="Rectangle 2801"/>
            <p:cNvSpPr>
              <a:spLocks noChangeArrowheads="1"/>
            </p:cNvSpPr>
            <p:nvPr/>
          </p:nvSpPr>
          <p:spPr bwMode="auto">
            <a:xfrm>
              <a:off x="2018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70" name="Rectangle 2802"/>
            <p:cNvSpPr>
              <a:spLocks noChangeArrowheads="1"/>
            </p:cNvSpPr>
            <p:nvPr/>
          </p:nvSpPr>
          <p:spPr bwMode="auto">
            <a:xfrm>
              <a:off x="2064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71" name="Rectangle 2803"/>
            <p:cNvSpPr>
              <a:spLocks noChangeArrowheads="1"/>
            </p:cNvSpPr>
            <p:nvPr/>
          </p:nvSpPr>
          <p:spPr bwMode="auto">
            <a:xfrm>
              <a:off x="2109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72" name="Rectangle 2804"/>
            <p:cNvSpPr>
              <a:spLocks noChangeArrowheads="1"/>
            </p:cNvSpPr>
            <p:nvPr/>
          </p:nvSpPr>
          <p:spPr bwMode="auto">
            <a:xfrm>
              <a:off x="2155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73" name="Rectangle 2805"/>
            <p:cNvSpPr>
              <a:spLocks noChangeArrowheads="1"/>
            </p:cNvSpPr>
            <p:nvPr/>
          </p:nvSpPr>
          <p:spPr bwMode="auto">
            <a:xfrm>
              <a:off x="2200" y="28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74" name="Rectangle 2806"/>
            <p:cNvSpPr>
              <a:spLocks noChangeArrowheads="1"/>
            </p:cNvSpPr>
            <p:nvPr/>
          </p:nvSpPr>
          <p:spPr bwMode="auto">
            <a:xfrm>
              <a:off x="2245" y="28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75" name="Rectangle 2807"/>
            <p:cNvSpPr>
              <a:spLocks noChangeArrowheads="1"/>
            </p:cNvSpPr>
            <p:nvPr/>
          </p:nvSpPr>
          <p:spPr bwMode="auto">
            <a:xfrm>
              <a:off x="2291" y="28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76" name="Rectangle 2808"/>
            <p:cNvSpPr>
              <a:spLocks noChangeArrowheads="1"/>
            </p:cNvSpPr>
            <p:nvPr/>
          </p:nvSpPr>
          <p:spPr bwMode="auto">
            <a:xfrm>
              <a:off x="2336" y="28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77" name="Rectangle 2809"/>
            <p:cNvSpPr>
              <a:spLocks noChangeArrowheads="1"/>
            </p:cNvSpPr>
            <p:nvPr/>
          </p:nvSpPr>
          <p:spPr bwMode="auto">
            <a:xfrm>
              <a:off x="2382" y="28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78" name="Rectangle 2810"/>
            <p:cNvSpPr>
              <a:spLocks noChangeArrowheads="1"/>
            </p:cNvSpPr>
            <p:nvPr/>
          </p:nvSpPr>
          <p:spPr bwMode="auto">
            <a:xfrm>
              <a:off x="2427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79" name="Rectangle 2811"/>
            <p:cNvSpPr>
              <a:spLocks noChangeArrowheads="1"/>
            </p:cNvSpPr>
            <p:nvPr/>
          </p:nvSpPr>
          <p:spPr bwMode="auto">
            <a:xfrm>
              <a:off x="2472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80" name="Rectangle 2812"/>
            <p:cNvSpPr>
              <a:spLocks noChangeArrowheads="1"/>
            </p:cNvSpPr>
            <p:nvPr/>
          </p:nvSpPr>
          <p:spPr bwMode="auto">
            <a:xfrm>
              <a:off x="2518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81" name="Rectangle 2813"/>
            <p:cNvSpPr>
              <a:spLocks noChangeArrowheads="1"/>
            </p:cNvSpPr>
            <p:nvPr/>
          </p:nvSpPr>
          <p:spPr bwMode="auto">
            <a:xfrm>
              <a:off x="2562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82" name="Rectangle 2814"/>
            <p:cNvSpPr>
              <a:spLocks noChangeArrowheads="1"/>
            </p:cNvSpPr>
            <p:nvPr/>
          </p:nvSpPr>
          <p:spPr bwMode="auto">
            <a:xfrm>
              <a:off x="2608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83" name="Rectangle 2815"/>
            <p:cNvSpPr>
              <a:spLocks noChangeArrowheads="1"/>
            </p:cNvSpPr>
            <p:nvPr/>
          </p:nvSpPr>
          <p:spPr bwMode="auto">
            <a:xfrm>
              <a:off x="2653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84" name="Rectangle 2816"/>
            <p:cNvSpPr>
              <a:spLocks noChangeArrowheads="1"/>
            </p:cNvSpPr>
            <p:nvPr/>
          </p:nvSpPr>
          <p:spPr bwMode="auto">
            <a:xfrm>
              <a:off x="1474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85" name="Rectangle 2817"/>
            <p:cNvSpPr>
              <a:spLocks noChangeArrowheads="1"/>
            </p:cNvSpPr>
            <p:nvPr/>
          </p:nvSpPr>
          <p:spPr bwMode="auto">
            <a:xfrm>
              <a:off x="1519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86" name="Rectangle 2818"/>
            <p:cNvSpPr>
              <a:spLocks noChangeArrowheads="1"/>
            </p:cNvSpPr>
            <p:nvPr/>
          </p:nvSpPr>
          <p:spPr bwMode="auto">
            <a:xfrm>
              <a:off x="1564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87" name="Rectangle 2819"/>
            <p:cNvSpPr>
              <a:spLocks noChangeArrowheads="1"/>
            </p:cNvSpPr>
            <p:nvPr/>
          </p:nvSpPr>
          <p:spPr bwMode="auto">
            <a:xfrm>
              <a:off x="1610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88" name="Rectangle 2820"/>
            <p:cNvSpPr>
              <a:spLocks noChangeArrowheads="1"/>
            </p:cNvSpPr>
            <p:nvPr/>
          </p:nvSpPr>
          <p:spPr bwMode="auto">
            <a:xfrm>
              <a:off x="1655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89" name="Rectangle 2821"/>
            <p:cNvSpPr>
              <a:spLocks noChangeArrowheads="1"/>
            </p:cNvSpPr>
            <p:nvPr/>
          </p:nvSpPr>
          <p:spPr bwMode="auto">
            <a:xfrm>
              <a:off x="1701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90" name="Rectangle 2822"/>
            <p:cNvSpPr>
              <a:spLocks noChangeArrowheads="1"/>
            </p:cNvSpPr>
            <p:nvPr/>
          </p:nvSpPr>
          <p:spPr bwMode="auto">
            <a:xfrm>
              <a:off x="1746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91" name="Rectangle 2823"/>
            <p:cNvSpPr>
              <a:spLocks noChangeArrowheads="1"/>
            </p:cNvSpPr>
            <p:nvPr/>
          </p:nvSpPr>
          <p:spPr bwMode="auto">
            <a:xfrm>
              <a:off x="1791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92" name="Rectangle 2824"/>
            <p:cNvSpPr>
              <a:spLocks noChangeArrowheads="1"/>
            </p:cNvSpPr>
            <p:nvPr/>
          </p:nvSpPr>
          <p:spPr bwMode="auto">
            <a:xfrm>
              <a:off x="1837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93" name="Rectangle 2825"/>
            <p:cNvSpPr>
              <a:spLocks noChangeArrowheads="1"/>
            </p:cNvSpPr>
            <p:nvPr/>
          </p:nvSpPr>
          <p:spPr bwMode="auto">
            <a:xfrm>
              <a:off x="1882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94" name="Rectangle 2826"/>
            <p:cNvSpPr>
              <a:spLocks noChangeArrowheads="1"/>
            </p:cNvSpPr>
            <p:nvPr/>
          </p:nvSpPr>
          <p:spPr bwMode="auto">
            <a:xfrm>
              <a:off x="1928" y="284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95" name="Rectangle 2827"/>
            <p:cNvSpPr>
              <a:spLocks noChangeArrowheads="1"/>
            </p:cNvSpPr>
            <p:nvPr/>
          </p:nvSpPr>
          <p:spPr bwMode="auto">
            <a:xfrm>
              <a:off x="1973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96" name="Rectangle 2828"/>
            <p:cNvSpPr>
              <a:spLocks noChangeArrowheads="1"/>
            </p:cNvSpPr>
            <p:nvPr/>
          </p:nvSpPr>
          <p:spPr bwMode="auto">
            <a:xfrm>
              <a:off x="2018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97" name="Rectangle 2829"/>
            <p:cNvSpPr>
              <a:spLocks noChangeArrowheads="1"/>
            </p:cNvSpPr>
            <p:nvPr/>
          </p:nvSpPr>
          <p:spPr bwMode="auto">
            <a:xfrm>
              <a:off x="2064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98" name="Rectangle 2830"/>
            <p:cNvSpPr>
              <a:spLocks noChangeArrowheads="1"/>
            </p:cNvSpPr>
            <p:nvPr/>
          </p:nvSpPr>
          <p:spPr bwMode="auto">
            <a:xfrm>
              <a:off x="2109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199" name="Rectangle 2831"/>
            <p:cNvSpPr>
              <a:spLocks noChangeArrowheads="1"/>
            </p:cNvSpPr>
            <p:nvPr/>
          </p:nvSpPr>
          <p:spPr bwMode="auto">
            <a:xfrm>
              <a:off x="2155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00" name="Rectangle 2832"/>
            <p:cNvSpPr>
              <a:spLocks noChangeArrowheads="1"/>
            </p:cNvSpPr>
            <p:nvPr/>
          </p:nvSpPr>
          <p:spPr bwMode="auto">
            <a:xfrm>
              <a:off x="2200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01" name="Rectangle 2833"/>
            <p:cNvSpPr>
              <a:spLocks noChangeArrowheads="1"/>
            </p:cNvSpPr>
            <p:nvPr/>
          </p:nvSpPr>
          <p:spPr bwMode="auto">
            <a:xfrm>
              <a:off x="2245" y="284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02" name="Rectangle 2834"/>
            <p:cNvSpPr>
              <a:spLocks noChangeArrowheads="1"/>
            </p:cNvSpPr>
            <p:nvPr/>
          </p:nvSpPr>
          <p:spPr bwMode="auto">
            <a:xfrm>
              <a:off x="2291" y="284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03" name="Rectangle 2835"/>
            <p:cNvSpPr>
              <a:spLocks noChangeArrowheads="1"/>
            </p:cNvSpPr>
            <p:nvPr/>
          </p:nvSpPr>
          <p:spPr bwMode="auto">
            <a:xfrm>
              <a:off x="2336" y="284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04" name="Rectangle 2836"/>
            <p:cNvSpPr>
              <a:spLocks noChangeArrowheads="1"/>
            </p:cNvSpPr>
            <p:nvPr/>
          </p:nvSpPr>
          <p:spPr bwMode="auto">
            <a:xfrm>
              <a:off x="2382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05" name="Rectangle 2837"/>
            <p:cNvSpPr>
              <a:spLocks noChangeArrowheads="1"/>
            </p:cNvSpPr>
            <p:nvPr/>
          </p:nvSpPr>
          <p:spPr bwMode="auto">
            <a:xfrm>
              <a:off x="2427" y="284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06" name="Rectangle 2838"/>
            <p:cNvSpPr>
              <a:spLocks noChangeArrowheads="1"/>
            </p:cNvSpPr>
            <p:nvPr/>
          </p:nvSpPr>
          <p:spPr bwMode="auto">
            <a:xfrm>
              <a:off x="2472" y="284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07" name="Rectangle 2839"/>
            <p:cNvSpPr>
              <a:spLocks noChangeArrowheads="1"/>
            </p:cNvSpPr>
            <p:nvPr/>
          </p:nvSpPr>
          <p:spPr bwMode="auto">
            <a:xfrm>
              <a:off x="2518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08" name="Rectangle 2840"/>
            <p:cNvSpPr>
              <a:spLocks noChangeArrowheads="1"/>
            </p:cNvSpPr>
            <p:nvPr/>
          </p:nvSpPr>
          <p:spPr bwMode="auto">
            <a:xfrm>
              <a:off x="2562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09" name="Rectangle 2841"/>
            <p:cNvSpPr>
              <a:spLocks noChangeArrowheads="1"/>
            </p:cNvSpPr>
            <p:nvPr/>
          </p:nvSpPr>
          <p:spPr bwMode="auto">
            <a:xfrm>
              <a:off x="2608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10" name="Rectangle 2842"/>
            <p:cNvSpPr>
              <a:spLocks noChangeArrowheads="1"/>
            </p:cNvSpPr>
            <p:nvPr/>
          </p:nvSpPr>
          <p:spPr bwMode="auto">
            <a:xfrm>
              <a:off x="2653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11" name="Rectangle 2843"/>
            <p:cNvSpPr>
              <a:spLocks noChangeArrowheads="1"/>
            </p:cNvSpPr>
            <p:nvPr/>
          </p:nvSpPr>
          <p:spPr bwMode="auto">
            <a:xfrm>
              <a:off x="1474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12" name="Rectangle 2844"/>
            <p:cNvSpPr>
              <a:spLocks noChangeArrowheads="1"/>
            </p:cNvSpPr>
            <p:nvPr/>
          </p:nvSpPr>
          <p:spPr bwMode="auto">
            <a:xfrm>
              <a:off x="1519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13" name="Rectangle 2845"/>
            <p:cNvSpPr>
              <a:spLocks noChangeArrowheads="1"/>
            </p:cNvSpPr>
            <p:nvPr/>
          </p:nvSpPr>
          <p:spPr bwMode="auto">
            <a:xfrm>
              <a:off x="1564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14" name="Rectangle 2846"/>
            <p:cNvSpPr>
              <a:spLocks noChangeArrowheads="1"/>
            </p:cNvSpPr>
            <p:nvPr/>
          </p:nvSpPr>
          <p:spPr bwMode="auto">
            <a:xfrm>
              <a:off x="1610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15" name="Rectangle 2847"/>
            <p:cNvSpPr>
              <a:spLocks noChangeArrowheads="1"/>
            </p:cNvSpPr>
            <p:nvPr/>
          </p:nvSpPr>
          <p:spPr bwMode="auto">
            <a:xfrm>
              <a:off x="1655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16" name="Rectangle 2848"/>
            <p:cNvSpPr>
              <a:spLocks noChangeArrowheads="1"/>
            </p:cNvSpPr>
            <p:nvPr/>
          </p:nvSpPr>
          <p:spPr bwMode="auto">
            <a:xfrm>
              <a:off x="1701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17" name="Rectangle 2849"/>
            <p:cNvSpPr>
              <a:spLocks noChangeArrowheads="1"/>
            </p:cNvSpPr>
            <p:nvPr/>
          </p:nvSpPr>
          <p:spPr bwMode="auto">
            <a:xfrm>
              <a:off x="1746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18" name="Rectangle 2850"/>
            <p:cNvSpPr>
              <a:spLocks noChangeArrowheads="1"/>
            </p:cNvSpPr>
            <p:nvPr/>
          </p:nvSpPr>
          <p:spPr bwMode="auto">
            <a:xfrm>
              <a:off x="1791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19" name="Rectangle 2851"/>
            <p:cNvSpPr>
              <a:spLocks noChangeArrowheads="1"/>
            </p:cNvSpPr>
            <p:nvPr/>
          </p:nvSpPr>
          <p:spPr bwMode="auto">
            <a:xfrm>
              <a:off x="1837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20" name="Rectangle 2852"/>
            <p:cNvSpPr>
              <a:spLocks noChangeArrowheads="1"/>
            </p:cNvSpPr>
            <p:nvPr/>
          </p:nvSpPr>
          <p:spPr bwMode="auto">
            <a:xfrm>
              <a:off x="1882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21" name="Rectangle 2853"/>
            <p:cNvSpPr>
              <a:spLocks noChangeArrowheads="1"/>
            </p:cNvSpPr>
            <p:nvPr/>
          </p:nvSpPr>
          <p:spPr bwMode="auto">
            <a:xfrm>
              <a:off x="1928" y="27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22" name="Rectangle 2854"/>
            <p:cNvSpPr>
              <a:spLocks noChangeArrowheads="1"/>
            </p:cNvSpPr>
            <p:nvPr/>
          </p:nvSpPr>
          <p:spPr bwMode="auto">
            <a:xfrm>
              <a:off x="1973" y="279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23" name="Rectangle 2855"/>
            <p:cNvSpPr>
              <a:spLocks noChangeArrowheads="1"/>
            </p:cNvSpPr>
            <p:nvPr/>
          </p:nvSpPr>
          <p:spPr bwMode="auto">
            <a:xfrm>
              <a:off x="2018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24" name="Rectangle 2856"/>
            <p:cNvSpPr>
              <a:spLocks noChangeArrowheads="1"/>
            </p:cNvSpPr>
            <p:nvPr/>
          </p:nvSpPr>
          <p:spPr bwMode="auto">
            <a:xfrm>
              <a:off x="2064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25" name="Rectangle 2857"/>
            <p:cNvSpPr>
              <a:spLocks noChangeArrowheads="1"/>
            </p:cNvSpPr>
            <p:nvPr/>
          </p:nvSpPr>
          <p:spPr bwMode="auto">
            <a:xfrm>
              <a:off x="2109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26" name="Rectangle 2858"/>
            <p:cNvSpPr>
              <a:spLocks noChangeArrowheads="1"/>
            </p:cNvSpPr>
            <p:nvPr/>
          </p:nvSpPr>
          <p:spPr bwMode="auto">
            <a:xfrm>
              <a:off x="2155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27" name="Rectangle 2859"/>
            <p:cNvSpPr>
              <a:spLocks noChangeArrowheads="1"/>
            </p:cNvSpPr>
            <p:nvPr/>
          </p:nvSpPr>
          <p:spPr bwMode="auto">
            <a:xfrm>
              <a:off x="2200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28" name="Rectangle 2860"/>
            <p:cNvSpPr>
              <a:spLocks noChangeArrowheads="1"/>
            </p:cNvSpPr>
            <p:nvPr/>
          </p:nvSpPr>
          <p:spPr bwMode="auto">
            <a:xfrm>
              <a:off x="2245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29" name="Rectangle 2861"/>
            <p:cNvSpPr>
              <a:spLocks noChangeArrowheads="1"/>
            </p:cNvSpPr>
            <p:nvPr/>
          </p:nvSpPr>
          <p:spPr bwMode="auto">
            <a:xfrm>
              <a:off x="2291" y="279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30" name="Rectangle 2862"/>
            <p:cNvSpPr>
              <a:spLocks noChangeArrowheads="1"/>
            </p:cNvSpPr>
            <p:nvPr/>
          </p:nvSpPr>
          <p:spPr bwMode="auto">
            <a:xfrm>
              <a:off x="2336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31" name="Rectangle 2863"/>
            <p:cNvSpPr>
              <a:spLocks noChangeArrowheads="1"/>
            </p:cNvSpPr>
            <p:nvPr/>
          </p:nvSpPr>
          <p:spPr bwMode="auto">
            <a:xfrm>
              <a:off x="2382" y="279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32" name="Rectangle 2864"/>
            <p:cNvSpPr>
              <a:spLocks noChangeArrowheads="1"/>
            </p:cNvSpPr>
            <p:nvPr/>
          </p:nvSpPr>
          <p:spPr bwMode="auto">
            <a:xfrm>
              <a:off x="2427" y="279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33" name="Rectangle 2865"/>
            <p:cNvSpPr>
              <a:spLocks noChangeArrowheads="1"/>
            </p:cNvSpPr>
            <p:nvPr/>
          </p:nvSpPr>
          <p:spPr bwMode="auto">
            <a:xfrm>
              <a:off x="2472" y="27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34" name="Rectangle 2866"/>
            <p:cNvSpPr>
              <a:spLocks noChangeArrowheads="1"/>
            </p:cNvSpPr>
            <p:nvPr/>
          </p:nvSpPr>
          <p:spPr bwMode="auto">
            <a:xfrm>
              <a:off x="2518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35" name="Rectangle 2867"/>
            <p:cNvSpPr>
              <a:spLocks noChangeArrowheads="1"/>
            </p:cNvSpPr>
            <p:nvPr/>
          </p:nvSpPr>
          <p:spPr bwMode="auto">
            <a:xfrm>
              <a:off x="2562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36" name="Rectangle 2868"/>
            <p:cNvSpPr>
              <a:spLocks noChangeArrowheads="1"/>
            </p:cNvSpPr>
            <p:nvPr/>
          </p:nvSpPr>
          <p:spPr bwMode="auto">
            <a:xfrm>
              <a:off x="2608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37" name="Rectangle 2869"/>
            <p:cNvSpPr>
              <a:spLocks noChangeArrowheads="1"/>
            </p:cNvSpPr>
            <p:nvPr/>
          </p:nvSpPr>
          <p:spPr bwMode="auto">
            <a:xfrm>
              <a:off x="2653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38" name="Rectangle 2870"/>
            <p:cNvSpPr>
              <a:spLocks noChangeArrowheads="1"/>
            </p:cNvSpPr>
            <p:nvPr/>
          </p:nvSpPr>
          <p:spPr bwMode="auto">
            <a:xfrm>
              <a:off x="1474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39" name="Rectangle 2871"/>
            <p:cNvSpPr>
              <a:spLocks noChangeArrowheads="1"/>
            </p:cNvSpPr>
            <p:nvPr/>
          </p:nvSpPr>
          <p:spPr bwMode="auto">
            <a:xfrm>
              <a:off x="1519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40" name="Rectangle 2872"/>
            <p:cNvSpPr>
              <a:spLocks noChangeArrowheads="1"/>
            </p:cNvSpPr>
            <p:nvPr/>
          </p:nvSpPr>
          <p:spPr bwMode="auto">
            <a:xfrm>
              <a:off x="1564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41" name="Rectangle 2873"/>
            <p:cNvSpPr>
              <a:spLocks noChangeArrowheads="1"/>
            </p:cNvSpPr>
            <p:nvPr/>
          </p:nvSpPr>
          <p:spPr bwMode="auto">
            <a:xfrm>
              <a:off x="1610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42" name="Rectangle 2874"/>
            <p:cNvSpPr>
              <a:spLocks noChangeArrowheads="1"/>
            </p:cNvSpPr>
            <p:nvPr/>
          </p:nvSpPr>
          <p:spPr bwMode="auto">
            <a:xfrm>
              <a:off x="1655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43" name="Rectangle 2875"/>
            <p:cNvSpPr>
              <a:spLocks noChangeArrowheads="1"/>
            </p:cNvSpPr>
            <p:nvPr/>
          </p:nvSpPr>
          <p:spPr bwMode="auto">
            <a:xfrm>
              <a:off x="1701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44" name="Rectangle 2876"/>
            <p:cNvSpPr>
              <a:spLocks noChangeArrowheads="1"/>
            </p:cNvSpPr>
            <p:nvPr/>
          </p:nvSpPr>
          <p:spPr bwMode="auto">
            <a:xfrm>
              <a:off x="1746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45" name="Rectangle 2877"/>
            <p:cNvSpPr>
              <a:spLocks noChangeArrowheads="1"/>
            </p:cNvSpPr>
            <p:nvPr/>
          </p:nvSpPr>
          <p:spPr bwMode="auto">
            <a:xfrm>
              <a:off x="1791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46" name="Rectangle 2878"/>
            <p:cNvSpPr>
              <a:spLocks noChangeArrowheads="1"/>
            </p:cNvSpPr>
            <p:nvPr/>
          </p:nvSpPr>
          <p:spPr bwMode="auto">
            <a:xfrm>
              <a:off x="1837" y="275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47" name="Rectangle 2879"/>
            <p:cNvSpPr>
              <a:spLocks noChangeArrowheads="1"/>
            </p:cNvSpPr>
            <p:nvPr/>
          </p:nvSpPr>
          <p:spPr bwMode="auto">
            <a:xfrm>
              <a:off x="1882" y="275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48" name="Rectangle 2880"/>
            <p:cNvSpPr>
              <a:spLocks noChangeArrowheads="1"/>
            </p:cNvSpPr>
            <p:nvPr/>
          </p:nvSpPr>
          <p:spPr bwMode="auto">
            <a:xfrm>
              <a:off x="1928" y="275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49" name="Rectangle 2881"/>
            <p:cNvSpPr>
              <a:spLocks noChangeArrowheads="1"/>
            </p:cNvSpPr>
            <p:nvPr/>
          </p:nvSpPr>
          <p:spPr bwMode="auto">
            <a:xfrm>
              <a:off x="1973" y="275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50" name="Rectangle 2882"/>
            <p:cNvSpPr>
              <a:spLocks noChangeArrowheads="1"/>
            </p:cNvSpPr>
            <p:nvPr/>
          </p:nvSpPr>
          <p:spPr bwMode="auto">
            <a:xfrm>
              <a:off x="2018" y="275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51" name="Rectangle 2883"/>
            <p:cNvSpPr>
              <a:spLocks noChangeArrowheads="1"/>
            </p:cNvSpPr>
            <p:nvPr/>
          </p:nvSpPr>
          <p:spPr bwMode="auto">
            <a:xfrm>
              <a:off x="2064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52" name="Rectangle 2884"/>
            <p:cNvSpPr>
              <a:spLocks noChangeArrowheads="1"/>
            </p:cNvSpPr>
            <p:nvPr/>
          </p:nvSpPr>
          <p:spPr bwMode="auto">
            <a:xfrm>
              <a:off x="2109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53" name="Rectangle 2885"/>
            <p:cNvSpPr>
              <a:spLocks noChangeArrowheads="1"/>
            </p:cNvSpPr>
            <p:nvPr/>
          </p:nvSpPr>
          <p:spPr bwMode="auto">
            <a:xfrm>
              <a:off x="2155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54" name="Rectangle 2886"/>
            <p:cNvSpPr>
              <a:spLocks noChangeArrowheads="1"/>
            </p:cNvSpPr>
            <p:nvPr/>
          </p:nvSpPr>
          <p:spPr bwMode="auto">
            <a:xfrm>
              <a:off x="2200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55" name="Rectangle 2887"/>
            <p:cNvSpPr>
              <a:spLocks noChangeArrowheads="1"/>
            </p:cNvSpPr>
            <p:nvPr/>
          </p:nvSpPr>
          <p:spPr bwMode="auto">
            <a:xfrm>
              <a:off x="2245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56" name="Rectangle 2888"/>
            <p:cNvSpPr>
              <a:spLocks noChangeArrowheads="1"/>
            </p:cNvSpPr>
            <p:nvPr/>
          </p:nvSpPr>
          <p:spPr bwMode="auto">
            <a:xfrm>
              <a:off x="2291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57" name="Rectangle 2889"/>
            <p:cNvSpPr>
              <a:spLocks noChangeArrowheads="1"/>
            </p:cNvSpPr>
            <p:nvPr/>
          </p:nvSpPr>
          <p:spPr bwMode="auto">
            <a:xfrm>
              <a:off x="2336" y="274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58" name="Rectangle 2890"/>
            <p:cNvSpPr>
              <a:spLocks noChangeArrowheads="1"/>
            </p:cNvSpPr>
            <p:nvPr/>
          </p:nvSpPr>
          <p:spPr bwMode="auto">
            <a:xfrm>
              <a:off x="2382" y="274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59" name="Rectangle 2891"/>
            <p:cNvSpPr>
              <a:spLocks noChangeArrowheads="1"/>
            </p:cNvSpPr>
            <p:nvPr/>
          </p:nvSpPr>
          <p:spPr bwMode="auto">
            <a:xfrm>
              <a:off x="2427" y="274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60" name="Rectangle 2892"/>
            <p:cNvSpPr>
              <a:spLocks noChangeArrowheads="1"/>
            </p:cNvSpPr>
            <p:nvPr/>
          </p:nvSpPr>
          <p:spPr bwMode="auto">
            <a:xfrm>
              <a:off x="2472" y="27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61" name="Rectangle 2893"/>
            <p:cNvSpPr>
              <a:spLocks noChangeArrowheads="1"/>
            </p:cNvSpPr>
            <p:nvPr/>
          </p:nvSpPr>
          <p:spPr bwMode="auto">
            <a:xfrm>
              <a:off x="2518" y="27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62" name="Rectangle 2894"/>
            <p:cNvSpPr>
              <a:spLocks noChangeArrowheads="1"/>
            </p:cNvSpPr>
            <p:nvPr/>
          </p:nvSpPr>
          <p:spPr bwMode="auto">
            <a:xfrm>
              <a:off x="2563" y="27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63" name="Rectangle 2895"/>
            <p:cNvSpPr>
              <a:spLocks noChangeArrowheads="1"/>
            </p:cNvSpPr>
            <p:nvPr/>
          </p:nvSpPr>
          <p:spPr bwMode="auto">
            <a:xfrm>
              <a:off x="2609" y="27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64" name="Rectangle 2896"/>
            <p:cNvSpPr>
              <a:spLocks noChangeArrowheads="1"/>
            </p:cNvSpPr>
            <p:nvPr/>
          </p:nvSpPr>
          <p:spPr bwMode="auto">
            <a:xfrm>
              <a:off x="2654" y="27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65" name="Rectangle 2897"/>
            <p:cNvSpPr>
              <a:spLocks noChangeArrowheads="1"/>
            </p:cNvSpPr>
            <p:nvPr/>
          </p:nvSpPr>
          <p:spPr bwMode="auto">
            <a:xfrm>
              <a:off x="1474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66" name="Rectangle 2898"/>
            <p:cNvSpPr>
              <a:spLocks noChangeArrowheads="1"/>
            </p:cNvSpPr>
            <p:nvPr/>
          </p:nvSpPr>
          <p:spPr bwMode="auto">
            <a:xfrm>
              <a:off x="1519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67" name="Rectangle 2899"/>
            <p:cNvSpPr>
              <a:spLocks noChangeArrowheads="1"/>
            </p:cNvSpPr>
            <p:nvPr/>
          </p:nvSpPr>
          <p:spPr bwMode="auto">
            <a:xfrm>
              <a:off x="1564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68" name="Rectangle 2900"/>
            <p:cNvSpPr>
              <a:spLocks noChangeArrowheads="1"/>
            </p:cNvSpPr>
            <p:nvPr/>
          </p:nvSpPr>
          <p:spPr bwMode="auto">
            <a:xfrm>
              <a:off x="1610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69" name="Rectangle 2901"/>
            <p:cNvSpPr>
              <a:spLocks noChangeArrowheads="1"/>
            </p:cNvSpPr>
            <p:nvPr/>
          </p:nvSpPr>
          <p:spPr bwMode="auto">
            <a:xfrm>
              <a:off x="1655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70" name="Rectangle 2902"/>
            <p:cNvSpPr>
              <a:spLocks noChangeArrowheads="1"/>
            </p:cNvSpPr>
            <p:nvPr/>
          </p:nvSpPr>
          <p:spPr bwMode="auto">
            <a:xfrm>
              <a:off x="1701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71" name="Rectangle 2903"/>
            <p:cNvSpPr>
              <a:spLocks noChangeArrowheads="1"/>
            </p:cNvSpPr>
            <p:nvPr/>
          </p:nvSpPr>
          <p:spPr bwMode="auto">
            <a:xfrm>
              <a:off x="1746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72" name="Rectangle 2904"/>
            <p:cNvSpPr>
              <a:spLocks noChangeArrowheads="1"/>
            </p:cNvSpPr>
            <p:nvPr/>
          </p:nvSpPr>
          <p:spPr bwMode="auto">
            <a:xfrm>
              <a:off x="1791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73" name="Rectangle 2905"/>
            <p:cNvSpPr>
              <a:spLocks noChangeArrowheads="1"/>
            </p:cNvSpPr>
            <p:nvPr/>
          </p:nvSpPr>
          <p:spPr bwMode="auto">
            <a:xfrm>
              <a:off x="1837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74" name="Rectangle 2906"/>
            <p:cNvSpPr>
              <a:spLocks noChangeArrowheads="1"/>
            </p:cNvSpPr>
            <p:nvPr/>
          </p:nvSpPr>
          <p:spPr bwMode="auto">
            <a:xfrm>
              <a:off x="1882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75" name="Rectangle 2907"/>
            <p:cNvSpPr>
              <a:spLocks noChangeArrowheads="1"/>
            </p:cNvSpPr>
            <p:nvPr/>
          </p:nvSpPr>
          <p:spPr bwMode="auto">
            <a:xfrm>
              <a:off x="1928" y="270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76" name="Rectangle 2908"/>
            <p:cNvSpPr>
              <a:spLocks noChangeArrowheads="1"/>
            </p:cNvSpPr>
            <p:nvPr/>
          </p:nvSpPr>
          <p:spPr bwMode="auto">
            <a:xfrm>
              <a:off x="1973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77" name="Rectangle 2909"/>
            <p:cNvSpPr>
              <a:spLocks noChangeArrowheads="1"/>
            </p:cNvSpPr>
            <p:nvPr/>
          </p:nvSpPr>
          <p:spPr bwMode="auto">
            <a:xfrm>
              <a:off x="2018" y="270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78" name="Rectangle 2910"/>
            <p:cNvSpPr>
              <a:spLocks noChangeArrowheads="1"/>
            </p:cNvSpPr>
            <p:nvPr/>
          </p:nvSpPr>
          <p:spPr bwMode="auto">
            <a:xfrm>
              <a:off x="2064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79" name="Rectangle 2911"/>
            <p:cNvSpPr>
              <a:spLocks noChangeArrowheads="1"/>
            </p:cNvSpPr>
            <p:nvPr/>
          </p:nvSpPr>
          <p:spPr bwMode="auto">
            <a:xfrm>
              <a:off x="2109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80" name="Rectangle 2912"/>
            <p:cNvSpPr>
              <a:spLocks noChangeArrowheads="1"/>
            </p:cNvSpPr>
            <p:nvPr/>
          </p:nvSpPr>
          <p:spPr bwMode="auto">
            <a:xfrm>
              <a:off x="2155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81" name="Rectangle 2913"/>
            <p:cNvSpPr>
              <a:spLocks noChangeArrowheads="1"/>
            </p:cNvSpPr>
            <p:nvPr/>
          </p:nvSpPr>
          <p:spPr bwMode="auto">
            <a:xfrm>
              <a:off x="2200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82" name="Rectangle 2914"/>
            <p:cNvSpPr>
              <a:spLocks noChangeArrowheads="1"/>
            </p:cNvSpPr>
            <p:nvPr/>
          </p:nvSpPr>
          <p:spPr bwMode="auto">
            <a:xfrm>
              <a:off x="2245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83" name="Rectangle 2915"/>
            <p:cNvSpPr>
              <a:spLocks noChangeArrowheads="1"/>
            </p:cNvSpPr>
            <p:nvPr/>
          </p:nvSpPr>
          <p:spPr bwMode="auto">
            <a:xfrm>
              <a:off x="2291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84" name="Rectangle 2916"/>
            <p:cNvSpPr>
              <a:spLocks noChangeArrowheads="1"/>
            </p:cNvSpPr>
            <p:nvPr/>
          </p:nvSpPr>
          <p:spPr bwMode="auto">
            <a:xfrm>
              <a:off x="2336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85" name="Rectangle 2917"/>
            <p:cNvSpPr>
              <a:spLocks noChangeArrowheads="1"/>
            </p:cNvSpPr>
            <p:nvPr/>
          </p:nvSpPr>
          <p:spPr bwMode="auto">
            <a:xfrm>
              <a:off x="2382" y="270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86" name="Rectangle 2918"/>
            <p:cNvSpPr>
              <a:spLocks noChangeArrowheads="1"/>
            </p:cNvSpPr>
            <p:nvPr/>
          </p:nvSpPr>
          <p:spPr bwMode="auto">
            <a:xfrm>
              <a:off x="2427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87" name="Rectangle 2919"/>
            <p:cNvSpPr>
              <a:spLocks noChangeArrowheads="1"/>
            </p:cNvSpPr>
            <p:nvPr/>
          </p:nvSpPr>
          <p:spPr bwMode="auto">
            <a:xfrm>
              <a:off x="2472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88" name="Rectangle 2920"/>
            <p:cNvSpPr>
              <a:spLocks noChangeArrowheads="1"/>
            </p:cNvSpPr>
            <p:nvPr/>
          </p:nvSpPr>
          <p:spPr bwMode="auto">
            <a:xfrm>
              <a:off x="2518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89" name="Rectangle 2921"/>
            <p:cNvSpPr>
              <a:spLocks noChangeArrowheads="1"/>
            </p:cNvSpPr>
            <p:nvPr/>
          </p:nvSpPr>
          <p:spPr bwMode="auto">
            <a:xfrm>
              <a:off x="2563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90" name="Rectangle 2922"/>
            <p:cNvSpPr>
              <a:spLocks noChangeArrowheads="1"/>
            </p:cNvSpPr>
            <p:nvPr/>
          </p:nvSpPr>
          <p:spPr bwMode="auto">
            <a:xfrm>
              <a:off x="2609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91" name="Rectangle 2923"/>
            <p:cNvSpPr>
              <a:spLocks noChangeArrowheads="1"/>
            </p:cNvSpPr>
            <p:nvPr/>
          </p:nvSpPr>
          <p:spPr bwMode="auto">
            <a:xfrm>
              <a:off x="2654" y="270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92" name="Rectangle 2924"/>
            <p:cNvSpPr>
              <a:spLocks noChangeArrowheads="1"/>
            </p:cNvSpPr>
            <p:nvPr/>
          </p:nvSpPr>
          <p:spPr bwMode="auto">
            <a:xfrm>
              <a:off x="1474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93" name="Rectangle 2925"/>
            <p:cNvSpPr>
              <a:spLocks noChangeArrowheads="1"/>
            </p:cNvSpPr>
            <p:nvPr/>
          </p:nvSpPr>
          <p:spPr bwMode="auto">
            <a:xfrm>
              <a:off x="1519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94" name="Rectangle 2926"/>
            <p:cNvSpPr>
              <a:spLocks noChangeArrowheads="1"/>
            </p:cNvSpPr>
            <p:nvPr/>
          </p:nvSpPr>
          <p:spPr bwMode="auto">
            <a:xfrm>
              <a:off x="1564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95" name="Rectangle 2927"/>
            <p:cNvSpPr>
              <a:spLocks noChangeArrowheads="1"/>
            </p:cNvSpPr>
            <p:nvPr/>
          </p:nvSpPr>
          <p:spPr bwMode="auto">
            <a:xfrm>
              <a:off x="1610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96" name="Rectangle 2928"/>
            <p:cNvSpPr>
              <a:spLocks noChangeArrowheads="1"/>
            </p:cNvSpPr>
            <p:nvPr/>
          </p:nvSpPr>
          <p:spPr bwMode="auto">
            <a:xfrm>
              <a:off x="1655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97" name="Rectangle 2929"/>
            <p:cNvSpPr>
              <a:spLocks noChangeArrowheads="1"/>
            </p:cNvSpPr>
            <p:nvPr/>
          </p:nvSpPr>
          <p:spPr bwMode="auto">
            <a:xfrm>
              <a:off x="1701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98" name="Rectangle 2930"/>
            <p:cNvSpPr>
              <a:spLocks noChangeArrowheads="1"/>
            </p:cNvSpPr>
            <p:nvPr/>
          </p:nvSpPr>
          <p:spPr bwMode="auto">
            <a:xfrm>
              <a:off x="1746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299" name="Rectangle 2931"/>
            <p:cNvSpPr>
              <a:spLocks noChangeArrowheads="1"/>
            </p:cNvSpPr>
            <p:nvPr/>
          </p:nvSpPr>
          <p:spPr bwMode="auto">
            <a:xfrm>
              <a:off x="1791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00" name="Rectangle 2932"/>
            <p:cNvSpPr>
              <a:spLocks noChangeArrowheads="1"/>
            </p:cNvSpPr>
            <p:nvPr/>
          </p:nvSpPr>
          <p:spPr bwMode="auto">
            <a:xfrm>
              <a:off x="1837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01" name="Rectangle 2933"/>
            <p:cNvSpPr>
              <a:spLocks noChangeArrowheads="1"/>
            </p:cNvSpPr>
            <p:nvPr/>
          </p:nvSpPr>
          <p:spPr bwMode="auto">
            <a:xfrm>
              <a:off x="1882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02" name="Rectangle 2934"/>
            <p:cNvSpPr>
              <a:spLocks noChangeArrowheads="1"/>
            </p:cNvSpPr>
            <p:nvPr/>
          </p:nvSpPr>
          <p:spPr bwMode="auto">
            <a:xfrm>
              <a:off x="1928" y="265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03" name="Rectangle 2935"/>
            <p:cNvSpPr>
              <a:spLocks noChangeArrowheads="1"/>
            </p:cNvSpPr>
            <p:nvPr/>
          </p:nvSpPr>
          <p:spPr bwMode="auto">
            <a:xfrm>
              <a:off x="1973" y="265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04" name="Rectangle 2936"/>
            <p:cNvSpPr>
              <a:spLocks noChangeArrowheads="1"/>
            </p:cNvSpPr>
            <p:nvPr/>
          </p:nvSpPr>
          <p:spPr bwMode="auto">
            <a:xfrm>
              <a:off x="2018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05" name="Rectangle 2937"/>
            <p:cNvSpPr>
              <a:spLocks noChangeArrowheads="1"/>
            </p:cNvSpPr>
            <p:nvPr/>
          </p:nvSpPr>
          <p:spPr bwMode="auto">
            <a:xfrm>
              <a:off x="2064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06" name="Rectangle 2938"/>
            <p:cNvSpPr>
              <a:spLocks noChangeArrowheads="1"/>
            </p:cNvSpPr>
            <p:nvPr/>
          </p:nvSpPr>
          <p:spPr bwMode="auto">
            <a:xfrm>
              <a:off x="2109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07" name="Rectangle 2939"/>
            <p:cNvSpPr>
              <a:spLocks noChangeArrowheads="1"/>
            </p:cNvSpPr>
            <p:nvPr/>
          </p:nvSpPr>
          <p:spPr bwMode="auto">
            <a:xfrm>
              <a:off x="2155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08" name="Rectangle 2940"/>
            <p:cNvSpPr>
              <a:spLocks noChangeArrowheads="1"/>
            </p:cNvSpPr>
            <p:nvPr/>
          </p:nvSpPr>
          <p:spPr bwMode="auto">
            <a:xfrm>
              <a:off x="2200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09" name="Rectangle 2941"/>
            <p:cNvSpPr>
              <a:spLocks noChangeArrowheads="1"/>
            </p:cNvSpPr>
            <p:nvPr/>
          </p:nvSpPr>
          <p:spPr bwMode="auto">
            <a:xfrm>
              <a:off x="2245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10" name="Rectangle 2942"/>
            <p:cNvSpPr>
              <a:spLocks noChangeArrowheads="1"/>
            </p:cNvSpPr>
            <p:nvPr/>
          </p:nvSpPr>
          <p:spPr bwMode="auto">
            <a:xfrm>
              <a:off x="2291" y="265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11" name="Rectangle 2943"/>
            <p:cNvSpPr>
              <a:spLocks noChangeArrowheads="1"/>
            </p:cNvSpPr>
            <p:nvPr/>
          </p:nvSpPr>
          <p:spPr bwMode="auto">
            <a:xfrm>
              <a:off x="2336" y="265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12" name="Rectangle 2944"/>
            <p:cNvSpPr>
              <a:spLocks noChangeArrowheads="1"/>
            </p:cNvSpPr>
            <p:nvPr/>
          </p:nvSpPr>
          <p:spPr bwMode="auto">
            <a:xfrm>
              <a:off x="2382" y="265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13" name="Rectangle 2945"/>
            <p:cNvSpPr>
              <a:spLocks noChangeArrowheads="1"/>
            </p:cNvSpPr>
            <p:nvPr/>
          </p:nvSpPr>
          <p:spPr bwMode="auto">
            <a:xfrm>
              <a:off x="2427" y="265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14" name="Rectangle 2946"/>
            <p:cNvSpPr>
              <a:spLocks noChangeArrowheads="1"/>
            </p:cNvSpPr>
            <p:nvPr/>
          </p:nvSpPr>
          <p:spPr bwMode="auto">
            <a:xfrm>
              <a:off x="2472" y="265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15" name="Rectangle 2947"/>
            <p:cNvSpPr>
              <a:spLocks noChangeArrowheads="1"/>
            </p:cNvSpPr>
            <p:nvPr/>
          </p:nvSpPr>
          <p:spPr bwMode="auto">
            <a:xfrm>
              <a:off x="2518" y="265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16" name="Rectangle 2948"/>
            <p:cNvSpPr>
              <a:spLocks noChangeArrowheads="1"/>
            </p:cNvSpPr>
            <p:nvPr/>
          </p:nvSpPr>
          <p:spPr bwMode="auto">
            <a:xfrm>
              <a:off x="2563" y="265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17" name="Rectangle 2949"/>
            <p:cNvSpPr>
              <a:spLocks noChangeArrowheads="1"/>
            </p:cNvSpPr>
            <p:nvPr/>
          </p:nvSpPr>
          <p:spPr bwMode="auto">
            <a:xfrm>
              <a:off x="2609" y="265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18" name="Rectangle 2950"/>
            <p:cNvSpPr>
              <a:spLocks noChangeArrowheads="1"/>
            </p:cNvSpPr>
            <p:nvPr/>
          </p:nvSpPr>
          <p:spPr bwMode="auto">
            <a:xfrm>
              <a:off x="2654" y="265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19" name="Rectangle 2951"/>
            <p:cNvSpPr>
              <a:spLocks noChangeArrowheads="1"/>
            </p:cNvSpPr>
            <p:nvPr/>
          </p:nvSpPr>
          <p:spPr bwMode="auto">
            <a:xfrm>
              <a:off x="1474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20" name="Rectangle 2952"/>
            <p:cNvSpPr>
              <a:spLocks noChangeArrowheads="1"/>
            </p:cNvSpPr>
            <p:nvPr/>
          </p:nvSpPr>
          <p:spPr bwMode="auto">
            <a:xfrm>
              <a:off x="1519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21" name="Rectangle 2953"/>
            <p:cNvSpPr>
              <a:spLocks noChangeArrowheads="1"/>
            </p:cNvSpPr>
            <p:nvPr/>
          </p:nvSpPr>
          <p:spPr bwMode="auto">
            <a:xfrm>
              <a:off x="1564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22" name="Rectangle 2954"/>
            <p:cNvSpPr>
              <a:spLocks noChangeArrowheads="1"/>
            </p:cNvSpPr>
            <p:nvPr/>
          </p:nvSpPr>
          <p:spPr bwMode="auto">
            <a:xfrm>
              <a:off x="1610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23" name="Rectangle 2955"/>
            <p:cNvSpPr>
              <a:spLocks noChangeArrowheads="1"/>
            </p:cNvSpPr>
            <p:nvPr/>
          </p:nvSpPr>
          <p:spPr bwMode="auto">
            <a:xfrm>
              <a:off x="1655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24" name="Rectangle 2956"/>
            <p:cNvSpPr>
              <a:spLocks noChangeArrowheads="1"/>
            </p:cNvSpPr>
            <p:nvPr/>
          </p:nvSpPr>
          <p:spPr bwMode="auto">
            <a:xfrm>
              <a:off x="1701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25" name="Rectangle 2957"/>
            <p:cNvSpPr>
              <a:spLocks noChangeArrowheads="1"/>
            </p:cNvSpPr>
            <p:nvPr/>
          </p:nvSpPr>
          <p:spPr bwMode="auto">
            <a:xfrm>
              <a:off x="1746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26" name="Rectangle 2958"/>
            <p:cNvSpPr>
              <a:spLocks noChangeArrowheads="1"/>
            </p:cNvSpPr>
            <p:nvPr/>
          </p:nvSpPr>
          <p:spPr bwMode="auto">
            <a:xfrm>
              <a:off x="1791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27" name="Rectangle 2959"/>
            <p:cNvSpPr>
              <a:spLocks noChangeArrowheads="1"/>
            </p:cNvSpPr>
            <p:nvPr/>
          </p:nvSpPr>
          <p:spPr bwMode="auto">
            <a:xfrm>
              <a:off x="1837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28" name="Rectangle 2960"/>
            <p:cNvSpPr>
              <a:spLocks noChangeArrowheads="1"/>
            </p:cNvSpPr>
            <p:nvPr/>
          </p:nvSpPr>
          <p:spPr bwMode="auto">
            <a:xfrm>
              <a:off x="1882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29" name="Rectangle 2961"/>
            <p:cNvSpPr>
              <a:spLocks noChangeArrowheads="1"/>
            </p:cNvSpPr>
            <p:nvPr/>
          </p:nvSpPr>
          <p:spPr bwMode="auto">
            <a:xfrm>
              <a:off x="1928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30" name="Rectangle 2962"/>
            <p:cNvSpPr>
              <a:spLocks noChangeArrowheads="1"/>
            </p:cNvSpPr>
            <p:nvPr/>
          </p:nvSpPr>
          <p:spPr bwMode="auto">
            <a:xfrm>
              <a:off x="1973" y="261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31" name="Rectangle 2963"/>
            <p:cNvSpPr>
              <a:spLocks noChangeArrowheads="1"/>
            </p:cNvSpPr>
            <p:nvPr/>
          </p:nvSpPr>
          <p:spPr bwMode="auto">
            <a:xfrm>
              <a:off x="2018" y="261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32" name="Rectangle 2964"/>
            <p:cNvSpPr>
              <a:spLocks noChangeArrowheads="1"/>
            </p:cNvSpPr>
            <p:nvPr/>
          </p:nvSpPr>
          <p:spPr bwMode="auto">
            <a:xfrm>
              <a:off x="2064" y="26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33" name="Rectangle 2965"/>
            <p:cNvSpPr>
              <a:spLocks noChangeArrowheads="1"/>
            </p:cNvSpPr>
            <p:nvPr/>
          </p:nvSpPr>
          <p:spPr bwMode="auto">
            <a:xfrm>
              <a:off x="2109" y="26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34" name="Rectangle 2966"/>
            <p:cNvSpPr>
              <a:spLocks noChangeArrowheads="1"/>
            </p:cNvSpPr>
            <p:nvPr/>
          </p:nvSpPr>
          <p:spPr bwMode="auto">
            <a:xfrm>
              <a:off x="2155" y="26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35" name="Rectangle 2967"/>
            <p:cNvSpPr>
              <a:spLocks noChangeArrowheads="1"/>
            </p:cNvSpPr>
            <p:nvPr/>
          </p:nvSpPr>
          <p:spPr bwMode="auto">
            <a:xfrm>
              <a:off x="2200" y="26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36" name="Rectangle 2968"/>
            <p:cNvSpPr>
              <a:spLocks noChangeArrowheads="1"/>
            </p:cNvSpPr>
            <p:nvPr/>
          </p:nvSpPr>
          <p:spPr bwMode="auto">
            <a:xfrm>
              <a:off x="2245" y="261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37" name="Rectangle 2969"/>
            <p:cNvSpPr>
              <a:spLocks noChangeArrowheads="1"/>
            </p:cNvSpPr>
            <p:nvPr/>
          </p:nvSpPr>
          <p:spPr bwMode="auto">
            <a:xfrm>
              <a:off x="2291" y="261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38" name="Rectangle 2970"/>
            <p:cNvSpPr>
              <a:spLocks noChangeArrowheads="1"/>
            </p:cNvSpPr>
            <p:nvPr/>
          </p:nvSpPr>
          <p:spPr bwMode="auto">
            <a:xfrm>
              <a:off x="2336" y="261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39" name="Rectangle 2971"/>
            <p:cNvSpPr>
              <a:spLocks noChangeArrowheads="1"/>
            </p:cNvSpPr>
            <p:nvPr/>
          </p:nvSpPr>
          <p:spPr bwMode="auto">
            <a:xfrm>
              <a:off x="2382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40" name="Rectangle 2972"/>
            <p:cNvSpPr>
              <a:spLocks noChangeArrowheads="1"/>
            </p:cNvSpPr>
            <p:nvPr/>
          </p:nvSpPr>
          <p:spPr bwMode="auto">
            <a:xfrm>
              <a:off x="2427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41" name="Rectangle 2973"/>
            <p:cNvSpPr>
              <a:spLocks noChangeArrowheads="1"/>
            </p:cNvSpPr>
            <p:nvPr/>
          </p:nvSpPr>
          <p:spPr bwMode="auto">
            <a:xfrm>
              <a:off x="2472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42" name="Rectangle 2974"/>
            <p:cNvSpPr>
              <a:spLocks noChangeArrowheads="1"/>
            </p:cNvSpPr>
            <p:nvPr/>
          </p:nvSpPr>
          <p:spPr bwMode="auto">
            <a:xfrm>
              <a:off x="2518" y="26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43" name="Rectangle 2975"/>
            <p:cNvSpPr>
              <a:spLocks noChangeArrowheads="1"/>
            </p:cNvSpPr>
            <p:nvPr/>
          </p:nvSpPr>
          <p:spPr bwMode="auto">
            <a:xfrm>
              <a:off x="2563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44" name="Rectangle 2976"/>
            <p:cNvSpPr>
              <a:spLocks noChangeArrowheads="1"/>
            </p:cNvSpPr>
            <p:nvPr/>
          </p:nvSpPr>
          <p:spPr bwMode="auto">
            <a:xfrm>
              <a:off x="2609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45" name="Rectangle 2977"/>
            <p:cNvSpPr>
              <a:spLocks noChangeArrowheads="1"/>
            </p:cNvSpPr>
            <p:nvPr/>
          </p:nvSpPr>
          <p:spPr bwMode="auto">
            <a:xfrm>
              <a:off x="2654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46" name="Rectangle 2978"/>
            <p:cNvSpPr>
              <a:spLocks noChangeArrowheads="1"/>
            </p:cNvSpPr>
            <p:nvPr/>
          </p:nvSpPr>
          <p:spPr bwMode="auto">
            <a:xfrm>
              <a:off x="1474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47" name="Rectangle 2979"/>
            <p:cNvSpPr>
              <a:spLocks noChangeArrowheads="1"/>
            </p:cNvSpPr>
            <p:nvPr/>
          </p:nvSpPr>
          <p:spPr bwMode="auto">
            <a:xfrm>
              <a:off x="1519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48" name="Rectangle 2980"/>
            <p:cNvSpPr>
              <a:spLocks noChangeArrowheads="1"/>
            </p:cNvSpPr>
            <p:nvPr/>
          </p:nvSpPr>
          <p:spPr bwMode="auto">
            <a:xfrm>
              <a:off x="1564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49" name="Rectangle 2981"/>
            <p:cNvSpPr>
              <a:spLocks noChangeArrowheads="1"/>
            </p:cNvSpPr>
            <p:nvPr/>
          </p:nvSpPr>
          <p:spPr bwMode="auto">
            <a:xfrm>
              <a:off x="1610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50" name="Rectangle 2982"/>
            <p:cNvSpPr>
              <a:spLocks noChangeArrowheads="1"/>
            </p:cNvSpPr>
            <p:nvPr/>
          </p:nvSpPr>
          <p:spPr bwMode="auto">
            <a:xfrm>
              <a:off x="1655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51" name="Rectangle 2983"/>
            <p:cNvSpPr>
              <a:spLocks noChangeArrowheads="1"/>
            </p:cNvSpPr>
            <p:nvPr/>
          </p:nvSpPr>
          <p:spPr bwMode="auto">
            <a:xfrm>
              <a:off x="1701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52" name="Rectangle 2984"/>
            <p:cNvSpPr>
              <a:spLocks noChangeArrowheads="1"/>
            </p:cNvSpPr>
            <p:nvPr/>
          </p:nvSpPr>
          <p:spPr bwMode="auto">
            <a:xfrm>
              <a:off x="1746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53" name="Rectangle 2985"/>
            <p:cNvSpPr>
              <a:spLocks noChangeArrowheads="1"/>
            </p:cNvSpPr>
            <p:nvPr/>
          </p:nvSpPr>
          <p:spPr bwMode="auto">
            <a:xfrm>
              <a:off x="1791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54" name="Rectangle 2986"/>
            <p:cNvSpPr>
              <a:spLocks noChangeArrowheads="1"/>
            </p:cNvSpPr>
            <p:nvPr/>
          </p:nvSpPr>
          <p:spPr bwMode="auto">
            <a:xfrm>
              <a:off x="1837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55" name="Rectangle 2987"/>
            <p:cNvSpPr>
              <a:spLocks noChangeArrowheads="1"/>
            </p:cNvSpPr>
            <p:nvPr/>
          </p:nvSpPr>
          <p:spPr bwMode="auto">
            <a:xfrm>
              <a:off x="1882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56" name="Rectangle 2988"/>
            <p:cNvSpPr>
              <a:spLocks noChangeArrowheads="1"/>
            </p:cNvSpPr>
            <p:nvPr/>
          </p:nvSpPr>
          <p:spPr bwMode="auto">
            <a:xfrm>
              <a:off x="1928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57" name="Rectangle 2989"/>
            <p:cNvSpPr>
              <a:spLocks noChangeArrowheads="1"/>
            </p:cNvSpPr>
            <p:nvPr/>
          </p:nvSpPr>
          <p:spPr bwMode="auto">
            <a:xfrm>
              <a:off x="1973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58" name="Rectangle 2990"/>
            <p:cNvSpPr>
              <a:spLocks noChangeArrowheads="1"/>
            </p:cNvSpPr>
            <p:nvPr/>
          </p:nvSpPr>
          <p:spPr bwMode="auto">
            <a:xfrm>
              <a:off x="2018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59" name="Rectangle 2991"/>
            <p:cNvSpPr>
              <a:spLocks noChangeArrowheads="1"/>
            </p:cNvSpPr>
            <p:nvPr/>
          </p:nvSpPr>
          <p:spPr bwMode="auto">
            <a:xfrm>
              <a:off x="2064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60" name="Rectangle 2992"/>
            <p:cNvSpPr>
              <a:spLocks noChangeArrowheads="1"/>
            </p:cNvSpPr>
            <p:nvPr/>
          </p:nvSpPr>
          <p:spPr bwMode="auto">
            <a:xfrm>
              <a:off x="2109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61" name="Rectangle 2993"/>
            <p:cNvSpPr>
              <a:spLocks noChangeArrowheads="1"/>
            </p:cNvSpPr>
            <p:nvPr/>
          </p:nvSpPr>
          <p:spPr bwMode="auto">
            <a:xfrm>
              <a:off x="2155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62" name="Rectangle 2994"/>
            <p:cNvSpPr>
              <a:spLocks noChangeArrowheads="1"/>
            </p:cNvSpPr>
            <p:nvPr/>
          </p:nvSpPr>
          <p:spPr bwMode="auto">
            <a:xfrm>
              <a:off x="2200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63" name="Rectangle 2995"/>
            <p:cNvSpPr>
              <a:spLocks noChangeArrowheads="1"/>
            </p:cNvSpPr>
            <p:nvPr/>
          </p:nvSpPr>
          <p:spPr bwMode="auto">
            <a:xfrm>
              <a:off x="2245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64" name="Rectangle 2996"/>
            <p:cNvSpPr>
              <a:spLocks noChangeArrowheads="1"/>
            </p:cNvSpPr>
            <p:nvPr/>
          </p:nvSpPr>
          <p:spPr bwMode="auto">
            <a:xfrm>
              <a:off x="2291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65" name="Rectangle 2997"/>
            <p:cNvSpPr>
              <a:spLocks noChangeArrowheads="1"/>
            </p:cNvSpPr>
            <p:nvPr/>
          </p:nvSpPr>
          <p:spPr bwMode="auto">
            <a:xfrm>
              <a:off x="2336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66" name="Rectangle 2998"/>
            <p:cNvSpPr>
              <a:spLocks noChangeArrowheads="1"/>
            </p:cNvSpPr>
            <p:nvPr/>
          </p:nvSpPr>
          <p:spPr bwMode="auto">
            <a:xfrm>
              <a:off x="2382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67" name="Rectangle 2999"/>
            <p:cNvSpPr>
              <a:spLocks noChangeArrowheads="1"/>
            </p:cNvSpPr>
            <p:nvPr/>
          </p:nvSpPr>
          <p:spPr bwMode="auto">
            <a:xfrm>
              <a:off x="2427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68" name="Rectangle 3000"/>
            <p:cNvSpPr>
              <a:spLocks noChangeArrowheads="1"/>
            </p:cNvSpPr>
            <p:nvPr/>
          </p:nvSpPr>
          <p:spPr bwMode="auto">
            <a:xfrm>
              <a:off x="2472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69" name="Rectangle 3001"/>
            <p:cNvSpPr>
              <a:spLocks noChangeArrowheads="1"/>
            </p:cNvSpPr>
            <p:nvPr/>
          </p:nvSpPr>
          <p:spPr bwMode="auto">
            <a:xfrm>
              <a:off x="2518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70" name="Rectangle 3002"/>
            <p:cNvSpPr>
              <a:spLocks noChangeArrowheads="1"/>
            </p:cNvSpPr>
            <p:nvPr/>
          </p:nvSpPr>
          <p:spPr bwMode="auto">
            <a:xfrm>
              <a:off x="2563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71" name="Rectangle 3003"/>
            <p:cNvSpPr>
              <a:spLocks noChangeArrowheads="1"/>
            </p:cNvSpPr>
            <p:nvPr/>
          </p:nvSpPr>
          <p:spPr bwMode="auto">
            <a:xfrm>
              <a:off x="2609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72" name="Rectangle 3004"/>
            <p:cNvSpPr>
              <a:spLocks noChangeArrowheads="1"/>
            </p:cNvSpPr>
            <p:nvPr/>
          </p:nvSpPr>
          <p:spPr bwMode="auto">
            <a:xfrm>
              <a:off x="2654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73" name="Rectangle 3005"/>
            <p:cNvSpPr>
              <a:spLocks noChangeArrowheads="1"/>
            </p:cNvSpPr>
            <p:nvPr/>
          </p:nvSpPr>
          <p:spPr bwMode="auto">
            <a:xfrm>
              <a:off x="1474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74" name="Rectangle 3006"/>
            <p:cNvSpPr>
              <a:spLocks noChangeArrowheads="1"/>
            </p:cNvSpPr>
            <p:nvPr/>
          </p:nvSpPr>
          <p:spPr bwMode="auto">
            <a:xfrm>
              <a:off x="1519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75" name="Rectangle 3007"/>
            <p:cNvSpPr>
              <a:spLocks noChangeArrowheads="1"/>
            </p:cNvSpPr>
            <p:nvPr/>
          </p:nvSpPr>
          <p:spPr bwMode="auto">
            <a:xfrm>
              <a:off x="1564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76" name="Rectangle 3008"/>
            <p:cNvSpPr>
              <a:spLocks noChangeArrowheads="1"/>
            </p:cNvSpPr>
            <p:nvPr/>
          </p:nvSpPr>
          <p:spPr bwMode="auto">
            <a:xfrm>
              <a:off x="1610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77" name="Rectangle 3009"/>
            <p:cNvSpPr>
              <a:spLocks noChangeArrowheads="1"/>
            </p:cNvSpPr>
            <p:nvPr/>
          </p:nvSpPr>
          <p:spPr bwMode="auto">
            <a:xfrm>
              <a:off x="1655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78" name="Rectangle 3010"/>
            <p:cNvSpPr>
              <a:spLocks noChangeArrowheads="1"/>
            </p:cNvSpPr>
            <p:nvPr/>
          </p:nvSpPr>
          <p:spPr bwMode="auto">
            <a:xfrm>
              <a:off x="1701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79" name="Rectangle 3011"/>
            <p:cNvSpPr>
              <a:spLocks noChangeArrowheads="1"/>
            </p:cNvSpPr>
            <p:nvPr/>
          </p:nvSpPr>
          <p:spPr bwMode="auto">
            <a:xfrm>
              <a:off x="1746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80" name="Rectangle 3012"/>
            <p:cNvSpPr>
              <a:spLocks noChangeArrowheads="1"/>
            </p:cNvSpPr>
            <p:nvPr/>
          </p:nvSpPr>
          <p:spPr bwMode="auto">
            <a:xfrm>
              <a:off x="1791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81" name="Rectangle 3013"/>
            <p:cNvSpPr>
              <a:spLocks noChangeArrowheads="1"/>
            </p:cNvSpPr>
            <p:nvPr/>
          </p:nvSpPr>
          <p:spPr bwMode="auto">
            <a:xfrm>
              <a:off x="1837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82" name="Rectangle 3014"/>
            <p:cNvSpPr>
              <a:spLocks noChangeArrowheads="1"/>
            </p:cNvSpPr>
            <p:nvPr/>
          </p:nvSpPr>
          <p:spPr bwMode="auto">
            <a:xfrm>
              <a:off x="1882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83" name="Rectangle 3015"/>
            <p:cNvSpPr>
              <a:spLocks noChangeArrowheads="1"/>
            </p:cNvSpPr>
            <p:nvPr/>
          </p:nvSpPr>
          <p:spPr bwMode="auto">
            <a:xfrm>
              <a:off x="1928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84" name="Rectangle 3016"/>
            <p:cNvSpPr>
              <a:spLocks noChangeArrowheads="1"/>
            </p:cNvSpPr>
            <p:nvPr/>
          </p:nvSpPr>
          <p:spPr bwMode="auto">
            <a:xfrm>
              <a:off x="1973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85" name="Rectangle 3017"/>
            <p:cNvSpPr>
              <a:spLocks noChangeArrowheads="1"/>
            </p:cNvSpPr>
            <p:nvPr/>
          </p:nvSpPr>
          <p:spPr bwMode="auto">
            <a:xfrm>
              <a:off x="2018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86" name="Rectangle 3018"/>
            <p:cNvSpPr>
              <a:spLocks noChangeArrowheads="1"/>
            </p:cNvSpPr>
            <p:nvPr/>
          </p:nvSpPr>
          <p:spPr bwMode="auto">
            <a:xfrm>
              <a:off x="2064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87" name="Rectangle 3019"/>
            <p:cNvSpPr>
              <a:spLocks noChangeArrowheads="1"/>
            </p:cNvSpPr>
            <p:nvPr/>
          </p:nvSpPr>
          <p:spPr bwMode="auto">
            <a:xfrm>
              <a:off x="2109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88" name="Rectangle 3020"/>
            <p:cNvSpPr>
              <a:spLocks noChangeArrowheads="1"/>
            </p:cNvSpPr>
            <p:nvPr/>
          </p:nvSpPr>
          <p:spPr bwMode="auto">
            <a:xfrm>
              <a:off x="2155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89" name="Rectangle 3021"/>
            <p:cNvSpPr>
              <a:spLocks noChangeArrowheads="1"/>
            </p:cNvSpPr>
            <p:nvPr/>
          </p:nvSpPr>
          <p:spPr bwMode="auto">
            <a:xfrm>
              <a:off x="2200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90" name="Rectangle 3022"/>
            <p:cNvSpPr>
              <a:spLocks noChangeArrowheads="1"/>
            </p:cNvSpPr>
            <p:nvPr/>
          </p:nvSpPr>
          <p:spPr bwMode="auto">
            <a:xfrm>
              <a:off x="2245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91" name="Rectangle 3023"/>
            <p:cNvSpPr>
              <a:spLocks noChangeArrowheads="1"/>
            </p:cNvSpPr>
            <p:nvPr/>
          </p:nvSpPr>
          <p:spPr bwMode="auto">
            <a:xfrm>
              <a:off x="2291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92" name="Rectangle 3024"/>
            <p:cNvSpPr>
              <a:spLocks noChangeArrowheads="1"/>
            </p:cNvSpPr>
            <p:nvPr/>
          </p:nvSpPr>
          <p:spPr bwMode="auto">
            <a:xfrm>
              <a:off x="2336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93" name="Rectangle 3025"/>
            <p:cNvSpPr>
              <a:spLocks noChangeArrowheads="1"/>
            </p:cNvSpPr>
            <p:nvPr/>
          </p:nvSpPr>
          <p:spPr bwMode="auto">
            <a:xfrm>
              <a:off x="2382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94" name="Rectangle 3026"/>
            <p:cNvSpPr>
              <a:spLocks noChangeArrowheads="1"/>
            </p:cNvSpPr>
            <p:nvPr/>
          </p:nvSpPr>
          <p:spPr bwMode="auto">
            <a:xfrm>
              <a:off x="2427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95" name="Rectangle 3027"/>
            <p:cNvSpPr>
              <a:spLocks noChangeArrowheads="1"/>
            </p:cNvSpPr>
            <p:nvPr/>
          </p:nvSpPr>
          <p:spPr bwMode="auto">
            <a:xfrm>
              <a:off x="2472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96" name="Rectangle 3028"/>
            <p:cNvSpPr>
              <a:spLocks noChangeArrowheads="1"/>
            </p:cNvSpPr>
            <p:nvPr/>
          </p:nvSpPr>
          <p:spPr bwMode="auto">
            <a:xfrm>
              <a:off x="2518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97" name="Rectangle 3029"/>
            <p:cNvSpPr>
              <a:spLocks noChangeArrowheads="1"/>
            </p:cNvSpPr>
            <p:nvPr/>
          </p:nvSpPr>
          <p:spPr bwMode="auto">
            <a:xfrm>
              <a:off x="2563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98" name="Rectangle 3030"/>
            <p:cNvSpPr>
              <a:spLocks noChangeArrowheads="1"/>
            </p:cNvSpPr>
            <p:nvPr/>
          </p:nvSpPr>
          <p:spPr bwMode="auto">
            <a:xfrm>
              <a:off x="2609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399" name="Rectangle 3031"/>
            <p:cNvSpPr>
              <a:spLocks noChangeArrowheads="1"/>
            </p:cNvSpPr>
            <p:nvPr/>
          </p:nvSpPr>
          <p:spPr bwMode="auto">
            <a:xfrm>
              <a:off x="2654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00" name="Rectangle 3032"/>
            <p:cNvSpPr>
              <a:spLocks noChangeArrowheads="1"/>
            </p:cNvSpPr>
            <p:nvPr/>
          </p:nvSpPr>
          <p:spPr bwMode="auto">
            <a:xfrm>
              <a:off x="1474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01" name="Rectangle 3033"/>
            <p:cNvSpPr>
              <a:spLocks noChangeArrowheads="1"/>
            </p:cNvSpPr>
            <p:nvPr/>
          </p:nvSpPr>
          <p:spPr bwMode="auto">
            <a:xfrm>
              <a:off x="1519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02" name="Rectangle 3034"/>
            <p:cNvSpPr>
              <a:spLocks noChangeArrowheads="1"/>
            </p:cNvSpPr>
            <p:nvPr/>
          </p:nvSpPr>
          <p:spPr bwMode="auto">
            <a:xfrm>
              <a:off x="1564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03" name="Rectangle 3035"/>
            <p:cNvSpPr>
              <a:spLocks noChangeArrowheads="1"/>
            </p:cNvSpPr>
            <p:nvPr/>
          </p:nvSpPr>
          <p:spPr bwMode="auto">
            <a:xfrm>
              <a:off x="1610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04" name="Rectangle 3036"/>
            <p:cNvSpPr>
              <a:spLocks noChangeArrowheads="1"/>
            </p:cNvSpPr>
            <p:nvPr/>
          </p:nvSpPr>
          <p:spPr bwMode="auto">
            <a:xfrm>
              <a:off x="1655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05" name="Rectangle 3037"/>
            <p:cNvSpPr>
              <a:spLocks noChangeArrowheads="1"/>
            </p:cNvSpPr>
            <p:nvPr/>
          </p:nvSpPr>
          <p:spPr bwMode="auto">
            <a:xfrm>
              <a:off x="1701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06" name="Rectangle 3038"/>
            <p:cNvSpPr>
              <a:spLocks noChangeArrowheads="1"/>
            </p:cNvSpPr>
            <p:nvPr/>
          </p:nvSpPr>
          <p:spPr bwMode="auto">
            <a:xfrm>
              <a:off x="1746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07" name="Rectangle 3039"/>
            <p:cNvSpPr>
              <a:spLocks noChangeArrowheads="1"/>
            </p:cNvSpPr>
            <p:nvPr/>
          </p:nvSpPr>
          <p:spPr bwMode="auto">
            <a:xfrm>
              <a:off x="1791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08" name="Rectangle 3040"/>
            <p:cNvSpPr>
              <a:spLocks noChangeArrowheads="1"/>
            </p:cNvSpPr>
            <p:nvPr/>
          </p:nvSpPr>
          <p:spPr bwMode="auto">
            <a:xfrm>
              <a:off x="1837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09" name="Rectangle 3041"/>
            <p:cNvSpPr>
              <a:spLocks noChangeArrowheads="1"/>
            </p:cNvSpPr>
            <p:nvPr/>
          </p:nvSpPr>
          <p:spPr bwMode="auto">
            <a:xfrm>
              <a:off x="1882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10" name="Rectangle 3042"/>
            <p:cNvSpPr>
              <a:spLocks noChangeArrowheads="1"/>
            </p:cNvSpPr>
            <p:nvPr/>
          </p:nvSpPr>
          <p:spPr bwMode="auto">
            <a:xfrm>
              <a:off x="1928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11" name="Rectangle 3043"/>
            <p:cNvSpPr>
              <a:spLocks noChangeArrowheads="1"/>
            </p:cNvSpPr>
            <p:nvPr/>
          </p:nvSpPr>
          <p:spPr bwMode="auto">
            <a:xfrm>
              <a:off x="1973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12" name="Rectangle 3044"/>
            <p:cNvSpPr>
              <a:spLocks noChangeArrowheads="1"/>
            </p:cNvSpPr>
            <p:nvPr/>
          </p:nvSpPr>
          <p:spPr bwMode="auto">
            <a:xfrm>
              <a:off x="2018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13" name="Rectangle 3045"/>
            <p:cNvSpPr>
              <a:spLocks noChangeArrowheads="1"/>
            </p:cNvSpPr>
            <p:nvPr/>
          </p:nvSpPr>
          <p:spPr bwMode="auto">
            <a:xfrm>
              <a:off x="2064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14" name="Rectangle 3046"/>
            <p:cNvSpPr>
              <a:spLocks noChangeArrowheads="1"/>
            </p:cNvSpPr>
            <p:nvPr/>
          </p:nvSpPr>
          <p:spPr bwMode="auto">
            <a:xfrm>
              <a:off x="2109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15" name="Rectangle 3047"/>
            <p:cNvSpPr>
              <a:spLocks noChangeArrowheads="1"/>
            </p:cNvSpPr>
            <p:nvPr/>
          </p:nvSpPr>
          <p:spPr bwMode="auto">
            <a:xfrm>
              <a:off x="2155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16" name="Rectangle 3048"/>
            <p:cNvSpPr>
              <a:spLocks noChangeArrowheads="1"/>
            </p:cNvSpPr>
            <p:nvPr/>
          </p:nvSpPr>
          <p:spPr bwMode="auto">
            <a:xfrm>
              <a:off x="2200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17" name="Rectangle 3049"/>
            <p:cNvSpPr>
              <a:spLocks noChangeArrowheads="1"/>
            </p:cNvSpPr>
            <p:nvPr/>
          </p:nvSpPr>
          <p:spPr bwMode="auto">
            <a:xfrm>
              <a:off x="2245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18" name="Rectangle 3050"/>
            <p:cNvSpPr>
              <a:spLocks noChangeArrowheads="1"/>
            </p:cNvSpPr>
            <p:nvPr/>
          </p:nvSpPr>
          <p:spPr bwMode="auto">
            <a:xfrm>
              <a:off x="2291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19" name="Rectangle 3051"/>
            <p:cNvSpPr>
              <a:spLocks noChangeArrowheads="1"/>
            </p:cNvSpPr>
            <p:nvPr/>
          </p:nvSpPr>
          <p:spPr bwMode="auto">
            <a:xfrm>
              <a:off x="2336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20" name="Rectangle 3052"/>
            <p:cNvSpPr>
              <a:spLocks noChangeArrowheads="1"/>
            </p:cNvSpPr>
            <p:nvPr/>
          </p:nvSpPr>
          <p:spPr bwMode="auto">
            <a:xfrm>
              <a:off x="2382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21" name="Rectangle 3053"/>
            <p:cNvSpPr>
              <a:spLocks noChangeArrowheads="1"/>
            </p:cNvSpPr>
            <p:nvPr/>
          </p:nvSpPr>
          <p:spPr bwMode="auto">
            <a:xfrm>
              <a:off x="2427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22" name="Rectangle 3054"/>
            <p:cNvSpPr>
              <a:spLocks noChangeArrowheads="1"/>
            </p:cNvSpPr>
            <p:nvPr/>
          </p:nvSpPr>
          <p:spPr bwMode="auto">
            <a:xfrm>
              <a:off x="2472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23" name="Rectangle 3055"/>
            <p:cNvSpPr>
              <a:spLocks noChangeArrowheads="1"/>
            </p:cNvSpPr>
            <p:nvPr/>
          </p:nvSpPr>
          <p:spPr bwMode="auto">
            <a:xfrm>
              <a:off x="2518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24" name="Rectangle 3056"/>
            <p:cNvSpPr>
              <a:spLocks noChangeArrowheads="1"/>
            </p:cNvSpPr>
            <p:nvPr/>
          </p:nvSpPr>
          <p:spPr bwMode="auto">
            <a:xfrm>
              <a:off x="2563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25" name="Rectangle 3057"/>
            <p:cNvSpPr>
              <a:spLocks noChangeArrowheads="1"/>
            </p:cNvSpPr>
            <p:nvPr/>
          </p:nvSpPr>
          <p:spPr bwMode="auto">
            <a:xfrm>
              <a:off x="2609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26" name="Rectangle 3058"/>
            <p:cNvSpPr>
              <a:spLocks noChangeArrowheads="1"/>
            </p:cNvSpPr>
            <p:nvPr/>
          </p:nvSpPr>
          <p:spPr bwMode="auto">
            <a:xfrm>
              <a:off x="2654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27" name="Rectangle 3059"/>
            <p:cNvSpPr>
              <a:spLocks noChangeArrowheads="1"/>
            </p:cNvSpPr>
            <p:nvPr/>
          </p:nvSpPr>
          <p:spPr bwMode="auto">
            <a:xfrm>
              <a:off x="1474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28" name="Rectangle 3060"/>
            <p:cNvSpPr>
              <a:spLocks noChangeArrowheads="1"/>
            </p:cNvSpPr>
            <p:nvPr/>
          </p:nvSpPr>
          <p:spPr bwMode="auto">
            <a:xfrm>
              <a:off x="1519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29" name="Rectangle 3061"/>
            <p:cNvSpPr>
              <a:spLocks noChangeArrowheads="1"/>
            </p:cNvSpPr>
            <p:nvPr/>
          </p:nvSpPr>
          <p:spPr bwMode="auto">
            <a:xfrm>
              <a:off x="1564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30" name="Rectangle 3062"/>
            <p:cNvSpPr>
              <a:spLocks noChangeArrowheads="1"/>
            </p:cNvSpPr>
            <p:nvPr/>
          </p:nvSpPr>
          <p:spPr bwMode="auto">
            <a:xfrm>
              <a:off x="1610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31" name="Rectangle 3063"/>
            <p:cNvSpPr>
              <a:spLocks noChangeArrowheads="1"/>
            </p:cNvSpPr>
            <p:nvPr/>
          </p:nvSpPr>
          <p:spPr bwMode="auto">
            <a:xfrm>
              <a:off x="1655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32" name="Rectangle 3064"/>
            <p:cNvSpPr>
              <a:spLocks noChangeArrowheads="1"/>
            </p:cNvSpPr>
            <p:nvPr/>
          </p:nvSpPr>
          <p:spPr bwMode="auto">
            <a:xfrm>
              <a:off x="1701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33" name="Rectangle 3065"/>
            <p:cNvSpPr>
              <a:spLocks noChangeArrowheads="1"/>
            </p:cNvSpPr>
            <p:nvPr/>
          </p:nvSpPr>
          <p:spPr bwMode="auto">
            <a:xfrm>
              <a:off x="1746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34" name="Rectangle 3066"/>
            <p:cNvSpPr>
              <a:spLocks noChangeArrowheads="1"/>
            </p:cNvSpPr>
            <p:nvPr/>
          </p:nvSpPr>
          <p:spPr bwMode="auto">
            <a:xfrm>
              <a:off x="1791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35" name="Rectangle 3067"/>
            <p:cNvSpPr>
              <a:spLocks noChangeArrowheads="1"/>
            </p:cNvSpPr>
            <p:nvPr/>
          </p:nvSpPr>
          <p:spPr bwMode="auto">
            <a:xfrm>
              <a:off x="1837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36" name="Rectangle 3068"/>
            <p:cNvSpPr>
              <a:spLocks noChangeArrowheads="1"/>
            </p:cNvSpPr>
            <p:nvPr/>
          </p:nvSpPr>
          <p:spPr bwMode="auto">
            <a:xfrm>
              <a:off x="1882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37" name="Rectangle 3069"/>
            <p:cNvSpPr>
              <a:spLocks noChangeArrowheads="1"/>
            </p:cNvSpPr>
            <p:nvPr/>
          </p:nvSpPr>
          <p:spPr bwMode="auto">
            <a:xfrm>
              <a:off x="1928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38" name="Rectangle 3070"/>
            <p:cNvSpPr>
              <a:spLocks noChangeArrowheads="1"/>
            </p:cNvSpPr>
            <p:nvPr/>
          </p:nvSpPr>
          <p:spPr bwMode="auto">
            <a:xfrm>
              <a:off x="1973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39" name="Rectangle 3071"/>
            <p:cNvSpPr>
              <a:spLocks noChangeArrowheads="1"/>
            </p:cNvSpPr>
            <p:nvPr/>
          </p:nvSpPr>
          <p:spPr bwMode="auto">
            <a:xfrm>
              <a:off x="2018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40" name="Rectangle 3072"/>
            <p:cNvSpPr>
              <a:spLocks noChangeArrowheads="1"/>
            </p:cNvSpPr>
            <p:nvPr/>
          </p:nvSpPr>
          <p:spPr bwMode="auto">
            <a:xfrm>
              <a:off x="2064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41" name="Rectangle 3073"/>
            <p:cNvSpPr>
              <a:spLocks noChangeArrowheads="1"/>
            </p:cNvSpPr>
            <p:nvPr/>
          </p:nvSpPr>
          <p:spPr bwMode="auto">
            <a:xfrm>
              <a:off x="2109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42" name="Rectangle 3074"/>
            <p:cNvSpPr>
              <a:spLocks noChangeArrowheads="1"/>
            </p:cNvSpPr>
            <p:nvPr/>
          </p:nvSpPr>
          <p:spPr bwMode="auto">
            <a:xfrm>
              <a:off x="2155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43" name="Rectangle 3075"/>
            <p:cNvSpPr>
              <a:spLocks noChangeArrowheads="1"/>
            </p:cNvSpPr>
            <p:nvPr/>
          </p:nvSpPr>
          <p:spPr bwMode="auto">
            <a:xfrm>
              <a:off x="2200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44" name="Rectangle 3076"/>
            <p:cNvSpPr>
              <a:spLocks noChangeArrowheads="1"/>
            </p:cNvSpPr>
            <p:nvPr/>
          </p:nvSpPr>
          <p:spPr bwMode="auto">
            <a:xfrm>
              <a:off x="2245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45" name="Rectangle 3077"/>
            <p:cNvSpPr>
              <a:spLocks noChangeArrowheads="1"/>
            </p:cNvSpPr>
            <p:nvPr/>
          </p:nvSpPr>
          <p:spPr bwMode="auto">
            <a:xfrm>
              <a:off x="2291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46" name="Rectangle 3078"/>
            <p:cNvSpPr>
              <a:spLocks noChangeArrowheads="1"/>
            </p:cNvSpPr>
            <p:nvPr/>
          </p:nvSpPr>
          <p:spPr bwMode="auto">
            <a:xfrm>
              <a:off x="2336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47" name="Rectangle 3079"/>
            <p:cNvSpPr>
              <a:spLocks noChangeArrowheads="1"/>
            </p:cNvSpPr>
            <p:nvPr/>
          </p:nvSpPr>
          <p:spPr bwMode="auto">
            <a:xfrm>
              <a:off x="2382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48" name="Rectangle 3080"/>
            <p:cNvSpPr>
              <a:spLocks noChangeArrowheads="1"/>
            </p:cNvSpPr>
            <p:nvPr/>
          </p:nvSpPr>
          <p:spPr bwMode="auto">
            <a:xfrm>
              <a:off x="2427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49" name="Rectangle 3081"/>
            <p:cNvSpPr>
              <a:spLocks noChangeArrowheads="1"/>
            </p:cNvSpPr>
            <p:nvPr/>
          </p:nvSpPr>
          <p:spPr bwMode="auto">
            <a:xfrm>
              <a:off x="2472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50" name="Rectangle 3082"/>
            <p:cNvSpPr>
              <a:spLocks noChangeArrowheads="1"/>
            </p:cNvSpPr>
            <p:nvPr/>
          </p:nvSpPr>
          <p:spPr bwMode="auto">
            <a:xfrm>
              <a:off x="2518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51" name="Rectangle 3083"/>
            <p:cNvSpPr>
              <a:spLocks noChangeArrowheads="1"/>
            </p:cNvSpPr>
            <p:nvPr/>
          </p:nvSpPr>
          <p:spPr bwMode="auto">
            <a:xfrm>
              <a:off x="2563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52" name="Rectangle 3084"/>
            <p:cNvSpPr>
              <a:spLocks noChangeArrowheads="1"/>
            </p:cNvSpPr>
            <p:nvPr/>
          </p:nvSpPr>
          <p:spPr bwMode="auto">
            <a:xfrm>
              <a:off x="2609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53" name="Rectangle 3085"/>
            <p:cNvSpPr>
              <a:spLocks noChangeArrowheads="1"/>
            </p:cNvSpPr>
            <p:nvPr/>
          </p:nvSpPr>
          <p:spPr bwMode="auto">
            <a:xfrm>
              <a:off x="2654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54" name="Rectangle 3086"/>
            <p:cNvSpPr>
              <a:spLocks noChangeArrowheads="1"/>
            </p:cNvSpPr>
            <p:nvPr/>
          </p:nvSpPr>
          <p:spPr bwMode="auto">
            <a:xfrm>
              <a:off x="1474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55" name="Rectangle 3087"/>
            <p:cNvSpPr>
              <a:spLocks noChangeArrowheads="1"/>
            </p:cNvSpPr>
            <p:nvPr/>
          </p:nvSpPr>
          <p:spPr bwMode="auto">
            <a:xfrm>
              <a:off x="1519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56" name="Rectangle 3088"/>
            <p:cNvSpPr>
              <a:spLocks noChangeArrowheads="1"/>
            </p:cNvSpPr>
            <p:nvPr/>
          </p:nvSpPr>
          <p:spPr bwMode="auto">
            <a:xfrm>
              <a:off x="1564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57" name="Rectangle 3089"/>
            <p:cNvSpPr>
              <a:spLocks noChangeArrowheads="1"/>
            </p:cNvSpPr>
            <p:nvPr/>
          </p:nvSpPr>
          <p:spPr bwMode="auto">
            <a:xfrm>
              <a:off x="1610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58" name="Rectangle 3090"/>
            <p:cNvSpPr>
              <a:spLocks noChangeArrowheads="1"/>
            </p:cNvSpPr>
            <p:nvPr/>
          </p:nvSpPr>
          <p:spPr bwMode="auto">
            <a:xfrm>
              <a:off x="1655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59" name="Rectangle 3091"/>
            <p:cNvSpPr>
              <a:spLocks noChangeArrowheads="1"/>
            </p:cNvSpPr>
            <p:nvPr/>
          </p:nvSpPr>
          <p:spPr bwMode="auto">
            <a:xfrm>
              <a:off x="1701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60" name="Rectangle 3092"/>
            <p:cNvSpPr>
              <a:spLocks noChangeArrowheads="1"/>
            </p:cNvSpPr>
            <p:nvPr/>
          </p:nvSpPr>
          <p:spPr bwMode="auto">
            <a:xfrm>
              <a:off x="1746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61" name="Rectangle 3093"/>
            <p:cNvSpPr>
              <a:spLocks noChangeArrowheads="1"/>
            </p:cNvSpPr>
            <p:nvPr/>
          </p:nvSpPr>
          <p:spPr bwMode="auto">
            <a:xfrm>
              <a:off x="1791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62" name="Rectangle 3094"/>
            <p:cNvSpPr>
              <a:spLocks noChangeArrowheads="1"/>
            </p:cNvSpPr>
            <p:nvPr/>
          </p:nvSpPr>
          <p:spPr bwMode="auto">
            <a:xfrm>
              <a:off x="1837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63" name="Rectangle 3095"/>
            <p:cNvSpPr>
              <a:spLocks noChangeArrowheads="1"/>
            </p:cNvSpPr>
            <p:nvPr/>
          </p:nvSpPr>
          <p:spPr bwMode="auto">
            <a:xfrm>
              <a:off x="1882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64" name="Rectangle 3096"/>
            <p:cNvSpPr>
              <a:spLocks noChangeArrowheads="1"/>
            </p:cNvSpPr>
            <p:nvPr/>
          </p:nvSpPr>
          <p:spPr bwMode="auto">
            <a:xfrm>
              <a:off x="1928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65" name="Rectangle 3097"/>
            <p:cNvSpPr>
              <a:spLocks noChangeArrowheads="1"/>
            </p:cNvSpPr>
            <p:nvPr/>
          </p:nvSpPr>
          <p:spPr bwMode="auto">
            <a:xfrm>
              <a:off x="1973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66" name="Rectangle 3098"/>
            <p:cNvSpPr>
              <a:spLocks noChangeArrowheads="1"/>
            </p:cNvSpPr>
            <p:nvPr/>
          </p:nvSpPr>
          <p:spPr bwMode="auto">
            <a:xfrm>
              <a:off x="2018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67" name="Rectangle 3099"/>
            <p:cNvSpPr>
              <a:spLocks noChangeArrowheads="1"/>
            </p:cNvSpPr>
            <p:nvPr/>
          </p:nvSpPr>
          <p:spPr bwMode="auto">
            <a:xfrm>
              <a:off x="2064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68" name="Rectangle 3100"/>
            <p:cNvSpPr>
              <a:spLocks noChangeArrowheads="1"/>
            </p:cNvSpPr>
            <p:nvPr/>
          </p:nvSpPr>
          <p:spPr bwMode="auto">
            <a:xfrm>
              <a:off x="2109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69" name="Rectangle 3101"/>
            <p:cNvSpPr>
              <a:spLocks noChangeArrowheads="1"/>
            </p:cNvSpPr>
            <p:nvPr/>
          </p:nvSpPr>
          <p:spPr bwMode="auto">
            <a:xfrm>
              <a:off x="2155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70" name="Rectangle 3102"/>
            <p:cNvSpPr>
              <a:spLocks noChangeArrowheads="1"/>
            </p:cNvSpPr>
            <p:nvPr/>
          </p:nvSpPr>
          <p:spPr bwMode="auto">
            <a:xfrm>
              <a:off x="2200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71" name="Rectangle 3103"/>
            <p:cNvSpPr>
              <a:spLocks noChangeArrowheads="1"/>
            </p:cNvSpPr>
            <p:nvPr/>
          </p:nvSpPr>
          <p:spPr bwMode="auto">
            <a:xfrm>
              <a:off x="2245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72" name="Rectangle 3104"/>
            <p:cNvSpPr>
              <a:spLocks noChangeArrowheads="1"/>
            </p:cNvSpPr>
            <p:nvPr/>
          </p:nvSpPr>
          <p:spPr bwMode="auto">
            <a:xfrm>
              <a:off x="2291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73" name="Rectangle 3105"/>
            <p:cNvSpPr>
              <a:spLocks noChangeArrowheads="1"/>
            </p:cNvSpPr>
            <p:nvPr/>
          </p:nvSpPr>
          <p:spPr bwMode="auto">
            <a:xfrm>
              <a:off x="2336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74" name="Rectangle 3106"/>
            <p:cNvSpPr>
              <a:spLocks noChangeArrowheads="1"/>
            </p:cNvSpPr>
            <p:nvPr/>
          </p:nvSpPr>
          <p:spPr bwMode="auto">
            <a:xfrm>
              <a:off x="2382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75" name="Rectangle 3107"/>
            <p:cNvSpPr>
              <a:spLocks noChangeArrowheads="1"/>
            </p:cNvSpPr>
            <p:nvPr/>
          </p:nvSpPr>
          <p:spPr bwMode="auto">
            <a:xfrm>
              <a:off x="2427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76" name="Rectangle 3108"/>
            <p:cNvSpPr>
              <a:spLocks noChangeArrowheads="1"/>
            </p:cNvSpPr>
            <p:nvPr/>
          </p:nvSpPr>
          <p:spPr bwMode="auto">
            <a:xfrm>
              <a:off x="2472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77" name="Rectangle 3109"/>
            <p:cNvSpPr>
              <a:spLocks noChangeArrowheads="1"/>
            </p:cNvSpPr>
            <p:nvPr/>
          </p:nvSpPr>
          <p:spPr bwMode="auto">
            <a:xfrm>
              <a:off x="2518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78" name="Rectangle 3110"/>
            <p:cNvSpPr>
              <a:spLocks noChangeArrowheads="1"/>
            </p:cNvSpPr>
            <p:nvPr/>
          </p:nvSpPr>
          <p:spPr bwMode="auto">
            <a:xfrm>
              <a:off x="2563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79" name="Rectangle 3111"/>
            <p:cNvSpPr>
              <a:spLocks noChangeArrowheads="1"/>
            </p:cNvSpPr>
            <p:nvPr/>
          </p:nvSpPr>
          <p:spPr bwMode="auto">
            <a:xfrm>
              <a:off x="2609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80" name="Rectangle 3112"/>
            <p:cNvSpPr>
              <a:spLocks noChangeArrowheads="1"/>
            </p:cNvSpPr>
            <p:nvPr/>
          </p:nvSpPr>
          <p:spPr bwMode="auto">
            <a:xfrm>
              <a:off x="2654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81" name="Rectangle 3113"/>
            <p:cNvSpPr>
              <a:spLocks noChangeArrowheads="1"/>
            </p:cNvSpPr>
            <p:nvPr/>
          </p:nvSpPr>
          <p:spPr bwMode="auto">
            <a:xfrm>
              <a:off x="1474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82" name="Rectangle 3114"/>
            <p:cNvSpPr>
              <a:spLocks noChangeArrowheads="1"/>
            </p:cNvSpPr>
            <p:nvPr/>
          </p:nvSpPr>
          <p:spPr bwMode="auto">
            <a:xfrm>
              <a:off x="1519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83" name="Rectangle 3115"/>
            <p:cNvSpPr>
              <a:spLocks noChangeArrowheads="1"/>
            </p:cNvSpPr>
            <p:nvPr/>
          </p:nvSpPr>
          <p:spPr bwMode="auto">
            <a:xfrm>
              <a:off x="1564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84" name="Rectangle 3116"/>
            <p:cNvSpPr>
              <a:spLocks noChangeArrowheads="1"/>
            </p:cNvSpPr>
            <p:nvPr/>
          </p:nvSpPr>
          <p:spPr bwMode="auto">
            <a:xfrm>
              <a:off x="1610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85" name="Rectangle 3117"/>
            <p:cNvSpPr>
              <a:spLocks noChangeArrowheads="1"/>
            </p:cNvSpPr>
            <p:nvPr/>
          </p:nvSpPr>
          <p:spPr bwMode="auto">
            <a:xfrm>
              <a:off x="1655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86" name="Rectangle 3118"/>
            <p:cNvSpPr>
              <a:spLocks noChangeArrowheads="1"/>
            </p:cNvSpPr>
            <p:nvPr/>
          </p:nvSpPr>
          <p:spPr bwMode="auto">
            <a:xfrm>
              <a:off x="1701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87" name="Rectangle 3119"/>
            <p:cNvSpPr>
              <a:spLocks noChangeArrowheads="1"/>
            </p:cNvSpPr>
            <p:nvPr/>
          </p:nvSpPr>
          <p:spPr bwMode="auto">
            <a:xfrm>
              <a:off x="1746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88" name="Rectangle 3120"/>
            <p:cNvSpPr>
              <a:spLocks noChangeArrowheads="1"/>
            </p:cNvSpPr>
            <p:nvPr/>
          </p:nvSpPr>
          <p:spPr bwMode="auto">
            <a:xfrm>
              <a:off x="1791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89" name="Rectangle 3121"/>
            <p:cNvSpPr>
              <a:spLocks noChangeArrowheads="1"/>
            </p:cNvSpPr>
            <p:nvPr/>
          </p:nvSpPr>
          <p:spPr bwMode="auto">
            <a:xfrm>
              <a:off x="1837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90" name="Rectangle 3122"/>
            <p:cNvSpPr>
              <a:spLocks noChangeArrowheads="1"/>
            </p:cNvSpPr>
            <p:nvPr/>
          </p:nvSpPr>
          <p:spPr bwMode="auto">
            <a:xfrm>
              <a:off x="1882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91" name="Rectangle 3123"/>
            <p:cNvSpPr>
              <a:spLocks noChangeArrowheads="1"/>
            </p:cNvSpPr>
            <p:nvPr/>
          </p:nvSpPr>
          <p:spPr bwMode="auto">
            <a:xfrm>
              <a:off x="1928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92" name="Rectangle 3124"/>
            <p:cNvSpPr>
              <a:spLocks noChangeArrowheads="1"/>
            </p:cNvSpPr>
            <p:nvPr/>
          </p:nvSpPr>
          <p:spPr bwMode="auto">
            <a:xfrm>
              <a:off x="1973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93" name="Rectangle 3125"/>
            <p:cNvSpPr>
              <a:spLocks noChangeArrowheads="1"/>
            </p:cNvSpPr>
            <p:nvPr/>
          </p:nvSpPr>
          <p:spPr bwMode="auto">
            <a:xfrm>
              <a:off x="2018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94" name="Rectangle 3126"/>
            <p:cNvSpPr>
              <a:spLocks noChangeArrowheads="1"/>
            </p:cNvSpPr>
            <p:nvPr/>
          </p:nvSpPr>
          <p:spPr bwMode="auto">
            <a:xfrm>
              <a:off x="2064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95" name="Rectangle 3127"/>
            <p:cNvSpPr>
              <a:spLocks noChangeArrowheads="1"/>
            </p:cNvSpPr>
            <p:nvPr/>
          </p:nvSpPr>
          <p:spPr bwMode="auto">
            <a:xfrm>
              <a:off x="2109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96" name="Rectangle 3128"/>
            <p:cNvSpPr>
              <a:spLocks noChangeArrowheads="1"/>
            </p:cNvSpPr>
            <p:nvPr/>
          </p:nvSpPr>
          <p:spPr bwMode="auto">
            <a:xfrm>
              <a:off x="2155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97" name="Rectangle 3129"/>
            <p:cNvSpPr>
              <a:spLocks noChangeArrowheads="1"/>
            </p:cNvSpPr>
            <p:nvPr/>
          </p:nvSpPr>
          <p:spPr bwMode="auto">
            <a:xfrm>
              <a:off x="2200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98" name="Rectangle 3130"/>
            <p:cNvSpPr>
              <a:spLocks noChangeArrowheads="1"/>
            </p:cNvSpPr>
            <p:nvPr/>
          </p:nvSpPr>
          <p:spPr bwMode="auto">
            <a:xfrm>
              <a:off x="2245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499" name="Rectangle 3131"/>
            <p:cNvSpPr>
              <a:spLocks noChangeArrowheads="1"/>
            </p:cNvSpPr>
            <p:nvPr/>
          </p:nvSpPr>
          <p:spPr bwMode="auto">
            <a:xfrm>
              <a:off x="2291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00" name="Rectangle 3132"/>
            <p:cNvSpPr>
              <a:spLocks noChangeArrowheads="1"/>
            </p:cNvSpPr>
            <p:nvPr/>
          </p:nvSpPr>
          <p:spPr bwMode="auto">
            <a:xfrm>
              <a:off x="2336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01" name="Rectangle 3133"/>
            <p:cNvSpPr>
              <a:spLocks noChangeArrowheads="1"/>
            </p:cNvSpPr>
            <p:nvPr/>
          </p:nvSpPr>
          <p:spPr bwMode="auto">
            <a:xfrm>
              <a:off x="2382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02" name="Rectangle 3134"/>
            <p:cNvSpPr>
              <a:spLocks noChangeArrowheads="1"/>
            </p:cNvSpPr>
            <p:nvPr/>
          </p:nvSpPr>
          <p:spPr bwMode="auto">
            <a:xfrm>
              <a:off x="2427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03" name="Rectangle 3135"/>
            <p:cNvSpPr>
              <a:spLocks noChangeArrowheads="1"/>
            </p:cNvSpPr>
            <p:nvPr/>
          </p:nvSpPr>
          <p:spPr bwMode="auto">
            <a:xfrm>
              <a:off x="2472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04" name="Rectangle 3136"/>
            <p:cNvSpPr>
              <a:spLocks noChangeArrowheads="1"/>
            </p:cNvSpPr>
            <p:nvPr/>
          </p:nvSpPr>
          <p:spPr bwMode="auto">
            <a:xfrm>
              <a:off x="2518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05" name="Rectangle 3137"/>
            <p:cNvSpPr>
              <a:spLocks noChangeArrowheads="1"/>
            </p:cNvSpPr>
            <p:nvPr/>
          </p:nvSpPr>
          <p:spPr bwMode="auto">
            <a:xfrm>
              <a:off x="2563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06" name="Rectangle 3138"/>
            <p:cNvSpPr>
              <a:spLocks noChangeArrowheads="1"/>
            </p:cNvSpPr>
            <p:nvPr/>
          </p:nvSpPr>
          <p:spPr bwMode="auto">
            <a:xfrm>
              <a:off x="2609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07" name="Rectangle 3139"/>
            <p:cNvSpPr>
              <a:spLocks noChangeArrowheads="1"/>
            </p:cNvSpPr>
            <p:nvPr/>
          </p:nvSpPr>
          <p:spPr bwMode="auto">
            <a:xfrm>
              <a:off x="2654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08" name="Rectangle 3140"/>
            <p:cNvSpPr>
              <a:spLocks noChangeArrowheads="1"/>
            </p:cNvSpPr>
            <p:nvPr/>
          </p:nvSpPr>
          <p:spPr bwMode="auto">
            <a:xfrm>
              <a:off x="1474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09" name="Rectangle 3141"/>
            <p:cNvSpPr>
              <a:spLocks noChangeArrowheads="1"/>
            </p:cNvSpPr>
            <p:nvPr/>
          </p:nvSpPr>
          <p:spPr bwMode="auto">
            <a:xfrm>
              <a:off x="1519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10" name="Rectangle 3142"/>
            <p:cNvSpPr>
              <a:spLocks noChangeArrowheads="1"/>
            </p:cNvSpPr>
            <p:nvPr/>
          </p:nvSpPr>
          <p:spPr bwMode="auto">
            <a:xfrm>
              <a:off x="1564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11" name="Rectangle 3143"/>
            <p:cNvSpPr>
              <a:spLocks noChangeArrowheads="1"/>
            </p:cNvSpPr>
            <p:nvPr/>
          </p:nvSpPr>
          <p:spPr bwMode="auto">
            <a:xfrm>
              <a:off x="1610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12" name="Rectangle 3144"/>
            <p:cNvSpPr>
              <a:spLocks noChangeArrowheads="1"/>
            </p:cNvSpPr>
            <p:nvPr/>
          </p:nvSpPr>
          <p:spPr bwMode="auto">
            <a:xfrm>
              <a:off x="1655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13" name="Rectangle 3145"/>
            <p:cNvSpPr>
              <a:spLocks noChangeArrowheads="1"/>
            </p:cNvSpPr>
            <p:nvPr/>
          </p:nvSpPr>
          <p:spPr bwMode="auto">
            <a:xfrm>
              <a:off x="1701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14" name="Rectangle 3146"/>
            <p:cNvSpPr>
              <a:spLocks noChangeArrowheads="1"/>
            </p:cNvSpPr>
            <p:nvPr/>
          </p:nvSpPr>
          <p:spPr bwMode="auto">
            <a:xfrm>
              <a:off x="1746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15" name="Rectangle 3147"/>
            <p:cNvSpPr>
              <a:spLocks noChangeArrowheads="1"/>
            </p:cNvSpPr>
            <p:nvPr/>
          </p:nvSpPr>
          <p:spPr bwMode="auto">
            <a:xfrm>
              <a:off x="1791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16" name="Rectangle 3148"/>
            <p:cNvSpPr>
              <a:spLocks noChangeArrowheads="1"/>
            </p:cNvSpPr>
            <p:nvPr/>
          </p:nvSpPr>
          <p:spPr bwMode="auto">
            <a:xfrm>
              <a:off x="1837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17" name="Rectangle 3149"/>
            <p:cNvSpPr>
              <a:spLocks noChangeArrowheads="1"/>
            </p:cNvSpPr>
            <p:nvPr/>
          </p:nvSpPr>
          <p:spPr bwMode="auto">
            <a:xfrm>
              <a:off x="1882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18" name="Rectangle 3150"/>
            <p:cNvSpPr>
              <a:spLocks noChangeArrowheads="1"/>
            </p:cNvSpPr>
            <p:nvPr/>
          </p:nvSpPr>
          <p:spPr bwMode="auto">
            <a:xfrm>
              <a:off x="1928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19" name="Rectangle 3151"/>
            <p:cNvSpPr>
              <a:spLocks noChangeArrowheads="1"/>
            </p:cNvSpPr>
            <p:nvPr/>
          </p:nvSpPr>
          <p:spPr bwMode="auto">
            <a:xfrm>
              <a:off x="1973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20" name="Rectangle 3152"/>
            <p:cNvSpPr>
              <a:spLocks noChangeArrowheads="1"/>
            </p:cNvSpPr>
            <p:nvPr/>
          </p:nvSpPr>
          <p:spPr bwMode="auto">
            <a:xfrm>
              <a:off x="2018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21" name="Rectangle 3153"/>
            <p:cNvSpPr>
              <a:spLocks noChangeArrowheads="1"/>
            </p:cNvSpPr>
            <p:nvPr/>
          </p:nvSpPr>
          <p:spPr bwMode="auto">
            <a:xfrm>
              <a:off x="2064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22" name="Rectangle 3154"/>
            <p:cNvSpPr>
              <a:spLocks noChangeArrowheads="1"/>
            </p:cNvSpPr>
            <p:nvPr/>
          </p:nvSpPr>
          <p:spPr bwMode="auto">
            <a:xfrm>
              <a:off x="2109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23" name="Rectangle 3155"/>
            <p:cNvSpPr>
              <a:spLocks noChangeArrowheads="1"/>
            </p:cNvSpPr>
            <p:nvPr/>
          </p:nvSpPr>
          <p:spPr bwMode="auto">
            <a:xfrm>
              <a:off x="2155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24" name="Rectangle 3156"/>
            <p:cNvSpPr>
              <a:spLocks noChangeArrowheads="1"/>
            </p:cNvSpPr>
            <p:nvPr/>
          </p:nvSpPr>
          <p:spPr bwMode="auto">
            <a:xfrm>
              <a:off x="2200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25" name="Rectangle 3157"/>
            <p:cNvSpPr>
              <a:spLocks noChangeArrowheads="1"/>
            </p:cNvSpPr>
            <p:nvPr/>
          </p:nvSpPr>
          <p:spPr bwMode="auto">
            <a:xfrm>
              <a:off x="2245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26" name="Rectangle 3158"/>
            <p:cNvSpPr>
              <a:spLocks noChangeArrowheads="1"/>
            </p:cNvSpPr>
            <p:nvPr/>
          </p:nvSpPr>
          <p:spPr bwMode="auto">
            <a:xfrm>
              <a:off x="2291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27" name="Rectangle 3159"/>
            <p:cNvSpPr>
              <a:spLocks noChangeArrowheads="1"/>
            </p:cNvSpPr>
            <p:nvPr/>
          </p:nvSpPr>
          <p:spPr bwMode="auto">
            <a:xfrm>
              <a:off x="2336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28" name="Rectangle 3160"/>
            <p:cNvSpPr>
              <a:spLocks noChangeArrowheads="1"/>
            </p:cNvSpPr>
            <p:nvPr/>
          </p:nvSpPr>
          <p:spPr bwMode="auto">
            <a:xfrm>
              <a:off x="2382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29" name="Rectangle 3161"/>
            <p:cNvSpPr>
              <a:spLocks noChangeArrowheads="1"/>
            </p:cNvSpPr>
            <p:nvPr/>
          </p:nvSpPr>
          <p:spPr bwMode="auto">
            <a:xfrm>
              <a:off x="2427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30" name="Rectangle 3162"/>
            <p:cNvSpPr>
              <a:spLocks noChangeArrowheads="1"/>
            </p:cNvSpPr>
            <p:nvPr/>
          </p:nvSpPr>
          <p:spPr bwMode="auto">
            <a:xfrm>
              <a:off x="2472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31" name="Rectangle 3163"/>
            <p:cNvSpPr>
              <a:spLocks noChangeArrowheads="1"/>
            </p:cNvSpPr>
            <p:nvPr/>
          </p:nvSpPr>
          <p:spPr bwMode="auto">
            <a:xfrm>
              <a:off x="2518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32" name="Rectangle 3164"/>
            <p:cNvSpPr>
              <a:spLocks noChangeArrowheads="1"/>
            </p:cNvSpPr>
            <p:nvPr/>
          </p:nvSpPr>
          <p:spPr bwMode="auto">
            <a:xfrm>
              <a:off x="2563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33" name="Rectangle 3165"/>
            <p:cNvSpPr>
              <a:spLocks noChangeArrowheads="1"/>
            </p:cNvSpPr>
            <p:nvPr/>
          </p:nvSpPr>
          <p:spPr bwMode="auto">
            <a:xfrm>
              <a:off x="2609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34" name="Rectangle 3166"/>
            <p:cNvSpPr>
              <a:spLocks noChangeArrowheads="1"/>
            </p:cNvSpPr>
            <p:nvPr/>
          </p:nvSpPr>
          <p:spPr bwMode="auto">
            <a:xfrm>
              <a:off x="2654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35" name="Rectangle 3167"/>
            <p:cNvSpPr>
              <a:spLocks noChangeArrowheads="1"/>
            </p:cNvSpPr>
            <p:nvPr/>
          </p:nvSpPr>
          <p:spPr bwMode="auto">
            <a:xfrm>
              <a:off x="1474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36" name="Rectangle 3168"/>
            <p:cNvSpPr>
              <a:spLocks noChangeArrowheads="1"/>
            </p:cNvSpPr>
            <p:nvPr/>
          </p:nvSpPr>
          <p:spPr bwMode="auto">
            <a:xfrm>
              <a:off x="1519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37" name="Rectangle 3169"/>
            <p:cNvSpPr>
              <a:spLocks noChangeArrowheads="1"/>
            </p:cNvSpPr>
            <p:nvPr/>
          </p:nvSpPr>
          <p:spPr bwMode="auto">
            <a:xfrm>
              <a:off x="1564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38" name="Rectangle 3170"/>
            <p:cNvSpPr>
              <a:spLocks noChangeArrowheads="1"/>
            </p:cNvSpPr>
            <p:nvPr/>
          </p:nvSpPr>
          <p:spPr bwMode="auto">
            <a:xfrm>
              <a:off x="1610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39" name="Rectangle 3171"/>
            <p:cNvSpPr>
              <a:spLocks noChangeArrowheads="1"/>
            </p:cNvSpPr>
            <p:nvPr/>
          </p:nvSpPr>
          <p:spPr bwMode="auto">
            <a:xfrm>
              <a:off x="1655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40" name="Rectangle 3172"/>
            <p:cNvSpPr>
              <a:spLocks noChangeArrowheads="1"/>
            </p:cNvSpPr>
            <p:nvPr/>
          </p:nvSpPr>
          <p:spPr bwMode="auto">
            <a:xfrm>
              <a:off x="1701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41" name="Rectangle 3173"/>
            <p:cNvSpPr>
              <a:spLocks noChangeArrowheads="1"/>
            </p:cNvSpPr>
            <p:nvPr/>
          </p:nvSpPr>
          <p:spPr bwMode="auto">
            <a:xfrm>
              <a:off x="1746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42" name="Rectangle 3174"/>
            <p:cNvSpPr>
              <a:spLocks noChangeArrowheads="1"/>
            </p:cNvSpPr>
            <p:nvPr/>
          </p:nvSpPr>
          <p:spPr bwMode="auto">
            <a:xfrm>
              <a:off x="1791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43" name="Rectangle 3175"/>
            <p:cNvSpPr>
              <a:spLocks noChangeArrowheads="1"/>
            </p:cNvSpPr>
            <p:nvPr/>
          </p:nvSpPr>
          <p:spPr bwMode="auto">
            <a:xfrm>
              <a:off x="1837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44" name="Rectangle 3176"/>
            <p:cNvSpPr>
              <a:spLocks noChangeArrowheads="1"/>
            </p:cNvSpPr>
            <p:nvPr/>
          </p:nvSpPr>
          <p:spPr bwMode="auto">
            <a:xfrm>
              <a:off x="1882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45" name="Rectangle 3177"/>
            <p:cNvSpPr>
              <a:spLocks noChangeArrowheads="1"/>
            </p:cNvSpPr>
            <p:nvPr/>
          </p:nvSpPr>
          <p:spPr bwMode="auto">
            <a:xfrm>
              <a:off x="1928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46" name="Rectangle 3178"/>
            <p:cNvSpPr>
              <a:spLocks noChangeArrowheads="1"/>
            </p:cNvSpPr>
            <p:nvPr/>
          </p:nvSpPr>
          <p:spPr bwMode="auto">
            <a:xfrm>
              <a:off x="1973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47" name="Rectangle 3179"/>
            <p:cNvSpPr>
              <a:spLocks noChangeArrowheads="1"/>
            </p:cNvSpPr>
            <p:nvPr/>
          </p:nvSpPr>
          <p:spPr bwMode="auto">
            <a:xfrm>
              <a:off x="2018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48" name="Rectangle 3180"/>
            <p:cNvSpPr>
              <a:spLocks noChangeArrowheads="1"/>
            </p:cNvSpPr>
            <p:nvPr/>
          </p:nvSpPr>
          <p:spPr bwMode="auto">
            <a:xfrm>
              <a:off x="2064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49" name="Rectangle 3181"/>
            <p:cNvSpPr>
              <a:spLocks noChangeArrowheads="1"/>
            </p:cNvSpPr>
            <p:nvPr/>
          </p:nvSpPr>
          <p:spPr bwMode="auto">
            <a:xfrm>
              <a:off x="2109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50" name="Rectangle 3182"/>
            <p:cNvSpPr>
              <a:spLocks noChangeArrowheads="1"/>
            </p:cNvSpPr>
            <p:nvPr/>
          </p:nvSpPr>
          <p:spPr bwMode="auto">
            <a:xfrm>
              <a:off x="2155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51" name="Rectangle 3183"/>
            <p:cNvSpPr>
              <a:spLocks noChangeArrowheads="1"/>
            </p:cNvSpPr>
            <p:nvPr/>
          </p:nvSpPr>
          <p:spPr bwMode="auto">
            <a:xfrm>
              <a:off x="2200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52" name="Rectangle 3184"/>
            <p:cNvSpPr>
              <a:spLocks noChangeArrowheads="1"/>
            </p:cNvSpPr>
            <p:nvPr/>
          </p:nvSpPr>
          <p:spPr bwMode="auto">
            <a:xfrm>
              <a:off x="2245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53" name="Rectangle 3185"/>
            <p:cNvSpPr>
              <a:spLocks noChangeArrowheads="1"/>
            </p:cNvSpPr>
            <p:nvPr/>
          </p:nvSpPr>
          <p:spPr bwMode="auto">
            <a:xfrm>
              <a:off x="2291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54" name="Rectangle 3186"/>
            <p:cNvSpPr>
              <a:spLocks noChangeArrowheads="1"/>
            </p:cNvSpPr>
            <p:nvPr/>
          </p:nvSpPr>
          <p:spPr bwMode="auto">
            <a:xfrm>
              <a:off x="2336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55" name="Rectangle 3187"/>
            <p:cNvSpPr>
              <a:spLocks noChangeArrowheads="1"/>
            </p:cNvSpPr>
            <p:nvPr/>
          </p:nvSpPr>
          <p:spPr bwMode="auto">
            <a:xfrm>
              <a:off x="2382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56" name="Rectangle 3188"/>
            <p:cNvSpPr>
              <a:spLocks noChangeArrowheads="1"/>
            </p:cNvSpPr>
            <p:nvPr/>
          </p:nvSpPr>
          <p:spPr bwMode="auto">
            <a:xfrm>
              <a:off x="2426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57" name="Rectangle 3189"/>
            <p:cNvSpPr>
              <a:spLocks noChangeArrowheads="1"/>
            </p:cNvSpPr>
            <p:nvPr/>
          </p:nvSpPr>
          <p:spPr bwMode="auto">
            <a:xfrm>
              <a:off x="2471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58" name="Rectangle 3190"/>
            <p:cNvSpPr>
              <a:spLocks noChangeArrowheads="1"/>
            </p:cNvSpPr>
            <p:nvPr/>
          </p:nvSpPr>
          <p:spPr bwMode="auto">
            <a:xfrm>
              <a:off x="2517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59" name="Rectangle 3191"/>
            <p:cNvSpPr>
              <a:spLocks noChangeArrowheads="1"/>
            </p:cNvSpPr>
            <p:nvPr/>
          </p:nvSpPr>
          <p:spPr bwMode="auto">
            <a:xfrm>
              <a:off x="2562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60" name="Rectangle 3192"/>
            <p:cNvSpPr>
              <a:spLocks noChangeArrowheads="1"/>
            </p:cNvSpPr>
            <p:nvPr/>
          </p:nvSpPr>
          <p:spPr bwMode="auto">
            <a:xfrm>
              <a:off x="2608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61" name="Rectangle 3193"/>
            <p:cNvSpPr>
              <a:spLocks noChangeArrowheads="1"/>
            </p:cNvSpPr>
            <p:nvPr/>
          </p:nvSpPr>
          <p:spPr bwMode="auto">
            <a:xfrm>
              <a:off x="2653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62" name="Rectangle 3194"/>
            <p:cNvSpPr>
              <a:spLocks noChangeArrowheads="1"/>
            </p:cNvSpPr>
            <p:nvPr/>
          </p:nvSpPr>
          <p:spPr bwMode="auto">
            <a:xfrm>
              <a:off x="1474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63" name="Rectangle 3195"/>
            <p:cNvSpPr>
              <a:spLocks noChangeArrowheads="1"/>
            </p:cNvSpPr>
            <p:nvPr/>
          </p:nvSpPr>
          <p:spPr bwMode="auto">
            <a:xfrm>
              <a:off x="1519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64" name="Rectangle 3196"/>
            <p:cNvSpPr>
              <a:spLocks noChangeArrowheads="1"/>
            </p:cNvSpPr>
            <p:nvPr/>
          </p:nvSpPr>
          <p:spPr bwMode="auto">
            <a:xfrm>
              <a:off x="1564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65" name="Rectangle 3197"/>
            <p:cNvSpPr>
              <a:spLocks noChangeArrowheads="1"/>
            </p:cNvSpPr>
            <p:nvPr/>
          </p:nvSpPr>
          <p:spPr bwMode="auto">
            <a:xfrm>
              <a:off x="1610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66" name="Rectangle 3198"/>
            <p:cNvSpPr>
              <a:spLocks noChangeArrowheads="1"/>
            </p:cNvSpPr>
            <p:nvPr/>
          </p:nvSpPr>
          <p:spPr bwMode="auto">
            <a:xfrm>
              <a:off x="1655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67" name="Rectangle 3199"/>
            <p:cNvSpPr>
              <a:spLocks noChangeArrowheads="1"/>
            </p:cNvSpPr>
            <p:nvPr/>
          </p:nvSpPr>
          <p:spPr bwMode="auto">
            <a:xfrm>
              <a:off x="1701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68" name="Rectangle 3200"/>
            <p:cNvSpPr>
              <a:spLocks noChangeArrowheads="1"/>
            </p:cNvSpPr>
            <p:nvPr/>
          </p:nvSpPr>
          <p:spPr bwMode="auto">
            <a:xfrm>
              <a:off x="1746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69" name="Rectangle 3201"/>
            <p:cNvSpPr>
              <a:spLocks noChangeArrowheads="1"/>
            </p:cNvSpPr>
            <p:nvPr/>
          </p:nvSpPr>
          <p:spPr bwMode="auto">
            <a:xfrm>
              <a:off x="1791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70" name="Rectangle 3202"/>
            <p:cNvSpPr>
              <a:spLocks noChangeArrowheads="1"/>
            </p:cNvSpPr>
            <p:nvPr/>
          </p:nvSpPr>
          <p:spPr bwMode="auto">
            <a:xfrm>
              <a:off x="1837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71" name="Rectangle 3203"/>
            <p:cNvSpPr>
              <a:spLocks noChangeArrowheads="1"/>
            </p:cNvSpPr>
            <p:nvPr/>
          </p:nvSpPr>
          <p:spPr bwMode="auto">
            <a:xfrm>
              <a:off x="1882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72" name="Rectangle 3204"/>
            <p:cNvSpPr>
              <a:spLocks noChangeArrowheads="1"/>
            </p:cNvSpPr>
            <p:nvPr/>
          </p:nvSpPr>
          <p:spPr bwMode="auto">
            <a:xfrm>
              <a:off x="1928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73" name="Rectangle 3205"/>
            <p:cNvSpPr>
              <a:spLocks noChangeArrowheads="1"/>
            </p:cNvSpPr>
            <p:nvPr/>
          </p:nvSpPr>
          <p:spPr bwMode="auto">
            <a:xfrm>
              <a:off x="1973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74" name="Rectangle 3206"/>
            <p:cNvSpPr>
              <a:spLocks noChangeArrowheads="1"/>
            </p:cNvSpPr>
            <p:nvPr/>
          </p:nvSpPr>
          <p:spPr bwMode="auto">
            <a:xfrm>
              <a:off x="2018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75" name="Rectangle 3207"/>
            <p:cNvSpPr>
              <a:spLocks noChangeArrowheads="1"/>
            </p:cNvSpPr>
            <p:nvPr/>
          </p:nvSpPr>
          <p:spPr bwMode="auto">
            <a:xfrm>
              <a:off x="2064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76" name="Rectangle 3208"/>
            <p:cNvSpPr>
              <a:spLocks noChangeArrowheads="1"/>
            </p:cNvSpPr>
            <p:nvPr/>
          </p:nvSpPr>
          <p:spPr bwMode="auto">
            <a:xfrm>
              <a:off x="2109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77" name="Rectangle 3209"/>
            <p:cNvSpPr>
              <a:spLocks noChangeArrowheads="1"/>
            </p:cNvSpPr>
            <p:nvPr/>
          </p:nvSpPr>
          <p:spPr bwMode="auto">
            <a:xfrm>
              <a:off x="2155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78" name="Rectangle 3210"/>
            <p:cNvSpPr>
              <a:spLocks noChangeArrowheads="1"/>
            </p:cNvSpPr>
            <p:nvPr/>
          </p:nvSpPr>
          <p:spPr bwMode="auto">
            <a:xfrm>
              <a:off x="2200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79" name="Rectangle 3211"/>
            <p:cNvSpPr>
              <a:spLocks noChangeArrowheads="1"/>
            </p:cNvSpPr>
            <p:nvPr/>
          </p:nvSpPr>
          <p:spPr bwMode="auto">
            <a:xfrm>
              <a:off x="2245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80" name="Rectangle 3212"/>
            <p:cNvSpPr>
              <a:spLocks noChangeArrowheads="1"/>
            </p:cNvSpPr>
            <p:nvPr/>
          </p:nvSpPr>
          <p:spPr bwMode="auto">
            <a:xfrm>
              <a:off x="2291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81" name="Rectangle 3213"/>
            <p:cNvSpPr>
              <a:spLocks noChangeArrowheads="1"/>
            </p:cNvSpPr>
            <p:nvPr/>
          </p:nvSpPr>
          <p:spPr bwMode="auto">
            <a:xfrm>
              <a:off x="2336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82" name="Rectangle 3214"/>
            <p:cNvSpPr>
              <a:spLocks noChangeArrowheads="1"/>
            </p:cNvSpPr>
            <p:nvPr/>
          </p:nvSpPr>
          <p:spPr bwMode="auto">
            <a:xfrm>
              <a:off x="2382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83" name="Rectangle 3215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84" name="Rectangle 3216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85" name="Rectangle 3217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86" name="Rectangle 3218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87" name="Rectangle 3219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88" name="Rectangle 3220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89" name="Rectangle 3221"/>
            <p:cNvSpPr>
              <a:spLocks noChangeArrowheads="1"/>
            </p:cNvSpPr>
            <p:nvPr/>
          </p:nvSpPr>
          <p:spPr bwMode="auto">
            <a:xfrm>
              <a:off x="1474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90" name="Rectangle 3222"/>
            <p:cNvSpPr>
              <a:spLocks noChangeArrowheads="1"/>
            </p:cNvSpPr>
            <p:nvPr/>
          </p:nvSpPr>
          <p:spPr bwMode="auto">
            <a:xfrm>
              <a:off x="1519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91" name="Rectangle 3223"/>
            <p:cNvSpPr>
              <a:spLocks noChangeArrowheads="1"/>
            </p:cNvSpPr>
            <p:nvPr/>
          </p:nvSpPr>
          <p:spPr bwMode="auto">
            <a:xfrm>
              <a:off x="1564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92" name="Rectangle 3224"/>
            <p:cNvSpPr>
              <a:spLocks noChangeArrowheads="1"/>
            </p:cNvSpPr>
            <p:nvPr/>
          </p:nvSpPr>
          <p:spPr bwMode="auto">
            <a:xfrm>
              <a:off x="1610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93" name="Rectangle 3225"/>
            <p:cNvSpPr>
              <a:spLocks noChangeArrowheads="1"/>
            </p:cNvSpPr>
            <p:nvPr/>
          </p:nvSpPr>
          <p:spPr bwMode="auto">
            <a:xfrm>
              <a:off x="1655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94" name="Rectangle 3226"/>
            <p:cNvSpPr>
              <a:spLocks noChangeArrowheads="1"/>
            </p:cNvSpPr>
            <p:nvPr/>
          </p:nvSpPr>
          <p:spPr bwMode="auto">
            <a:xfrm>
              <a:off x="1701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95" name="Rectangle 3227"/>
            <p:cNvSpPr>
              <a:spLocks noChangeArrowheads="1"/>
            </p:cNvSpPr>
            <p:nvPr/>
          </p:nvSpPr>
          <p:spPr bwMode="auto">
            <a:xfrm>
              <a:off x="1746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96" name="Rectangle 3228"/>
            <p:cNvSpPr>
              <a:spLocks noChangeArrowheads="1"/>
            </p:cNvSpPr>
            <p:nvPr/>
          </p:nvSpPr>
          <p:spPr bwMode="auto">
            <a:xfrm>
              <a:off x="1791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97" name="Rectangle 3229"/>
            <p:cNvSpPr>
              <a:spLocks noChangeArrowheads="1"/>
            </p:cNvSpPr>
            <p:nvPr/>
          </p:nvSpPr>
          <p:spPr bwMode="auto">
            <a:xfrm>
              <a:off x="1837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98" name="Rectangle 3230"/>
            <p:cNvSpPr>
              <a:spLocks noChangeArrowheads="1"/>
            </p:cNvSpPr>
            <p:nvPr/>
          </p:nvSpPr>
          <p:spPr bwMode="auto">
            <a:xfrm>
              <a:off x="1882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599" name="Rectangle 3231"/>
            <p:cNvSpPr>
              <a:spLocks noChangeArrowheads="1"/>
            </p:cNvSpPr>
            <p:nvPr/>
          </p:nvSpPr>
          <p:spPr bwMode="auto">
            <a:xfrm>
              <a:off x="1928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00" name="Rectangle 3232"/>
            <p:cNvSpPr>
              <a:spLocks noChangeArrowheads="1"/>
            </p:cNvSpPr>
            <p:nvPr/>
          </p:nvSpPr>
          <p:spPr bwMode="auto">
            <a:xfrm>
              <a:off x="1973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01" name="Rectangle 3233"/>
            <p:cNvSpPr>
              <a:spLocks noChangeArrowheads="1"/>
            </p:cNvSpPr>
            <p:nvPr/>
          </p:nvSpPr>
          <p:spPr bwMode="auto">
            <a:xfrm>
              <a:off x="2018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02" name="Rectangle 3234"/>
            <p:cNvSpPr>
              <a:spLocks noChangeArrowheads="1"/>
            </p:cNvSpPr>
            <p:nvPr/>
          </p:nvSpPr>
          <p:spPr bwMode="auto">
            <a:xfrm>
              <a:off x="2064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03" name="Rectangle 3235"/>
            <p:cNvSpPr>
              <a:spLocks noChangeArrowheads="1"/>
            </p:cNvSpPr>
            <p:nvPr/>
          </p:nvSpPr>
          <p:spPr bwMode="auto">
            <a:xfrm>
              <a:off x="2109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04" name="Rectangle 3236"/>
            <p:cNvSpPr>
              <a:spLocks noChangeArrowheads="1"/>
            </p:cNvSpPr>
            <p:nvPr/>
          </p:nvSpPr>
          <p:spPr bwMode="auto">
            <a:xfrm>
              <a:off x="2155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05" name="Rectangle 3237"/>
            <p:cNvSpPr>
              <a:spLocks noChangeArrowheads="1"/>
            </p:cNvSpPr>
            <p:nvPr/>
          </p:nvSpPr>
          <p:spPr bwMode="auto">
            <a:xfrm>
              <a:off x="2200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06" name="Rectangle 3238"/>
            <p:cNvSpPr>
              <a:spLocks noChangeArrowheads="1"/>
            </p:cNvSpPr>
            <p:nvPr/>
          </p:nvSpPr>
          <p:spPr bwMode="auto">
            <a:xfrm>
              <a:off x="2245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07" name="Rectangle 3239"/>
            <p:cNvSpPr>
              <a:spLocks noChangeArrowheads="1"/>
            </p:cNvSpPr>
            <p:nvPr/>
          </p:nvSpPr>
          <p:spPr bwMode="auto">
            <a:xfrm>
              <a:off x="2291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08" name="Rectangle 3240"/>
            <p:cNvSpPr>
              <a:spLocks noChangeArrowheads="1"/>
            </p:cNvSpPr>
            <p:nvPr/>
          </p:nvSpPr>
          <p:spPr bwMode="auto">
            <a:xfrm>
              <a:off x="2336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09" name="Rectangle 3241"/>
            <p:cNvSpPr>
              <a:spLocks noChangeArrowheads="1"/>
            </p:cNvSpPr>
            <p:nvPr/>
          </p:nvSpPr>
          <p:spPr bwMode="auto">
            <a:xfrm>
              <a:off x="2382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10" name="Rectangle 3242"/>
            <p:cNvSpPr>
              <a:spLocks noChangeArrowheads="1"/>
            </p:cNvSpPr>
            <p:nvPr/>
          </p:nvSpPr>
          <p:spPr bwMode="auto">
            <a:xfrm>
              <a:off x="2426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11" name="Rectangle 3243"/>
            <p:cNvSpPr>
              <a:spLocks noChangeArrowheads="1"/>
            </p:cNvSpPr>
            <p:nvPr/>
          </p:nvSpPr>
          <p:spPr bwMode="auto">
            <a:xfrm>
              <a:off x="2471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12" name="Rectangle 3244"/>
            <p:cNvSpPr>
              <a:spLocks noChangeArrowheads="1"/>
            </p:cNvSpPr>
            <p:nvPr/>
          </p:nvSpPr>
          <p:spPr bwMode="auto">
            <a:xfrm>
              <a:off x="2517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13" name="Rectangle 3245"/>
            <p:cNvSpPr>
              <a:spLocks noChangeArrowheads="1"/>
            </p:cNvSpPr>
            <p:nvPr/>
          </p:nvSpPr>
          <p:spPr bwMode="auto">
            <a:xfrm>
              <a:off x="2562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14" name="Rectangle 3246"/>
            <p:cNvSpPr>
              <a:spLocks noChangeArrowheads="1"/>
            </p:cNvSpPr>
            <p:nvPr/>
          </p:nvSpPr>
          <p:spPr bwMode="auto">
            <a:xfrm>
              <a:off x="2608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15" name="Rectangle 3247"/>
            <p:cNvSpPr>
              <a:spLocks noChangeArrowheads="1"/>
            </p:cNvSpPr>
            <p:nvPr/>
          </p:nvSpPr>
          <p:spPr bwMode="auto">
            <a:xfrm>
              <a:off x="2653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61616" name="Group 3248"/>
          <p:cNvGrpSpPr>
            <a:grpSpLocks/>
          </p:cNvGrpSpPr>
          <p:nvPr/>
        </p:nvGrpSpPr>
        <p:grpSpPr bwMode="auto">
          <a:xfrm>
            <a:off x="4824413" y="5373688"/>
            <a:ext cx="1944687" cy="1223962"/>
            <a:chOff x="1474" y="3113"/>
            <a:chExt cx="1225" cy="771"/>
          </a:xfrm>
        </p:grpSpPr>
        <p:sp>
          <p:nvSpPr>
            <p:cNvPr id="61617" name="Rectangle 3249"/>
            <p:cNvSpPr>
              <a:spLocks noChangeArrowheads="1"/>
            </p:cNvSpPr>
            <p:nvPr/>
          </p:nvSpPr>
          <p:spPr bwMode="auto">
            <a:xfrm>
              <a:off x="1474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18" name="Rectangle 3250"/>
            <p:cNvSpPr>
              <a:spLocks noChangeArrowheads="1"/>
            </p:cNvSpPr>
            <p:nvPr/>
          </p:nvSpPr>
          <p:spPr bwMode="auto">
            <a:xfrm>
              <a:off x="1519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19" name="Rectangle 3251"/>
            <p:cNvSpPr>
              <a:spLocks noChangeArrowheads="1"/>
            </p:cNvSpPr>
            <p:nvPr/>
          </p:nvSpPr>
          <p:spPr bwMode="auto">
            <a:xfrm>
              <a:off x="1564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20" name="Rectangle 3252"/>
            <p:cNvSpPr>
              <a:spLocks noChangeArrowheads="1"/>
            </p:cNvSpPr>
            <p:nvPr/>
          </p:nvSpPr>
          <p:spPr bwMode="auto">
            <a:xfrm>
              <a:off x="1610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21" name="Rectangle 3253"/>
            <p:cNvSpPr>
              <a:spLocks noChangeArrowheads="1"/>
            </p:cNvSpPr>
            <p:nvPr/>
          </p:nvSpPr>
          <p:spPr bwMode="auto">
            <a:xfrm>
              <a:off x="1655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22" name="Rectangle 3254"/>
            <p:cNvSpPr>
              <a:spLocks noChangeArrowheads="1"/>
            </p:cNvSpPr>
            <p:nvPr/>
          </p:nvSpPr>
          <p:spPr bwMode="auto">
            <a:xfrm>
              <a:off x="1701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23" name="Rectangle 3255"/>
            <p:cNvSpPr>
              <a:spLocks noChangeArrowheads="1"/>
            </p:cNvSpPr>
            <p:nvPr/>
          </p:nvSpPr>
          <p:spPr bwMode="auto">
            <a:xfrm>
              <a:off x="1746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24" name="Rectangle 3256"/>
            <p:cNvSpPr>
              <a:spLocks noChangeArrowheads="1"/>
            </p:cNvSpPr>
            <p:nvPr/>
          </p:nvSpPr>
          <p:spPr bwMode="auto">
            <a:xfrm>
              <a:off x="1791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25" name="Rectangle 3257"/>
            <p:cNvSpPr>
              <a:spLocks noChangeArrowheads="1"/>
            </p:cNvSpPr>
            <p:nvPr/>
          </p:nvSpPr>
          <p:spPr bwMode="auto">
            <a:xfrm>
              <a:off x="1837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26" name="Rectangle 3258"/>
            <p:cNvSpPr>
              <a:spLocks noChangeArrowheads="1"/>
            </p:cNvSpPr>
            <p:nvPr/>
          </p:nvSpPr>
          <p:spPr bwMode="auto">
            <a:xfrm>
              <a:off x="1882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27" name="Rectangle 3259"/>
            <p:cNvSpPr>
              <a:spLocks noChangeArrowheads="1"/>
            </p:cNvSpPr>
            <p:nvPr/>
          </p:nvSpPr>
          <p:spPr bwMode="auto">
            <a:xfrm>
              <a:off x="1928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28" name="Rectangle 3260"/>
            <p:cNvSpPr>
              <a:spLocks noChangeArrowheads="1"/>
            </p:cNvSpPr>
            <p:nvPr/>
          </p:nvSpPr>
          <p:spPr bwMode="auto">
            <a:xfrm>
              <a:off x="1973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29" name="Rectangle 3261"/>
            <p:cNvSpPr>
              <a:spLocks noChangeArrowheads="1"/>
            </p:cNvSpPr>
            <p:nvPr/>
          </p:nvSpPr>
          <p:spPr bwMode="auto">
            <a:xfrm>
              <a:off x="2018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30" name="Rectangle 3262"/>
            <p:cNvSpPr>
              <a:spLocks noChangeArrowheads="1"/>
            </p:cNvSpPr>
            <p:nvPr/>
          </p:nvSpPr>
          <p:spPr bwMode="auto">
            <a:xfrm>
              <a:off x="2064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31" name="Rectangle 3263"/>
            <p:cNvSpPr>
              <a:spLocks noChangeArrowheads="1"/>
            </p:cNvSpPr>
            <p:nvPr/>
          </p:nvSpPr>
          <p:spPr bwMode="auto">
            <a:xfrm>
              <a:off x="2109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32" name="Rectangle 3264"/>
            <p:cNvSpPr>
              <a:spLocks noChangeArrowheads="1"/>
            </p:cNvSpPr>
            <p:nvPr/>
          </p:nvSpPr>
          <p:spPr bwMode="auto">
            <a:xfrm>
              <a:off x="2155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33" name="Rectangle 3265"/>
            <p:cNvSpPr>
              <a:spLocks noChangeArrowheads="1"/>
            </p:cNvSpPr>
            <p:nvPr/>
          </p:nvSpPr>
          <p:spPr bwMode="auto">
            <a:xfrm>
              <a:off x="2200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34" name="Rectangle 3266"/>
            <p:cNvSpPr>
              <a:spLocks noChangeArrowheads="1"/>
            </p:cNvSpPr>
            <p:nvPr/>
          </p:nvSpPr>
          <p:spPr bwMode="auto">
            <a:xfrm>
              <a:off x="2245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35" name="Rectangle 3267"/>
            <p:cNvSpPr>
              <a:spLocks noChangeArrowheads="1"/>
            </p:cNvSpPr>
            <p:nvPr/>
          </p:nvSpPr>
          <p:spPr bwMode="auto">
            <a:xfrm>
              <a:off x="2291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36" name="Rectangle 3268"/>
            <p:cNvSpPr>
              <a:spLocks noChangeArrowheads="1"/>
            </p:cNvSpPr>
            <p:nvPr/>
          </p:nvSpPr>
          <p:spPr bwMode="auto">
            <a:xfrm>
              <a:off x="2336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37" name="Rectangle 3269"/>
            <p:cNvSpPr>
              <a:spLocks noChangeArrowheads="1"/>
            </p:cNvSpPr>
            <p:nvPr/>
          </p:nvSpPr>
          <p:spPr bwMode="auto">
            <a:xfrm>
              <a:off x="2382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38" name="Rectangle 3270"/>
            <p:cNvSpPr>
              <a:spLocks noChangeArrowheads="1"/>
            </p:cNvSpPr>
            <p:nvPr/>
          </p:nvSpPr>
          <p:spPr bwMode="auto">
            <a:xfrm>
              <a:off x="2427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39" name="Rectangle 3271"/>
            <p:cNvSpPr>
              <a:spLocks noChangeArrowheads="1"/>
            </p:cNvSpPr>
            <p:nvPr/>
          </p:nvSpPr>
          <p:spPr bwMode="auto">
            <a:xfrm>
              <a:off x="2472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40" name="Rectangle 3272"/>
            <p:cNvSpPr>
              <a:spLocks noChangeArrowheads="1"/>
            </p:cNvSpPr>
            <p:nvPr/>
          </p:nvSpPr>
          <p:spPr bwMode="auto">
            <a:xfrm>
              <a:off x="2518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41" name="Rectangle 3273"/>
            <p:cNvSpPr>
              <a:spLocks noChangeArrowheads="1"/>
            </p:cNvSpPr>
            <p:nvPr/>
          </p:nvSpPr>
          <p:spPr bwMode="auto">
            <a:xfrm>
              <a:off x="2562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42" name="Rectangle 3274"/>
            <p:cNvSpPr>
              <a:spLocks noChangeArrowheads="1"/>
            </p:cNvSpPr>
            <p:nvPr/>
          </p:nvSpPr>
          <p:spPr bwMode="auto">
            <a:xfrm>
              <a:off x="2608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43" name="Rectangle 3275"/>
            <p:cNvSpPr>
              <a:spLocks noChangeArrowheads="1"/>
            </p:cNvSpPr>
            <p:nvPr/>
          </p:nvSpPr>
          <p:spPr bwMode="auto">
            <a:xfrm>
              <a:off x="2653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44" name="Rectangle 3276"/>
            <p:cNvSpPr>
              <a:spLocks noChangeArrowheads="1"/>
            </p:cNvSpPr>
            <p:nvPr/>
          </p:nvSpPr>
          <p:spPr bwMode="auto">
            <a:xfrm>
              <a:off x="1474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45" name="Rectangle 3277"/>
            <p:cNvSpPr>
              <a:spLocks noChangeArrowheads="1"/>
            </p:cNvSpPr>
            <p:nvPr/>
          </p:nvSpPr>
          <p:spPr bwMode="auto">
            <a:xfrm>
              <a:off x="1519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46" name="Rectangle 3278"/>
            <p:cNvSpPr>
              <a:spLocks noChangeArrowheads="1"/>
            </p:cNvSpPr>
            <p:nvPr/>
          </p:nvSpPr>
          <p:spPr bwMode="auto">
            <a:xfrm>
              <a:off x="1564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47" name="Rectangle 3279"/>
            <p:cNvSpPr>
              <a:spLocks noChangeArrowheads="1"/>
            </p:cNvSpPr>
            <p:nvPr/>
          </p:nvSpPr>
          <p:spPr bwMode="auto">
            <a:xfrm>
              <a:off x="1610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48" name="Rectangle 3280"/>
            <p:cNvSpPr>
              <a:spLocks noChangeArrowheads="1"/>
            </p:cNvSpPr>
            <p:nvPr/>
          </p:nvSpPr>
          <p:spPr bwMode="auto">
            <a:xfrm>
              <a:off x="1655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49" name="Rectangle 3281"/>
            <p:cNvSpPr>
              <a:spLocks noChangeArrowheads="1"/>
            </p:cNvSpPr>
            <p:nvPr/>
          </p:nvSpPr>
          <p:spPr bwMode="auto">
            <a:xfrm>
              <a:off x="1701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50" name="Rectangle 3282"/>
            <p:cNvSpPr>
              <a:spLocks noChangeArrowheads="1"/>
            </p:cNvSpPr>
            <p:nvPr/>
          </p:nvSpPr>
          <p:spPr bwMode="auto">
            <a:xfrm>
              <a:off x="1746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51" name="Rectangle 3283"/>
            <p:cNvSpPr>
              <a:spLocks noChangeArrowheads="1"/>
            </p:cNvSpPr>
            <p:nvPr/>
          </p:nvSpPr>
          <p:spPr bwMode="auto">
            <a:xfrm>
              <a:off x="1791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52" name="Rectangle 3284"/>
            <p:cNvSpPr>
              <a:spLocks noChangeArrowheads="1"/>
            </p:cNvSpPr>
            <p:nvPr/>
          </p:nvSpPr>
          <p:spPr bwMode="auto">
            <a:xfrm>
              <a:off x="1837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53" name="Rectangle 3285"/>
            <p:cNvSpPr>
              <a:spLocks noChangeArrowheads="1"/>
            </p:cNvSpPr>
            <p:nvPr/>
          </p:nvSpPr>
          <p:spPr bwMode="auto">
            <a:xfrm>
              <a:off x="1882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54" name="Rectangle 3286"/>
            <p:cNvSpPr>
              <a:spLocks noChangeArrowheads="1"/>
            </p:cNvSpPr>
            <p:nvPr/>
          </p:nvSpPr>
          <p:spPr bwMode="auto">
            <a:xfrm>
              <a:off x="1928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55" name="Rectangle 3287"/>
            <p:cNvSpPr>
              <a:spLocks noChangeArrowheads="1"/>
            </p:cNvSpPr>
            <p:nvPr/>
          </p:nvSpPr>
          <p:spPr bwMode="auto">
            <a:xfrm>
              <a:off x="1973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56" name="Rectangle 3288"/>
            <p:cNvSpPr>
              <a:spLocks noChangeArrowheads="1"/>
            </p:cNvSpPr>
            <p:nvPr/>
          </p:nvSpPr>
          <p:spPr bwMode="auto">
            <a:xfrm>
              <a:off x="2018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57" name="Rectangle 3289"/>
            <p:cNvSpPr>
              <a:spLocks noChangeArrowheads="1"/>
            </p:cNvSpPr>
            <p:nvPr/>
          </p:nvSpPr>
          <p:spPr bwMode="auto">
            <a:xfrm>
              <a:off x="2064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58" name="Rectangle 3290"/>
            <p:cNvSpPr>
              <a:spLocks noChangeArrowheads="1"/>
            </p:cNvSpPr>
            <p:nvPr/>
          </p:nvSpPr>
          <p:spPr bwMode="auto">
            <a:xfrm>
              <a:off x="2109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59" name="Rectangle 3291"/>
            <p:cNvSpPr>
              <a:spLocks noChangeArrowheads="1"/>
            </p:cNvSpPr>
            <p:nvPr/>
          </p:nvSpPr>
          <p:spPr bwMode="auto">
            <a:xfrm>
              <a:off x="2155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60" name="Rectangle 3292"/>
            <p:cNvSpPr>
              <a:spLocks noChangeArrowheads="1"/>
            </p:cNvSpPr>
            <p:nvPr/>
          </p:nvSpPr>
          <p:spPr bwMode="auto">
            <a:xfrm>
              <a:off x="2200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61" name="Rectangle 3293"/>
            <p:cNvSpPr>
              <a:spLocks noChangeArrowheads="1"/>
            </p:cNvSpPr>
            <p:nvPr/>
          </p:nvSpPr>
          <p:spPr bwMode="auto">
            <a:xfrm>
              <a:off x="2245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62" name="Rectangle 3294"/>
            <p:cNvSpPr>
              <a:spLocks noChangeArrowheads="1"/>
            </p:cNvSpPr>
            <p:nvPr/>
          </p:nvSpPr>
          <p:spPr bwMode="auto">
            <a:xfrm>
              <a:off x="2291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63" name="Rectangle 3295"/>
            <p:cNvSpPr>
              <a:spLocks noChangeArrowheads="1"/>
            </p:cNvSpPr>
            <p:nvPr/>
          </p:nvSpPr>
          <p:spPr bwMode="auto">
            <a:xfrm>
              <a:off x="2336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64" name="Rectangle 3296"/>
            <p:cNvSpPr>
              <a:spLocks noChangeArrowheads="1"/>
            </p:cNvSpPr>
            <p:nvPr/>
          </p:nvSpPr>
          <p:spPr bwMode="auto">
            <a:xfrm>
              <a:off x="2382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65" name="Rectangle 3297"/>
            <p:cNvSpPr>
              <a:spLocks noChangeArrowheads="1"/>
            </p:cNvSpPr>
            <p:nvPr/>
          </p:nvSpPr>
          <p:spPr bwMode="auto">
            <a:xfrm>
              <a:off x="2427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66" name="Rectangle 3298"/>
            <p:cNvSpPr>
              <a:spLocks noChangeArrowheads="1"/>
            </p:cNvSpPr>
            <p:nvPr/>
          </p:nvSpPr>
          <p:spPr bwMode="auto">
            <a:xfrm>
              <a:off x="2472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67" name="Rectangle 3299"/>
            <p:cNvSpPr>
              <a:spLocks noChangeArrowheads="1"/>
            </p:cNvSpPr>
            <p:nvPr/>
          </p:nvSpPr>
          <p:spPr bwMode="auto">
            <a:xfrm>
              <a:off x="2518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68" name="Rectangle 3300"/>
            <p:cNvSpPr>
              <a:spLocks noChangeArrowheads="1"/>
            </p:cNvSpPr>
            <p:nvPr/>
          </p:nvSpPr>
          <p:spPr bwMode="auto">
            <a:xfrm>
              <a:off x="2562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69" name="Rectangle 3301"/>
            <p:cNvSpPr>
              <a:spLocks noChangeArrowheads="1"/>
            </p:cNvSpPr>
            <p:nvPr/>
          </p:nvSpPr>
          <p:spPr bwMode="auto">
            <a:xfrm>
              <a:off x="2608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70" name="Rectangle 3302"/>
            <p:cNvSpPr>
              <a:spLocks noChangeArrowheads="1"/>
            </p:cNvSpPr>
            <p:nvPr/>
          </p:nvSpPr>
          <p:spPr bwMode="auto">
            <a:xfrm>
              <a:off x="2653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71" name="Rectangle 3303"/>
            <p:cNvSpPr>
              <a:spLocks noChangeArrowheads="1"/>
            </p:cNvSpPr>
            <p:nvPr/>
          </p:nvSpPr>
          <p:spPr bwMode="auto">
            <a:xfrm>
              <a:off x="1474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72" name="Rectangle 3304"/>
            <p:cNvSpPr>
              <a:spLocks noChangeArrowheads="1"/>
            </p:cNvSpPr>
            <p:nvPr/>
          </p:nvSpPr>
          <p:spPr bwMode="auto">
            <a:xfrm>
              <a:off x="1519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73" name="Rectangle 3305"/>
            <p:cNvSpPr>
              <a:spLocks noChangeArrowheads="1"/>
            </p:cNvSpPr>
            <p:nvPr/>
          </p:nvSpPr>
          <p:spPr bwMode="auto">
            <a:xfrm>
              <a:off x="1564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74" name="Rectangle 3306"/>
            <p:cNvSpPr>
              <a:spLocks noChangeArrowheads="1"/>
            </p:cNvSpPr>
            <p:nvPr/>
          </p:nvSpPr>
          <p:spPr bwMode="auto">
            <a:xfrm>
              <a:off x="1610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75" name="Rectangle 3307"/>
            <p:cNvSpPr>
              <a:spLocks noChangeArrowheads="1"/>
            </p:cNvSpPr>
            <p:nvPr/>
          </p:nvSpPr>
          <p:spPr bwMode="auto">
            <a:xfrm>
              <a:off x="1655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76" name="Rectangle 3308"/>
            <p:cNvSpPr>
              <a:spLocks noChangeArrowheads="1"/>
            </p:cNvSpPr>
            <p:nvPr/>
          </p:nvSpPr>
          <p:spPr bwMode="auto">
            <a:xfrm>
              <a:off x="1701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77" name="Rectangle 3309"/>
            <p:cNvSpPr>
              <a:spLocks noChangeArrowheads="1"/>
            </p:cNvSpPr>
            <p:nvPr/>
          </p:nvSpPr>
          <p:spPr bwMode="auto">
            <a:xfrm>
              <a:off x="1746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78" name="Rectangle 3310"/>
            <p:cNvSpPr>
              <a:spLocks noChangeArrowheads="1"/>
            </p:cNvSpPr>
            <p:nvPr/>
          </p:nvSpPr>
          <p:spPr bwMode="auto">
            <a:xfrm>
              <a:off x="1791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79" name="Rectangle 3311"/>
            <p:cNvSpPr>
              <a:spLocks noChangeArrowheads="1"/>
            </p:cNvSpPr>
            <p:nvPr/>
          </p:nvSpPr>
          <p:spPr bwMode="auto">
            <a:xfrm>
              <a:off x="1837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80" name="Rectangle 3312"/>
            <p:cNvSpPr>
              <a:spLocks noChangeArrowheads="1"/>
            </p:cNvSpPr>
            <p:nvPr/>
          </p:nvSpPr>
          <p:spPr bwMode="auto">
            <a:xfrm>
              <a:off x="1882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81" name="Rectangle 3313"/>
            <p:cNvSpPr>
              <a:spLocks noChangeArrowheads="1"/>
            </p:cNvSpPr>
            <p:nvPr/>
          </p:nvSpPr>
          <p:spPr bwMode="auto">
            <a:xfrm>
              <a:off x="1928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82" name="Rectangle 3314"/>
            <p:cNvSpPr>
              <a:spLocks noChangeArrowheads="1"/>
            </p:cNvSpPr>
            <p:nvPr/>
          </p:nvSpPr>
          <p:spPr bwMode="auto">
            <a:xfrm>
              <a:off x="1973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83" name="Rectangle 3315"/>
            <p:cNvSpPr>
              <a:spLocks noChangeArrowheads="1"/>
            </p:cNvSpPr>
            <p:nvPr/>
          </p:nvSpPr>
          <p:spPr bwMode="auto">
            <a:xfrm>
              <a:off x="2018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84" name="Rectangle 3316"/>
            <p:cNvSpPr>
              <a:spLocks noChangeArrowheads="1"/>
            </p:cNvSpPr>
            <p:nvPr/>
          </p:nvSpPr>
          <p:spPr bwMode="auto">
            <a:xfrm>
              <a:off x="2064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85" name="Rectangle 3317"/>
            <p:cNvSpPr>
              <a:spLocks noChangeArrowheads="1"/>
            </p:cNvSpPr>
            <p:nvPr/>
          </p:nvSpPr>
          <p:spPr bwMode="auto">
            <a:xfrm>
              <a:off x="2109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86" name="Rectangle 3318"/>
            <p:cNvSpPr>
              <a:spLocks noChangeArrowheads="1"/>
            </p:cNvSpPr>
            <p:nvPr/>
          </p:nvSpPr>
          <p:spPr bwMode="auto">
            <a:xfrm>
              <a:off x="2155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87" name="Rectangle 3319"/>
            <p:cNvSpPr>
              <a:spLocks noChangeArrowheads="1"/>
            </p:cNvSpPr>
            <p:nvPr/>
          </p:nvSpPr>
          <p:spPr bwMode="auto">
            <a:xfrm>
              <a:off x="2200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88" name="Rectangle 3320"/>
            <p:cNvSpPr>
              <a:spLocks noChangeArrowheads="1"/>
            </p:cNvSpPr>
            <p:nvPr/>
          </p:nvSpPr>
          <p:spPr bwMode="auto">
            <a:xfrm>
              <a:off x="2245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89" name="Rectangle 3321"/>
            <p:cNvSpPr>
              <a:spLocks noChangeArrowheads="1"/>
            </p:cNvSpPr>
            <p:nvPr/>
          </p:nvSpPr>
          <p:spPr bwMode="auto">
            <a:xfrm>
              <a:off x="2291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90" name="Rectangle 3322"/>
            <p:cNvSpPr>
              <a:spLocks noChangeArrowheads="1"/>
            </p:cNvSpPr>
            <p:nvPr/>
          </p:nvSpPr>
          <p:spPr bwMode="auto">
            <a:xfrm>
              <a:off x="2336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91" name="Rectangle 3323"/>
            <p:cNvSpPr>
              <a:spLocks noChangeArrowheads="1"/>
            </p:cNvSpPr>
            <p:nvPr/>
          </p:nvSpPr>
          <p:spPr bwMode="auto">
            <a:xfrm>
              <a:off x="2382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92" name="Rectangle 3324"/>
            <p:cNvSpPr>
              <a:spLocks noChangeArrowheads="1"/>
            </p:cNvSpPr>
            <p:nvPr/>
          </p:nvSpPr>
          <p:spPr bwMode="auto">
            <a:xfrm>
              <a:off x="2427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93" name="Rectangle 3325"/>
            <p:cNvSpPr>
              <a:spLocks noChangeArrowheads="1"/>
            </p:cNvSpPr>
            <p:nvPr/>
          </p:nvSpPr>
          <p:spPr bwMode="auto">
            <a:xfrm>
              <a:off x="2472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94" name="Rectangle 3326"/>
            <p:cNvSpPr>
              <a:spLocks noChangeArrowheads="1"/>
            </p:cNvSpPr>
            <p:nvPr/>
          </p:nvSpPr>
          <p:spPr bwMode="auto">
            <a:xfrm>
              <a:off x="2518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95" name="Rectangle 3327"/>
            <p:cNvSpPr>
              <a:spLocks noChangeArrowheads="1"/>
            </p:cNvSpPr>
            <p:nvPr/>
          </p:nvSpPr>
          <p:spPr bwMode="auto">
            <a:xfrm>
              <a:off x="2562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96" name="Rectangle 3328"/>
            <p:cNvSpPr>
              <a:spLocks noChangeArrowheads="1"/>
            </p:cNvSpPr>
            <p:nvPr/>
          </p:nvSpPr>
          <p:spPr bwMode="auto">
            <a:xfrm>
              <a:off x="2608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97" name="Rectangle 3329"/>
            <p:cNvSpPr>
              <a:spLocks noChangeArrowheads="1"/>
            </p:cNvSpPr>
            <p:nvPr/>
          </p:nvSpPr>
          <p:spPr bwMode="auto">
            <a:xfrm>
              <a:off x="2653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98" name="Rectangle 3330"/>
            <p:cNvSpPr>
              <a:spLocks noChangeArrowheads="1"/>
            </p:cNvSpPr>
            <p:nvPr/>
          </p:nvSpPr>
          <p:spPr bwMode="auto">
            <a:xfrm>
              <a:off x="1474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699" name="Rectangle 3331"/>
            <p:cNvSpPr>
              <a:spLocks noChangeArrowheads="1"/>
            </p:cNvSpPr>
            <p:nvPr/>
          </p:nvSpPr>
          <p:spPr bwMode="auto">
            <a:xfrm>
              <a:off x="1519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00" name="Rectangle 3332"/>
            <p:cNvSpPr>
              <a:spLocks noChangeArrowheads="1"/>
            </p:cNvSpPr>
            <p:nvPr/>
          </p:nvSpPr>
          <p:spPr bwMode="auto">
            <a:xfrm>
              <a:off x="1564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01" name="Rectangle 3333"/>
            <p:cNvSpPr>
              <a:spLocks noChangeArrowheads="1"/>
            </p:cNvSpPr>
            <p:nvPr/>
          </p:nvSpPr>
          <p:spPr bwMode="auto">
            <a:xfrm>
              <a:off x="1610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02" name="Rectangle 3334"/>
            <p:cNvSpPr>
              <a:spLocks noChangeArrowheads="1"/>
            </p:cNvSpPr>
            <p:nvPr/>
          </p:nvSpPr>
          <p:spPr bwMode="auto">
            <a:xfrm>
              <a:off x="1655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03" name="Rectangle 3335"/>
            <p:cNvSpPr>
              <a:spLocks noChangeArrowheads="1"/>
            </p:cNvSpPr>
            <p:nvPr/>
          </p:nvSpPr>
          <p:spPr bwMode="auto">
            <a:xfrm>
              <a:off x="1701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04" name="Rectangle 3336"/>
            <p:cNvSpPr>
              <a:spLocks noChangeArrowheads="1"/>
            </p:cNvSpPr>
            <p:nvPr/>
          </p:nvSpPr>
          <p:spPr bwMode="auto">
            <a:xfrm>
              <a:off x="1746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05" name="Rectangle 3337"/>
            <p:cNvSpPr>
              <a:spLocks noChangeArrowheads="1"/>
            </p:cNvSpPr>
            <p:nvPr/>
          </p:nvSpPr>
          <p:spPr bwMode="auto">
            <a:xfrm>
              <a:off x="1791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06" name="Rectangle 3338"/>
            <p:cNvSpPr>
              <a:spLocks noChangeArrowheads="1"/>
            </p:cNvSpPr>
            <p:nvPr/>
          </p:nvSpPr>
          <p:spPr bwMode="auto">
            <a:xfrm>
              <a:off x="1837" y="370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07" name="Rectangle 3339"/>
            <p:cNvSpPr>
              <a:spLocks noChangeArrowheads="1"/>
            </p:cNvSpPr>
            <p:nvPr/>
          </p:nvSpPr>
          <p:spPr bwMode="auto">
            <a:xfrm>
              <a:off x="1882" y="370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08" name="Rectangle 3340"/>
            <p:cNvSpPr>
              <a:spLocks noChangeArrowheads="1"/>
            </p:cNvSpPr>
            <p:nvPr/>
          </p:nvSpPr>
          <p:spPr bwMode="auto">
            <a:xfrm>
              <a:off x="1928" y="370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09" name="Rectangle 3341"/>
            <p:cNvSpPr>
              <a:spLocks noChangeArrowheads="1"/>
            </p:cNvSpPr>
            <p:nvPr/>
          </p:nvSpPr>
          <p:spPr bwMode="auto">
            <a:xfrm>
              <a:off x="1973" y="370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10" name="Rectangle 3342"/>
            <p:cNvSpPr>
              <a:spLocks noChangeArrowheads="1"/>
            </p:cNvSpPr>
            <p:nvPr/>
          </p:nvSpPr>
          <p:spPr bwMode="auto">
            <a:xfrm>
              <a:off x="2018" y="370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11" name="Rectangle 3343"/>
            <p:cNvSpPr>
              <a:spLocks noChangeArrowheads="1"/>
            </p:cNvSpPr>
            <p:nvPr/>
          </p:nvSpPr>
          <p:spPr bwMode="auto">
            <a:xfrm>
              <a:off x="2064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12" name="Rectangle 3344"/>
            <p:cNvSpPr>
              <a:spLocks noChangeArrowheads="1"/>
            </p:cNvSpPr>
            <p:nvPr/>
          </p:nvSpPr>
          <p:spPr bwMode="auto">
            <a:xfrm>
              <a:off x="2109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13" name="Rectangle 3345"/>
            <p:cNvSpPr>
              <a:spLocks noChangeArrowheads="1"/>
            </p:cNvSpPr>
            <p:nvPr/>
          </p:nvSpPr>
          <p:spPr bwMode="auto">
            <a:xfrm>
              <a:off x="2155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14" name="Rectangle 3346"/>
            <p:cNvSpPr>
              <a:spLocks noChangeArrowheads="1"/>
            </p:cNvSpPr>
            <p:nvPr/>
          </p:nvSpPr>
          <p:spPr bwMode="auto">
            <a:xfrm>
              <a:off x="2200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15" name="Rectangle 3347"/>
            <p:cNvSpPr>
              <a:spLocks noChangeArrowheads="1"/>
            </p:cNvSpPr>
            <p:nvPr/>
          </p:nvSpPr>
          <p:spPr bwMode="auto">
            <a:xfrm>
              <a:off x="2245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16" name="Rectangle 3348"/>
            <p:cNvSpPr>
              <a:spLocks noChangeArrowheads="1"/>
            </p:cNvSpPr>
            <p:nvPr/>
          </p:nvSpPr>
          <p:spPr bwMode="auto">
            <a:xfrm>
              <a:off x="2291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17" name="Rectangle 3349"/>
            <p:cNvSpPr>
              <a:spLocks noChangeArrowheads="1"/>
            </p:cNvSpPr>
            <p:nvPr/>
          </p:nvSpPr>
          <p:spPr bwMode="auto">
            <a:xfrm>
              <a:off x="2336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18" name="Rectangle 3350"/>
            <p:cNvSpPr>
              <a:spLocks noChangeArrowheads="1"/>
            </p:cNvSpPr>
            <p:nvPr/>
          </p:nvSpPr>
          <p:spPr bwMode="auto">
            <a:xfrm>
              <a:off x="2382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19" name="Rectangle 3351"/>
            <p:cNvSpPr>
              <a:spLocks noChangeArrowheads="1"/>
            </p:cNvSpPr>
            <p:nvPr/>
          </p:nvSpPr>
          <p:spPr bwMode="auto">
            <a:xfrm>
              <a:off x="2427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20" name="Rectangle 3352"/>
            <p:cNvSpPr>
              <a:spLocks noChangeArrowheads="1"/>
            </p:cNvSpPr>
            <p:nvPr/>
          </p:nvSpPr>
          <p:spPr bwMode="auto">
            <a:xfrm>
              <a:off x="2472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21" name="Rectangle 3353"/>
            <p:cNvSpPr>
              <a:spLocks noChangeArrowheads="1"/>
            </p:cNvSpPr>
            <p:nvPr/>
          </p:nvSpPr>
          <p:spPr bwMode="auto">
            <a:xfrm>
              <a:off x="2518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22" name="Rectangle 3354"/>
            <p:cNvSpPr>
              <a:spLocks noChangeArrowheads="1"/>
            </p:cNvSpPr>
            <p:nvPr/>
          </p:nvSpPr>
          <p:spPr bwMode="auto">
            <a:xfrm>
              <a:off x="2563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23" name="Rectangle 3355"/>
            <p:cNvSpPr>
              <a:spLocks noChangeArrowheads="1"/>
            </p:cNvSpPr>
            <p:nvPr/>
          </p:nvSpPr>
          <p:spPr bwMode="auto">
            <a:xfrm>
              <a:off x="2609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24" name="Rectangle 3356"/>
            <p:cNvSpPr>
              <a:spLocks noChangeArrowheads="1"/>
            </p:cNvSpPr>
            <p:nvPr/>
          </p:nvSpPr>
          <p:spPr bwMode="auto">
            <a:xfrm>
              <a:off x="2654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25" name="Rectangle 3357"/>
            <p:cNvSpPr>
              <a:spLocks noChangeArrowheads="1"/>
            </p:cNvSpPr>
            <p:nvPr/>
          </p:nvSpPr>
          <p:spPr bwMode="auto">
            <a:xfrm>
              <a:off x="1474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26" name="Rectangle 3358"/>
            <p:cNvSpPr>
              <a:spLocks noChangeArrowheads="1"/>
            </p:cNvSpPr>
            <p:nvPr/>
          </p:nvSpPr>
          <p:spPr bwMode="auto">
            <a:xfrm>
              <a:off x="1519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27" name="Rectangle 3359"/>
            <p:cNvSpPr>
              <a:spLocks noChangeArrowheads="1"/>
            </p:cNvSpPr>
            <p:nvPr/>
          </p:nvSpPr>
          <p:spPr bwMode="auto">
            <a:xfrm>
              <a:off x="1564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28" name="Rectangle 3360"/>
            <p:cNvSpPr>
              <a:spLocks noChangeArrowheads="1"/>
            </p:cNvSpPr>
            <p:nvPr/>
          </p:nvSpPr>
          <p:spPr bwMode="auto">
            <a:xfrm>
              <a:off x="1610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29" name="Rectangle 3361"/>
            <p:cNvSpPr>
              <a:spLocks noChangeArrowheads="1"/>
            </p:cNvSpPr>
            <p:nvPr/>
          </p:nvSpPr>
          <p:spPr bwMode="auto">
            <a:xfrm>
              <a:off x="1655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30" name="Rectangle 3362"/>
            <p:cNvSpPr>
              <a:spLocks noChangeArrowheads="1"/>
            </p:cNvSpPr>
            <p:nvPr/>
          </p:nvSpPr>
          <p:spPr bwMode="auto">
            <a:xfrm>
              <a:off x="1701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31" name="Rectangle 3363"/>
            <p:cNvSpPr>
              <a:spLocks noChangeArrowheads="1"/>
            </p:cNvSpPr>
            <p:nvPr/>
          </p:nvSpPr>
          <p:spPr bwMode="auto">
            <a:xfrm>
              <a:off x="1746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32" name="Rectangle 3364"/>
            <p:cNvSpPr>
              <a:spLocks noChangeArrowheads="1"/>
            </p:cNvSpPr>
            <p:nvPr/>
          </p:nvSpPr>
          <p:spPr bwMode="auto">
            <a:xfrm>
              <a:off x="1791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33" name="Rectangle 3365"/>
            <p:cNvSpPr>
              <a:spLocks noChangeArrowheads="1"/>
            </p:cNvSpPr>
            <p:nvPr/>
          </p:nvSpPr>
          <p:spPr bwMode="auto">
            <a:xfrm>
              <a:off x="1837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34" name="Rectangle 3366"/>
            <p:cNvSpPr>
              <a:spLocks noChangeArrowheads="1"/>
            </p:cNvSpPr>
            <p:nvPr/>
          </p:nvSpPr>
          <p:spPr bwMode="auto">
            <a:xfrm>
              <a:off x="1882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35" name="Rectangle 3367"/>
            <p:cNvSpPr>
              <a:spLocks noChangeArrowheads="1"/>
            </p:cNvSpPr>
            <p:nvPr/>
          </p:nvSpPr>
          <p:spPr bwMode="auto">
            <a:xfrm>
              <a:off x="1928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36" name="Rectangle 3368"/>
            <p:cNvSpPr>
              <a:spLocks noChangeArrowheads="1"/>
            </p:cNvSpPr>
            <p:nvPr/>
          </p:nvSpPr>
          <p:spPr bwMode="auto">
            <a:xfrm>
              <a:off x="1973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37" name="Rectangle 3369"/>
            <p:cNvSpPr>
              <a:spLocks noChangeArrowheads="1"/>
            </p:cNvSpPr>
            <p:nvPr/>
          </p:nvSpPr>
          <p:spPr bwMode="auto">
            <a:xfrm>
              <a:off x="2018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38" name="Rectangle 3370"/>
            <p:cNvSpPr>
              <a:spLocks noChangeArrowheads="1"/>
            </p:cNvSpPr>
            <p:nvPr/>
          </p:nvSpPr>
          <p:spPr bwMode="auto">
            <a:xfrm>
              <a:off x="2064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39" name="Rectangle 3371"/>
            <p:cNvSpPr>
              <a:spLocks noChangeArrowheads="1"/>
            </p:cNvSpPr>
            <p:nvPr/>
          </p:nvSpPr>
          <p:spPr bwMode="auto">
            <a:xfrm>
              <a:off x="2109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40" name="Rectangle 3372"/>
            <p:cNvSpPr>
              <a:spLocks noChangeArrowheads="1"/>
            </p:cNvSpPr>
            <p:nvPr/>
          </p:nvSpPr>
          <p:spPr bwMode="auto">
            <a:xfrm>
              <a:off x="2155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41" name="Rectangle 3373"/>
            <p:cNvSpPr>
              <a:spLocks noChangeArrowheads="1"/>
            </p:cNvSpPr>
            <p:nvPr/>
          </p:nvSpPr>
          <p:spPr bwMode="auto">
            <a:xfrm>
              <a:off x="2200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42" name="Rectangle 3374"/>
            <p:cNvSpPr>
              <a:spLocks noChangeArrowheads="1"/>
            </p:cNvSpPr>
            <p:nvPr/>
          </p:nvSpPr>
          <p:spPr bwMode="auto">
            <a:xfrm>
              <a:off x="2245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43" name="Rectangle 3375"/>
            <p:cNvSpPr>
              <a:spLocks noChangeArrowheads="1"/>
            </p:cNvSpPr>
            <p:nvPr/>
          </p:nvSpPr>
          <p:spPr bwMode="auto">
            <a:xfrm>
              <a:off x="2291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44" name="Rectangle 3376"/>
            <p:cNvSpPr>
              <a:spLocks noChangeArrowheads="1"/>
            </p:cNvSpPr>
            <p:nvPr/>
          </p:nvSpPr>
          <p:spPr bwMode="auto">
            <a:xfrm>
              <a:off x="2336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45" name="Rectangle 3377"/>
            <p:cNvSpPr>
              <a:spLocks noChangeArrowheads="1"/>
            </p:cNvSpPr>
            <p:nvPr/>
          </p:nvSpPr>
          <p:spPr bwMode="auto">
            <a:xfrm>
              <a:off x="2382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46" name="Rectangle 3378"/>
            <p:cNvSpPr>
              <a:spLocks noChangeArrowheads="1"/>
            </p:cNvSpPr>
            <p:nvPr/>
          </p:nvSpPr>
          <p:spPr bwMode="auto">
            <a:xfrm>
              <a:off x="2427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47" name="Rectangle 3379"/>
            <p:cNvSpPr>
              <a:spLocks noChangeArrowheads="1"/>
            </p:cNvSpPr>
            <p:nvPr/>
          </p:nvSpPr>
          <p:spPr bwMode="auto">
            <a:xfrm>
              <a:off x="2472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48" name="Rectangle 3380"/>
            <p:cNvSpPr>
              <a:spLocks noChangeArrowheads="1"/>
            </p:cNvSpPr>
            <p:nvPr/>
          </p:nvSpPr>
          <p:spPr bwMode="auto">
            <a:xfrm>
              <a:off x="2518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49" name="Rectangle 3381"/>
            <p:cNvSpPr>
              <a:spLocks noChangeArrowheads="1"/>
            </p:cNvSpPr>
            <p:nvPr/>
          </p:nvSpPr>
          <p:spPr bwMode="auto">
            <a:xfrm>
              <a:off x="2563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50" name="Rectangle 3382"/>
            <p:cNvSpPr>
              <a:spLocks noChangeArrowheads="1"/>
            </p:cNvSpPr>
            <p:nvPr/>
          </p:nvSpPr>
          <p:spPr bwMode="auto">
            <a:xfrm>
              <a:off x="2609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51" name="Rectangle 3383"/>
            <p:cNvSpPr>
              <a:spLocks noChangeArrowheads="1"/>
            </p:cNvSpPr>
            <p:nvPr/>
          </p:nvSpPr>
          <p:spPr bwMode="auto">
            <a:xfrm>
              <a:off x="2654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52" name="Rectangle 3384"/>
            <p:cNvSpPr>
              <a:spLocks noChangeArrowheads="1"/>
            </p:cNvSpPr>
            <p:nvPr/>
          </p:nvSpPr>
          <p:spPr bwMode="auto">
            <a:xfrm>
              <a:off x="1474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53" name="Rectangle 3385"/>
            <p:cNvSpPr>
              <a:spLocks noChangeArrowheads="1"/>
            </p:cNvSpPr>
            <p:nvPr/>
          </p:nvSpPr>
          <p:spPr bwMode="auto">
            <a:xfrm>
              <a:off x="1519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54" name="Rectangle 3386"/>
            <p:cNvSpPr>
              <a:spLocks noChangeArrowheads="1"/>
            </p:cNvSpPr>
            <p:nvPr/>
          </p:nvSpPr>
          <p:spPr bwMode="auto">
            <a:xfrm>
              <a:off x="1564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55" name="Rectangle 3387"/>
            <p:cNvSpPr>
              <a:spLocks noChangeArrowheads="1"/>
            </p:cNvSpPr>
            <p:nvPr/>
          </p:nvSpPr>
          <p:spPr bwMode="auto">
            <a:xfrm>
              <a:off x="1610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56" name="Rectangle 3388"/>
            <p:cNvSpPr>
              <a:spLocks noChangeArrowheads="1"/>
            </p:cNvSpPr>
            <p:nvPr/>
          </p:nvSpPr>
          <p:spPr bwMode="auto">
            <a:xfrm>
              <a:off x="1655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57" name="Rectangle 3389"/>
            <p:cNvSpPr>
              <a:spLocks noChangeArrowheads="1"/>
            </p:cNvSpPr>
            <p:nvPr/>
          </p:nvSpPr>
          <p:spPr bwMode="auto">
            <a:xfrm>
              <a:off x="1701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58" name="Rectangle 3390"/>
            <p:cNvSpPr>
              <a:spLocks noChangeArrowheads="1"/>
            </p:cNvSpPr>
            <p:nvPr/>
          </p:nvSpPr>
          <p:spPr bwMode="auto">
            <a:xfrm>
              <a:off x="1746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59" name="Rectangle 3391"/>
            <p:cNvSpPr>
              <a:spLocks noChangeArrowheads="1"/>
            </p:cNvSpPr>
            <p:nvPr/>
          </p:nvSpPr>
          <p:spPr bwMode="auto">
            <a:xfrm>
              <a:off x="1791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60" name="Rectangle 3392"/>
            <p:cNvSpPr>
              <a:spLocks noChangeArrowheads="1"/>
            </p:cNvSpPr>
            <p:nvPr/>
          </p:nvSpPr>
          <p:spPr bwMode="auto">
            <a:xfrm>
              <a:off x="1837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61" name="Rectangle 3393"/>
            <p:cNvSpPr>
              <a:spLocks noChangeArrowheads="1"/>
            </p:cNvSpPr>
            <p:nvPr/>
          </p:nvSpPr>
          <p:spPr bwMode="auto">
            <a:xfrm>
              <a:off x="1882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62" name="Rectangle 3394"/>
            <p:cNvSpPr>
              <a:spLocks noChangeArrowheads="1"/>
            </p:cNvSpPr>
            <p:nvPr/>
          </p:nvSpPr>
          <p:spPr bwMode="auto">
            <a:xfrm>
              <a:off x="1928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63" name="Rectangle 3395"/>
            <p:cNvSpPr>
              <a:spLocks noChangeArrowheads="1"/>
            </p:cNvSpPr>
            <p:nvPr/>
          </p:nvSpPr>
          <p:spPr bwMode="auto">
            <a:xfrm>
              <a:off x="1973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64" name="Rectangle 3396"/>
            <p:cNvSpPr>
              <a:spLocks noChangeArrowheads="1"/>
            </p:cNvSpPr>
            <p:nvPr/>
          </p:nvSpPr>
          <p:spPr bwMode="auto">
            <a:xfrm>
              <a:off x="2018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65" name="Rectangle 3397"/>
            <p:cNvSpPr>
              <a:spLocks noChangeArrowheads="1"/>
            </p:cNvSpPr>
            <p:nvPr/>
          </p:nvSpPr>
          <p:spPr bwMode="auto">
            <a:xfrm>
              <a:off x="2064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66" name="Rectangle 3398"/>
            <p:cNvSpPr>
              <a:spLocks noChangeArrowheads="1"/>
            </p:cNvSpPr>
            <p:nvPr/>
          </p:nvSpPr>
          <p:spPr bwMode="auto">
            <a:xfrm>
              <a:off x="2109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67" name="Rectangle 3399"/>
            <p:cNvSpPr>
              <a:spLocks noChangeArrowheads="1"/>
            </p:cNvSpPr>
            <p:nvPr/>
          </p:nvSpPr>
          <p:spPr bwMode="auto">
            <a:xfrm>
              <a:off x="2155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68" name="Rectangle 3400"/>
            <p:cNvSpPr>
              <a:spLocks noChangeArrowheads="1"/>
            </p:cNvSpPr>
            <p:nvPr/>
          </p:nvSpPr>
          <p:spPr bwMode="auto">
            <a:xfrm>
              <a:off x="2200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69" name="Rectangle 3401"/>
            <p:cNvSpPr>
              <a:spLocks noChangeArrowheads="1"/>
            </p:cNvSpPr>
            <p:nvPr/>
          </p:nvSpPr>
          <p:spPr bwMode="auto">
            <a:xfrm>
              <a:off x="2245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70" name="Rectangle 3402"/>
            <p:cNvSpPr>
              <a:spLocks noChangeArrowheads="1"/>
            </p:cNvSpPr>
            <p:nvPr/>
          </p:nvSpPr>
          <p:spPr bwMode="auto">
            <a:xfrm>
              <a:off x="2291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71" name="Rectangle 3403"/>
            <p:cNvSpPr>
              <a:spLocks noChangeArrowheads="1"/>
            </p:cNvSpPr>
            <p:nvPr/>
          </p:nvSpPr>
          <p:spPr bwMode="auto">
            <a:xfrm>
              <a:off x="2336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72" name="Rectangle 3404"/>
            <p:cNvSpPr>
              <a:spLocks noChangeArrowheads="1"/>
            </p:cNvSpPr>
            <p:nvPr/>
          </p:nvSpPr>
          <p:spPr bwMode="auto">
            <a:xfrm>
              <a:off x="2382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73" name="Rectangle 3405"/>
            <p:cNvSpPr>
              <a:spLocks noChangeArrowheads="1"/>
            </p:cNvSpPr>
            <p:nvPr/>
          </p:nvSpPr>
          <p:spPr bwMode="auto">
            <a:xfrm>
              <a:off x="2427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74" name="Rectangle 3406"/>
            <p:cNvSpPr>
              <a:spLocks noChangeArrowheads="1"/>
            </p:cNvSpPr>
            <p:nvPr/>
          </p:nvSpPr>
          <p:spPr bwMode="auto">
            <a:xfrm>
              <a:off x="2472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75" name="Rectangle 3407"/>
            <p:cNvSpPr>
              <a:spLocks noChangeArrowheads="1"/>
            </p:cNvSpPr>
            <p:nvPr/>
          </p:nvSpPr>
          <p:spPr bwMode="auto">
            <a:xfrm>
              <a:off x="2518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76" name="Rectangle 3408"/>
            <p:cNvSpPr>
              <a:spLocks noChangeArrowheads="1"/>
            </p:cNvSpPr>
            <p:nvPr/>
          </p:nvSpPr>
          <p:spPr bwMode="auto">
            <a:xfrm>
              <a:off x="2563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77" name="Rectangle 3409"/>
            <p:cNvSpPr>
              <a:spLocks noChangeArrowheads="1"/>
            </p:cNvSpPr>
            <p:nvPr/>
          </p:nvSpPr>
          <p:spPr bwMode="auto">
            <a:xfrm>
              <a:off x="2609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78" name="Rectangle 3410"/>
            <p:cNvSpPr>
              <a:spLocks noChangeArrowheads="1"/>
            </p:cNvSpPr>
            <p:nvPr/>
          </p:nvSpPr>
          <p:spPr bwMode="auto">
            <a:xfrm>
              <a:off x="2654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79" name="Rectangle 3411"/>
            <p:cNvSpPr>
              <a:spLocks noChangeArrowheads="1"/>
            </p:cNvSpPr>
            <p:nvPr/>
          </p:nvSpPr>
          <p:spPr bwMode="auto">
            <a:xfrm>
              <a:off x="1474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80" name="Rectangle 3412"/>
            <p:cNvSpPr>
              <a:spLocks noChangeArrowheads="1"/>
            </p:cNvSpPr>
            <p:nvPr/>
          </p:nvSpPr>
          <p:spPr bwMode="auto">
            <a:xfrm>
              <a:off x="1519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81" name="Rectangle 3413"/>
            <p:cNvSpPr>
              <a:spLocks noChangeArrowheads="1"/>
            </p:cNvSpPr>
            <p:nvPr/>
          </p:nvSpPr>
          <p:spPr bwMode="auto">
            <a:xfrm>
              <a:off x="1564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82" name="Rectangle 3414"/>
            <p:cNvSpPr>
              <a:spLocks noChangeArrowheads="1"/>
            </p:cNvSpPr>
            <p:nvPr/>
          </p:nvSpPr>
          <p:spPr bwMode="auto">
            <a:xfrm>
              <a:off x="1610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83" name="Rectangle 3415"/>
            <p:cNvSpPr>
              <a:spLocks noChangeArrowheads="1"/>
            </p:cNvSpPr>
            <p:nvPr/>
          </p:nvSpPr>
          <p:spPr bwMode="auto">
            <a:xfrm>
              <a:off x="1655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84" name="Rectangle 3416"/>
            <p:cNvSpPr>
              <a:spLocks noChangeArrowheads="1"/>
            </p:cNvSpPr>
            <p:nvPr/>
          </p:nvSpPr>
          <p:spPr bwMode="auto">
            <a:xfrm>
              <a:off x="1701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85" name="Rectangle 3417"/>
            <p:cNvSpPr>
              <a:spLocks noChangeArrowheads="1"/>
            </p:cNvSpPr>
            <p:nvPr/>
          </p:nvSpPr>
          <p:spPr bwMode="auto">
            <a:xfrm>
              <a:off x="1746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86" name="Rectangle 3418"/>
            <p:cNvSpPr>
              <a:spLocks noChangeArrowheads="1"/>
            </p:cNvSpPr>
            <p:nvPr/>
          </p:nvSpPr>
          <p:spPr bwMode="auto">
            <a:xfrm>
              <a:off x="1791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87" name="Rectangle 3419"/>
            <p:cNvSpPr>
              <a:spLocks noChangeArrowheads="1"/>
            </p:cNvSpPr>
            <p:nvPr/>
          </p:nvSpPr>
          <p:spPr bwMode="auto">
            <a:xfrm>
              <a:off x="1837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88" name="Rectangle 3420"/>
            <p:cNvSpPr>
              <a:spLocks noChangeArrowheads="1"/>
            </p:cNvSpPr>
            <p:nvPr/>
          </p:nvSpPr>
          <p:spPr bwMode="auto">
            <a:xfrm>
              <a:off x="1882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89" name="Rectangle 3421"/>
            <p:cNvSpPr>
              <a:spLocks noChangeArrowheads="1"/>
            </p:cNvSpPr>
            <p:nvPr/>
          </p:nvSpPr>
          <p:spPr bwMode="auto">
            <a:xfrm>
              <a:off x="1928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90" name="Rectangle 3422"/>
            <p:cNvSpPr>
              <a:spLocks noChangeArrowheads="1"/>
            </p:cNvSpPr>
            <p:nvPr/>
          </p:nvSpPr>
          <p:spPr bwMode="auto">
            <a:xfrm>
              <a:off x="1973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91" name="Rectangle 3423"/>
            <p:cNvSpPr>
              <a:spLocks noChangeArrowheads="1"/>
            </p:cNvSpPr>
            <p:nvPr/>
          </p:nvSpPr>
          <p:spPr bwMode="auto">
            <a:xfrm>
              <a:off x="2018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92" name="Rectangle 3424"/>
            <p:cNvSpPr>
              <a:spLocks noChangeArrowheads="1"/>
            </p:cNvSpPr>
            <p:nvPr/>
          </p:nvSpPr>
          <p:spPr bwMode="auto">
            <a:xfrm>
              <a:off x="2064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93" name="Rectangle 3425"/>
            <p:cNvSpPr>
              <a:spLocks noChangeArrowheads="1"/>
            </p:cNvSpPr>
            <p:nvPr/>
          </p:nvSpPr>
          <p:spPr bwMode="auto">
            <a:xfrm>
              <a:off x="2109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94" name="Rectangle 3426"/>
            <p:cNvSpPr>
              <a:spLocks noChangeArrowheads="1"/>
            </p:cNvSpPr>
            <p:nvPr/>
          </p:nvSpPr>
          <p:spPr bwMode="auto">
            <a:xfrm>
              <a:off x="2155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95" name="Rectangle 3427"/>
            <p:cNvSpPr>
              <a:spLocks noChangeArrowheads="1"/>
            </p:cNvSpPr>
            <p:nvPr/>
          </p:nvSpPr>
          <p:spPr bwMode="auto">
            <a:xfrm>
              <a:off x="2200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96" name="Rectangle 3428"/>
            <p:cNvSpPr>
              <a:spLocks noChangeArrowheads="1"/>
            </p:cNvSpPr>
            <p:nvPr/>
          </p:nvSpPr>
          <p:spPr bwMode="auto">
            <a:xfrm>
              <a:off x="2245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97" name="Rectangle 3429"/>
            <p:cNvSpPr>
              <a:spLocks noChangeArrowheads="1"/>
            </p:cNvSpPr>
            <p:nvPr/>
          </p:nvSpPr>
          <p:spPr bwMode="auto">
            <a:xfrm>
              <a:off x="2291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98" name="Rectangle 3430"/>
            <p:cNvSpPr>
              <a:spLocks noChangeArrowheads="1"/>
            </p:cNvSpPr>
            <p:nvPr/>
          </p:nvSpPr>
          <p:spPr bwMode="auto">
            <a:xfrm>
              <a:off x="2336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799" name="Rectangle 3431"/>
            <p:cNvSpPr>
              <a:spLocks noChangeArrowheads="1"/>
            </p:cNvSpPr>
            <p:nvPr/>
          </p:nvSpPr>
          <p:spPr bwMode="auto">
            <a:xfrm>
              <a:off x="2382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00" name="Rectangle 3432"/>
            <p:cNvSpPr>
              <a:spLocks noChangeArrowheads="1"/>
            </p:cNvSpPr>
            <p:nvPr/>
          </p:nvSpPr>
          <p:spPr bwMode="auto">
            <a:xfrm>
              <a:off x="2427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01" name="Rectangle 3433"/>
            <p:cNvSpPr>
              <a:spLocks noChangeArrowheads="1"/>
            </p:cNvSpPr>
            <p:nvPr/>
          </p:nvSpPr>
          <p:spPr bwMode="auto">
            <a:xfrm>
              <a:off x="2472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02" name="Rectangle 3434"/>
            <p:cNvSpPr>
              <a:spLocks noChangeArrowheads="1"/>
            </p:cNvSpPr>
            <p:nvPr/>
          </p:nvSpPr>
          <p:spPr bwMode="auto">
            <a:xfrm>
              <a:off x="2518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03" name="Rectangle 3435"/>
            <p:cNvSpPr>
              <a:spLocks noChangeArrowheads="1"/>
            </p:cNvSpPr>
            <p:nvPr/>
          </p:nvSpPr>
          <p:spPr bwMode="auto">
            <a:xfrm>
              <a:off x="2563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04" name="Rectangle 3436"/>
            <p:cNvSpPr>
              <a:spLocks noChangeArrowheads="1"/>
            </p:cNvSpPr>
            <p:nvPr/>
          </p:nvSpPr>
          <p:spPr bwMode="auto">
            <a:xfrm>
              <a:off x="2609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05" name="Rectangle 3437"/>
            <p:cNvSpPr>
              <a:spLocks noChangeArrowheads="1"/>
            </p:cNvSpPr>
            <p:nvPr/>
          </p:nvSpPr>
          <p:spPr bwMode="auto">
            <a:xfrm>
              <a:off x="2654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06" name="Rectangle 3438"/>
            <p:cNvSpPr>
              <a:spLocks noChangeArrowheads="1"/>
            </p:cNvSpPr>
            <p:nvPr/>
          </p:nvSpPr>
          <p:spPr bwMode="auto">
            <a:xfrm>
              <a:off x="1474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07" name="Rectangle 3439"/>
            <p:cNvSpPr>
              <a:spLocks noChangeArrowheads="1"/>
            </p:cNvSpPr>
            <p:nvPr/>
          </p:nvSpPr>
          <p:spPr bwMode="auto">
            <a:xfrm>
              <a:off x="1519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08" name="Rectangle 3440"/>
            <p:cNvSpPr>
              <a:spLocks noChangeArrowheads="1"/>
            </p:cNvSpPr>
            <p:nvPr/>
          </p:nvSpPr>
          <p:spPr bwMode="auto">
            <a:xfrm>
              <a:off x="1564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09" name="Rectangle 3441"/>
            <p:cNvSpPr>
              <a:spLocks noChangeArrowheads="1"/>
            </p:cNvSpPr>
            <p:nvPr/>
          </p:nvSpPr>
          <p:spPr bwMode="auto">
            <a:xfrm>
              <a:off x="1610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10" name="Rectangle 3442"/>
            <p:cNvSpPr>
              <a:spLocks noChangeArrowheads="1"/>
            </p:cNvSpPr>
            <p:nvPr/>
          </p:nvSpPr>
          <p:spPr bwMode="auto">
            <a:xfrm>
              <a:off x="1655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11" name="Rectangle 3443"/>
            <p:cNvSpPr>
              <a:spLocks noChangeArrowheads="1"/>
            </p:cNvSpPr>
            <p:nvPr/>
          </p:nvSpPr>
          <p:spPr bwMode="auto">
            <a:xfrm>
              <a:off x="1701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12" name="Rectangle 3444"/>
            <p:cNvSpPr>
              <a:spLocks noChangeArrowheads="1"/>
            </p:cNvSpPr>
            <p:nvPr/>
          </p:nvSpPr>
          <p:spPr bwMode="auto">
            <a:xfrm>
              <a:off x="1746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13" name="Rectangle 3445"/>
            <p:cNvSpPr>
              <a:spLocks noChangeArrowheads="1"/>
            </p:cNvSpPr>
            <p:nvPr/>
          </p:nvSpPr>
          <p:spPr bwMode="auto">
            <a:xfrm>
              <a:off x="1791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14" name="Rectangle 3446"/>
            <p:cNvSpPr>
              <a:spLocks noChangeArrowheads="1"/>
            </p:cNvSpPr>
            <p:nvPr/>
          </p:nvSpPr>
          <p:spPr bwMode="auto">
            <a:xfrm>
              <a:off x="1837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15" name="Rectangle 3447"/>
            <p:cNvSpPr>
              <a:spLocks noChangeArrowheads="1"/>
            </p:cNvSpPr>
            <p:nvPr/>
          </p:nvSpPr>
          <p:spPr bwMode="auto">
            <a:xfrm>
              <a:off x="1882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16" name="Rectangle 3448"/>
            <p:cNvSpPr>
              <a:spLocks noChangeArrowheads="1"/>
            </p:cNvSpPr>
            <p:nvPr/>
          </p:nvSpPr>
          <p:spPr bwMode="auto">
            <a:xfrm>
              <a:off x="1928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17" name="Rectangle 3449"/>
            <p:cNvSpPr>
              <a:spLocks noChangeArrowheads="1"/>
            </p:cNvSpPr>
            <p:nvPr/>
          </p:nvSpPr>
          <p:spPr bwMode="auto">
            <a:xfrm>
              <a:off x="1973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18" name="Rectangle 3450"/>
            <p:cNvSpPr>
              <a:spLocks noChangeArrowheads="1"/>
            </p:cNvSpPr>
            <p:nvPr/>
          </p:nvSpPr>
          <p:spPr bwMode="auto">
            <a:xfrm>
              <a:off x="2018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19" name="Rectangle 3451"/>
            <p:cNvSpPr>
              <a:spLocks noChangeArrowheads="1"/>
            </p:cNvSpPr>
            <p:nvPr/>
          </p:nvSpPr>
          <p:spPr bwMode="auto">
            <a:xfrm>
              <a:off x="2064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20" name="Rectangle 3452"/>
            <p:cNvSpPr>
              <a:spLocks noChangeArrowheads="1"/>
            </p:cNvSpPr>
            <p:nvPr/>
          </p:nvSpPr>
          <p:spPr bwMode="auto">
            <a:xfrm>
              <a:off x="2109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21" name="Rectangle 3453"/>
            <p:cNvSpPr>
              <a:spLocks noChangeArrowheads="1"/>
            </p:cNvSpPr>
            <p:nvPr/>
          </p:nvSpPr>
          <p:spPr bwMode="auto">
            <a:xfrm>
              <a:off x="2155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22" name="Rectangle 3454"/>
            <p:cNvSpPr>
              <a:spLocks noChangeArrowheads="1"/>
            </p:cNvSpPr>
            <p:nvPr/>
          </p:nvSpPr>
          <p:spPr bwMode="auto">
            <a:xfrm>
              <a:off x="2200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23" name="Rectangle 3455"/>
            <p:cNvSpPr>
              <a:spLocks noChangeArrowheads="1"/>
            </p:cNvSpPr>
            <p:nvPr/>
          </p:nvSpPr>
          <p:spPr bwMode="auto">
            <a:xfrm>
              <a:off x="2245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24" name="Rectangle 3456"/>
            <p:cNvSpPr>
              <a:spLocks noChangeArrowheads="1"/>
            </p:cNvSpPr>
            <p:nvPr/>
          </p:nvSpPr>
          <p:spPr bwMode="auto">
            <a:xfrm>
              <a:off x="2291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25" name="Rectangle 3457"/>
            <p:cNvSpPr>
              <a:spLocks noChangeArrowheads="1"/>
            </p:cNvSpPr>
            <p:nvPr/>
          </p:nvSpPr>
          <p:spPr bwMode="auto">
            <a:xfrm>
              <a:off x="2336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26" name="Rectangle 3458"/>
            <p:cNvSpPr>
              <a:spLocks noChangeArrowheads="1"/>
            </p:cNvSpPr>
            <p:nvPr/>
          </p:nvSpPr>
          <p:spPr bwMode="auto">
            <a:xfrm>
              <a:off x="2382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27" name="Rectangle 3459"/>
            <p:cNvSpPr>
              <a:spLocks noChangeArrowheads="1"/>
            </p:cNvSpPr>
            <p:nvPr/>
          </p:nvSpPr>
          <p:spPr bwMode="auto">
            <a:xfrm>
              <a:off x="2427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28" name="Rectangle 3460"/>
            <p:cNvSpPr>
              <a:spLocks noChangeArrowheads="1"/>
            </p:cNvSpPr>
            <p:nvPr/>
          </p:nvSpPr>
          <p:spPr bwMode="auto">
            <a:xfrm>
              <a:off x="2472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29" name="Rectangle 3461"/>
            <p:cNvSpPr>
              <a:spLocks noChangeArrowheads="1"/>
            </p:cNvSpPr>
            <p:nvPr/>
          </p:nvSpPr>
          <p:spPr bwMode="auto">
            <a:xfrm>
              <a:off x="2518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30" name="Rectangle 3462"/>
            <p:cNvSpPr>
              <a:spLocks noChangeArrowheads="1"/>
            </p:cNvSpPr>
            <p:nvPr/>
          </p:nvSpPr>
          <p:spPr bwMode="auto">
            <a:xfrm>
              <a:off x="2563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31" name="Rectangle 3463"/>
            <p:cNvSpPr>
              <a:spLocks noChangeArrowheads="1"/>
            </p:cNvSpPr>
            <p:nvPr/>
          </p:nvSpPr>
          <p:spPr bwMode="auto">
            <a:xfrm>
              <a:off x="2609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32" name="Rectangle 3464"/>
            <p:cNvSpPr>
              <a:spLocks noChangeArrowheads="1"/>
            </p:cNvSpPr>
            <p:nvPr/>
          </p:nvSpPr>
          <p:spPr bwMode="auto">
            <a:xfrm>
              <a:off x="2654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33" name="Rectangle 3465"/>
            <p:cNvSpPr>
              <a:spLocks noChangeArrowheads="1"/>
            </p:cNvSpPr>
            <p:nvPr/>
          </p:nvSpPr>
          <p:spPr bwMode="auto">
            <a:xfrm>
              <a:off x="1474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34" name="Rectangle 3466"/>
            <p:cNvSpPr>
              <a:spLocks noChangeArrowheads="1"/>
            </p:cNvSpPr>
            <p:nvPr/>
          </p:nvSpPr>
          <p:spPr bwMode="auto">
            <a:xfrm>
              <a:off x="1519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35" name="Rectangle 3467"/>
            <p:cNvSpPr>
              <a:spLocks noChangeArrowheads="1"/>
            </p:cNvSpPr>
            <p:nvPr/>
          </p:nvSpPr>
          <p:spPr bwMode="auto">
            <a:xfrm>
              <a:off x="1564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36" name="Rectangle 3468"/>
            <p:cNvSpPr>
              <a:spLocks noChangeArrowheads="1"/>
            </p:cNvSpPr>
            <p:nvPr/>
          </p:nvSpPr>
          <p:spPr bwMode="auto">
            <a:xfrm>
              <a:off x="1610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37" name="Rectangle 3469"/>
            <p:cNvSpPr>
              <a:spLocks noChangeArrowheads="1"/>
            </p:cNvSpPr>
            <p:nvPr/>
          </p:nvSpPr>
          <p:spPr bwMode="auto">
            <a:xfrm>
              <a:off x="1655" y="3476"/>
              <a:ext cx="45" cy="45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38" name="Rectangle 3470"/>
            <p:cNvSpPr>
              <a:spLocks noChangeArrowheads="1"/>
            </p:cNvSpPr>
            <p:nvPr/>
          </p:nvSpPr>
          <p:spPr bwMode="auto">
            <a:xfrm>
              <a:off x="1701" y="3476"/>
              <a:ext cx="45" cy="45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39" name="Rectangle 3471"/>
            <p:cNvSpPr>
              <a:spLocks noChangeArrowheads="1"/>
            </p:cNvSpPr>
            <p:nvPr/>
          </p:nvSpPr>
          <p:spPr bwMode="auto">
            <a:xfrm>
              <a:off x="1746" y="3476"/>
              <a:ext cx="45" cy="45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40" name="Rectangle 3472"/>
            <p:cNvSpPr>
              <a:spLocks noChangeArrowheads="1"/>
            </p:cNvSpPr>
            <p:nvPr/>
          </p:nvSpPr>
          <p:spPr bwMode="auto">
            <a:xfrm>
              <a:off x="1791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41" name="Rectangle 3473"/>
            <p:cNvSpPr>
              <a:spLocks noChangeArrowheads="1"/>
            </p:cNvSpPr>
            <p:nvPr/>
          </p:nvSpPr>
          <p:spPr bwMode="auto">
            <a:xfrm>
              <a:off x="1837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42" name="Rectangle 3474"/>
            <p:cNvSpPr>
              <a:spLocks noChangeArrowheads="1"/>
            </p:cNvSpPr>
            <p:nvPr/>
          </p:nvSpPr>
          <p:spPr bwMode="auto">
            <a:xfrm>
              <a:off x="1882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43" name="Rectangle 3475"/>
            <p:cNvSpPr>
              <a:spLocks noChangeArrowheads="1"/>
            </p:cNvSpPr>
            <p:nvPr/>
          </p:nvSpPr>
          <p:spPr bwMode="auto">
            <a:xfrm>
              <a:off x="1928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44" name="Rectangle 3476"/>
            <p:cNvSpPr>
              <a:spLocks noChangeArrowheads="1"/>
            </p:cNvSpPr>
            <p:nvPr/>
          </p:nvSpPr>
          <p:spPr bwMode="auto">
            <a:xfrm>
              <a:off x="1973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45" name="Rectangle 3477"/>
            <p:cNvSpPr>
              <a:spLocks noChangeArrowheads="1"/>
            </p:cNvSpPr>
            <p:nvPr/>
          </p:nvSpPr>
          <p:spPr bwMode="auto">
            <a:xfrm>
              <a:off x="2018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46" name="Rectangle 3478"/>
            <p:cNvSpPr>
              <a:spLocks noChangeArrowheads="1"/>
            </p:cNvSpPr>
            <p:nvPr/>
          </p:nvSpPr>
          <p:spPr bwMode="auto">
            <a:xfrm>
              <a:off x="2064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47" name="Rectangle 3479"/>
            <p:cNvSpPr>
              <a:spLocks noChangeArrowheads="1"/>
            </p:cNvSpPr>
            <p:nvPr/>
          </p:nvSpPr>
          <p:spPr bwMode="auto">
            <a:xfrm>
              <a:off x="2109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48" name="Rectangle 3480"/>
            <p:cNvSpPr>
              <a:spLocks noChangeArrowheads="1"/>
            </p:cNvSpPr>
            <p:nvPr/>
          </p:nvSpPr>
          <p:spPr bwMode="auto">
            <a:xfrm>
              <a:off x="2155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49" name="Rectangle 3481"/>
            <p:cNvSpPr>
              <a:spLocks noChangeArrowheads="1"/>
            </p:cNvSpPr>
            <p:nvPr/>
          </p:nvSpPr>
          <p:spPr bwMode="auto">
            <a:xfrm>
              <a:off x="2200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50" name="Rectangle 3482"/>
            <p:cNvSpPr>
              <a:spLocks noChangeArrowheads="1"/>
            </p:cNvSpPr>
            <p:nvPr/>
          </p:nvSpPr>
          <p:spPr bwMode="auto">
            <a:xfrm>
              <a:off x="2245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51" name="Rectangle 3483"/>
            <p:cNvSpPr>
              <a:spLocks noChangeArrowheads="1"/>
            </p:cNvSpPr>
            <p:nvPr/>
          </p:nvSpPr>
          <p:spPr bwMode="auto">
            <a:xfrm>
              <a:off x="2291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52" name="Rectangle 3484"/>
            <p:cNvSpPr>
              <a:spLocks noChangeArrowheads="1"/>
            </p:cNvSpPr>
            <p:nvPr/>
          </p:nvSpPr>
          <p:spPr bwMode="auto">
            <a:xfrm>
              <a:off x="2336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53" name="Rectangle 3485"/>
            <p:cNvSpPr>
              <a:spLocks noChangeArrowheads="1"/>
            </p:cNvSpPr>
            <p:nvPr/>
          </p:nvSpPr>
          <p:spPr bwMode="auto">
            <a:xfrm>
              <a:off x="2382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54" name="Rectangle 3486"/>
            <p:cNvSpPr>
              <a:spLocks noChangeArrowheads="1"/>
            </p:cNvSpPr>
            <p:nvPr/>
          </p:nvSpPr>
          <p:spPr bwMode="auto">
            <a:xfrm>
              <a:off x="2427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55" name="Rectangle 3487"/>
            <p:cNvSpPr>
              <a:spLocks noChangeArrowheads="1"/>
            </p:cNvSpPr>
            <p:nvPr/>
          </p:nvSpPr>
          <p:spPr bwMode="auto">
            <a:xfrm>
              <a:off x="2472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56" name="Rectangle 3488"/>
            <p:cNvSpPr>
              <a:spLocks noChangeArrowheads="1"/>
            </p:cNvSpPr>
            <p:nvPr/>
          </p:nvSpPr>
          <p:spPr bwMode="auto">
            <a:xfrm>
              <a:off x="2518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57" name="Rectangle 3489"/>
            <p:cNvSpPr>
              <a:spLocks noChangeArrowheads="1"/>
            </p:cNvSpPr>
            <p:nvPr/>
          </p:nvSpPr>
          <p:spPr bwMode="auto">
            <a:xfrm>
              <a:off x="2563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58" name="Rectangle 3490"/>
            <p:cNvSpPr>
              <a:spLocks noChangeArrowheads="1"/>
            </p:cNvSpPr>
            <p:nvPr/>
          </p:nvSpPr>
          <p:spPr bwMode="auto">
            <a:xfrm>
              <a:off x="2609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59" name="Rectangle 3491"/>
            <p:cNvSpPr>
              <a:spLocks noChangeArrowheads="1"/>
            </p:cNvSpPr>
            <p:nvPr/>
          </p:nvSpPr>
          <p:spPr bwMode="auto">
            <a:xfrm>
              <a:off x="2654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60" name="Rectangle 3492"/>
            <p:cNvSpPr>
              <a:spLocks noChangeArrowheads="1"/>
            </p:cNvSpPr>
            <p:nvPr/>
          </p:nvSpPr>
          <p:spPr bwMode="auto">
            <a:xfrm>
              <a:off x="1474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61" name="Rectangle 3493"/>
            <p:cNvSpPr>
              <a:spLocks noChangeArrowheads="1"/>
            </p:cNvSpPr>
            <p:nvPr/>
          </p:nvSpPr>
          <p:spPr bwMode="auto">
            <a:xfrm>
              <a:off x="1519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62" name="Rectangle 3494"/>
            <p:cNvSpPr>
              <a:spLocks noChangeArrowheads="1"/>
            </p:cNvSpPr>
            <p:nvPr/>
          </p:nvSpPr>
          <p:spPr bwMode="auto">
            <a:xfrm>
              <a:off x="1564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63" name="Rectangle 3495"/>
            <p:cNvSpPr>
              <a:spLocks noChangeArrowheads="1"/>
            </p:cNvSpPr>
            <p:nvPr/>
          </p:nvSpPr>
          <p:spPr bwMode="auto">
            <a:xfrm>
              <a:off x="1610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64" name="Rectangle 3496"/>
            <p:cNvSpPr>
              <a:spLocks noChangeArrowheads="1"/>
            </p:cNvSpPr>
            <p:nvPr/>
          </p:nvSpPr>
          <p:spPr bwMode="auto">
            <a:xfrm>
              <a:off x="1655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65" name="Rectangle 3497"/>
            <p:cNvSpPr>
              <a:spLocks noChangeArrowheads="1"/>
            </p:cNvSpPr>
            <p:nvPr/>
          </p:nvSpPr>
          <p:spPr bwMode="auto">
            <a:xfrm>
              <a:off x="1701" y="3430"/>
              <a:ext cx="45" cy="45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66" name="Rectangle 3498"/>
            <p:cNvSpPr>
              <a:spLocks noChangeArrowheads="1"/>
            </p:cNvSpPr>
            <p:nvPr/>
          </p:nvSpPr>
          <p:spPr bwMode="auto">
            <a:xfrm>
              <a:off x="1746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67" name="Rectangle 3499"/>
            <p:cNvSpPr>
              <a:spLocks noChangeArrowheads="1"/>
            </p:cNvSpPr>
            <p:nvPr/>
          </p:nvSpPr>
          <p:spPr bwMode="auto">
            <a:xfrm>
              <a:off x="1791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68" name="Rectangle 3500"/>
            <p:cNvSpPr>
              <a:spLocks noChangeArrowheads="1"/>
            </p:cNvSpPr>
            <p:nvPr/>
          </p:nvSpPr>
          <p:spPr bwMode="auto">
            <a:xfrm>
              <a:off x="1837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69" name="Rectangle 3501"/>
            <p:cNvSpPr>
              <a:spLocks noChangeArrowheads="1"/>
            </p:cNvSpPr>
            <p:nvPr/>
          </p:nvSpPr>
          <p:spPr bwMode="auto">
            <a:xfrm>
              <a:off x="1882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70" name="Rectangle 3502"/>
            <p:cNvSpPr>
              <a:spLocks noChangeArrowheads="1"/>
            </p:cNvSpPr>
            <p:nvPr/>
          </p:nvSpPr>
          <p:spPr bwMode="auto">
            <a:xfrm>
              <a:off x="1928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71" name="Rectangle 3503"/>
            <p:cNvSpPr>
              <a:spLocks noChangeArrowheads="1"/>
            </p:cNvSpPr>
            <p:nvPr/>
          </p:nvSpPr>
          <p:spPr bwMode="auto">
            <a:xfrm>
              <a:off x="1973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72" name="Rectangle 3504"/>
            <p:cNvSpPr>
              <a:spLocks noChangeArrowheads="1"/>
            </p:cNvSpPr>
            <p:nvPr/>
          </p:nvSpPr>
          <p:spPr bwMode="auto">
            <a:xfrm>
              <a:off x="2018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73" name="Rectangle 3505"/>
            <p:cNvSpPr>
              <a:spLocks noChangeArrowheads="1"/>
            </p:cNvSpPr>
            <p:nvPr/>
          </p:nvSpPr>
          <p:spPr bwMode="auto">
            <a:xfrm>
              <a:off x="2064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74" name="Rectangle 3506"/>
            <p:cNvSpPr>
              <a:spLocks noChangeArrowheads="1"/>
            </p:cNvSpPr>
            <p:nvPr/>
          </p:nvSpPr>
          <p:spPr bwMode="auto">
            <a:xfrm>
              <a:off x="2109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75" name="Rectangle 3507"/>
            <p:cNvSpPr>
              <a:spLocks noChangeArrowheads="1"/>
            </p:cNvSpPr>
            <p:nvPr/>
          </p:nvSpPr>
          <p:spPr bwMode="auto">
            <a:xfrm>
              <a:off x="2155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76" name="Rectangle 3508"/>
            <p:cNvSpPr>
              <a:spLocks noChangeArrowheads="1"/>
            </p:cNvSpPr>
            <p:nvPr/>
          </p:nvSpPr>
          <p:spPr bwMode="auto">
            <a:xfrm>
              <a:off x="2200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77" name="Rectangle 3509"/>
            <p:cNvSpPr>
              <a:spLocks noChangeArrowheads="1"/>
            </p:cNvSpPr>
            <p:nvPr/>
          </p:nvSpPr>
          <p:spPr bwMode="auto">
            <a:xfrm>
              <a:off x="2245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78" name="Rectangle 3510"/>
            <p:cNvSpPr>
              <a:spLocks noChangeArrowheads="1"/>
            </p:cNvSpPr>
            <p:nvPr/>
          </p:nvSpPr>
          <p:spPr bwMode="auto">
            <a:xfrm>
              <a:off x="2291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79" name="Rectangle 3511"/>
            <p:cNvSpPr>
              <a:spLocks noChangeArrowheads="1"/>
            </p:cNvSpPr>
            <p:nvPr/>
          </p:nvSpPr>
          <p:spPr bwMode="auto">
            <a:xfrm>
              <a:off x="2336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80" name="Rectangle 3512"/>
            <p:cNvSpPr>
              <a:spLocks noChangeArrowheads="1"/>
            </p:cNvSpPr>
            <p:nvPr/>
          </p:nvSpPr>
          <p:spPr bwMode="auto">
            <a:xfrm>
              <a:off x="2382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81" name="Rectangle 3513"/>
            <p:cNvSpPr>
              <a:spLocks noChangeArrowheads="1"/>
            </p:cNvSpPr>
            <p:nvPr/>
          </p:nvSpPr>
          <p:spPr bwMode="auto">
            <a:xfrm>
              <a:off x="2427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82" name="Rectangle 3514"/>
            <p:cNvSpPr>
              <a:spLocks noChangeArrowheads="1"/>
            </p:cNvSpPr>
            <p:nvPr/>
          </p:nvSpPr>
          <p:spPr bwMode="auto">
            <a:xfrm>
              <a:off x="2472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83" name="Rectangle 3515"/>
            <p:cNvSpPr>
              <a:spLocks noChangeArrowheads="1"/>
            </p:cNvSpPr>
            <p:nvPr/>
          </p:nvSpPr>
          <p:spPr bwMode="auto">
            <a:xfrm>
              <a:off x="2518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84" name="Rectangle 3516"/>
            <p:cNvSpPr>
              <a:spLocks noChangeArrowheads="1"/>
            </p:cNvSpPr>
            <p:nvPr/>
          </p:nvSpPr>
          <p:spPr bwMode="auto">
            <a:xfrm>
              <a:off x="2563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85" name="Rectangle 3517"/>
            <p:cNvSpPr>
              <a:spLocks noChangeArrowheads="1"/>
            </p:cNvSpPr>
            <p:nvPr/>
          </p:nvSpPr>
          <p:spPr bwMode="auto">
            <a:xfrm>
              <a:off x="2609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86" name="Rectangle 3518"/>
            <p:cNvSpPr>
              <a:spLocks noChangeArrowheads="1"/>
            </p:cNvSpPr>
            <p:nvPr/>
          </p:nvSpPr>
          <p:spPr bwMode="auto">
            <a:xfrm>
              <a:off x="2654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87" name="Rectangle 3519"/>
            <p:cNvSpPr>
              <a:spLocks noChangeArrowheads="1"/>
            </p:cNvSpPr>
            <p:nvPr/>
          </p:nvSpPr>
          <p:spPr bwMode="auto">
            <a:xfrm>
              <a:off x="1474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88" name="Rectangle 3520"/>
            <p:cNvSpPr>
              <a:spLocks noChangeArrowheads="1"/>
            </p:cNvSpPr>
            <p:nvPr/>
          </p:nvSpPr>
          <p:spPr bwMode="auto">
            <a:xfrm>
              <a:off x="1519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89" name="Rectangle 3521"/>
            <p:cNvSpPr>
              <a:spLocks noChangeArrowheads="1"/>
            </p:cNvSpPr>
            <p:nvPr/>
          </p:nvSpPr>
          <p:spPr bwMode="auto">
            <a:xfrm>
              <a:off x="1564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90" name="Rectangle 3522"/>
            <p:cNvSpPr>
              <a:spLocks noChangeArrowheads="1"/>
            </p:cNvSpPr>
            <p:nvPr/>
          </p:nvSpPr>
          <p:spPr bwMode="auto">
            <a:xfrm>
              <a:off x="1610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91" name="Rectangle 3523"/>
            <p:cNvSpPr>
              <a:spLocks noChangeArrowheads="1"/>
            </p:cNvSpPr>
            <p:nvPr/>
          </p:nvSpPr>
          <p:spPr bwMode="auto">
            <a:xfrm>
              <a:off x="1655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92" name="Rectangle 3524"/>
            <p:cNvSpPr>
              <a:spLocks noChangeArrowheads="1"/>
            </p:cNvSpPr>
            <p:nvPr/>
          </p:nvSpPr>
          <p:spPr bwMode="auto">
            <a:xfrm>
              <a:off x="1701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93" name="Rectangle 3525"/>
            <p:cNvSpPr>
              <a:spLocks noChangeArrowheads="1"/>
            </p:cNvSpPr>
            <p:nvPr/>
          </p:nvSpPr>
          <p:spPr bwMode="auto">
            <a:xfrm>
              <a:off x="1746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94" name="Rectangle 3526"/>
            <p:cNvSpPr>
              <a:spLocks noChangeArrowheads="1"/>
            </p:cNvSpPr>
            <p:nvPr/>
          </p:nvSpPr>
          <p:spPr bwMode="auto">
            <a:xfrm>
              <a:off x="1791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95" name="Rectangle 3527"/>
            <p:cNvSpPr>
              <a:spLocks noChangeArrowheads="1"/>
            </p:cNvSpPr>
            <p:nvPr/>
          </p:nvSpPr>
          <p:spPr bwMode="auto">
            <a:xfrm>
              <a:off x="1837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96" name="Rectangle 3528"/>
            <p:cNvSpPr>
              <a:spLocks noChangeArrowheads="1"/>
            </p:cNvSpPr>
            <p:nvPr/>
          </p:nvSpPr>
          <p:spPr bwMode="auto">
            <a:xfrm>
              <a:off x="1882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97" name="Rectangle 3529"/>
            <p:cNvSpPr>
              <a:spLocks noChangeArrowheads="1"/>
            </p:cNvSpPr>
            <p:nvPr/>
          </p:nvSpPr>
          <p:spPr bwMode="auto">
            <a:xfrm>
              <a:off x="1928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98" name="Rectangle 3530"/>
            <p:cNvSpPr>
              <a:spLocks noChangeArrowheads="1"/>
            </p:cNvSpPr>
            <p:nvPr/>
          </p:nvSpPr>
          <p:spPr bwMode="auto">
            <a:xfrm>
              <a:off x="1973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899" name="Rectangle 3531"/>
            <p:cNvSpPr>
              <a:spLocks noChangeArrowheads="1"/>
            </p:cNvSpPr>
            <p:nvPr/>
          </p:nvSpPr>
          <p:spPr bwMode="auto">
            <a:xfrm>
              <a:off x="2018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00" name="Rectangle 3532"/>
            <p:cNvSpPr>
              <a:spLocks noChangeArrowheads="1"/>
            </p:cNvSpPr>
            <p:nvPr/>
          </p:nvSpPr>
          <p:spPr bwMode="auto">
            <a:xfrm>
              <a:off x="2064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01" name="Rectangle 3533"/>
            <p:cNvSpPr>
              <a:spLocks noChangeArrowheads="1"/>
            </p:cNvSpPr>
            <p:nvPr/>
          </p:nvSpPr>
          <p:spPr bwMode="auto">
            <a:xfrm>
              <a:off x="2109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02" name="Rectangle 3534"/>
            <p:cNvSpPr>
              <a:spLocks noChangeArrowheads="1"/>
            </p:cNvSpPr>
            <p:nvPr/>
          </p:nvSpPr>
          <p:spPr bwMode="auto">
            <a:xfrm>
              <a:off x="2155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03" name="Rectangle 3535"/>
            <p:cNvSpPr>
              <a:spLocks noChangeArrowheads="1"/>
            </p:cNvSpPr>
            <p:nvPr/>
          </p:nvSpPr>
          <p:spPr bwMode="auto">
            <a:xfrm>
              <a:off x="2200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04" name="Rectangle 3536"/>
            <p:cNvSpPr>
              <a:spLocks noChangeArrowheads="1"/>
            </p:cNvSpPr>
            <p:nvPr/>
          </p:nvSpPr>
          <p:spPr bwMode="auto">
            <a:xfrm>
              <a:off x="2245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05" name="Rectangle 3537"/>
            <p:cNvSpPr>
              <a:spLocks noChangeArrowheads="1"/>
            </p:cNvSpPr>
            <p:nvPr/>
          </p:nvSpPr>
          <p:spPr bwMode="auto">
            <a:xfrm>
              <a:off x="2291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06" name="Rectangle 3538"/>
            <p:cNvSpPr>
              <a:spLocks noChangeArrowheads="1"/>
            </p:cNvSpPr>
            <p:nvPr/>
          </p:nvSpPr>
          <p:spPr bwMode="auto">
            <a:xfrm>
              <a:off x="2336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07" name="Rectangle 3539"/>
            <p:cNvSpPr>
              <a:spLocks noChangeArrowheads="1"/>
            </p:cNvSpPr>
            <p:nvPr/>
          </p:nvSpPr>
          <p:spPr bwMode="auto">
            <a:xfrm>
              <a:off x="2382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08" name="Rectangle 3540"/>
            <p:cNvSpPr>
              <a:spLocks noChangeArrowheads="1"/>
            </p:cNvSpPr>
            <p:nvPr/>
          </p:nvSpPr>
          <p:spPr bwMode="auto">
            <a:xfrm>
              <a:off x="2427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09" name="Rectangle 3541"/>
            <p:cNvSpPr>
              <a:spLocks noChangeArrowheads="1"/>
            </p:cNvSpPr>
            <p:nvPr/>
          </p:nvSpPr>
          <p:spPr bwMode="auto">
            <a:xfrm>
              <a:off x="2472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10" name="Rectangle 3542"/>
            <p:cNvSpPr>
              <a:spLocks noChangeArrowheads="1"/>
            </p:cNvSpPr>
            <p:nvPr/>
          </p:nvSpPr>
          <p:spPr bwMode="auto">
            <a:xfrm>
              <a:off x="2518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11" name="Rectangle 3543"/>
            <p:cNvSpPr>
              <a:spLocks noChangeArrowheads="1"/>
            </p:cNvSpPr>
            <p:nvPr/>
          </p:nvSpPr>
          <p:spPr bwMode="auto">
            <a:xfrm>
              <a:off x="2563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12" name="Rectangle 3544"/>
            <p:cNvSpPr>
              <a:spLocks noChangeArrowheads="1"/>
            </p:cNvSpPr>
            <p:nvPr/>
          </p:nvSpPr>
          <p:spPr bwMode="auto">
            <a:xfrm>
              <a:off x="2609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13" name="Rectangle 3545"/>
            <p:cNvSpPr>
              <a:spLocks noChangeArrowheads="1"/>
            </p:cNvSpPr>
            <p:nvPr/>
          </p:nvSpPr>
          <p:spPr bwMode="auto">
            <a:xfrm>
              <a:off x="2654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14" name="Rectangle 3546"/>
            <p:cNvSpPr>
              <a:spLocks noChangeArrowheads="1"/>
            </p:cNvSpPr>
            <p:nvPr/>
          </p:nvSpPr>
          <p:spPr bwMode="auto">
            <a:xfrm>
              <a:off x="1474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15" name="Rectangle 3547"/>
            <p:cNvSpPr>
              <a:spLocks noChangeArrowheads="1"/>
            </p:cNvSpPr>
            <p:nvPr/>
          </p:nvSpPr>
          <p:spPr bwMode="auto">
            <a:xfrm>
              <a:off x="1519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16" name="Rectangle 3548"/>
            <p:cNvSpPr>
              <a:spLocks noChangeArrowheads="1"/>
            </p:cNvSpPr>
            <p:nvPr/>
          </p:nvSpPr>
          <p:spPr bwMode="auto">
            <a:xfrm>
              <a:off x="1564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17" name="Rectangle 3549"/>
            <p:cNvSpPr>
              <a:spLocks noChangeArrowheads="1"/>
            </p:cNvSpPr>
            <p:nvPr/>
          </p:nvSpPr>
          <p:spPr bwMode="auto">
            <a:xfrm>
              <a:off x="1610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18" name="Rectangle 3550"/>
            <p:cNvSpPr>
              <a:spLocks noChangeArrowheads="1"/>
            </p:cNvSpPr>
            <p:nvPr/>
          </p:nvSpPr>
          <p:spPr bwMode="auto">
            <a:xfrm>
              <a:off x="1655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19" name="Rectangle 3551"/>
            <p:cNvSpPr>
              <a:spLocks noChangeArrowheads="1"/>
            </p:cNvSpPr>
            <p:nvPr/>
          </p:nvSpPr>
          <p:spPr bwMode="auto">
            <a:xfrm>
              <a:off x="1701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20" name="Rectangle 3552"/>
            <p:cNvSpPr>
              <a:spLocks noChangeArrowheads="1"/>
            </p:cNvSpPr>
            <p:nvPr/>
          </p:nvSpPr>
          <p:spPr bwMode="auto">
            <a:xfrm>
              <a:off x="1746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21" name="Rectangle 3553"/>
            <p:cNvSpPr>
              <a:spLocks noChangeArrowheads="1"/>
            </p:cNvSpPr>
            <p:nvPr/>
          </p:nvSpPr>
          <p:spPr bwMode="auto">
            <a:xfrm>
              <a:off x="1791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22" name="Rectangle 3554"/>
            <p:cNvSpPr>
              <a:spLocks noChangeArrowheads="1"/>
            </p:cNvSpPr>
            <p:nvPr/>
          </p:nvSpPr>
          <p:spPr bwMode="auto">
            <a:xfrm>
              <a:off x="1837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23" name="Rectangle 3555"/>
            <p:cNvSpPr>
              <a:spLocks noChangeArrowheads="1"/>
            </p:cNvSpPr>
            <p:nvPr/>
          </p:nvSpPr>
          <p:spPr bwMode="auto">
            <a:xfrm>
              <a:off x="1882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24" name="Rectangle 3556"/>
            <p:cNvSpPr>
              <a:spLocks noChangeArrowheads="1"/>
            </p:cNvSpPr>
            <p:nvPr/>
          </p:nvSpPr>
          <p:spPr bwMode="auto">
            <a:xfrm>
              <a:off x="1928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25" name="Rectangle 3557"/>
            <p:cNvSpPr>
              <a:spLocks noChangeArrowheads="1"/>
            </p:cNvSpPr>
            <p:nvPr/>
          </p:nvSpPr>
          <p:spPr bwMode="auto">
            <a:xfrm>
              <a:off x="1973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26" name="Rectangle 3558"/>
            <p:cNvSpPr>
              <a:spLocks noChangeArrowheads="1"/>
            </p:cNvSpPr>
            <p:nvPr/>
          </p:nvSpPr>
          <p:spPr bwMode="auto">
            <a:xfrm>
              <a:off x="2018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27" name="Rectangle 3559"/>
            <p:cNvSpPr>
              <a:spLocks noChangeArrowheads="1"/>
            </p:cNvSpPr>
            <p:nvPr/>
          </p:nvSpPr>
          <p:spPr bwMode="auto">
            <a:xfrm>
              <a:off x="2064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28" name="Rectangle 3560"/>
            <p:cNvSpPr>
              <a:spLocks noChangeArrowheads="1"/>
            </p:cNvSpPr>
            <p:nvPr/>
          </p:nvSpPr>
          <p:spPr bwMode="auto">
            <a:xfrm>
              <a:off x="2109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29" name="Rectangle 3561"/>
            <p:cNvSpPr>
              <a:spLocks noChangeArrowheads="1"/>
            </p:cNvSpPr>
            <p:nvPr/>
          </p:nvSpPr>
          <p:spPr bwMode="auto">
            <a:xfrm>
              <a:off x="2155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30" name="Rectangle 3562"/>
            <p:cNvSpPr>
              <a:spLocks noChangeArrowheads="1"/>
            </p:cNvSpPr>
            <p:nvPr/>
          </p:nvSpPr>
          <p:spPr bwMode="auto">
            <a:xfrm>
              <a:off x="2200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31" name="Rectangle 3563"/>
            <p:cNvSpPr>
              <a:spLocks noChangeArrowheads="1"/>
            </p:cNvSpPr>
            <p:nvPr/>
          </p:nvSpPr>
          <p:spPr bwMode="auto">
            <a:xfrm>
              <a:off x="2245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32" name="Rectangle 3564"/>
            <p:cNvSpPr>
              <a:spLocks noChangeArrowheads="1"/>
            </p:cNvSpPr>
            <p:nvPr/>
          </p:nvSpPr>
          <p:spPr bwMode="auto">
            <a:xfrm>
              <a:off x="2291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33" name="Rectangle 3565"/>
            <p:cNvSpPr>
              <a:spLocks noChangeArrowheads="1"/>
            </p:cNvSpPr>
            <p:nvPr/>
          </p:nvSpPr>
          <p:spPr bwMode="auto">
            <a:xfrm>
              <a:off x="2336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34" name="Rectangle 3566"/>
            <p:cNvSpPr>
              <a:spLocks noChangeArrowheads="1"/>
            </p:cNvSpPr>
            <p:nvPr/>
          </p:nvSpPr>
          <p:spPr bwMode="auto">
            <a:xfrm>
              <a:off x="2382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35" name="Rectangle 3567"/>
            <p:cNvSpPr>
              <a:spLocks noChangeArrowheads="1"/>
            </p:cNvSpPr>
            <p:nvPr/>
          </p:nvSpPr>
          <p:spPr bwMode="auto">
            <a:xfrm>
              <a:off x="2427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36" name="Rectangle 3568"/>
            <p:cNvSpPr>
              <a:spLocks noChangeArrowheads="1"/>
            </p:cNvSpPr>
            <p:nvPr/>
          </p:nvSpPr>
          <p:spPr bwMode="auto">
            <a:xfrm>
              <a:off x="2472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37" name="Rectangle 3569"/>
            <p:cNvSpPr>
              <a:spLocks noChangeArrowheads="1"/>
            </p:cNvSpPr>
            <p:nvPr/>
          </p:nvSpPr>
          <p:spPr bwMode="auto">
            <a:xfrm>
              <a:off x="2518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38" name="Rectangle 3570"/>
            <p:cNvSpPr>
              <a:spLocks noChangeArrowheads="1"/>
            </p:cNvSpPr>
            <p:nvPr/>
          </p:nvSpPr>
          <p:spPr bwMode="auto">
            <a:xfrm>
              <a:off x="2563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39" name="Rectangle 3571"/>
            <p:cNvSpPr>
              <a:spLocks noChangeArrowheads="1"/>
            </p:cNvSpPr>
            <p:nvPr/>
          </p:nvSpPr>
          <p:spPr bwMode="auto">
            <a:xfrm>
              <a:off x="2609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40" name="Rectangle 3572"/>
            <p:cNvSpPr>
              <a:spLocks noChangeArrowheads="1"/>
            </p:cNvSpPr>
            <p:nvPr/>
          </p:nvSpPr>
          <p:spPr bwMode="auto">
            <a:xfrm>
              <a:off x="2654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41" name="Rectangle 3573"/>
            <p:cNvSpPr>
              <a:spLocks noChangeArrowheads="1"/>
            </p:cNvSpPr>
            <p:nvPr/>
          </p:nvSpPr>
          <p:spPr bwMode="auto">
            <a:xfrm>
              <a:off x="1474" y="32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42" name="Rectangle 3574"/>
            <p:cNvSpPr>
              <a:spLocks noChangeArrowheads="1"/>
            </p:cNvSpPr>
            <p:nvPr/>
          </p:nvSpPr>
          <p:spPr bwMode="auto">
            <a:xfrm>
              <a:off x="1519" y="32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43" name="Rectangle 3575"/>
            <p:cNvSpPr>
              <a:spLocks noChangeArrowheads="1"/>
            </p:cNvSpPr>
            <p:nvPr/>
          </p:nvSpPr>
          <p:spPr bwMode="auto">
            <a:xfrm>
              <a:off x="1564" y="32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44" name="Rectangle 3576"/>
            <p:cNvSpPr>
              <a:spLocks noChangeArrowheads="1"/>
            </p:cNvSpPr>
            <p:nvPr/>
          </p:nvSpPr>
          <p:spPr bwMode="auto">
            <a:xfrm>
              <a:off x="1610" y="32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45" name="Rectangle 3577"/>
            <p:cNvSpPr>
              <a:spLocks noChangeArrowheads="1"/>
            </p:cNvSpPr>
            <p:nvPr/>
          </p:nvSpPr>
          <p:spPr bwMode="auto">
            <a:xfrm>
              <a:off x="1655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46" name="Rectangle 3578"/>
            <p:cNvSpPr>
              <a:spLocks noChangeArrowheads="1"/>
            </p:cNvSpPr>
            <p:nvPr/>
          </p:nvSpPr>
          <p:spPr bwMode="auto">
            <a:xfrm>
              <a:off x="1701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47" name="Rectangle 3579"/>
            <p:cNvSpPr>
              <a:spLocks noChangeArrowheads="1"/>
            </p:cNvSpPr>
            <p:nvPr/>
          </p:nvSpPr>
          <p:spPr bwMode="auto">
            <a:xfrm>
              <a:off x="1746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48" name="Rectangle 3580"/>
            <p:cNvSpPr>
              <a:spLocks noChangeArrowheads="1"/>
            </p:cNvSpPr>
            <p:nvPr/>
          </p:nvSpPr>
          <p:spPr bwMode="auto">
            <a:xfrm>
              <a:off x="1791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49" name="Rectangle 3581"/>
            <p:cNvSpPr>
              <a:spLocks noChangeArrowheads="1"/>
            </p:cNvSpPr>
            <p:nvPr/>
          </p:nvSpPr>
          <p:spPr bwMode="auto">
            <a:xfrm>
              <a:off x="1837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50" name="Rectangle 3582"/>
            <p:cNvSpPr>
              <a:spLocks noChangeArrowheads="1"/>
            </p:cNvSpPr>
            <p:nvPr/>
          </p:nvSpPr>
          <p:spPr bwMode="auto">
            <a:xfrm>
              <a:off x="1882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51" name="Rectangle 3583"/>
            <p:cNvSpPr>
              <a:spLocks noChangeArrowheads="1"/>
            </p:cNvSpPr>
            <p:nvPr/>
          </p:nvSpPr>
          <p:spPr bwMode="auto">
            <a:xfrm>
              <a:off x="1928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52" name="Rectangle 3584"/>
            <p:cNvSpPr>
              <a:spLocks noChangeArrowheads="1"/>
            </p:cNvSpPr>
            <p:nvPr/>
          </p:nvSpPr>
          <p:spPr bwMode="auto">
            <a:xfrm>
              <a:off x="1973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53" name="Rectangle 3585"/>
            <p:cNvSpPr>
              <a:spLocks noChangeArrowheads="1"/>
            </p:cNvSpPr>
            <p:nvPr/>
          </p:nvSpPr>
          <p:spPr bwMode="auto">
            <a:xfrm>
              <a:off x="2018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54" name="Rectangle 3586"/>
            <p:cNvSpPr>
              <a:spLocks noChangeArrowheads="1"/>
            </p:cNvSpPr>
            <p:nvPr/>
          </p:nvSpPr>
          <p:spPr bwMode="auto">
            <a:xfrm>
              <a:off x="2064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55" name="Rectangle 3587"/>
            <p:cNvSpPr>
              <a:spLocks noChangeArrowheads="1"/>
            </p:cNvSpPr>
            <p:nvPr/>
          </p:nvSpPr>
          <p:spPr bwMode="auto">
            <a:xfrm>
              <a:off x="2109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56" name="Rectangle 3588"/>
            <p:cNvSpPr>
              <a:spLocks noChangeArrowheads="1"/>
            </p:cNvSpPr>
            <p:nvPr/>
          </p:nvSpPr>
          <p:spPr bwMode="auto">
            <a:xfrm>
              <a:off x="2155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57" name="Rectangle 3589"/>
            <p:cNvSpPr>
              <a:spLocks noChangeArrowheads="1"/>
            </p:cNvSpPr>
            <p:nvPr/>
          </p:nvSpPr>
          <p:spPr bwMode="auto">
            <a:xfrm>
              <a:off x="2200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58" name="Rectangle 3590"/>
            <p:cNvSpPr>
              <a:spLocks noChangeArrowheads="1"/>
            </p:cNvSpPr>
            <p:nvPr/>
          </p:nvSpPr>
          <p:spPr bwMode="auto">
            <a:xfrm>
              <a:off x="2245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59" name="Rectangle 3591"/>
            <p:cNvSpPr>
              <a:spLocks noChangeArrowheads="1"/>
            </p:cNvSpPr>
            <p:nvPr/>
          </p:nvSpPr>
          <p:spPr bwMode="auto">
            <a:xfrm>
              <a:off x="2291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60" name="Rectangle 3592"/>
            <p:cNvSpPr>
              <a:spLocks noChangeArrowheads="1"/>
            </p:cNvSpPr>
            <p:nvPr/>
          </p:nvSpPr>
          <p:spPr bwMode="auto">
            <a:xfrm>
              <a:off x="2336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61" name="Rectangle 3593"/>
            <p:cNvSpPr>
              <a:spLocks noChangeArrowheads="1"/>
            </p:cNvSpPr>
            <p:nvPr/>
          </p:nvSpPr>
          <p:spPr bwMode="auto">
            <a:xfrm>
              <a:off x="2382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62" name="Rectangle 3594"/>
            <p:cNvSpPr>
              <a:spLocks noChangeArrowheads="1"/>
            </p:cNvSpPr>
            <p:nvPr/>
          </p:nvSpPr>
          <p:spPr bwMode="auto">
            <a:xfrm>
              <a:off x="2427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63" name="Rectangle 3595"/>
            <p:cNvSpPr>
              <a:spLocks noChangeArrowheads="1"/>
            </p:cNvSpPr>
            <p:nvPr/>
          </p:nvSpPr>
          <p:spPr bwMode="auto">
            <a:xfrm>
              <a:off x="2472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64" name="Rectangle 3596"/>
            <p:cNvSpPr>
              <a:spLocks noChangeArrowheads="1"/>
            </p:cNvSpPr>
            <p:nvPr/>
          </p:nvSpPr>
          <p:spPr bwMode="auto">
            <a:xfrm>
              <a:off x="2518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65" name="Rectangle 3597"/>
            <p:cNvSpPr>
              <a:spLocks noChangeArrowheads="1"/>
            </p:cNvSpPr>
            <p:nvPr/>
          </p:nvSpPr>
          <p:spPr bwMode="auto">
            <a:xfrm>
              <a:off x="2563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66" name="Rectangle 3598"/>
            <p:cNvSpPr>
              <a:spLocks noChangeArrowheads="1"/>
            </p:cNvSpPr>
            <p:nvPr/>
          </p:nvSpPr>
          <p:spPr bwMode="auto">
            <a:xfrm>
              <a:off x="2609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67" name="Rectangle 3599"/>
            <p:cNvSpPr>
              <a:spLocks noChangeArrowheads="1"/>
            </p:cNvSpPr>
            <p:nvPr/>
          </p:nvSpPr>
          <p:spPr bwMode="auto">
            <a:xfrm>
              <a:off x="2654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68" name="Rectangle 3600"/>
            <p:cNvSpPr>
              <a:spLocks noChangeArrowheads="1"/>
            </p:cNvSpPr>
            <p:nvPr/>
          </p:nvSpPr>
          <p:spPr bwMode="auto">
            <a:xfrm>
              <a:off x="1474" y="324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69" name="Rectangle 3601"/>
            <p:cNvSpPr>
              <a:spLocks noChangeArrowheads="1"/>
            </p:cNvSpPr>
            <p:nvPr/>
          </p:nvSpPr>
          <p:spPr bwMode="auto">
            <a:xfrm>
              <a:off x="1519" y="324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70" name="Rectangle 3602"/>
            <p:cNvSpPr>
              <a:spLocks noChangeArrowheads="1"/>
            </p:cNvSpPr>
            <p:nvPr/>
          </p:nvSpPr>
          <p:spPr bwMode="auto">
            <a:xfrm>
              <a:off x="1564" y="324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71" name="Rectangle 3603"/>
            <p:cNvSpPr>
              <a:spLocks noChangeArrowheads="1"/>
            </p:cNvSpPr>
            <p:nvPr/>
          </p:nvSpPr>
          <p:spPr bwMode="auto">
            <a:xfrm>
              <a:off x="1610" y="324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72" name="Rectangle 3604"/>
            <p:cNvSpPr>
              <a:spLocks noChangeArrowheads="1"/>
            </p:cNvSpPr>
            <p:nvPr/>
          </p:nvSpPr>
          <p:spPr bwMode="auto">
            <a:xfrm>
              <a:off x="1655" y="32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73" name="Rectangle 3605"/>
            <p:cNvSpPr>
              <a:spLocks noChangeArrowheads="1"/>
            </p:cNvSpPr>
            <p:nvPr/>
          </p:nvSpPr>
          <p:spPr bwMode="auto">
            <a:xfrm>
              <a:off x="1701" y="32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74" name="Rectangle 3606"/>
            <p:cNvSpPr>
              <a:spLocks noChangeArrowheads="1"/>
            </p:cNvSpPr>
            <p:nvPr/>
          </p:nvSpPr>
          <p:spPr bwMode="auto">
            <a:xfrm>
              <a:off x="1746" y="32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75" name="Rectangle 3607"/>
            <p:cNvSpPr>
              <a:spLocks noChangeArrowheads="1"/>
            </p:cNvSpPr>
            <p:nvPr/>
          </p:nvSpPr>
          <p:spPr bwMode="auto">
            <a:xfrm>
              <a:off x="1791" y="32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76" name="Rectangle 3608"/>
            <p:cNvSpPr>
              <a:spLocks noChangeArrowheads="1"/>
            </p:cNvSpPr>
            <p:nvPr/>
          </p:nvSpPr>
          <p:spPr bwMode="auto">
            <a:xfrm>
              <a:off x="1837" y="32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77" name="Rectangle 3609"/>
            <p:cNvSpPr>
              <a:spLocks noChangeArrowheads="1"/>
            </p:cNvSpPr>
            <p:nvPr/>
          </p:nvSpPr>
          <p:spPr bwMode="auto">
            <a:xfrm>
              <a:off x="1882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78" name="Rectangle 3610"/>
            <p:cNvSpPr>
              <a:spLocks noChangeArrowheads="1"/>
            </p:cNvSpPr>
            <p:nvPr/>
          </p:nvSpPr>
          <p:spPr bwMode="auto">
            <a:xfrm>
              <a:off x="1928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79" name="Rectangle 3611"/>
            <p:cNvSpPr>
              <a:spLocks noChangeArrowheads="1"/>
            </p:cNvSpPr>
            <p:nvPr/>
          </p:nvSpPr>
          <p:spPr bwMode="auto">
            <a:xfrm>
              <a:off x="1973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80" name="Rectangle 3612"/>
            <p:cNvSpPr>
              <a:spLocks noChangeArrowheads="1"/>
            </p:cNvSpPr>
            <p:nvPr/>
          </p:nvSpPr>
          <p:spPr bwMode="auto">
            <a:xfrm>
              <a:off x="2018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81" name="Rectangle 3613"/>
            <p:cNvSpPr>
              <a:spLocks noChangeArrowheads="1"/>
            </p:cNvSpPr>
            <p:nvPr/>
          </p:nvSpPr>
          <p:spPr bwMode="auto">
            <a:xfrm>
              <a:off x="2064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82" name="Rectangle 3614"/>
            <p:cNvSpPr>
              <a:spLocks noChangeArrowheads="1"/>
            </p:cNvSpPr>
            <p:nvPr/>
          </p:nvSpPr>
          <p:spPr bwMode="auto">
            <a:xfrm>
              <a:off x="2109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83" name="Rectangle 3615"/>
            <p:cNvSpPr>
              <a:spLocks noChangeArrowheads="1"/>
            </p:cNvSpPr>
            <p:nvPr/>
          </p:nvSpPr>
          <p:spPr bwMode="auto">
            <a:xfrm>
              <a:off x="2155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84" name="Rectangle 3616"/>
            <p:cNvSpPr>
              <a:spLocks noChangeArrowheads="1"/>
            </p:cNvSpPr>
            <p:nvPr/>
          </p:nvSpPr>
          <p:spPr bwMode="auto">
            <a:xfrm>
              <a:off x="2200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85" name="Rectangle 3617"/>
            <p:cNvSpPr>
              <a:spLocks noChangeArrowheads="1"/>
            </p:cNvSpPr>
            <p:nvPr/>
          </p:nvSpPr>
          <p:spPr bwMode="auto">
            <a:xfrm>
              <a:off x="2245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86" name="Rectangle 3618"/>
            <p:cNvSpPr>
              <a:spLocks noChangeArrowheads="1"/>
            </p:cNvSpPr>
            <p:nvPr/>
          </p:nvSpPr>
          <p:spPr bwMode="auto">
            <a:xfrm>
              <a:off x="2291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87" name="Rectangle 3619"/>
            <p:cNvSpPr>
              <a:spLocks noChangeArrowheads="1"/>
            </p:cNvSpPr>
            <p:nvPr/>
          </p:nvSpPr>
          <p:spPr bwMode="auto">
            <a:xfrm>
              <a:off x="2336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88" name="Rectangle 3620"/>
            <p:cNvSpPr>
              <a:spLocks noChangeArrowheads="1"/>
            </p:cNvSpPr>
            <p:nvPr/>
          </p:nvSpPr>
          <p:spPr bwMode="auto">
            <a:xfrm>
              <a:off x="2382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89" name="Rectangle 3621"/>
            <p:cNvSpPr>
              <a:spLocks noChangeArrowheads="1"/>
            </p:cNvSpPr>
            <p:nvPr/>
          </p:nvSpPr>
          <p:spPr bwMode="auto">
            <a:xfrm>
              <a:off x="2427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90" name="Rectangle 3622"/>
            <p:cNvSpPr>
              <a:spLocks noChangeArrowheads="1"/>
            </p:cNvSpPr>
            <p:nvPr/>
          </p:nvSpPr>
          <p:spPr bwMode="auto">
            <a:xfrm>
              <a:off x="2472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91" name="Rectangle 3623"/>
            <p:cNvSpPr>
              <a:spLocks noChangeArrowheads="1"/>
            </p:cNvSpPr>
            <p:nvPr/>
          </p:nvSpPr>
          <p:spPr bwMode="auto">
            <a:xfrm>
              <a:off x="2518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92" name="Rectangle 3624"/>
            <p:cNvSpPr>
              <a:spLocks noChangeArrowheads="1"/>
            </p:cNvSpPr>
            <p:nvPr/>
          </p:nvSpPr>
          <p:spPr bwMode="auto">
            <a:xfrm>
              <a:off x="2563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93" name="Rectangle 3625"/>
            <p:cNvSpPr>
              <a:spLocks noChangeArrowheads="1"/>
            </p:cNvSpPr>
            <p:nvPr/>
          </p:nvSpPr>
          <p:spPr bwMode="auto">
            <a:xfrm>
              <a:off x="2609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94" name="Rectangle 3626"/>
            <p:cNvSpPr>
              <a:spLocks noChangeArrowheads="1"/>
            </p:cNvSpPr>
            <p:nvPr/>
          </p:nvSpPr>
          <p:spPr bwMode="auto">
            <a:xfrm>
              <a:off x="2654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95" name="Rectangle 3627"/>
            <p:cNvSpPr>
              <a:spLocks noChangeArrowheads="1"/>
            </p:cNvSpPr>
            <p:nvPr/>
          </p:nvSpPr>
          <p:spPr bwMode="auto">
            <a:xfrm>
              <a:off x="1474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96" name="Rectangle 3628"/>
            <p:cNvSpPr>
              <a:spLocks noChangeArrowheads="1"/>
            </p:cNvSpPr>
            <p:nvPr/>
          </p:nvSpPr>
          <p:spPr bwMode="auto">
            <a:xfrm>
              <a:off x="1519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97" name="Rectangle 3629"/>
            <p:cNvSpPr>
              <a:spLocks noChangeArrowheads="1"/>
            </p:cNvSpPr>
            <p:nvPr/>
          </p:nvSpPr>
          <p:spPr bwMode="auto">
            <a:xfrm>
              <a:off x="1564" y="320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98" name="Rectangle 3630"/>
            <p:cNvSpPr>
              <a:spLocks noChangeArrowheads="1"/>
            </p:cNvSpPr>
            <p:nvPr/>
          </p:nvSpPr>
          <p:spPr bwMode="auto">
            <a:xfrm>
              <a:off x="1610" y="320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1999" name="Rectangle 3631"/>
            <p:cNvSpPr>
              <a:spLocks noChangeArrowheads="1"/>
            </p:cNvSpPr>
            <p:nvPr/>
          </p:nvSpPr>
          <p:spPr bwMode="auto">
            <a:xfrm>
              <a:off x="1655" y="320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00" name="Rectangle 3632"/>
            <p:cNvSpPr>
              <a:spLocks noChangeArrowheads="1"/>
            </p:cNvSpPr>
            <p:nvPr/>
          </p:nvSpPr>
          <p:spPr bwMode="auto">
            <a:xfrm>
              <a:off x="1701" y="320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01" name="Rectangle 3633"/>
            <p:cNvSpPr>
              <a:spLocks noChangeArrowheads="1"/>
            </p:cNvSpPr>
            <p:nvPr/>
          </p:nvSpPr>
          <p:spPr bwMode="auto">
            <a:xfrm>
              <a:off x="1746" y="320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02" name="Rectangle 3634"/>
            <p:cNvSpPr>
              <a:spLocks noChangeArrowheads="1"/>
            </p:cNvSpPr>
            <p:nvPr/>
          </p:nvSpPr>
          <p:spPr bwMode="auto">
            <a:xfrm>
              <a:off x="1791" y="320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03" name="Rectangle 3635"/>
            <p:cNvSpPr>
              <a:spLocks noChangeArrowheads="1"/>
            </p:cNvSpPr>
            <p:nvPr/>
          </p:nvSpPr>
          <p:spPr bwMode="auto">
            <a:xfrm>
              <a:off x="1837" y="320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04" name="Rectangle 3636"/>
            <p:cNvSpPr>
              <a:spLocks noChangeArrowheads="1"/>
            </p:cNvSpPr>
            <p:nvPr/>
          </p:nvSpPr>
          <p:spPr bwMode="auto">
            <a:xfrm>
              <a:off x="1882" y="320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05" name="Rectangle 3637"/>
            <p:cNvSpPr>
              <a:spLocks noChangeArrowheads="1"/>
            </p:cNvSpPr>
            <p:nvPr/>
          </p:nvSpPr>
          <p:spPr bwMode="auto">
            <a:xfrm>
              <a:off x="1928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06" name="Rectangle 3638"/>
            <p:cNvSpPr>
              <a:spLocks noChangeArrowheads="1"/>
            </p:cNvSpPr>
            <p:nvPr/>
          </p:nvSpPr>
          <p:spPr bwMode="auto">
            <a:xfrm>
              <a:off x="1973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07" name="Rectangle 3639"/>
            <p:cNvSpPr>
              <a:spLocks noChangeArrowheads="1"/>
            </p:cNvSpPr>
            <p:nvPr/>
          </p:nvSpPr>
          <p:spPr bwMode="auto">
            <a:xfrm>
              <a:off x="2018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08" name="Rectangle 3640"/>
            <p:cNvSpPr>
              <a:spLocks noChangeArrowheads="1"/>
            </p:cNvSpPr>
            <p:nvPr/>
          </p:nvSpPr>
          <p:spPr bwMode="auto">
            <a:xfrm>
              <a:off x="2064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09" name="Rectangle 3641"/>
            <p:cNvSpPr>
              <a:spLocks noChangeArrowheads="1"/>
            </p:cNvSpPr>
            <p:nvPr/>
          </p:nvSpPr>
          <p:spPr bwMode="auto">
            <a:xfrm>
              <a:off x="2109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10" name="Rectangle 3642"/>
            <p:cNvSpPr>
              <a:spLocks noChangeArrowheads="1"/>
            </p:cNvSpPr>
            <p:nvPr/>
          </p:nvSpPr>
          <p:spPr bwMode="auto">
            <a:xfrm>
              <a:off x="2155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11" name="Rectangle 3643"/>
            <p:cNvSpPr>
              <a:spLocks noChangeArrowheads="1"/>
            </p:cNvSpPr>
            <p:nvPr/>
          </p:nvSpPr>
          <p:spPr bwMode="auto">
            <a:xfrm>
              <a:off x="2200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12" name="Rectangle 3644"/>
            <p:cNvSpPr>
              <a:spLocks noChangeArrowheads="1"/>
            </p:cNvSpPr>
            <p:nvPr/>
          </p:nvSpPr>
          <p:spPr bwMode="auto">
            <a:xfrm>
              <a:off x="2245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13" name="Rectangle 3645"/>
            <p:cNvSpPr>
              <a:spLocks noChangeArrowheads="1"/>
            </p:cNvSpPr>
            <p:nvPr/>
          </p:nvSpPr>
          <p:spPr bwMode="auto">
            <a:xfrm>
              <a:off x="2291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14" name="Rectangle 3646"/>
            <p:cNvSpPr>
              <a:spLocks noChangeArrowheads="1"/>
            </p:cNvSpPr>
            <p:nvPr/>
          </p:nvSpPr>
          <p:spPr bwMode="auto">
            <a:xfrm>
              <a:off x="2336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15" name="Rectangle 3647"/>
            <p:cNvSpPr>
              <a:spLocks noChangeArrowheads="1"/>
            </p:cNvSpPr>
            <p:nvPr/>
          </p:nvSpPr>
          <p:spPr bwMode="auto">
            <a:xfrm>
              <a:off x="2382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16" name="Rectangle 3648"/>
            <p:cNvSpPr>
              <a:spLocks noChangeArrowheads="1"/>
            </p:cNvSpPr>
            <p:nvPr/>
          </p:nvSpPr>
          <p:spPr bwMode="auto">
            <a:xfrm>
              <a:off x="2426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17" name="Rectangle 3649"/>
            <p:cNvSpPr>
              <a:spLocks noChangeArrowheads="1"/>
            </p:cNvSpPr>
            <p:nvPr/>
          </p:nvSpPr>
          <p:spPr bwMode="auto">
            <a:xfrm>
              <a:off x="2471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18" name="Rectangle 3650"/>
            <p:cNvSpPr>
              <a:spLocks noChangeArrowheads="1"/>
            </p:cNvSpPr>
            <p:nvPr/>
          </p:nvSpPr>
          <p:spPr bwMode="auto">
            <a:xfrm>
              <a:off x="2517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19" name="Rectangle 3651"/>
            <p:cNvSpPr>
              <a:spLocks noChangeArrowheads="1"/>
            </p:cNvSpPr>
            <p:nvPr/>
          </p:nvSpPr>
          <p:spPr bwMode="auto">
            <a:xfrm>
              <a:off x="2562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20" name="Rectangle 3652"/>
            <p:cNvSpPr>
              <a:spLocks noChangeArrowheads="1"/>
            </p:cNvSpPr>
            <p:nvPr/>
          </p:nvSpPr>
          <p:spPr bwMode="auto">
            <a:xfrm>
              <a:off x="2608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21" name="Rectangle 3653"/>
            <p:cNvSpPr>
              <a:spLocks noChangeArrowheads="1"/>
            </p:cNvSpPr>
            <p:nvPr/>
          </p:nvSpPr>
          <p:spPr bwMode="auto">
            <a:xfrm>
              <a:off x="2653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22" name="Rectangle 3654"/>
            <p:cNvSpPr>
              <a:spLocks noChangeArrowheads="1"/>
            </p:cNvSpPr>
            <p:nvPr/>
          </p:nvSpPr>
          <p:spPr bwMode="auto">
            <a:xfrm>
              <a:off x="1474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23" name="Rectangle 3655"/>
            <p:cNvSpPr>
              <a:spLocks noChangeArrowheads="1"/>
            </p:cNvSpPr>
            <p:nvPr/>
          </p:nvSpPr>
          <p:spPr bwMode="auto">
            <a:xfrm>
              <a:off x="1519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24" name="Rectangle 3656"/>
            <p:cNvSpPr>
              <a:spLocks noChangeArrowheads="1"/>
            </p:cNvSpPr>
            <p:nvPr/>
          </p:nvSpPr>
          <p:spPr bwMode="auto">
            <a:xfrm>
              <a:off x="1564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25" name="Rectangle 3657"/>
            <p:cNvSpPr>
              <a:spLocks noChangeArrowheads="1"/>
            </p:cNvSpPr>
            <p:nvPr/>
          </p:nvSpPr>
          <p:spPr bwMode="auto">
            <a:xfrm>
              <a:off x="1610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26" name="Rectangle 3658"/>
            <p:cNvSpPr>
              <a:spLocks noChangeArrowheads="1"/>
            </p:cNvSpPr>
            <p:nvPr/>
          </p:nvSpPr>
          <p:spPr bwMode="auto">
            <a:xfrm>
              <a:off x="1655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27" name="Rectangle 3659"/>
            <p:cNvSpPr>
              <a:spLocks noChangeArrowheads="1"/>
            </p:cNvSpPr>
            <p:nvPr/>
          </p:nvSpPr>
          <p:spPr bwMode="auto">
            <a:xfrm>
              <a:off x="1701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28" name="Rectangle 3660"/>
            <p:cNvSpPr>
              <a:spLocks noChangeArrowheads="1"/>
            </p:cNvSpPr>
            <p:nvPr/>
          </p:nvSpPr>
          <p:spPr bwMode="auto">
            <a:xfrm>
              <a:off x="1746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29" name="Rectangle 3661"/>
            <p:cNvSpPr>
              <a:spLocks noChangeArrowheads="1"/>
            </p:cNvSpPr>
            <p:nvPr/>
          </p:nvSpPr>
          <p:spPr bwMode="auto">
            <a:xfrm>
              <a:off x="1791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30" name="Rectangle 3662"/>
            <p:cNvSpPr>
              <a:spLocks noChangeArrowheads="1"/>
            </p:cNvSpPr>
            <p:nvPr/>
          </p:nvSpPr>
          <p:spPr bwMode="auto">
            <a:xfrm>
              <a:off x="1837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31" name="Rectangle 3663"/>
            <p:cNvSpPr>
              <a:spLocks noChangeArrowheads="1"/>
            </p:cNvSpPr>
            <p:nvPr/>
          </p:nvSpPr>
          <p:spPr bwMode="auto">
            <a:xfrm>
              <a:off x="1882" y="315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32" name="Rectangle 3664"/>
            <p:cNvSpPr>
              <a:spLocks noChangeArrowheads="1"/>
            </p:cNvSpPr>
            <p:nvPr/>
          </p:nvSpPr>
          <p:spPr bwMode="auto">
            <a:xfrm>
              <a:off x="1928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33" name="Rectangle 3665"/>
            <p:cNvSpPr>
              <a:spLocks noChangeArrowheads="1"/>
            </p:cNvSpPr>
            <p:nvPr/>
          </p:nvSpPr>
          <p:spPr bwMode="auto">
            <a:xfrm>
              <a:off x="1973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34" name="Rectangle 3666"/>
            <p:cNvSpPr>
              <a:spLocks noChangeArrowheads="1"/>
            </p:cNvSpPr>
            <p:nvPr/>
          </p:nvSpPr>
          <p:spPr bwMode="auto">
            <a:xfrm>
              <a:off x="2018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35" name="Rectangle 3667"/>
            <p:cNvSpPr>
              <a:spLocks noChangeArrowheads="1"/>
            </p:cNvSpPr>
            <p:nvPr/>
          </p:nvSpPr>
          <p:spPr bwMode="auto">
            <a:xfrm>
              <a:off x="2064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36" name="Rectangle 3668"/>
            <p:cNvSpPr>
              <a:spLocks noChangeArrowheads="1"/>
            </p:cNvSpPr>
            <p:nvPr/>
          </p:nvSpPr>
          <p:spPr bwMode="auto">
            <a:xfrm>
              <a:off x="2109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37" name="Rectangle 3669"/>
            <p:cNvSpPr>
              <a:spLocks noChangeArrowheads="1"/>
            </p:cNvSpPr>
            <p:nvPr/>
          </p:nvSpPr>
          <p:spPr bwMode="auto">
            <a:xfrm>
              <a:off x="2155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38" name="Rectangle 3670"/>
            <p:cNvSpPr>
              <a:spLocks noChangeArrowheads="1"/>
            </p:cNvSpPr>
            <p:nvPr/>
          </p:nvSpPr>
          <p:spPr bwMode="auto">
            <a:xfrm>
              <a:off x="2200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39" name="Rectangle 3671"/>
            <p:cNvSpPr>
              <a:spLocks noChangeArrowheads="1"/>
            </p:cNvSpPr>
            <p:nvPr/>
          </p:nvSpPr>
          <p:spPr bwMode="auto">
            <a:xfrm>
              <a:off x="2245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40" name="Rectangle 3672"/>
            <p:cNvSpPr>
              <a:spLocks noChangeArrowheads="1"/>
            </p:cNvSpPr>
            <p:nvPr/>
          </p:nvSpPr>
          <p:spPr bwMode="auto">
            <a:xfrm>
              <a:off x="2291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41" name="Rectangle 3673"/>
            <p:cNvSpPr>
              <a:spLocks noChangeArrowheads="1"/>
            </p:cNvSpPr>
            <p:nvPr/>
          </p:nvSpPr>
          <p:spPr bwMode="auto">
            <a:xfrm>
              <a:off x="2336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42" name="Rectangle 3674"/>
            <p:cNvSpPr>
              <a:spLocks noChangeArrowheads="1"/>
            </p:cNvSpPr>
            <p:nvPr/>
          </p:nvSpPr>
          <p:spPr bwMode="auto">
            <a:xfrm>
              <a:off x="2382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43" name="Rectangle 3675"/>
            <p:cNvSpPr>
              <a:spLocks noChangeArrowheads="1"/>
            </p:cNvSpPr>
            <p:nvPr/>
          </p:nvSpPr>
          <p:spPr bwMode="auto">
            <a:xfrm>
              <a:off x="2426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44" name="Rectangle 3676"/>
            <p:cNvSpPr>
              <a:spLocks noChangeArrowheads="1"/>
            </p:cNvSpPr>
            <p:nvPr/>
          </p:nvSpPr>
          <p:spPr bwMode="auto">
            <a:xfrm>
              <a:off x="2471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45" name="Rectangle 3677"/>
            <p:cNvSpPr>
              <a:spLocks noChangeArrowheads="1"/>
            </p:cNvSpPr>
            <p:nvPr/>
          </p:nvSpPr>
          <p:spPr bwMode="auto">
            <a:xfrm>
              <a:off x="2517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46" name="Rectangle 3678"/>
            <p:cNvSpPr>
              <a:spLocks noChangeArrowheads="1"/>
            </p:cNvSpPr>
            <p:nvPr/>
          </p:nvSpPr>
          <p:spPr bwMode="auto">
            <a:xfrm>
              <a:off x="2562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47" name="Rectangle 3679"/>
            <p:cNvSpPr>
              <a:spLocks noChangeArrowheads="1"/>
            </p:cNvSpPr>
            <p:nvPr/>
          </p:nvSpPr>
          <p:spPr bwMode="auto">
            <a:xfrm>
              <a:off x="2608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48" name="Rectangle 3680"/>
            <p:cNvSpPr>
              <a:spLocks noChangeArrowheads="1"/>
            </p:cNvSpPr>
            <p:nvPr/>
          </p:nvSpPr>
          <p:spPr bwMode="auto">
            <a:xfrm>
              <a:off x="2653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49" name="Rectangle 3681"/>
            <p:cNvSpPr>
              <a:spLocks noChangeArrowheads="1"/>
            </p:cNvSpPr>
            <p:nvPr/>
          </p:nvSpPr>
          <p:spPr bwMode="auto">
            <a:xfrm>
              <a:off x="1474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50" name="Rectangle 3682"/>
            <p:cNvSpPr>
              <a:spLocks noChangeArrowheads="1"/>
            </p:cNvSpPr>
            <p:nvPr/>
          </p:nvSpPr>
          <p:spPr bwMode="auto">
            <a:xfrm>
              <a:off x="1519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51" name="Rectangle 3683"/>
            <p:cNvSpPr>
              <a:spLocks noChangeArrowheads="1"/>
            </p:cNvSpPr>
            <p:nvPr/>
          </p:nvSpPr>
          <p:spPr bwMode="auto">
            <a:xfrm>
              <a:off x="1564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52" name="Rectangle 3684"/>
            <p:cNvSpPr>
              <a:spLocks noChangeArrowheads="1"/>
            </p:cNvSpPr>
            <p:nvPr/>
          </p:nvSpPr>
          <p:spPr bwMode="auto">
            <a:xfrm>
              <a:off x="1610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53" name="Rectangle 3685"/>
            <p:cNvSpPr>
              <a:spLocks noChangeArrowheads="1"/>
            </p:cNvSpPr>
            <p:nvPr/>
          </p:nvSpPr>
          <p:spPr bwMode="auto">
            <a:xfrm>
              <a:off x="1655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54" name="Rectangle 3686"/>
            <p:cNvSpPr>
              <a:spLocks noChangeArrowheads="1"/>
            </p:cNvSpPr>
            <p:nvPr/>
          </p:nvSpPr>
          <p:spPr bwMode="auto">
            <a:xfrm>
              <a:off x="1701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55" name="Rectangle 3687"/>
            <p:cNvSpPr>
              <a:spLocks noChangeArrowheads="1"/>
            </p:cNvSpPr>
            <p:nvPr/>
          </p:nvSpPr>
          <p:spPr bwMode="auto">
            <a:xfrm>
              <a:off x="1746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56" name="Rectangle 3688"/>
            <p:cNvSpPr>
              <a:spLocks noChangeArrowheads="1"/>
            </p:cNvSpPr>
            <p:nvPr/>
          </p:nvSpPr>
          <p:spPr bwMode="auto">
            <a:xfrm>
              <a:off x="1791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57" name="Rectangle 3689"/>
            <p:cNvSpPr>
              <a:spLocks noChangeArrowheads="1"/>
            </p:cNvSpPr>
            <p:nvPr/>
          </p:nvSpPr>
          <p:spPr bwMode="auto">
            <a:xfrm>
              <a:off x="1837" y="311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58" name="Rectangle 3690"/>
            <p:cNvSpPr>
              <a:spLocks noChangeArrowheads="1"/>
            </p:cNvSpPr>
            <p:nvPr/>
          </p:nvSpPr>
          <p:spPr bwMode="auto">
            <a:xfrm>
              <a:off x="1882" y="311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59" name="Rectangle 3691"/>
            <p:cNvSpPr>
              <a:spLocks noChangeArrowheads="1"/>
            </p:cNvSpPr>
            <p:nvPr/>
          </p:nvSpPr>
          <p:spPr bwMode="auto">
            <a:xfrm>
              <a:off x="1928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60" name="Rectangle 3692"/>
            <p:cNvSpPr>
              <a:spLocks noChangeArrowheads="1"/>
            </p:cNvSpPr>
            <p:nvPr/>
          </p:nvSpPr>
          <p:spPr bwMode="auto">
            <a:xfrm>
              <a:off x="1973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61" name="Rectangle 3693"/>
            <p:cNvSpPr>
              <a:spLocks noChangeArrowheads="1"/>
            </p:cNvSpPr>
            <p:nvPr/>
          </p:nvSpPr>
          <p:spPr bwMode="auto">
            <a:xfrm>
              <a:off x="2018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62" name="Rectangle 3694"/>
            <p:cNvSpPr>
              <a:spLocks noChangeArrowheads="1"/>
            </p:cNvSpPr>
            <p:nvPr/>
          </p:nvSpPr>
          <p:spPr bwMode="auto">
            <a:xfrm>
              <a:off x="2064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63" name="Rectangle 3695"/>
            <p:cNvSpPr>
              <a:spLocks noChangeArrowheads="1"/>
            </p:cNvSpPr>
            <p:nvPr/>
          </p:nvSpPr>
          <p:spPr bwMode="auto">
            <a:xfrm>
              <a:off x="2109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64" name="Rectangle 3696"/>
            <p:cNvSpPr>
              <a:spLocks noChangeArrowheads="1"/>
            </p:cNvSpPr>
            <p:nvPr/>
          </p:nvSpPr>
          <p:spPr bwMode="auto">
            <a:xfrm>
              <a:off x="2155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65" name="Rectangle 3697"/>
            <p:cNvSpPr>
              <a:spLocks noChangeArrowheads="1"/>
            </p:cNvSpPr>
            <p:nvPr/>
          </p:nvSpPr>
          <p:spPr bwMode="auto">
            <a:xfrm>
              <a:off x="2200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66" name="Rectangle 3698"/>
            <p:cNvSpPr>
              <a:spLocks noChangeArrowheads="1"/>
            </p:cNvSpPr>
            <p:nvPr/>
          </p:nvSpPr>
          <p:spPr bwMode="auto">
            <a:xfrm>
              <a:off x="2245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67" name="Rectangle 3699"/>
            <p:cNvSpPr>
              <a:spLocks noChangeArrowheads="1"/>
            </p:cNvSpPr>
            <p:nvPr/>
          </p:nvSpPr>
          <p:spPr bwMode="auto">
            <a:xfrm>
              <a:off x="2291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68" name="Rectangle 3700"/>
            <p:cNvSpPr>
              <a:spLocks noChangeArrowheads="1"/>
            </p:cNvSpPr>
            <p:nvPr/>
          </p:nvSpPr>
          <p:spPr bwMode="auto">
            <a:xfrm>
              <a:off x="2336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69" name="Rectangle 3701"/>
            <p:cNvSpPr>
              <a:spLocks noChangeArrowheads="1"/>
            </p:cNvSpPr>
            <p:nvPr/>
          </p:nvSpPr>
          <p:spPr bwMode="auto">
            <a:xfrm>
              <a:off x="2382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70" name="Rectangle 3702"/>
            <p:cNvSpPr>
              <a:spLocks noChangeArrowheads="1"/>
            </p:cNvSpPr>
            <p:nvPr/>
          </p:nvSpPr>
          <p:spPr bwMode="auto">
            <a:xfrm>
              <a:off x="2426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71" name="Rectangle 3703"/>
            <p:cNvSpPr>
              <a:spLocks noChangeArrowheads="1"/>
            </p:cNvSpPr>
            <p:nvPr/>
          </p:nvSpPr>
          <p:spPr bwMode="auto">
            <a:xfrm>
              <a:off x="2471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72" name="Rectangle 3704"/>
            <p:cNvSpPr>
              <a:spLocks noChangeArrowheads="1"/>
            </p:cNvSpPr>
            <p:nvPr/>
          </p:nvSpPr>
          <p:spPr bwMode="auto">
            <a:xfrm>
              <a:off x="2517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73" name="Rectangle 3705"/>
            <p:cNvSpPr>
              <a:spLocks noChangeArrowheads="1"/>
            </p:cNvSpPr>
            <p:nvPr/>
          </p:nvSpPr>
          <p:spPr bwMode="auto">
            <a:xfrm>
              <a:off x="2562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74" name="Rectangle 3706"/>
            <p:cNvSpPr>
              <a:spLocks noChangeArrowheads="1"/>
            </p:cNvSpPr>
            <p:nvPr/>
          </p:nvSpPr>
          <p:spPr bwMode="auto">
            <a:xfrm>
              <a:off x="2608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75" name="Rectangle 3707"/>
            <p:cNvSpPr>
              <a:spLocks noChangeArrowheads="1"/>
            </p:cNvSpPr>
            <p:nvPr/>
          </p:nvSpPr>
          <p:spPr bwMode="auto">
            <a:xfrm>
              <a:off x="2653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62076" name="Group 3708"/>
          <p:cNvGrpSpPr>
            <a:grpSpLocks/>
          </p:cNvGrpSpPr>
          <p:nvPr/>
        </p:nvGrpSpPr>
        <p:grpSpPr bwMode="auto">
          <a:xfrm>
            <a:off x="4824413" y="549275"/>
            <a:ext cx="1944687" cy="1223963"/>
            <a:chOff x="1474" y="119"/>
            <a:chExt cx="1225" cy="771"/>
          </a:xfrm>
        </p:grpSpPr>
        <p:sp>
          <p:nvSpPr>
            <p:cNvPr id="62077" name="Rectangle 3709"/>
            <p:cNvSpPr>
              <a:spLocks noChangeArrowheads="1"/>
            </p:cNvSpPr>
            <p:nvPr/>
          </p:nvSpPr>
          <p:spPr bwMode="auto">
            <a:xfrm>
              <a:off x="1474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78" name="Rectangle 3710"/>
            <p:cNvSpPr>
              <a:spLocks noChangeArrowheads="1"/>
            </p:cNvSpPr>
            <p:nvPr/>
          </p:nvSpPr>
          <p:spPr bwMode="auto">
            <a:xfrm>
              <a:off x="1519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79" name="Rectangle 3711"/>
            <p:cNvSpPr>
              <a:spLocks noChangeArrowheads="1"/>
            </p:cNvSpPr>
            <p:nvPr/>
          </p:nvSpPr>
          <p:spPr bwMode="auto">
            <a:xfrm>
              <a:off x="1564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80" name="Rectangle 3712"/>
            <p:cNvSpPr>
              <a:spLocks noChangeArrowheads="1"/>
            </p:cNvSpPr>
            <p:nvPr/>
          </p:nvSpPr>
          <p:spPr bwMode="auto">
            <a:xfrm>
              <a:off x="1610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81" name="Rectangle 3713"/>
            <p:cNvSpPr>
              <a:spLocks noChangeArrowheads="1"/>
            </p:cNvSpPr>
            <p:nvPr/>
          </p:nvSpPr>
          <p:spPr bwMode="auto">
            <a:xfrm>
              <a:off x="1655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82" name="Rectangle 3714"/>
            <p:cNvSpPr>
              <a:spLocks noChangeArrowheads="1"/>
            </p:cNvSpPr>
            <p:nvPr/>
          </p:nvSpPr>
          <p:spPr bwMode="auto">
            <a:xfrm>
              <a:off x="1701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83" name="Rectangle 3715"/>
            <p:cNvSpPr>
              <a:spLocks noChangeArrowheads="1"/>
            </p:cNvSpPr>
            <p:nvPr/>
          </p:nvSpPr>
          <p:spPr bwMode="auto">
            <a:xfrm>
              <a:off x="1746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84" name="Rectangle 3716"/>
            <p:cNvSpPr>
              <a:spLocks noChangeArrowheads="1"/>
            </p:cNvSpPr>
            <p:nvPr/>
          </p:nvSpPr>
          <p:spPr bwMode="auto">
            <a:xfrm>
              <a:off x="1791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85" name="Rectangle 3717"/>
            <p:cNvSpPr>
              <a:spLocks noChangeArrowheads="1"/>
            </p:cNvSpPr>
            <p:nvPr/>
          </p:nvSpPr>
          <p:spPr bwMode="auto">
            <a:xfrm>
              <a:off x="1837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86" name="Rectangle 3718"/>
            <p:cNvSpPr>
              <a:spLocks noChangeArrowheads="1"/>
            </p:cNvSpPr>
            <p:nvPr/>
          </p:nvSpPr>
          <p:spPr bwMode="auto">
            <a:xfrm>
              <a:off x="1882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87" name="Rectangle 3719"/>
            <p:cNvSpPr>
              <a:spLocks noChangeArrowheads="1"/>
            </p:cNvSpPr>
            <p:nvPr/>
          </p:nvSpPr>
          <p:spPr bwMode="auto">
            <a:xfrm>
              <a:off x="1928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88" name="Rectangle 3720"/>
            <p:cNvSpPr>
              <a:spLocks noChangeArrowheads="1"/>
            </p:cNvSpPr>
            <p:nvPr/>
          </p:nvSpPr>
          <p:spPr bwMode="auto">
            <a:xfrm>
              <a:off x="1973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89" name="Rectangle 3721"/>
            <p:cNvSpPr>
              <a:spLocks noChangeArrowheads="1"/>
            </p:cNvSpPr>
            <p:nvPr/>
          </p:nvSpPr>
          <p:spPr bwMode="auto">
            <a:xfrm>
              <a:off x="2018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90" name="Rectangle 3722"/>
            <p:cNvSpPr>
              <a:spLocks noChangeArrowheads="1"/>
            </p:cNvSpPr>
            <p:nvPr/>
          </p:nvSpPr>
          <p:spPr bwMode="auto">
            <a:xfrm>
              <a:off x="2064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91" name="Rectangle 3723"/>
            <p:cNvSpPr>
              <a:spLocks noChangeArrowheads="1"/>
            </p:cNvSpPr>
            <p:nvPr/>
          </p:nvSpPr>
          <p:spPr bwMode="auto">
            <a:xfrm>
              <a:off x="2109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92" name="Rectangle 3724"/>
            <p:cNvSpPr>
              <a:spLocks noChangeArrowheads="1"/>
            </p:cNvSpPr>
            <p:nvPr/>
          </p:nvSpPr>
          <p:spPr bwMode="auto">
            <a:xfrm>
              <a:off x="2155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93" name="Rectangle 3725"/>
            <p:cNvSpPr>
              <a:spLocks noChangeArrowheads="1"/>
            </p:cNvSpPr>
            <p:nvPr/>
          </p:nvSpPr>
          <p:spPr bwMode="auto">
            <a:xfrm>
              <a:off x="2200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94" name="Rectangle 3726"/>
            <p:cNvSpPr>
              <a:spLocks noChangeArrowheads="1"/>
            </p:cNvSpPr>
            <p:nvPr/>
          </p:nvSpPr>
          <p:spPr bwMode="auto">
            <a:xfrm>
              <a:off x="2245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95" name="Rectangle 3727"/>
            <p:cNvSpPr>
              <a:spLocks noChangeArrowheads="1"/>
            </p:cNvSpPr>
            <p:nvPr/>
          </p:nvSpPr>
          <p:spPr bwMode="auto">
            <a:xfrm>
              <a:off x="2291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96" name="Rectangle 3728"/>
            <p:cNvSpPr>
              <a:spLocks noChangeArrowheads="1"/>
            </p:cNvSpPr>
            <p:nvPr/>
          </p:nvSpPr>
          <p:spPr bwMode="auto">
            <a:xfrm>
              <a:off x="2336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97" name="Rectangle 3729"/>
            <p:cNvSpPr>
              <a:spLocks noChangeArrowheads="1"/>
            </p:cNvSpPr>
            <p:nvPr/>
          </p:nvSpPr>
          <p:spPr bwMode="auto">
            <a:xfrm>
              <a:off x="2382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98" name="Rectangle 3730"/>
            <p:cNvSpPr>
              <a:spLocks noChangeArrowheads="1"/>
            </p:cNvSpPr>
            <p:nvPr/>
          </p:nvSpPr>
          <p:spPr bwMode="auto">
            <a:xfrm>
              <a:off x="2427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099" name="Rectangle 3731"/>
            <p:cNvSpPr>
              <a:spLocks noChangeArrowheads="1"/>
            </p:cNvSpPr>
            <p:nvPr/>
          </p:nvSpPr>
          <p:spPr bwMode="auto">
            <a:xfrm>
              <a:off x="2472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00" name="Rectangle 3732"/>
            <p:cNvSpPr>
              <a:spLocks noChangeArrowheads="1"/>
            </p:cNvSpPr>
            <p:nvPr/>
          </p:nvSpPr>
          <p:spPr bwMode="auto">
            <a:xfrm>
              <a:off x="2518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01" name="Rectangle 3733"/>
            <p:cNvSpPr>
              <a:spLocks noChangeArrowheads="1"/>
            </p:cNvSpPr>
            <p:nvPr/>
          </p:nvSpPr>
          <p:spPr bwMode="auto">
            <a:xfrm>
              <a:off x="2562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02" name="Rectangle 3734"/>
            <p:cNvSpPr>
              <a:spLocks noChangeArrowheads="1"/>
            </p:cNvSpPr>
            <p:nvPr/>
          </p:nvSpPr>
          <p:spPr bwMode="auto">
            <a:xfrm>
              <a:off x="2608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03" name="Rectangle 3735"/>
            <p:cNvSpPr>
              <a:spLocks noChangeArrowheads="1"/>
            </p:cNvSpPr>
            <p:nvPr/>
          </p:nvSpPr>
          <p:spPr bwMode="auto">
            <a:xfrm>
              <a:off x="2653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04" name="Rectangle 3736"/>
            <p:cNvSpPr>
              <a:spLocks noChangeArrowheads="1"/>
            </p:cNvSpPr>
            <p:nvPr/>
          </p:nvSpPr>
          <p:spPr bwMode="auto">
            <a:xfrm>
              <a:off x="1474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05" name="Rectangle 3737"/>
            <p:cNvSpPr>
              <a:spLocks noChangeArrowheads="1"/>
            </p:cNvSpPr>
            <p:nvPr/>
          </p:nvSpPr>
          <p:spPr bwMode="auto">
            <a:xfrm>
              <a:off x="1519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06" name="Rectangle 3738"/>
            <p:cNvSpPr>
              <a:spLocks noChangeArrowheads="1"/>
            </p:cNvSpPr>
            <p:nvPr/>
          </p:nvSpPr>
          <p:spPr bwMode="auto">
            <a:xfrm>
              <a:off x="1564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07" name="Rectangle 3739"/>
            <p:cNvSpPr>
              <a:spLocks noChangeArrowheads="1"/>
            </p:cNvSpPr>
            <p:nvPr/>
          </p:nvSpPr>
          <p:spPr bwMode="auto">
            <a:xfrm>
              <a:off x="1610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08" name="Rectangle 3740"/>
            <p:cNvSpPr>
              <a:spLocks noChangeArrowheads="1"/>
            </p:cNvSpPr>
            <p:nvPr/>
          </p:nvSpPr>
          <p:spPr bwMode="auto">
            <a:xfrm>
              <a:off x="1655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09" name="Rectangle 3741"/>
            <p:cNvSpPr>
              <a:spLocks noChangeArrowheads="1"/>
            </p:cNvSpPr>
            <p:nvPr/>
          </p:nvSpPr>
          <p:spPr bwMode="auto">
            <a:xfrm>
              <a:off x="1701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10" name="Rectangle 3742"/>
            <p:cNvSpPr>
              <a:spLocks noChangeArrowheads="1"/>
            </p:cNvSpPr>
            <p:nvPr/>
          </p:nvSpPr>
          <p:spPr bwMode="auto">
            <a:xfrm>
              <a:off x="1746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11" name="Rectangle 3743"/>
            <p:cNvSpPr>
              <a:spLocks noChangeArrowheads="1"/>
            </p:cNvSpPr>
            <p:nvPr/>
          </p:nvSpPr>
          <p:spPr bwMode="auto">
            <a:xfrm>
              <a:off x="1791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12" name="Rectangle 3744"/>
            <p:cNvSpPr>
              <a:spLocks noChangeArrowheads="1"/>
            </p:cNvSpPr>
            <p:nvPr/>
          </p:nvSpPr>
          <p:spPr bwMode="auto">
            <a:xfrm>
              <a:off x="1837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13" name="Rectangle 3745"/>
            <p:cNvSpPr>
              <a:spLocks noChangeArrowheads="1"/>
            </p:cNvSpPr>
            <p:nvPr/>
          </p:nvSpPr>
          <p:spPr bwMode="auto">
            <a:xfrm>
              <a:off x="1882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14" name="Rectangle 3746"/>
            <p:cNvSpPr>
              <a:spLocks noChangeArrowheads="1"/>
            </p:cNvSpPr>
            <p:nvPr/>
          </p:nvSpPr>
          <p:spPr bwMode="auto">
            <a:xfrm>
              <a:off x="1928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15" name="Rectangle 3747"/>
            <p:cNvSpPr>
              <a:spLocks noChangeArrowheads="1"/>
            </p:cNvSpPr>
            <p:nvPr/>
          </p:nvSpPr>
          <p:spPr bwMode="auto">
            <a:xfrm>
              <a:off x="1973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16" name="Rectangle 3748"/>
            <p:cNvSpPr>
              <a:spLocks noChangeArrowheads="1"/>
            </p:cNvSpPr>
            <p:nvPr/>
          </p:nvSpPr>
          <p:spPr bwMode="auto">
            <a:xfrm>
              <a:off x="2018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17" name="Rectangle 3749"/>
            <p:cNvSpPr>
              <a:spLocks noChangeArrowheads="1"/>
            </p:cNvSpPr>
            <p:nvPr/>
          </p:nvSpPr>
          <p:spPr bwMode="auto">
            <a:xfrm>
              <a:off x="2064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18" name="Rectangle 3750"/>
            <p:cNvSpPr>
              <a:spLocks noChangeArrowheads="1"/>
            </p:cNvSpPr>
            <p:nvPr/>
          </p:nvSpPr>
          <p:spPr bwMode="auto">
            <a:xfrm>
              <a:off x="2109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19" name="Rectangle 3751"/>
            <p:cNvSpPr>
              <a:spLocks noChangeArrowheads="1"/>
            </p:cNvSpPr>
            <p:nvPr/>
          </p:nvSpPr>
          <p:spPr bwMode="auto">
            <a:xfrm>
              <a:off x="2155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20" name="Rectangle 3752"/>
            <p:cNvSpPr>
              <a:spLocks noChangeArrowheads="1"/>
            </p:cNvSpPr>
            <p:nvPr/>
          </p:nvSpPr>
          <p:spPr bwMode="auto">
            <a:xfrm>
              <a:off x="2200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21" name="Rectangle 3753"/>
            <p:cNvSpPr>
              <a:spLocks noChangeArrowheads="1"/>
            </p:cNvSpPr>
            <p:nvPr/>
          </p:nvSpPr>
          <p:spPr bwMode="auto">
            <a:xfrm>
              <a:off x="2245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22" name="Rectangle 3754"/>
            <p:cNvSpPr>
              <a:spLocks noChangeArrowheads="1"/>
            </p:cNvSpPr>
            <p:nvPr/>
          </p:nvSpPr>
          <p:spPr bwMode="auto">
            <a:xfrm>
              <a:off x="2291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23" name="Rectangle 3755"/>
            <p:cNvSpPr>
              <a:spLocks noChangeArrowheads="1"/>
            </p:cNvSpPr>
            <p:nvPr/>
          </p:nvSpPr>
          <p:spPr bwMode="auto">
            <a:xfrm>
              <a:off x="2336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24" name="Rectangle 3756"/>
            <p:cNvSpPr>
              <a:spLocks noChangeArrowheads="1"/>
            </p:cNvSpPr>
            <p:nvPr/>
          </p:nvSpPr>
          <p:spPr bwMode="auto">
            <a:xfrm>
              <a:off x="2382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25" name="Rectangle 3757"/>
            <p:cNvSpPr>
              <a:spLocks noChangeArrowheads="1"/>
            </p:cNvSpPr>
            <p:nvPr/>
          </p:nvSpPr>
          <p:spPr bwMode="auto">
            <a:xfrm>
              <a:off x="2427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26" name="Rectangle 3758"/>
            <p:cNvSpPr>
              <a:spLocks noChangeArrowheads="1"/>
            </p:cNvSpPr>
            <p:nvPr/>
          </p:nvSpPr>
          <p:spPr bwMode="auto">
            <a:xfrm>
              <a:off x="2472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27" name="Rectangle 3759"/>
            <p:cNvSpPr>
              <a:spLocks noChangeArrowheads="1"/>
            </p:cNvSpPr>
            <p:nvPr/>
          </p:nvSpPr>
          <p:spPr bwMode="auto">
            <a:xfrm>
              <a:off x="2518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28" name="Rectangle 3760"/>
            <p:cNvSpPr>
              <a:spLocks noChangeArrowheads="1"/>
            </p:cNvSpPr>
            <p:nvPr/>
          </p:nvSpPr>
          <p:spPr bwMode="auto">
            <a:xfrm>
              <a:off x="2562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29" name="Rectangle 3761"/>
            <p:cNvSpPr>
              <a:spLocks noChangeArrowheads="1"/>
            </p:cNvSpPr>
            <p:nvPr/>
          </p:nvSpPr>
          <p:spPr bwMode="auto">
            <a:xfrm>
              <a:off x="2608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30" name="Rectangle 3762"/>
            <p:cNvSpPr>
              <a:spLocks noChangeArrowheads="1"/>
            </p:cNvSpPr>
            <p:nvPr/>
          </p:nvSpPr>
          <p:spPr bwMode="auto">
            <a:xfrm>
              <a:off x="2653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31" name="Rectangle 3763"/>
            <p:cNvSpPr>
              <a:spLocks noChangeArrowheads="1"/>
            </p:cNvSpPr>
            <p:nvPr/>
          </p:nvSpPr>
          <p:spPr bwMode="auto">
            <a:xfrm>
              <a:off x="1474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32" name="Rectangle 3764"/>
            <p:cNvSpPr>
              <a:spLocks noChangeArrowheads="1"/>
            </p:cNvSpPr>
            <p:nvPr/>
          </p:nvSpPr>
          <p:spPr bwMode="auto">
            <a:xfrm>
              <a:off x="1519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33" name="Rectangle 3765"/>
            <p:cNvSpPr>
              <a:spLocks noChangeArrowheads="1"/>
            </p:cNvSpPr>
            <p:nvPr/>
          </p:nvSpPr>
          <p:spPr bwMode="auto">
            <a:xfrm>
              <a:off x="1564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34" name="Rectangle 3766"/>
            <p:cNvSpPr>
              <a:spLocks noChangeArrowheads="1"/>
            </p:cNvSpPr>
            <p:nvPr/>
          </p:nvSpPr>
          <p:spPr bwMode="auto">
            <a:xfrm>
              <a:off x="1610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35" name="Rectangle 3767"/>
            <p:cNvSpPr>
              <a:spLocks noChangeArrowheads="1"/>
            </p:cNvSpPr>
            <p:nvPr/>
          </p:nvSpPr>
          <p:spPr bwMode="auto">
            <a:xfrm>
              <a:off x="1655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36" name="Rectangle 3768"/>
            <p:cNvSpPr>
              <a:spLocks noChangeArrowheads="1"/>
            </p:cNvSpPr>
            <p:nvPr/>
          </p:nvSpPr>
          <p:spPr bwMode="auto">
            <a:xfrm>
              <a:off x="1701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37" name="Rectangle 3769"/>
            <p:cNvSpPr>
              <a:spLocks noChangeArrowheads="1"/>
            </p:cNvSpPr>
            <p:nvPr/>
          </p:nvSpPr>
          <p:spPr bwMode="auto">
            <a:xfrm>
              <a:off x="1746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38" name="Rectangle 3770"/>
            <p:cNvSpPr>
              <a:spLocks noChangeArrowheads="1"/>
            </p:cNvSpPr>
            <p:nvPr/>
          </p:nvSpPr>
          <p:spPr bwMode="auto">
            <a:xfrm>
              <a:off x="1791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39" name="Rectangle 3771"/>
            <p:cNvSpPr>
              <a:spLocks noChangeArrowheads="1"/>
            </p:cNvSpPr>
            <p:nvPr/>
          </p:nvSpPr>
          <p:spPr bwMode="auto">
            <a:xfrm>
              <a:off x="1837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40" name="Rectangle 3772"/>
            <p:cNvSpPr>
              <a:spLocks noChangeArrowheads="1"/>
            </p:cNvSpPr>
            <p:nvPr/>
          </p:nvSpPr>
          <p:spPr bwMode="auto">
            <a:xfrm>
              <a:off x="1882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41" name="Rectangle 3773"/>
            <p:cNvSpPr>
              <a:spLocks noChangeArrowheads="1"/>
            </p:cNvSpPr>
            <p:nvPr/>
          </p:nvSpPr>
          <p:spPr bwMode="auto">
            <a:xfrm>
              <a:off x="1928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42" name="Rectangle 3774"/>
            <p:cNvSpPr>
              <a:spLocks noChangeArrowheads="1"/>
            </p:cNvSpPr>
            <p:nvPr/>
          </p:nvSpPr>
          <p:spPr bwMode="auto">
            <a:xfrm>
              <a:off x="1973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43" name="Rectangle 3775"/>
            <p:cNvSpPr>
              <a:spLocks noChangeArrowheads="1"/>
            </p:cNvSpPr>
            <p:nvPr/>
          </p:nvSpPr>
          <p:spPr bwMode="auto">
            <a:xfrm>
              <a:off x="2018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44" name="Rectangle 3776"/>
            <p:cNvSpPr>
              <a:spLocks noChangeArrowheads="1"/>
            </p:cNvSpPr>
            <p:nvPr/>
          </p:nvSpPr>
          <p:spPr bwMode="auto">
            <a:xfrm>
              <a:off x="2064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45" name="Rectangle 3777"/>
            <p:cNvSpPr>
              <a:spLocks noChangeArrowheads="1"/>
            </p:cNvSpPr>
            <p:nvPr/>
          </p:nvSpPr>
          <p:spPr bwMode="auto">
            <a:xfrm>
              <a:off x="2109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46" name="Rectangle 3778"/>
            <p:cNvSpPr>
              <a:spLocks noChangeArrowheads="1"/>
            </p:cNvSpPr>
            <p:nvPr/>
          </p:nvSpPr>
          <p:spPr bwMode="auto">
            <a:xfrm>
              <a:off x="2155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47" name="Rectangle 3779"/>
            <p:cNvSpPr>
              <a:spLocks noChangeArrowheads="1"/>
            </p:cNvSpPr>
            <p:nvPr/>
          </p:nvSpPr>
          <p:spPr bwMode="auto">
            <a:xfrm>
              <a:off x="2200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48" name="Rectangle 3780"/>
            <p:cNvSpPr>
              <a:spLocks noChangeArrowheads="1"/>
            </p:cNvSpPr>
            <p:nvPr/>
          </p:nvSpPr>
          <p:spPr bwMode="auto">
            <a:xfrm>
              <a:off x="2245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49" name="Rectangle 3781"/>
            <p:cNvSpPr>
              <a:spLocks noChangeArrowheads="1"/>
            </p:cNvSpPr>
            <p:nvPr/>
          </p:nvSpPr>
          <p:spPr bwMode="auto">
            <a:xfrm>
              <a:off x="2291" y="75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50" name="Rectangle 3782"/>
            <p:cNvSpPr>
              <a:spLocks noChangeArrowheads="1"/>
            </p:cNvSpPr>
            <p:nvPr/>
          </p:nvSpPr>
          <p:spPr bwMode="auto">
            <a:xfrm>
              <a:off x="2336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51" name="Rectangle 3783"/>
            <p:cNvSpPr>
              <a:spLocks noChangeArrowheads="1"/>
            </p:cNvSpPr>
            <p:nvPr/>
          </p:nvSpPr>
          <p:spPr bwMode="auto">
            <a:xfrm>
              <a:off x="2382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52" name="Rectangle 3784"/>
            <p:cNvSpPr>
              <a:spLocks noChangeArrowheads="1"/>
            </p:cNvSpPr>
            <p:nvPr/>
          </p:nvSpPr>
          <p:spPr bwMode="auto">
            <a:xfrm>
              <a:off x="2427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53" name="Rectangle 3785"/>
            <p:cNvSpPr>
              <a:spLocks noChangeArrowheads="1"/>
            </p:cNvSpPr>
            <p:nvPr/>
          </p:nvSpPr>
          <p:spPr bwMode="auto">
            <a:xfrm>
              <a:off x="2472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54" name="Rectangle 3786"/>
            <p:cNvSpPr>
              <a:spLocks noChangeArrowheads="1"/>
            </p:cNvSpPr>
            <p:nvPr/>
          </p:nvSpPr>
          <p:spPr bwMode="auto">
            <a:xfrm>
              <a:off x="2518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55" name="Rectangle 3787"/>
            <p:cNvSpPr>
              <a:spLocks noChangeArrowheads="1"/>
            </p:cNvSpPr>
            <p:nvPr/>
          </p:nvSpPr>
          <p:spPr bwMode="auto">
            <a:xfrm>
              <a:off x="2562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56" name="Rectangle 3788"/>
            <p:cNvSpPr>
              <a:spLocks noChangeArrowheads="1"/>
            </p:cNvSpPr>
            <p:nvPr/>
          </p:nvSpPr>
          <p:spPr bwMode="auto">
            <a:xfrm>
              <a:off x="2608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57" name="Rectangle 3789"/>
            <p:cNvSpPr>
              <a:spLocks noChangeArrowheads="1"/>
            </p:cNvSpPr>
            <p:nvPr/>
          </p:nvSpPr>
          <p:spPr bwMode="auto">
            <a:xfrm>
              <a:off x="2653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58" name="Rectangle 3790"/>
            <p:cNvSpPr>
              <a:spLocks noChangeArrowheads="1"/>
            </p:cNvSpPr>
            <p:nvPr/>
          </p:nvSpPr>
          <p:spPr bwMode="auto">
            <a:xfrm>
              <a:off x="1474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59" name="Rectangle 3791"/>
            <p:cNvSpPr>
              <a:spLocks noChangeArrowheads="1"/>
            </p:cNvSpPr>
            <p:nvPr/>
          </p:nvSpPr>
          <p:spPr bwMode="auto">
            <a:xfrm>
              <a:off x="1519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60" name="Rectangle 3792"/>
            <p:cNvSpPr>
              <a:spLocks noChangeArrowheads="1"/>
            </p:cNvSpPr>
            <p:nvPr/>
          </p:nvSpPr>
          <p:spPr bwMode="auto">
            <a:xfrm>
              <a:off x="1564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61" name="Rectangle 3793"/>
            <p:cNvSpPr>
              <a:spLocks noChangeArrowheads="1"/>
            </p:cNvSpPr>
            <p:nvPr/>
          </p:nvSpPr>
          <p:spPr bwMode="auto">
            <a:xfrm>
              <a:off x="1610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62" name="Rectangle 3794"/>
            <p:cNvSpPr>
              <a:spLocks noChangeArrowheads="1"/>
            </p:cNvSpPr>
            <p:nvPr/>
          </p:nvSpPr>
          <p:spPr bwMode="auto">
            <a:xfrm>
              <a:off x="1655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63" name="Rectangle 3795"/>
            <p:cNvSpPr>
              <a:spLocks noChangeArrowheads="1"/>
            </p:cNvSpPr>
            <p:nvPr/>
          </p:nvSpPr>
          <p:spPr bwMode="auto">
            <a:xfrm>
              <a:off x="1701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64" name="Rectangle 3796"/>
            <p:cNvSpPr>
              <a:spLocks noChangeArrowheads="1"/>
            </p:cNvSpPr>
            <p:nvPr/>
          </p:nvSpPr>
          <p:spPr bwMode="auto">
            <a:xfrm>
              <a:off x="1746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65" name="Rectangle 3797"/>
            <p:cNvSpPr>
              <a:spLocks noChangeArrowheads="1"/>
            </p:cNvSpPr>
            <p:nvPr/>
          </p:nvSpPr>
          <p:spPr bwMode="auto">
            <a:xfrm>
              <a:off x="1791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66" name="Rectangle 3798"/>
            <p:cNvSpPr>
              <a:spLocks noChangeArrowheads="1"/>
            </p:cNvSpPr>
            <p:nvPr/>
          </p:nvSpPr>
          <p:spPr bwMode="auto">
            <a:xfrm>
              <a:off x="1837" y="70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67" name="Rectangle 3799"/>
            <p:cNvSpPr>
              <a:spLocks noChangeArrowheads="1"/>
            </p:cNvSpPr>
            <p:nvPr/>
          </p:nvSpPr>
          <p:spPr bwMode="auto">
            <a:xfrm>
              <a:off x="1882" y="70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68" name="Rectangle 3800"/>
            <p:cNvSpPr>
              <a:spLocks noChangeArrowheads="1"/>
            </p:cNvSpPr>
            <p:nvPr/>
          </p:nvSpPr>
          <p:spPr bwMode="auto">
            <a:xfrm>
              <a:off x="1928" y="70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69" name="Rectangle 3801"/>
            <p:cNvSpPr>
              <a:spLocks noChangeArrowheads="1"/>
            </p:cNvSpPr>
            <p:nvPr/>
          </p:nvSpPr>
          <p:spPr bwMode="auto">
            <a:xfrm>
              <a:off x="1973" y="70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70" name="Rectangle 3802"/>
            <p:cNvSpPr>
              <a:spLocks noChangeArrowheads="1"/>
            </p:cNvSpPr>
            <p:nvPr/>
          </p:nvSpPr>
          <p:spPr bwMode="auto">
            <a:xfrm>
              <a:off x="2018" y="70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71" name="Rectangle 3803"/>
            <p:cNvSpPr>
              <a:spLocks noChangeArrowheads="1"/>
            </p:cNvSpPr>
            <p:nvPr/>
          </p:nvSpPr>
          <p:spPr bwMode="auto">
            <a:xfrm>
              <a:off x="2064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72" name="Rectangle 3804"/>
            <p:cNvSpPr>
              <a:spLocks noChangeArrowheads="1"/>
            </p:cNvSpPr>
            <p:nvPr/>
          </p:nvSpPr>
          <p:spPr bwMode="auto">
            <a:xfrm>
              <a:off x="2109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73" name="Rectangle 3805"/>
            <p:cNvSpPr>
              <a:spLocks noChangeArrowheads="1"/>
            </p:cNvSpPr>
            <p:nvPr/>
          </p:nvSpPr>
          <p:spPr bwMode="auto">
            <a:xfrm>
              <a:off x="2155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74" name="Rectangle 3806"/>
            <p:cNvSpPr>
              <a:spLocks noChangeArrowheads="1"/>
            </p:cNvSpPr>
            <p:nvPr/>
          </p:nvSpPr>
          <p:spPr bwMode="auto">
            <a:xfrm>
              <a:off x="2200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75" name="Rectangle 3807"/>
            <p:cNvSpPr>
              <a:spLocks noChangeArrowheads="1"/>
            </p:cNvSpPr>
            <p:nvPr/>
          </p:nvSpPr>
          <p:spPr bwMode="auto">
            <a:xfrm>
              <a:off x="2245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76" name="Rectangle 3808"/>
            <p:cNvSpPr>
              <a:spLocks noChangeArrowheads="1"/>
            </p:cNvSpPr>
            <p:nvPr/>
          </p:nvSpPr>
          <p:spPr bwMode="auto">
            <a:xfrm>
              <a:off x="2291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77" name="Rectangle 3809"/>
            <p:cNvSpPr>
              <a:spLocks noChangeArrowheads="1"/>
            </p:cNvSpPr>
            <p:nvPr/>
          </p:nvSpPr>
          <p:spPr bwMode="auto">
            <a:xfrm>
              <a:off x="2336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78" name="Rectangle 3810"/>
            <p:cNvSpPr>
              <a:spLocks noChangeArrowheads="1"/>
            </p:cNvSpPr>
            <p:nvPr/>
          </p:nvSpPr>
          <p:spPr bwMode="auto">
            <a:xfrm>
              <a:off x="2382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79" name="Rectangle 3811"/>
            <p:cNvSpPr>
              <a:spLocks noChangeArrowheads="1"/>
            </p:cNvSpPr>
            <p:nvPr/>
          </p:nvSpPr>
          <p:spPr bwMode="auto">
            <a:xfrm>
              <a:off x="2427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80" name="Rectangle 3812"/>
            <p:cNvSpPr>
              <a:spLocks noChangeArrowheads="1"/>
            </p:cNvSpPr>
            <p:nvPr/>
          </p:nvSpPr>
          <p:spPr bwMode="auto">
            <a:xfrm>
              <a:off x="2472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81" name="Rectangle 3813"/>
            <p:cNvSpPr>
              <a:spLocks noChangeArrowheads="1"/>
            </p:cNvSpPr>
            <p:nvPr/>
          </p:nvSpPr>
          <p:spPr bwMode="auto">
            <a:xfrm>
              <a:off x="2518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82" name="Rectangle 3814"/>
            <p:cNvSpPr>
              <a:spLocks noChangeArrowheads="1"/>
            </p:cNvSpPr>
            <p:nvPr/>
          </p:nvSpPr>
          <p:spPr bwMode="auto">
            <a:xfrm>
              <a:off x="2563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83" name="Rectangle 3815"/>
            <p:cNvSpPr>
              <a:spLocks noChangeArrowheads="1"/>
            </p:cNvSpPr>
            <p:nvPr/>
          </p:nvSpPr>
          <p:spPr bwMode="auto">
            <a:xfrm>
              <a:off x="2609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84" name="Rectangle 3816"/>
            <p:cNvSpPr>
              <a:spLocks noChangeArrowheads="1"/>
            </p:cNvSpPr>
            <p:nvPr/>
          </p:nvSpPr>
          <p:spPr bwMode="auto">
            <a:xfrm>
              <a:off x="2654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85" name="Rectangle 3817"/>
            <p:cNvSpPr>
              <a:spLocks noChangeArrowheads="1"/>
            </p:cNvSpPr>
            <p:nvPr/>
          </p:nvSpPr>
          <p:spPr bwMode="auto">
            <a:xfrm>
              <a:off x="1474" y="66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86" name="Rectangle 3818"/>
            <p:cNvSpPr>
              <a:spLocks noChangeArrowheads="1"/>
            </p:cNvSpPr>
            <p:nvPr/>
          </p:nvSpPr>
          <p:spPr bwMode="auto">
            <a:xfrm>
              <a:off x="1519" y="66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87" name="Rectangle 3819"/>
            <p:cNvSpPr>
              <a:spLocks noChangeArrowheads="1"/>
            </p:cNvSpPr>
            <p:nvPr/>
          </p:nvSpPr>
          <p:spPr bwMode="auto">
            <a:xfrm>
              <a:off x="1564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88" name="Rectangle 3820"/>
            <p:cNvSpPr>
              <a:spLocks noChangeArrowheads="1"/>
            </p:cNvSpPr>
            <p:nvPr/>
          </p:nvSpPr>
          <p:spPr bwMode="auto">
            <a:xfrm>
              <a:off x="1610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89" name="Rectangle 3821"/>
            <p:cNvSpPr>
              <a:spLocks noChangeArrowheads="1"/>
            </p:cNvSpPr>
            <p:nvPr/>
          </p:nvSpPr>
          <p:spPr bwMode="auto">
            <a:xfrm>
              <a:off x="1655" y="66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90" name="Rectangle 3822"/>
            <p:cNvSpPr>
              <a:spLocks noChangeArrowheads="1"/>
            </p:cNvSpPr>
            <p:nvPr/>
          </p:nvSpPr>
          <p:spPr bwMode="auto">
            <a:xfrm>
              <a:off x="1701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91" name="Rectangle 3823"/>
            <p:cNvSpPr>
              <a:spLocks noChangeArrowheads="1"/>
            </p:cNvSpPr>
            <p:nvPr/>
          </p:nvSpPr>
          <p:spPr bwMode="auto">
            <a:xfrm>
              <a:off x="1746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92" name="Rectangle 3824"/>
            <p:cNvSpPr>
              <a:spLocks noChangeArrowheads="1"/>
            </p:cNvSpPr>
            <p:nvPr/>
          </p:nvSpPr>
          <p:spPr bwMode="auto">
            <a:xfrm>
              <a:off x="1791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93" name="Rectangle 3825"/>
            <p:cNvSpPr>
              <a:spLocks noChangeArrowheads="1"/>
            </p:cNvSpPr>
            <p:nvPr/>
          </p:nvSpPr>
          <p:spPr bwMode="auto">
            <a:xfrm>
              <a:off x="1837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94" name="Rectangle 3826"/>
            <p:cNvSpPr>
              <a:spLocks noChangeArrowheads="1"/>
            </p:cNvSpPr>
            <p:nvPr/>
          </p:nvSpPr>
          <p:spPr bwMode="auto">
            <a:xfrm>
              <a:off x="1882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95" name="Rectangle 3827"/>
            <p:cNvSpPr>
              <a:spLocks noChangeArrowheads="1"/>
            </p:cNvSpPr>
            <p:nvPr/>
          </p:nvSpPr>
          <p:spPr bwMode="auto">
            <a:xfrm>
              <a:off x="1928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96" name="Rectangle 3828"/>
            <p:cNvSpPr>
              <a:spLocks noChangeArrowheads="1"/>
            </p:cNvSpPr>
            <p:nvPr/>
          </p:nvSpPr>
          <p:spPr bwMode="auto">
            <a:xfrm>
              <a:off x="1973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97" name="Rectangle 3829"/>
            <p:cNvSpPr>
              <a:spLocks noChangeArrowheads="1"/>
            </p:cNvSpPr>
            <p:nvPr/>
          </p:nvSpPr>
          <p:spPr bwMode="auto">
            <a:xfrm>
              <a:off x="2018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98" name="Rectangle 3830"/>
            <p:cNvSpPr>
              <a:spLocks noChangeArrowheads="1"/>
            </p:cNvSpPr>
            <p:nvPr/>
          </p:nvSpPr>
          <p:spPr bwMode="auto">
            <a:xfrm>
              <a:off x="2064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199" name="Rectangle 3831"/>
            <p:cNvSpPr>
              <a:spLocks noChangeArrowheads="1"/>
            </p:cNvSpPr>
            <p:nvPr/>
          </p:nvSpPr>
          <p:spPr bwMode="auto">
            <a:xfrm>
              <a:off x="2109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00" name="Rectangle 3832"/>
            <p:cNvSpPr>
              <a:spLocks noChangeArrowheads="1"/>
            </p:cNvSpPr>
            <p:nvPr/>
          </p:nvSpPr>
          <p:spPr bwMode="auto">
            <a:xfrm>
              <a:off x="2155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01" name="Rectangle 3833"/>
            <p:cNvSpPr>
              <a:spLocks noChangeArrowheads="1"/>
            </p:cNvSpPr>
            <p:nvPr/>
          </p:nvSpPr>
          <p:spPr bwMode="auto">
            <a:xfrm>
              <a:off x="2200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02" name="Rectangle 3834"/>
            <p:cNvSpPr>
              <a:spLocks noChangeArrowheads="1"/>
            </p:cNvSpPr>
            <p:nvPr/>
          </p:nvSpPr>
          <p:spPr bwMode="auto">
            <a:xfrm>
              <a:off x="2245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03" name="Rectangle 3835"/>
            <p:cNvSpPr>
              <a:spLocks noChangeArrowheads="1"/>
            </p:cNvSpPr>
            <p:nvPr/>
          </p:nvSpPr>
          <p:spPr bwMode="auto">
            <a:xfrm>
              <a:off x="2291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04" name="Rectangle 3836"/>
            <p:cNvSpPr>
              <a:spLocks noChangeArrowheads="1"/>
            </p:cNvSpPr>
            <p:nvPr/>
          </p:nvSpPr>
          <p:spPr bwMode="auto">
            <a:xfrm>
              <a:off x="2336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05" name="Rectangle 3837"/>
            <p:cNvSpPr>
              <a:spLocks noChangeArrowheads="1"/>
            </p:cNvSpPr>
            <p:nvPr/>
          </p:nvSpPr>
          <p:spPr bwMode="auto">
            <a:xfrm>
              <a:off x="2382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06" name="Rectangle 3838"/>
            <p:cNvSpPr>
              <a:spLocks noChangeArrowheads="1"/>
            </p:cNvSpPr>
            <p:nvPr/>
          </p:nvSpPr>
          <p:spPr bwMode="auto">
            <a:xfrm>
              <a:off x="2427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07" name="Rectangle 3839"/>
            <p:cNvSpPr>
              <a:spLocks noChangeArrowheads="1"/>
            </p:cNvSpPr>
            <p:nvPr/>
          </p:nvSpPr>
          <p:spPr bwMode="auto">
            <a:xfrm>
              <a:off x="2472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08" name="Rectangle 3840"/>
            <p:cNvSpPr>
              <a:spLocks noChangeArrowheads="1"/>
            </p:cNvSpPr>
            <p:nvPr/>
          </p:nvSpPr>
          <p:spPr bwMode="auto">
            <a:xfrm>
              <a:off x="2518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09" name="Rectangle 3841"/>
            <p:cNvSpPr>
              <a:spLocks noChangeArrowheads="1"/>
            </p:cNvSpPr>
            <p:nvPr/>
          </p:nvSpPr>
          <p:spPr bwMode="auto">
            <a:xfrm>
              <a:off x="2563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10" name="Rectangle 3842"/>
            <p:cNvSpPr>
              <a:spLocks noChangeArrowheads="1"/>
            </p:cNvSpPr>
            <p:nvPr/>
          </p:nvSpPr>
          <p:spPr bwMode="auto">
            <a:xfrm>
              <a:off x="2609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11" name="Rectangle 3843"/>
            <p:cNvSpPr>
              <a:spLocks noChangeArrowheads="1"/>
            </p:cNvSpPr>
            <p:nvPr/>
          </p:nvSpPr>
          <p:spPr bwMode="auto">
            <a:xfrm>
              <a:off x="2654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12" name="Rectangle 3844"/>
            <p:cNvSpPr>
              <a:spLocks noChangeArrowheads="1"/>
            </p:cNvSpPr>
            <p:nvPr/>
          </p:nvSpPr>
          <p:spPr bwMode="auto">
            <a:xfrm>
              <a:off x="1474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13" name="Rectangle 3845"/>
            <p:cNvSpPr>
              <a:spLocks noChangeArrowheads="1"/>
            </p:cNvSpPr>
            <p:nvPr/>
          </p:nvSpPr>
          <p:spPr bwMode="auto">
            <a:xfrm>
              <a:off x="1519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14" name="Rectangle 3846"/>
            <p:cNvSpPr>
              <a:spLocks noChangeArrowheads="1"/>
            </p:cNvSpPr>
            <p:nvPr/>
          </p:nvSpPr>
          <p:spPr bwMode="auto">
            <a:xfrm>
              <a:off x="1564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15" name="Rectangle 3847"/>
            <p:cNvSpPr>
              <a:spLocks noChangeArrowheads="1"/>
            </p:cNvSpPr>
            <p:nvPr/>
          </p:nvSpPr>
          <p:spPr bwMode="auto">
            <a:xfrm>
              <a:off x="1610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16" name="Rectangle 3848"/>
            <p:cNvSpPr>
              <a:spLocks noChangeArrowheads="1"/>
            </p:cNvSpPr>
            <p:nvPr/>
          </p:nvSpPr>
          <p:spPr bwMode="auto">
            <a:xfrm>
              <a:off x="1655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17" name="Rectangle 3849"/>
            <p:cNvSpPr>
              <a:spLocks noChangeArrowheads="1"/>
            </p:cNvSpPr>
            <p:nvPr/>
          </p:nvSpPr>
          <p:spPr bwMode="auto">
            <a:xfrm>
              <a:off x="1701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18" name="Rectangle 3850"/>
            <p:cNvSpPr>
              <a:spLocks noChangeArrowheads="1"/>
            </p:cNvSpPr>
            <p:nvPr/>
          </p:nvSpPr>
          <p:spPr bwMode="auto">
            <a:xfrm>
              <a:off x="1746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19" name="Rectangle 3851"/>
            <p:cNvSpPr>
              <a:spLocks noChangeArrowheads="1"/>
            </p:cNvSpPr>
            <p:nvPr/>
          </p:nvSpPr>
          <p:spPr bwMode="auto">
            <a:xfrm>
              <a:off x="1791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20" name="Rectangle 3852"/>
            <p:cNvSpPr>
              <a:spLocks noChangeArrowheads="1"/>
            </p:cNvSpPr>
            <p:nvPr/>
          </p:nvSpPr>
          <p:spPr bwMode="auto">
            <a:xfrm>
              <a:off x="1837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21" name="Rectangle 3853"/>
            <p:cNvSpPr>
              <a:spLocks noChangeArrowheads="1"/>
            </p:cNvSpPr>
            <p:nvPr/>
          </p:nvSpPr>
          <p:spPr bwMode="auto">
            <a:xfrm>
              <a:off x="1882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22" name="Rectangle 3854"/>
            <p:cNvSpPr>
              <a:spLocks noChangeArrowheads="1"/>
            </p:cNvSpPr>
            <p:nvPr/>
          </p:nvSpPr>
          <p:spPr bwMode="auto">
            <a:xfrm>
              <a:off x="1928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23" name="Rectangle 3855"/>
            <p:cNvSpPr>
              <a:spLocks noChangeArrowheads="1"/>
            </p:cNvSpPr>
            <p:nvPr/>
          </p:nvSpPr>
          <p:spPr bwMode="auto">
            <a:xfrm>
              <a:off x="1973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24" name="Rectangle 3856"/>
            <p:cNvSpPr>
              <a:spLocks noChangeArrowheads="1"/>
            </p:cNvSpPr>
            <p:nvPr/>
          </p:nvSpPr>
          <p:spPr bwMode="auto">
            <a:xfrm>
              <a:off x="2018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25" name="Rectangle 3857"/>
            <p:cNvSpPr>
              <a:spLocks noChangeArrowheads="1"/>
            </p:cNvSpPr>
            <p:nvPr/>
          </p:nvSpPr>
          <p:spPr bwMode="auto">
            <a:xfrm>
              <a:off x="2064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26" name="Rectangle 3858"/>
            <p:cNvSpPr>
              <a:spLocks noChangeArrowheads="1"/>
            </p:cNvSpPr>
            <p:nvPr/>
          </p:nvSpPr>
          <p:spPr bwMode="auto">
            <a:xfrm>
              <a:off x="2109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27" name="Rectangle 3859"/>
            <p:cNvSpPr>
              <a:spLocks noChangeArrowheads="1"/>
            </p:cNvSpPr>
            <p:nvPr/>
          </p:nvSpPr>
          <p:spPr bwMode="auto">
            <a:xfrm>
              <a:off x="2155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28" name="Rectangle 3860"/>
            <p:cNvSpPr>
              <a:spLocks noChangeArrowheads="1"/>
            </p:cNvSpPr>
            <p:nvPr/>
          </p:nvSpPr>
          <p:spPr bwMode="auto">
            <a:xfrm>
              <a:off x="2200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29" name="Rectangle 3861"/>
            <p:cNvSpPr>
              <a:spLocks noChangeArrowheads="1"/>
            </p:cNvSpPr>
            <p:nvPr/>
          </p:nvSpPr>
          <p:spPr bwMode="auto">
            <a:xfrm>
              <a:off x="2245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30" name="Rectangle 3862"/>
            <p:cNvSpPr>
              <a:spLocks noChangeArrowheads="1"/>
            </p:cNvSpPr>
            <p:nvPr/>
          </p:nvSpPr>
          <p:spPr bwMode="auto">
            <a:xfrm>
              <a:off x="2291" y="61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31" name="Rectangle 3863"/>
            <p:cNvSpPr>
              <a:spLocks noChangeArrowheads="1"/>
            </p:cNvSpPr>
            <p:nvPr/>
          </p:nvSpPr>
          <p:spPr bwMode="auto">
            <a:xfrm>
              <a:off x="2336" y="61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32" name="Rectangle 3864"/>
            <p:cNvSpPr>
              <a:spLocks noChangeArrowheads="1"/>
            </p:cNvSpPr>
            <p:nvPr/>
          </p:nvSpPr>
          <p:spPr bwMode="auto">
            <a:xfrm>
              <a:off x="2382" y="61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33" name="Rectangle 3865"/>
            <p:cNvSpPr>
              <a:spLocks noChangeArrowheads="1"/>
            </p:cNvSpPr>
            <p:nvPr/>
          </p:nvSpPr>
          <p:spPr bwMode="auto">
            <a:xfrm>
              <a:off x="2427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34" name="Rectangle 3866"/>
            <p:cNvSpPr>
              <a:spLocks noChangeArrowheads="1"/>
            </p:cNvSpPr>
            <p:nvPr/>
          </p:nvSpPr>
          <p:spPr bwMode="auto">
            <a:xfrm>
              <a:off x="2472" y="61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35" name="Rectangle 3867"/>
            <p:cNvSpPr>
              <a:spLocks noChangeArrowheads="1"/>
            </p:cNvSpPr>
            <p:nvPr/>
          </p:nvSpPr>
          <p:spPr bwMode="auto">
            <a:xfrm>
              <a:off x="2518" y="61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36" name="Rectangle 3868"/>
            <p:cNvSpPr>
              <a:spLocks noChangeArrowheads="1"/>
            </p:cNvSpPr>
            <p:nvPr/>
          </p:nvSpPr>
          <p:spPr bwMode="auto">
            <a:xfrm>
              <a:off x="2563" y="61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37" name="Rectangle 3869"/>
            <p:cNvSpPr>
              <a:spLocks noChangeArrowheads="1"/>
            </p:cNvSpPr>
            <p:nvPr/>
          </p:nvSpPr>
          <p:spPr bwMode="auto">
            <a:xfrm>
              <a:off x="2609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38" name="Rectangle 3870"/>
            <p:cNvSpPr>
              <a:spLocks noChangeArrowheads="1"/>
            </p:cNvSpPr>
            <p:nvPr/>
          </p:nvSpPr>
          <p:spPr bwMode="auto">
            <a:xfrm>
              <a:off x="2654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39" name="Rectangle 3871"/>
            <p:cNvSpPr>
              <a:spLocks noChangeArrowheads="1"/>
            </p:cNvSpPr>
            <p:nvPr/>
          </p:nvSpPr>
          <p:spPr bwMode="auto">
            <a:xfrm>
              <a:off x="1474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40" name="Rectangle 3872"/>
            <p:cNvSpPr>
              <a:spLocks noChangeArrowheads="1"/>
            </p:cNvSpPr>
            <p:nvPr/>
          </p:nvSpPr>
          <p:spPr bwMode="auto">
            <a:xfrm>
              <a:off x="1519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41" name="Rectangle 3873"/>
            <p:cNvSpPr>
              <a:spLocks noChangeArrowheads="1"/>
            </p:cNvSpPr>
            <p:nvPr/>
          </p:nvSpPr>
          <p:spPr bwMode="auto">
            <a:xfrm>
              <a:off x="1564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42" name="Rectangle 3874"/>
            <p:cNvSpPr>
              <a:spLocks noChangeArrowheads="1"/>
            </p:cNvSpPr>
            <p:nvPr/>
          </p:nvSpPr>
          <p:spPr bwMode="auto">
            <a:xfrm>
              <a:off x="1610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43" name="Rectangle 3875"/>
            <p:cNvSpPr>
              <a:spLocks noChangeArrowheads="1"/>
            </p:cNvSpPr>
            <p:nvPr/>
          </p:nvSpPr>
          <p:spPr bwMode="auto">
            <a:xfrm>
              <a:off x="1655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44" name="Rectangle 3876"/>
            <p:cNvSpPr>
              <a:spLocks noChangeArrowheads="1"/>
            </p:cNvSpPr>
            <p:nvPr/>
          </p:nvSpPr>
          <p:spPr bwMode="auto">
            <a:xfrm>
              <a:off x="1701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45" name="Rectangle 3877"/>
            <p:cNvSpPr>
              <a:spLocks noChangeArrowheads="1"/>
            </p:cNvSpPr>
            <p:nvPr/>
          </p:nvSpPr>
          <p:spPr bwMode="auto">
            <a:xfrm>
              <a:off x="1746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46" name="Rectangle 3878"/>
            <p:cNvSpPr>
              <a:spLocks noChangeArrowheads="1"/>
            </p:cNvSpPr>
            <p:nvPr/>
          </p:nvSpPr>
          <p:spPr bwMode="auto">
            <a:xfrm>
              <a:off x="1791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47" name="Rectangle 3879"/>
            <p:cNvSpPr>
              <a:spLocks noChangeArrowheads="1"/>
            </p:cNvSpPr>
            <p:nvPr/>
          </p:nvSpPr>
          <p:spPr bwMode="auto">
            <a:xfrm>
              <a:off x="1837" y="57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48" name="Rectangle 3880"/>
            <p:cNvSpPr>
              <a:spLocks noChangeArrowheads="1"/>
            </p:cNvSpPr>
            <p:nvPr/>
          </p:nvSpPr>
          <p:spPr bwMode="auto">
            <a:xfrm>
              <a:off x="1882" y="57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49" name="Rectangle 3881"/>
            <p:cNvSpPr>
              <a:spLocks noChangeArrowheads="1"/>
            </p:cNvSpPr>
            <p:nvPr/>
          </p:nvSpPr>
          <p:spPr bwMode="auto">
            <a:xfrm>
              <a:off x="1928" y="57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50" name="Rectangle 3882"/>
            <p:cNvSpPr>
              <a:spLocks noChangeArrowheads="1"/>
            </p:cNvSpPr>
            <p:nvPr/>
          </p:nvSpPr>
          <p:spPr bwMode="auto">
            <a:xfrm>
              <a:off x="1973" y="57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51" name="Rectangle 3883"/>
            <p:cNvSpPr>
              <a:spLocks noChangeArrowheads="1"/>
            </p:cNvSpPr>
            <p:nvPr/>
          </p:nvSpPr>
          <p:spPr bwMode="auto">
            <a:xfrm>
              <a:off x="2018" y="57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52" name="Rectangle 3884"/>
            <p:cNvSpPr>
              <a:spLocks noChangeArrowheads="1"/>
            </p:cNvSpPr>
            <p:nvPr/>
          </p:nvSpPr>
          <p:spPr bwMode="auto">
            <a:xfrm>
              <a:off x="2064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53" name="Rectangle 3885"/>
            <p:cNvSpPr>
              <a:spLocks noChangeArrowheads="1"/>
            </p:cNvSpPr>
            <p:nvPr/>
          </p:nvSpPr>
          <p:spPr bwMode="auto">
            <a:xfrm>
              <a:off x="2109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54" name="Rectangle 3886"/>
            <p:cNvSpPr>
              <a:spLocks noChangeArrowheads="1"/>
            </p:cNvSpPr>
            <p:nvPr/>
          </p:nvSpPr>
          <p:spPr bwMode="auto">
            <a:xfrm>
              <a:off x="2155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55" name="Rectangle 3887"/>
            <p:cNvSpPr>
              <a:spLocks noChangeArrowheads="1"/>
            </p:cNvSpPr>
            <p:nvPr/>
          </p:nvSpPr>
          <p:spPr bwMode="auto">
            <a:xfrm>
              <a:off x="2200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56" name="Rectangle 3888"/>
            <p:cNvSpPr>
              <a:spLocks noChangeArrowheads="1"/>
            </p:cNvSpPr>
            <p:nvPr/>
          </p:nvSpPr>
          <p:spPr bwMode="auto">
            <a:xfrm>
              <a:off x="2245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57" name="Rectangle 3889"/>
            <p:cNvSpPr>
              <a:spLocks noChangeArrowheads="1"/>
            </p:cNvSpPr>
            <p:nvPr/>
          </p:nvSpPr>
          <p:spPr bwMode="auto">
            <a:xfrm>
              <a:off x="2291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58" name="Rectangle 3890"/>
            <p:cNvSpPr>
              <a:spLocks noChangeArrowheads="1"/>
            </p:cNvSpPr>
            <p:nvPr/>
          </p:nvSpPr>
          <p:spPr bwMode="auto">
            <a:xfrm>
              <a:off x="2336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59" name="Rectangle 3891"/>
            <p:cNvSpPr>
              <a:spLocks noChangeArrowheads="1"/>
            </p:cNvSpPr>
            <p:nvPr/>
          </p:nvSpPr>
          <p:spPr bwMode="auto">
            <a:xfrm>
              <a:off x="2382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60" name="Rectangle 3892"/>
            <p:cNvSpPr>
              <a:spLocks noChangeArrowheads="1"/>
            </p:cNvSpPr>
            <p:nvPr/>
          </p:nvSpPr>
          <p:spPr bwMode="auto">
            <a:xfrm>
              <a:off x="2427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61" name="Rectangle 3893"/>
            <p:cNvSpPr>
              <a:spLocks noChangeArrowheads="1"/>
            </p:cNvSpPr>
            <p:nvPr/>
          </p:nvSpPr>
          <p:spPr bwMode="auto">
            <a:xfrm>
              <a:off x="2472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62" name="Rectangle 3894"/>
            <p:cNvSpPr>
              <a:spLocks noChangeArrowheads="1"/>
            </p:cNvSpPr>
            <p:nvPr/>
          </p:nvSpPr>
          <p:spPr bwMode="auto">
            <a:xfrm>
              <a:off x="2518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63" name="Rectangle 3895"/>
            <p:cNvSpPr>
              <a:spLocks noChangeArrowheads="1"/>
            </p:cNvSpPr>
            <p:nvPr/>
          </p:nvSpPr>
          <p:spPr bwMode="auto">
            <a:xfrm>
              <a:off x="2563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64" name="Rectangle 3896"/>
            <p:cNvSpPr>
              <a:spLocks noChangeArrowheads="1"/>
            </p:cNvSpPr>
            <p:nvPr/>
          </p:nvSpPr>
          <p:spPr bwMode="auto">
            <a:xfrm>
              <a:off x="2609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65" name="Rectangle 3897"/>
            <p:cNvSpPr>
              <a:spLocks noChangeArrowheads="1"/>
            </p:cNvSpPr>
            <p:nvPr/>
          </p:nvSpPr>
          <p:spPr bwMode="auto">
            <a:xfrm>
              <a:off x="2654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66" name="Rectangle 3898"/>
            <p:cNvSpPr>
              <a:spLocks noChangeArrowheads="1"/>
            </p:cNvSpPr>
            <p:nvPr/>
          </p:nvSpPr>
          <p:spPr bwMode="auto">
            <a:xfrm>
              <a:off x="1474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67" name="Rectangle 3899"/>
            <p:cNvSpPr>
              <a:spLocks noChangeArrowheads="1"/>
            </p:cNvSpPr>
            <p:nvPr/>
          </p:nvSpPr>
          <p:spPr bwMode="auto">
            <a:xfrm>
              <a:off x="1519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68" name="Rectangle 3900"/>
            <p:cNvSpPr>
              <a:spLocks noChangeArrowheads="1"/>
            </p:cNvSpPr>
            <p:nvPr/>
          </p:nvSpPr>
          <p:spPr bwMode="auto">
            <a:xfrm>
              <a:off x="1564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69" name="Rectangle 3901"/>
            <p:cNvSpPr>
              <a:spLocks noChangeArrowheads="1"/>
            </p:cNvSpPr>
            <p:nvPr/>
          </p:nvSpPr>
          <p:spPr bwMode="auto">
            <a:xfrm>
              <a:off x="1610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70" name="Rectangle 3902"/>
            <p:cNvSpPr>
              <a:spLocks noChangeArrowheads="1"/>
            </p:cNvSpPr>
            <p:nvPr/>
          </p:nvSpPr>
          <p:spPr bwMode="auto">
            <a:xfrm>
              <a:off x="1655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71" name="Rectangle 3903"/>
            <p:cNvSpPr>
              <a:spLocks noChangeArrowheads="1"/>
            </p:cNvSpPr>
            <p:nvPr/>
          </p:nvSpPr>
          <p:spPr bwMode="auto">
            <a:xfrm>
              <a:off x="1701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72" name="Rectangle 3904"/>
            <p:cNvSpPr>
              <a:spLocks noChangeArrowheads="1"/>
            </p:cNvSpPr>
            <p:nvPr/>
          </p:nvSpPr>
          <p:spPr bwMode="auto">
            <a:xfrm>
              <a:off x="1746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73" name="Rectangle 3905"/>
            <p:cNvSpPr>
              <a:spLocks noChangeArrowheads="1"/>
            </p:cNvSpPr>
            <p:nvPr/>
          </p:nvSpPr>
          <p:spPr bwMode="auto">
            <a:xfrm>
              <a:off x="1791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74" name="Rectangle 3906"/>
            <p:cNvSpPr>
              <a:spLocks noChangeArrowheads="1"/>
            </p:cNvSpPr>
            <p:nvPr/>
          </p:nvSpPr>
          <p:spPr bwMode="auto">
            <a:xfrm>
              <a:off x="1837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75" name="Rectangle 3907"/>
            <p:cNvSpPr>
              <a:spLocks noChangeArrowheads="1"/>
            </p:cNvSpPr>
            <p:nvPr/>
          </p:nvSpPr>
          <p:spPr bwMode="auto">
            <a:xfrm>
              <a:off x="1882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76" name="Rectangle 3908"/>
            <p:cNvSpPr>
              <a:spLocks noChangeArrowheads="1"/>
            </p:cNvSpPr>
            <p:nvPr/>
          </p:nvSpPr>
          <p:spPr bwMode="auto">
            <a:xfrm>
              <a:off x="1928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77" name="Rectangle 3909"/>
            <p:cNvSpPr>
              <a:spLocks noChangeArrowheads="1"/>
            </p:cNvSpPr>
            <p:nvPr/>
          </p:nvSpPr>
          <p:spPr bwMode="auto">
            <a:xfrm>
              <a:off x="1973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78" name="Rectangle 3910"/>
            <p:cNvSpPr>
              <a:spLocks noChangeArrowheads="1"/>
            </p:cNvSpPr>
            <p:nvPr/>
          </p:nvSpPr>
          <p:spPr bwMode="auto">
            <a:xfrm>
              <a:off x="2018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79" name="Rectangle 3911"/>
            <p:cNvSpPr>
              <a:spLocks noChangeArrowheads="1"/>
            </p:cNvSpPr>
            <p:nvPr/>
          </p:nvSpPr>
          <p:spPr bwMode="auto">
            <a:xfrm>
              <a:off x="2064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80" name="Rectangle 3912"/>
            <p:cNvSpPr>
              <a:spLocks noChangeArrowheads="1"/>
            </p:cNvSpPr>
            <p:nvPr/>
          </p:nvSpPr>
          <p:spPr bwMode="auto">
            <a:xfrm>
              <a:off x="2109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81" name="Rectangle 3913"/>
            <p:cNvSpPr>
              <a:spLocks noChangeArrowheads="1"/>
            </p:cNvSpPr>
            <p:nvPr/>
          </p:nvSpPr>
          <p:spPr bwMode="auto">
            <a:xfrm>
              <a:off x="2155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82" name="Rectangle 3914"/>
            <p:cNvSpPr>
              <a:spLocks noChangeArrowheads="1"/>
            </p:cNvSpPr>
            <p:nvPr/>
          </p:nvSpPr>
          <p:spPr bwMode="auto">
            <a:xfrm>
              <a:off x="2200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83" name="Rectangle 3915"/>
            <p:cNvSpPr>
              <a:spLocks noChangeArrowheads="1"/>
            </p:cNvSpPr>
            <p:nvPr/>
          </p:nvSpPr>
          <p:spPr bwMode="auto">
            <a:xfrm>
              <a:off x="2245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84" name="Rectangle 3916"/>
            <p:cNvSpPr>
              <a:spLocks noChangeArrowheads="1"/>
            </p:cNvSpPr>
            <p:nvPr/>
          </p:nvSpPr>
          <p:spPr bwMode="auto">
            <a:xfrm>
              <a:off x="2291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85" name="Rectangle 3917"/>
            <p:cNvSpPr>
              <a:spLocks noChangeArrowheads="1"/>
            </p:cNvSpPr>
            <p:nvPr/>
          </p:nvSpPr>
          <p:spPr bwMode="auto">
            <a:xfrm>
              <a:off x="2336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86" name="Rectangle 3918"/>
            <p:cNvSpPr>
              <a:spLocks noChangeArrowheads="1"/>
            </p:cNvSpPr>
            <p:nvPr/>
          </p:nvSpPr>
          <p:spPr bwMode="auto">
            <a:xfrm>
              <a:off x="2382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87" name="Rectangle 3919"/>
            <p:cNvSpPr>
              <a:spLocks noChangeArrowheads="1"/>
            </p:cNvSpPr>
            <p:nvPr/>
          </p:nvSpPr>
          <p:spPr bwMode="auto">
            <a:xfrm>
              <a:off x="2427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88" name="Rectangle 3920"/>
            <p:cNvSpPr>
              <a:spLocks noChangeArrowheads="1"/>
            </p:cNvSpPr>
            <p:nvPr/>
          </p:nvSpPr>
          <p:spPr bwMode="auto">
            <a:xfrm>
              <a:off x="2472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89" name="Rectangle 3921"/>
            <p:cNvSpPr>
              <a:spLocks noChangeArrowheads="1"/>
            </p:cNvSpPr>
            <p:nvPr/>
          </p:nvSpPr>
          <p:spPr bwMode="auto">
            <a:xfrm>
              <a:off x="2518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90" name="Rectangle 3922"/>
            <p:cNvSpPr>
              <a:spLocks noChangeArrowheads="1"/>
            </p:cNvSpPr>
            <p:nvPr/>
          </p:nvSpPr>
          <p:spPr bwMode="auto">
            <a:xfrm>
              <a:off x="2563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91" name="Rectangle 3923"/>
            <p:cNvSpPr>
              <a:spLocks noChangeArrowheads="1"/>
            </p:cNvSpPr>
            <p:nvPr/>
          </p:nvSpPr>
          <p:spPr bwMode="auto">
            <a:xfrm>
              <a:off x="2609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92" name="Rectangle 3924"/>
            <p:cNvSpPr>
              <a:spLocks noChangeArrowheads="1"/>
            </p:cNvSpPr>
            <p:nvPr/>
          </p:nvSpPr>
          <p:spPr bwMode="auto">
            <a:xfrm>
              <a:off x="2654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93" name="Rectangle 3925"/>
            <p:cNvSpPr>
              <a:spLocks noChangeArrowheads="1"/>
            </p:cNvSpPr>
            <p:nvPr/>
          </p:nvSpPr>
          <p:spPr bwMode="auto">
            <a:xfrm>
              <a:off x="1474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94" name="Rectangle 3926"/>
            <p:cNvSpPr>
              <a:spLocks noChangeArrowheads="1"/>
            </p:cNvSpPr>
            <p:nvPr/>
          </p:nvSpPr>
          <p:spPr bwMode="auto">
            <a:xfrm>
              <a:off x="1519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95" name="Rectangle 3927"/>
            <p:cNvSpPr>
              <a:spLocks noChangeArrowheads="1"/>
            </p:cNvSpPr>
            <p:nvPr/>
          </p:nvSpPr>
          <p:spPr bwMode="auto">
            <a:xfrm>
              <a:off x="1564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96" name="Rectangle 3928"/>
            <p:cNvSpPr>
              <a:spLocks noChangeArrowheads="1"/>
            </p:cNvSpPr>
            <p:nvPr/>
          </p:nvSpPr>
          <p:spPr bwMode="auto">
            <a:xfrm>
              <a:off x="1610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97" name="Rectangle 3929"/>
            <p:cNvSpPr>
              <a:spLocks noChangeArrowheads="1"/>
            </p:cNvSpPr>
            <p:nvPr/>
          </p:nvSpPr>
          <p:spPr bwMode="auto">
            <a:xfrm>
              <a:off x="1655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98" name="Rectangle 3930"/>
            <p:cNvSpPr>
              <a:spLocks noChangeArrowheads="1"/>
            </p:cNvSpPr>
            <p:nvPr/>
          </p:nvSpPr>
          <p:spPr bwMode="auto">
            <a:xfrm>
              <a:off x="1701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299" name="Rectangle 3931"/>
            <p:cNvSpPr>
              <a:spLocks noChangeArrowheads="1"/>
            </p:cNvSpPr>
            <p:nvPr/>
          </p:nvSpPr>
          <p:spPr bwMode="auto">
            <a:xfrm>
              <a:off x="1746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00" name="Rectangle 3932"/>
            <p:cNvSpPr>
              <a:spLocks noChangeArrowheads="1"/>
            </p:cNvSpPr>
            <p:nvPr/>
          </p:nvSpPr>
          <p:spPr bwMode="auto">
            <a:xfrm>
              <a:off x="1791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01" name="Rectangle 3933"/>
            <p:cNvSpPr>
              <a:spLocks noChangeArrowheads="1"/>
            </p:cNvSpPr>
            <p:nvPr/>
          </p:nvSpPr>
          <p:spPr bwMode="auto">
            <a:xfrm>
              <a:off x="1837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02" name="Rectangle 3934"/>
            <p:cNvSpPr>
              <a:spLocks noChangeArrowheads="1"/>
            </p:cNvSpPr>
            <p:nvPr/>
          </p:nvSpPr>
          <p:spPr bwMode="auto">
            <a:xfrm>
              <a:off x="1882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03" name="Rectangle 3935"/>
            <p:cNvSpPr>
              <a:spLocks noChangeArrowheads="1"/>
            </p:cNvSpPr>
            <p:nvPr/>
          </p:nvSpPr>
          <p:spPr bwMode="auto">
            <a:xfrm>
              <a:off x="1928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04" name="Rectangle 3936"/>
            <p:cNvSpPr>
              <a:spLocks noChangeArrowheads="1"/>
            </p:cNvSpPr>
            <p:nvPr/>
          </p:nvSpPr>
          <p:spPr bwMode="auto">
            <a:xfrm>
              <a:off x="1973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05" name="Rectangle 3937"/>
            <p:cNvSpPr>
              <a:spLocks noChangeArrowheads="1"/>
            </p:cNvSpPr>
            <p:nvPr/>
          </p:nvSpPr>
          <p:spPr bwMode="auto">
            <a:xfrm>
              <a:off x="2018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06" name="Rectangle 3938"/>
            <p:cNvSpPr>
              <a:spLocks noChangeArrowheads="1"/>
            </p:cNvSpPr>
            <p:nvPr/>
          </p:nvSpPr>
          <p:spPr bwMode="auto">
            <a:xfrm>
              <a:off x="2064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07" name="Rectangle 3939"/>
            <p:cNvSpPr>
              <a:spLocks noChangeArrowheads="1"/>
            </p:cNvSpPr>
            <p:nvPr/>
          </p:nvSpPr>
          <p:spPr bwMode="auto">
            <a:xfrm>
              <a:off x="2109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08" name="Rectangle 3940"/>
            <p:cNvSpPr>
              <a:spLocks noChangeArrowheads="1"/>
            </p:cNvSpPr>
            <p:nvPr/>
          </p:nvSpPr>
          <p:spPr bwMode="auto">
            <a:xfrm>
              <a:off x="2155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09" name="Rectangle 3941"/>
            <p:cNvSpPr>
              <a:spLocks noChangeArrowheads="1"/>
            </p:cNvSpPr>
            <p:nvPr/>
          </p:nvSpPr>
          <p:spPr bwMode="auto">
            <a:xfrm>
              <a:off x="2200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10" name="Rectangle 3942"/>
            <p:cNvSpPr>
              <a:spLocks noChangeArrowheads="1"/>
            </p:cNvSpPr>
            <p:nvPr/>
          </p:nvSpPr>
          <p:spPr bwMode="auto">
            <a:xfrm>
              <a:off x="2245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11" name="Rectangle 3943"/>
            <p:cNvSpPr>
              <a:spLocks noChangeArrowheads="1"/>
            </p:cNvSpPr>
            <p:nvPr/>
          </p:nvSpPr>
          <p:spPr bwMode="auto">
            <a:xfrm>
              <a:off x="2291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12" name="Rectangle 3944"/>
            <p:cNvSpPr>
              <a:spLocks noChangeArrowheads="1"/>
            </p:cNvSpPr>
            <p:nvPr/>
          </p:nvSpPr>
          <p:spPr bwMode="auto">
            <a:xfrm>
              <a:off x="2336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13" name="Rectangle 3945"/>
            <p:cNvSpPr>
              <a:spLocks noChangeArrowheads="1"/>
            </p:cNvSpPr>
            <p:nvPr/>
          </p:nvSpPr>
          <p:spPr bwMode="auto">
            <a:xfrm>
              <a:off x="2382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14" name="Rectangle 3946"/>
            <p:cNvSpPr>
              <a:spLocks noChangeArrowheads="1"/>
            </p:cNvSpPr>
            <p:nvPr/>
          </p:nvSpPr>
          <p:spPr bwMode="auto">
            <a:xfrm>
              <a:off x="2427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15" name="Rectangle 3947"/>
            <p:cNvSpPr>
              <a:spLocks noChangeArrowheads="1"/>
            </p:cNvSpPr>
            <p:nvPr/>
          </p:nvSpPr>
          <p:spPr bwMode="auto">
            <a:xfrm>
              <a:off x="2472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16" name="Rectangle 3948"/>
            <p:cNvSpPr>
              <a:spLocks noChangeArrowheads="1"/>
            </p:cNvSpPr>
            <p:nvPr/>
          </p:nvSpPr>
          <p:spPr bwMode="auto">
            <a:xfrm>
              <a:off x="2518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17" name="Rectangle 3949"/>
            <p:cNvSpPr>
              <a:spLocks noChangeArrowheads="1"/>
            </p:cNvSpPr>
            <p:nvPr/>
          </p:nvSpPr>
          <p:spPr bwMode="auto">
            <a:xfrm>
              <a:off x="2563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18" name="Rectangle 3950"/>
            <p:cNvSpPr>
              <a:spLocks noChangeArrowheads="1"/>
            </p:cNvSpPr>
            <p:nvPr/>
          </p:nvSpPr>
          <p:spPr bwMode="auto">
            <a:xfrm>
              <a:off x="2609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19" name="Rectangle 3951"/>
            <p:cNvSpPr>
              <a:spLocks noChangeArrowheads="1"/>
            </p:cNvSpPr>
            <p:nvPr/>
          </p:nvSpPr>
          <p:spPr bwMode="auto">
            <a:xfrm>
              <a:off x="2654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20" name="Rectangle 3952"/>
            <p:cNvSpPr>
              <a:spLocks noChangeArrowheads="1"/>
            </p:cNvSpPr>
            <p:nvPr/>
          </p:nvSpPr>
          <p:spPr bwMode="auto">
            <a:xfrm>
              <a:off x="1474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21" name="Rectangle 3953"/>
            <p:cNvSpPr>
              <a:spLocks noChangeArrowheads="1"/>
            </p:cNvSpPr>
            <p:nvPr/>
          </p:nvSpPr>
          <p:spPr bwMode="auto">
            <a:xfrm>
              <a:off x="1519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22" name="Rectangle 3954"/>
            <p:cNvSpPr>
              <a:spLocks noChangeArrowheads="1"/>
            </p:cNvSpPr>
            <p:nvPr/>
          </p:nvSpPr>
          <p:spPr bwMode="auto">
            <a:xfrm>
              <a:off x="1564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23" name="Rectangle 3955"/>
            <p:cNvSpPr>
              <a:spLocks noChangeArrowheads="1"/>
            </p:cNvSpPr>
            <p:nvPr/>
          </p:nvSpPr>
          <p:spPr bwMode="auto">
            <a:xfrm>
              <a:off x="1610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24" name="Rectangle 3956"/>
            <p:cNvSpPr>
              <a:spLocks noChangeArrowheads="1"/>
            </p:cNvSpPr>
            <p:nvPr/>
          </p:nvSpPr>
          <p:spPr bwMode="auto">
            <a:xfrm>
              <a:off x="1655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25" name="Rectangle 3957"/>
            <p:cNvSpPr>
              <a:spLocks noChangeArrowheads="1"/>
            </p:cNvSpPr>
            <p:nvPr/>
          </p:nvSpPr>
          <p:spPr bwMode="auto">
            <a:xfrm>
              <a:off x="1701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26" name="Rectangle 3958"/>
            <p:cNvSpPr>
              <a:spLocks noChangeArrowheads="1"/>
            </p:cNvSpPr>
            <p:nvPr/>
          </p:nvSpPr>
          <p:spPr bwMode="auto">
            <a:xfrm>
              <a:off x="1746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27" name="Rectangle 3959"/>
            <p:cNvSpPr>
              <a:spLocks noChangeArrowheads="1"/>
            </p:cNvSpPr>
            <p:nvPr/>
          </p:nvSpPr>
          <p:spPr bwMode="auto">
            <a:xfrm>
              <a:off x="1791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28" name="Rectangle 3960"/>
            <p:cNvSpPr>
              <a:spLocks noChangeArrowheads="1"/>
            </p:cNvSpPr>
            <p:nvPr/>
          </p:nvSpPr>
          <p:spPr bwMode="auto">
            <a:xfrm>
              <a:off x="1837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29" name="Rectangle 3961"/>
            <p:cNvSpPr>
              <a:spLocks noChangeArrowheads="1"/>
            </p:cNvSpPr>
            <p:nvPr/>
          </p:nvSpPr>
          <p:spPr bwMode="auto">
            <a:xfrm>
              <a:off x="1882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30" name="Rectangle 3962"/>
            <p:cNvSpPr>
              <a:spLocks noChangeArrowheads="1"/>
            </p:cNvSpPr>
            <p:nvPr/>
          </p:nvSpPr>
          <p:spPr bwMode="auto">
            <a:xfrm>
              <a:off x="1928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31" name="Rectangle 3963"/>
            <p:cNvSpPr>
              <a:spLocks noChangeArrowheads="1"/>
            </p:cNvSpPr>
            <p:nvPr/>
          </p:nvSpPr>
          <p:spPr bwMode="auto">
            <a:xfrm>
              <a:off x="1973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32" name="Rectangle 3964"/>
            <p:cNvSpPr>
              <a:spLocks noChangeArrowheads="1"/>
            </p:cNvSpPr>
            <p:nvPr/>
          </p:nvSpPr>
          <p:spPr bwMode="auto">
            <a:xfrm>
              <a:off x="2018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33" name="Rectangle 3965"/>
            <p:cNvSpPr>
              <a:spLocks noChangeArrowheads="1"/>
            </p:cNvSpPr>
            <p:nvPr/>
          </p:nvSpPr>
          <p:spPr bwMode="auto">
            <a:xfrm>
              <a:off x="2064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34" name="Rectangle 3966"/>
            <p:cNvSpPr>
              <a:spLocks noChangeArrowheads="1"/>
            </p:cNvSpPr>
            <p:nvPr/>
          </p:nvSpPr>
          <p:spPr bwMode="auto">
            <a:xfrm>
              <a:off x="2109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35" name="Rectangle 3967"/>
            <p:cNvSpPr>
              <a:spLocks noChangeArrowheads="1"/>
            </p:cNvSpPr>
            <p:nvPr/>
          </p:nvSpPr>
          <p:spPr bwMode="auto">
            <a:xfrm>
              <a:off x="2155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36" name="Rectangle 3968"/>
            <p:cNvSpPr>
              <a:spLocks noChangeArrowheads="1"/>
            </p:cNvSpPr>
            <p:nvPr/>
          </p:nvSpPr>
          <p:spPr bwMode="auto">
            <a:xfrm>
              <a:off x="2200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37" name="Rectangle 3969"/>
            <p:cNvSpPr>
              <a:spLocks noChangeArrowheads="1"/>
            </p:cNvSpPr>
            <p:nvPr/>
          </p:nvSpPr>
          <p:spPr bwMode="auto">
            <a:xfrm>
              <a:off x="2245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38" name="Rectangle 3970"/>
            <p:cNvSpPr>
              <a:spLocks noChangeArrowheads="1"/>
            </p:cNvSpPr>
            <p:nvPr/>
          </p:nvSpPr>
          <p:spPr bwMode="auto">
            <a:xfrm>
              <a:off x="2291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39" name="Rectangle 3971"/>
            <p:cNvSpPr>
              <a:spLocks noChangeArrowheads="1"/>
            </p:cNvSpPr>
            <p:nvPr/>
          </p:nvSpPr>
          <p:spPr bwMode="auto">
            <a:xfrm>
              <a:off x="2336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40" name="Rectangle 3972"/>
            <p:cNvSpPr>
              <a:spLocks noChangeArrowheads="1"/>
            </p:cNvSpPr>
            <p:nvPr/>
          </p:nvSpPr>
          <p:spPr bwMode="auto">
            <a:xfrm>
              <a:off x="2382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41" name="Rectangle 3973"/>
            <p:cNvSpPr>
              <a:spLocks noChangeArrowheads="1"/>
            </p:cNvSpPr>
            <p:nvPr/>
          </p:nvSpPr>
          <p:spPr bwMode="auto">
            <a:xfrm>
              <a:off x="2427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42" name="Rectangle 3974"/>
            <p:cNvSpPr>
              <a:spLocks noChangeArrowheads="1"/>
            </p:cNvSpPr>
            <p:nvPr/>
          </p:nvSpPr>
          <p:spPr bwMode="auto">
            <a:xfrm>
              <a:off x="2472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43" name="Rectangle 3975"/>
            <p:cNvSpPr>
              <a:spLocks noChangeArrowheads="1"/>
            </p:cNvSpPr>
            <p:nvPr/>
          </p:nvSpPr>
          <p:spPr bwMode="auto">
            <a:xfrm>
              <a:off x="2518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44" name="Rectangle 3976"/>
            <p:cNvSpPr>
              <a:spLocks noChangeArrowheads="1"/>
            </p:cNvSpPr>
            <p:nvPr/>
          </p:nvSpPr>
          <p:spPr bwMode="auto">
            <a:xfrm>
              <a:off x="2563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45" name="Rectangle 3977"/>
            <p:cNvSpPr>
              <a:spLocks noChangeArrowheads="1"/>
            </p:cNvSpPr>
            <p:nvPr/>
          </p:nvSpPr>
          <p:spPr bwMode="auto">
            <a:xfrm>
              <a:off x="2609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46" name="Rectangle 3978"/>
            <p:cNvSpPr>
              <a:spLocks noChangeArrowheads="1"/>
            </p:cNvSpPr>
            <p:nvPr/>
          </p:nvSpPr>
          <p:spPr bwMode="auto">
            <a:xfrm>
              <a:off x="2654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47" name="Rectangle 3979"/>
            <p:cNvSpPr>
              <a:spLocks noChangeArrowheads="1"/>
            </p:cNvSpPr>
            <p:nvPr/>
          </p:nvSpPr>
          <p:spPr bwMode="auto">
            <a:xfrm>
              <a:off x="1474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48" name="Rectangle 3980"/>
            <p:cNvSpPr>
              <a:spLocks noChangeArrowheads="1"/>
            </p:cNvSpPr>
            <p:nvPr/>
          </p:nvSpPr>
          <p:spPr bwMode="auto">
            <a:xfrm>
              <a:off x="1519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49" name="Rectangle 3981"/>
            <p:cNvSpPr>
              <a:spLocks noChangeArrowheads="1"/>
            </p:cNvSpPr>
            <p:nvPr/>
          </p:nvSpPr>
          <p:spPr bwMode="auto">
            <a:xfrm>
              <a:off x="1564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50" name="Rectangle 3982"/>
            <p:cNvSpPr>
              <a:spLocks noChangeArrowheads="1"/>
            </p:cNvSpPr>
            <p:nvPr/>
          </p:nvSpPr>
          <p:spPr bwMode="auto">
            <a:xfrm>
              <a:off x="1610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51" name="Rectangle 3983"/>
            <p:cNvSpPr>
              <a:spLocks noChangeArrowheads="1"/>
            </p:cNvSpPr>
            <p:nvPr/>
          </p:nvSpPr>
          <p:spPr bwMode="auto">
            <a:xfrm>
              <a:off x="1655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52" name="Rectangle 3984"/>
            <p:cNvSpPr>
              <a:spLocks noChangeArrowheads="1"/>
            </p:cNvSpPr>
            <p:nvPr/>
          </p:nvSpPr>
          <p:spPr bwMode="auto">
            <a:xfrm>
              <a:off x="1701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53" name="Rectangle 3985"/>
            <p:cNvSpPr>
              <a:spLocks noChangeArrowheads="1"/>
            </p:cNvSpPr>
            <p:nvPr/>
          </p:nvSpPr>
          <p:spPr bwMode="auto">
            <a:xfrm>
              <a:off x="1746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54" name="Rectangle 3986"/>
            <p:cNvSpPr>
              <a:spLocks noChangeArrowheads="1"/>
            </p:cNvSpPr>
            <p:nvPr/>
          </p:nvSpPr>
          <p:spPr bwMode="auto">
            <a:xfrm>
              <a:off x="1791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55" name="Rectangle 3987"/>
            <p:cNvSpPr>
              <a:spLocks noChangeArrowheads="1"/>
            </p:cNvSpPr>
            <p:nvPr/>
          </p:nvSpPr>
          <p:spPr bwMode="auto">
            <a:xfrm>
              <a:off x="1837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56" name="Rectangle 3988"/>
            <p:cNvSpPr>
              <a:spLocks noChangeArrowheads="1"/>
            </p:cNvSpPr>
            <p:nvPr/>
          </p:nvSpPr>
          <p:spPr bwMode="auto">
            <a:xfrm>
              <a:off x="1882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57" name="Rectangle 3989"/>
            <p:cNvSpPr>
              <a:spLocks noChangeArrowheads="1"/>
            </p:cNvSpPr>
            <p:nvPr/>
          </p:nvSpPr>
          <p:spPr bwMode="auto">
            <a:xfrm>
              <a:off x="1928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58" name="Rectangle 3990"/>
            <p:cNvSpPr>
              <a:spLocks noChangeArrowheads="1"/>
            </p:cNvSpPr>
            <p:nvPr/>
          </p:nvSpPr>
          <p:spPr bwMode="auto">
            <a:xfrm>
              <a:off x="1973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59" name="Rectangle 3991"/>
            <p:cNvSpPr>
              <a:spLocks noChangeArrowheads="1"/>
            </p:cNvSpPr>
            <p:nvPr/>
          </p:nvSpPr>
          <p:spPr bwMode="auto">
            <a:xfrm>
              <a:off x="2018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60" name="Rectangle 3992"/>
            <p:cNvSpPr>
              <a:spLocks noChangeArrowheads="1"/>
            </p:cNvSpPr>
            <p:nvPr/>
          </p:nvSpPr>
          <p:spPr bwMode="auto">
            <a:xfrm>
              <a:off x="2064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61" name="Rectangle 3993"/>
            <p:cNvSpPr>
              <a:spLocks noChangeArrowheads="1"/>
            </p:cNvSpPr>
            <p:nvPr/>
          </p:nvSpPr>
          <p:spPr bwMode="auto">
            <a:xfrm>
              <a:off x="2109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62" name="Rectangle 3994"/>
            <p:cNvSpPr>
              <a:spLocks noChangeArrowheads="1"/>
            </p:cNvSpPr>
            <p:nvPr/>
          </p:nvSpPr>
          <p:spPr bwMode="auto">
            <a:xfrm>
              <a:off x="2155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63" name="Rectangle 3995"/>
            <p:cNvSpPr>
              <a:spLocks noChangeArrowheads="1"/>
            </p:cNvSpPr>
            <p:nvPr/>
          </p:nvSpPr>
          <p:spPr bwMode="auto">
            <a:xfrm>
              <a:off x="2200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64" name="Rectangle 3996"/>
            <p:cNvSpPr>
              <a:spLocks noChangeArrowheads="1"/>
            </p:cNvSpPr>
            <p:nvPr/>
          </p:nvSpPr>
          <p:spPr bwMode="auto">
            <a:xfrm>
              <a:off x="2245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65" name="Rectangle 3997"/>
            <p:cNvSpPr>
              <a:spLocks noChangeArrowheads="1"/>
            </p:cNvSpPr>
            <p:nvPr/>
          </p:nvSpPr>
          <p:spPr bwMode="auto">
            <a:xfrm>
              <a:off x="2291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66" name="Rectangle 3998"/>
            <p:cNvSpPr>
              <a:spLocks noChangeArrowheads="1"/>
            </p:cNvSpPr>
            <p:nvPr/>
          </p:nvSpPr>
          <p:spPr bwMode="auto">
            <a:xfrm>
              <a:off x="2336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67" name="Rectangle 3999"/>
            <p:cNvSpPr>
              <a:spLocks noChangeArrowheads="1"/>
            </p:cNvSpPr>
            <p:nvPr/>
          </p:nvSpPr>
          <p:spPr bwMode="auto">
            <a:xfrm>
              <a:off x="2382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68" name="Rectangle 4000"/>
            <p:cNvSpPr>
              <a:spLocks noChangeArrowheads="1"/>
            </p:cNvSpPr>
            <p:nvPr/>
          </p:nvSpPr>
          <p:spPr bwMode="auto">
            <a:xfrm>
              <a:off x="2427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69" name="Rectangle 4001"/>
            <p:cNvSpPr>
              <a:spLocks noChangeArrowheads="1"/>
            </p:cNvSpPr>
            <p:nvPr/>
          </p:nvSpPr>
          <p:spPr bwMode="auto">
            <a:xfrm>
              <a:off x="2472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70" name="Rectangle 4002"/>
            <p:cNvSpPr>
              <a:spLocks noChangeArrowheads="1"/>
            </p:cNvSpPr>
            <p:nvPr/>
          </p:nvSpPr>
          <p:spPr bwMode="auto">
            <a:xfrm>
              <a:off x="2518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71" name="Rectangle 4003"/>
            <p:cNvSpPr>
              <a:spLocks noChangeArrowheads="1"/>
            </p:cNvSpPr>
            <p:nvPr/>
          </p:nvSpPr>
          <p:spPr bwMode="auto">
            <a:xfrm>
              <a:off x="2563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72" name="Rectangle 4004"/>
            <p:cNvSpPr>
              <a:spLocks noChangeArrowheads="1"/>
            </p:cNvSpPr>
            <p:nvPr/>
          </p:nvSpPr>
          <p:spPr bwMode="auto">
            <a:xfrm>
              <a:off x="2609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73" name="Rectangle 4005"/>
            <p:cNvSpPr>
              <a:spLocks noChangeArrowheads="1"/>
            </p:cNvSpPr>
            <p:nvPr/>
          </p:nvSpPr>
          <p:spPr bwMode="auto">
            <a:xfrm>
              <a:off x="2654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74" name="Rectangle 4006"/>
            <p:cNvSpPr>
              <a:spLocks noChangeArrowheads="1"/>
            </p:cNvSpPr>
            <p:nvPr/>
          </p:nvSpPr>
          <p:spPr bwMode="auto">
            <a:xfrm>
              <a:off x="1474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75" name="Rectangle 4007"/>
            <p:cNvSpPr>
              <a:spLocks noChangeArrowheads="1"/>
            </p:cNvSpPr>
            <p:nvPr/>
          </p:nvSpPr>
          <p:spPr bwMode="auto">
            <a:xfrm>
              <a:off x="1519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76" name="Rectangle 4008"/>
            <p:cNvSpPr>
              <a:spLocks noChangeArrowheads="1"/>
            </p:cNvSpPr>
            <p:nvPr/>
          </p:nvSpPr>
          <p:spPr bwMode="auto">
            <a:xfrm>
              <a:off x="1564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77" name="Rectangle 4009"/>
            <p:cNvSpPr>
              <a:spLocks noChangeArrowheads="1"/>
            </p:cNvSpPr>
            <p:nvPr/>
          </p:nvSpPr>
          <p:spPr bwMode="auto">
            <a:xfrm>
              <a:off x="1610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78" name="Rectangle 4010"/>
            <p:cNvSpPr>
              <a:spLocks noChangeArrowheads="1"/>
            </p:cNvSpPr>
            <p:nvPr/>
          </p:nvSpPr>
          <p:spPr bwMode="auto">
            <a:xfrm>
              <a:off x="1655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79" name="Rectangle 4011"/>
            <p:cNvSpPr>
              <a:spLocks noChangeArrowheads="1"/>
            </p:cNvSpPr>
            <p:nvPr/>
          </p:nvSpPr>
          <p:spPr bwMode="auto">
            <a:xfrm>
              <a:off x="1701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80" name="Rectangle 4012"/>
            <p:cNvSpPr>
              <a:spLocks noChangeArrowheads="1"/>
            </p:cNvSpPr>
            <p:nvPr/>
          </p:nvSpPr>
          <p:spPr bwMode="auto">
            <a:xfrm>
              <a:off x="1746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81" name="Rectangle 4013"/>
            <p:cNvSpPr>
              <a:spLocks noChangeArrowheads="1"/>
            </p:cNvSpPr>
            <p:nvPr/>
          </p:nvSpPr>
          <p:spPr bwMode="auto">
            <a:xfrm>
              <a:off x="1791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82" name="Rectangle 4014"/>
            <p:cNvSpPr>
              <a:spLocks noChangeArrowheads="1"/>
            </p:cNvSpPr>
            <p:nvPr/>
          </p:nvSpPr>
          <p:spPr bwMode="auto">
            <a:xfrm>
              <a:off x="1837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83" name="Rectangle 4015"/>
            <p:cNvSpPr>
              <a:spLocks noChangeArrowheads="1"/>
            </p:cNvSpPr>
            <p:nvPr/>
          </p:nvSpPr>
          <p:spPr bwMode="auto">
            <a:xfrm>
              <a:off x="1882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84" name="Rectangle 4016"/>
            <p:cNvSpPr>
              <a:spLocks noChangeArrowheads="1"/>
            </p:cNvSpPr>
            <p:nvPr/>
          </p:nvSpPr>
          <p:spPr bwMode="auto">
            <a:xfrm>
              <a:off x="1928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85" name="Rectangle 4017"/>
            <p:cNvSpPr>
              <a:spLocks noChangeArrowheads="1"/>
            </p:cNvSpPr>
            <p:nvPr/>
          </p:nvSpPr>
          <p:spPr bwMode="auto">
            <a:xfrm>
              <a:off x="1973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86" name="Rectangle 4018"/>
            <p:cNvSpPr>
              <a:spLocks noChangeArrowheads="1"/>
            </p:cNvSpPr>
            <p:nvPr/>
          </p:nvSpPr>
          <p:spPr bwMode="auto">
            <a:xfrm>
              <a:off x="2018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87" name="Rectangle 4019"/>
            <p:cNvSpPr>
              <a:spLocks noChangeArrowheads="1"/>
            </p:cNvSpPr>
            <p:nvPr/>
          </p:nvSpPr>
          <p:spPr bwMode="auto">
            <a:xfrm>
              <a:off x="2064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88" name="Rectangle 4020"/>
            <p:cNvSpPr>
              <a:spLocks noChangeArrowheads="1"/>
            </p:cNvSpPr>
            <p:nvPr/>
          </p:nvSpPr>
          <p:spPr bwMode="auto">
            <a:xfrm>
              <a:off x="2109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89" name="Rectangle 4021"/>
            <p:cNvSpPr>
              <a:spLocks noChangeArrowheads="1"/>
            </p:cNvSpPr>
            <p:nvPr/>
          </p:nvSpPr>
          <p:spPr bwMode="auto">
            <a:xfrm>
              <a:off x="2155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90" name="Rectangle 4022"/>
            <p:cNvSpPr>
              <a:spLocks noChangeArrowheads="1"/>
            </p:cNvSpPr>
            <p:nvPr/>
          </p:nvSpPr>
          <p:spPr bwMode="auto">
            <a:xfrm>
              <a:off x="2200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91" name="Rectangle 4023"/>
            <p:cNvSpPr>
              <a:spLocks noChangeArrowheads="1"/>
            </p:cNvSpPr>
            <p:nvPr/>
          </p:nvSpPr>
          <p:spPr bwMode="auto">
            <a:xfrm>
              <a:off x="2245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92" name="Rectangle 4024"/>
            <p:cNvSpPr>
              <a:spLocks noChangeArrowheads="1"/>
            </p:cNvSpPr>
            <p:nvPr/>
          </p:nvSpPr>
          <p:spPr bwMode="auto">
            <a:xfrm>
              <a:off x="2291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93" name="Rectangle 4025"/>
            <p:cNvSpPr>
              <a:spLocks noChangeArrowheads="1"/>
            </p:cNvSpPr>
            <p:nvPr/>
          </p:nvSpPr>
          <p:spPr bwMode="auto">
            <a:xfrm>
              <a:off x="2336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94" name="Rectangle 4026"/>
            <p:cNvSpPr>
              <a:spLocks noChangeArrowheads="1"/>
            </p:cNvSpPr>
            <p:nvPr/>
          </p:nvSpPr>
          <p:spPr bwMode="auto">
            <a:xfrm>
              <a:off x="2382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95" name="Rectangle 4027"/>
            <p:cNvSpPr>
              <a:spLocks noChangeArrowheads="1"/>
            </p:cNvSpPr>
            <p:nvPr/>
          </p:nvSpPr>
          <p:spPr bwMode="auto">
            <a:xfrm>
              <a:off x="2427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96" name="Rectangle 4028"/>
            <p:cNvSpPr>
              <a:spLocks noChangeArrowheads="1"/>
            </p:cNvSpPr>
            <p:nvPr/>
          </p:nvSpPr>
          <p:spPr bwMode="auto">
            <a:xfrm>
              <a:off x="2472" y="34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97" name="Rectangle 4029"/>
            <p:cNvSpPr>
              <a:spLocks noChangeArrowheads="1"/>
            </p:cNvSpPr>
            <p:nvPr/>
          </p:nvSpPr>
          <p:spPr bwMode="auto">
            <a:xfrm>
              <a:off x="2518" y="34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98" name="Rectangle 4030"/>
            <p:cNvSpPr>
              <a:spLocks noChangeArrowheads="1"/>
            </p:cNvSpPr>
            <p:nvPr/>
          </p:nvSpPr>
          <p:spPr bwMode="auto">
            <a:xfrm>
              <a:off x="2563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399" name="Rectangle 4031"/>
            <p:cNvSpPr>
              <a:spLocks noChangeArrowheads="1"/>
            </p:cNvSpPr>
            <p:nvPr/>
          </p:nvSpPr>
          <p:spPr bwMode="auto">
            <a:xfrm>
              <a:off x="2609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00" name="Rectangle 4032"/>
            <p:cNvSpPr>
              <a:spLocks noChangeArrowheads="1"/>
            </p:cNvSpPr>
            <p:nvPr/>
          </p:nvSpPr>
          <p:spPr bwMode="auto">
            <a:xfrm>
              <a:off x="2654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01" name="Rectangle 4033"/>
            <p:cNvSpPr>
              <a:spLocks noChangeArrowheads="1"/>
            </p:cNvSpPr>
            <p:nvPr/>
          </p:nvSpPr>
          <p:spPr bwMode="auto">
            <a:xfrm>
              <a:off x="1474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02" name="Rectangle 4034"/>
            <p:cNvSpPr>
              <a:spLocks noChangeArrowheads="1"/>
            </p:cNvSpPr>
            <p:nvPr/>
          </p:nvSpPr>
          <p:spPr bwMode="auto">
            <a:xfrm>
              <a:off x="1519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03" name="Rectangle 4035"/>
            <p:cNvSpPr>
              <a:spLocks noChangeArrowheads="1"/>
            </p:cNvSpPr>
            <p:nvPr/>
          </p:nvSpPr>
          <p:spPr bwMode="auto">
            <a:xfrm>
              <a:off x="1564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04" name="Rectangle 4036"/>
            <p:cNvSpPr>
              <a:spLocks noChangeArrowheads="1"/>
            </p:cNvSpPr>
            <p:nvPr/>
          </p:nvSpPr>
          <p:spPr bwMode="auto">
            <a:xfrm>
              <a:off x="1610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05" name="Rectangle 4037"/>
            <p:cNvSpPr>
              <a:spLocks noChangeArrowheads="1"/>
            </p:cNvSpPr>
            <p:nvPr/>
          </p:nvSpPr>
          <p:spPr bwMode="auto">
            <a:xfrm>
              <a:off x="1655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06" name="Rectangle 4038"/>
            <p:cNvSpPr>
              <a:spLocks noChangeArrowheads="1"/>
            </p:cNvSpPr>
            <p:nvPr/>
          </p:nvSpPr>
          <p:spPr bwMode="auto">
            <a:xfrm>
              <a:off x="1701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07" name="Rectangle 4039"/>
            <p:cNvSpPr>
              <a:spLocks noChangeArrowheads="1"/>
            </p:cNvSpPr>
            <p:nvPr/>
          </p:nvSpPr>
          <p:spPr bwMode="auto">
            <a:xfrm>
              <a:off x="1746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08" name="Rectangle 4040"/>
            <p:cNvSpPr>
              <a:spLocks noChangeArrowheads="1"/>
            </p:cNvSpPr>
            <p:nvPr/>
          </p:nvSpPr>
          <p:spPr bwMode="auto">
            <a:xfrm>
              <a:off x="1791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09" name="Rectangle 4041"/>
            <p:cNvSpPr>
              <a:spLocks noChangeArrowheads="1"/>
            </p:cNvSpPr>
            <p:nvPr/>
          </p:nvSpPr>
          <p:spPr bwMode="auto">
            <a:xfrm>
              <a:off x="1837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10" name="Rectangle 4042"/>
            <p:cNvSpPr>
              <a:spLocks noChangeArrowheads="1"/>
            </p:cNvSpPr>
            <p:nvPr/>
          </p:nvSpPr>
          <p:spPr bwMode="auto">
            <a:xfrm>
              <a:off x="1882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11" name="Rectangle 4043"/>
            <p:cNvSpPr>
              <a:spLocks noChangeArrowheads="1"/>
            </p:cNvSpPr>
            <p:nvPr/>
          </p:nvSpPr>
          <p:spPr bwMode="auto">
            <a:xfrm>
              <a:off x="1928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12" name="Rectangle 4044"/>
            <p:cNvSpPr>
              <a:spLocks noChangeArrowheads="1"/>
            </p:cNvSpPr>
            <p:nvPr/>
          </p:nvSpPr>
          <p:spPr bwMode="auto">
            <a:xfrm>
              <a:off x="1973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13" name="Rectangle 4045"/>
            <p:cNvSpPr>
              <a:spLocks noChangeArrowheads="1"/>
            </p:cNvSpPr>
            <p:nvPr/>
          </p:nvSpPr>
          <p:spPr bwMode="auto">
            <a:xfrm>
              <a:off x="2018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14" name="Rectangle 4046"/>
            <p:cNvSpPr>
              <a:spLocks noChangeArrowheads="1"/>
            </p:cNvSpPr>
            <p:nvPr/>
          </p:nvSpPr>
          <p:spPr bwMode="auto">
            <a:xfrm>
              <a:off x="2064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15" name="Rectangle 4047"/>
            <p:cNvSpPr>
              <a:spLocks noChangeArrowheads="1"/>
            </p:cNvSpPr>
            <p:nvPr/>
          </p:nvSpPr>
          <p:spPr bwMode="auto">
            <a:xfrm>
              <a:off x="2109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16" name="Rectangle 4048"/>
            <p:cNvSpPr>
              <a:spLocks noChangeArrowheads="1"/>
            </p:cNvSpPr>
            <p:nvPr/>
          </p:nvSpPr>
          <p:spPr bwMode="auto">
            <a:xfrm>
              <a:off x="2155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17" name="Rectangle 4049"/>
            <p:cNvSpPr>
              <a:spLocks noChangeArrowheads="1"/>
            </p:cNvSpPr>
            <p:nvPr/>
          </p:nvSpPr>
          <p:spPr bwMode="auto">
            <a:xfrm>
              <a:off x="2200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18" name="Rectangle 4050"/>
            <p:cNvSpPr>
              <a:spLocks noChangeArrowheads="1"/>
            </p:cNvSpPr>
            <p:nvPr/>
          </p:nvSpPr>
          <p:spPr bwMode="auto">
            <a:xfrm>
              <a:off x="2245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19" name="Rectangle 4051"/>
            <p:cNvSpPr>
              <a:spLocks noChangeArrowheads="1"/>
            </p:cNvSpPr>
            <p:nvPr/>
          </p:nvSpPr>
          <p:spPr bwMode="auto">
            <a:xfrm>
              <a:off x="2291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20" name="Rectangle 4052"/>
            <p:cNvSpPr>
              <a:spLocks noChangeArrowheads="1"/>
            </p:cNvSpPr>
            <p:nvPr/>
          </p:nvSpPr>
          <p:spPr bwMode="auto">
            <a:xfrm>
              <a:off x="2336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21" name="Rectangle 4053"/>
            <p:cNvSpPr>
              <a:spLocks noChangeArrowheads="1"/>
            </p:cNvSpPr>
            <p:nvPr/>
          </p:nvSpPr>
          <p:spPr bwMode="auto">
            <a:xfrm>
              <a:off x="2382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22" name="Rectangle 4054"/>
            <p:cNvSpPr>
              <a:spLocks noChangeArrowheads="1"/>
            </p:cNvSpPr>
            <p:nvPr/>
          </p:nvSpPr>
          <p:spPr bwMode="auto">
            <a:xfrm>
              <a:off x="2427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23" name="Rectangle 4055"/>
            <p:cNvSpPr>
              <a:spLocks noChangeArrowheads="1"/>
            </p:cNvSpPr>
            <p:nvPr/>
          </p:nvSpPr>
          <p:spPr bwMode="auto">
            <a:xfrm>
              <a:off x="2472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24" name="Rectangle 4056"/>
            <p:cNvSpPr>
              <a:spLocks noChangeArrowheads="1"/>
            </p:cNvSpPr>
            <p:nvPr/>
          </p:nvSpPr>
          <p:spPr bwMode="auto">
            <a:xfrm>
              <a:off x="2518" y="30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25" name="Rectangle 4057"/>
            <p:cNvSpPr>
              <a:spLocks noChangeArrowheads="1"/>
            </p:cNvSpPr>
            <p:nvPr/>
          </p:nvSpPr>
          <p:spPr bwMode="auto">
            <a:xfrm>
              <a:off x="2563" y="30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26" name="Rectangle 4058"/>
            <p:cNvSpPr>
              <a:spLocks noChangeArrowheads="1"/>
            </p:cNvSpPr>
            <p:nvPr/>
          </p:nvSpPr>
          <p:spPr bwMode="auto">
            <a:xfrm>
              <a:off x="2609" y="30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27" name="Rectangle 4059"/>
            <p:cNvSpPr>
              <a:spLocks noChangeArrowheads="1"/>
            </p:cNvSpPr>
            <p:nvPr/>
          </p:nvSpPr>
          <p:spPr bwMode="auto">
            <a:xfrm>
              <a:off x="2654" y="30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28" name="Rectangle 4060"/>
            <p:cNvSpPr>
              <a:spLocks noChangeArrowheads="1"/>
            </p:cNvSpPr>
            <p:nvPr/>
          </p:nvSpPr>
          <p:spPr bwMode="auto">
            <a:xfrm>
              <a:off x="1474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29" name="Rectangle 4061"/>
            <p:cNvSpPr>
              <a:spLocks noChangeArrowheads="1"/>
            </p:cNvSpPr>
            <p:nvPr/>
          </p:nvSpPr>
          <p:spPr bwMode="auto">
            <a:xfrm>
              <a:off x="1519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30" name="Rectangle 4062"/>
            <p:cNvSpPr>
              <a:spLocks noChangeArrowheads="1"/>
            </p:cNvSpPr>
            <p:nvPr/>
          </p:nvSpPr>
          <p:spPr bwMode="auto">
            <a:xfrm>
              <a:off x="1564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31" name="Rectangle 4063"/>
            <p:cNvSpPr>
              <a:spLocks noChangeArrowheads="1"/>
            </p:cNvSpPr>
            <p:nvPr/>
          </p:nvSpPr>
          <p:spPr bwMode="auto">
            <a:xfrm>
              <a:off x="1610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32" name="Rectangle 4064"/>
            <p:cNvSpPr>
              <a:spLocks noChangeArrowheads="1"/>
            </p:cNvSpPr>
            <p:nvPr/>
          </p:nvSpPr>
          <p:spPr bwMode="auto">
            <a:xfrm>
              <a:off x="1655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33" name="Rectangle 4065"/>
            <p:cNvSpPr>
              <a:spLocks noChangeArrowheads="1"/>
            </p:cNvSpPr>
            <p:nvPr/>
          </p:nvSpPr>
          <p:spPr bwMode="auto">
            <a:xfrm>
              <a:off x="1701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34" name="Rectangle 4066"/>
            <p:cNvSpPr>
              <a:spLocks noChangeArrowheads="1"/>
            </p:cNvSpPr>
            <p:nvPr/>
          </p:nvSpPr>
          <p:spPr bwMode="auto">
            <a:xfrm>
              <a:off x="1746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35" name="Rectangle 4067"/>
            <p:cNvSpPr>
              <a:spLocks noChangeArrowheads="1"/>
            </p:cNvSpPr>
            <p:nvPr/>
          </p:nvSpPr>
          <p:spPr bwMode="auto">
            <a:xfrm>
              <a:off x="1791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36" name="Rectangle 4068"/>
            <p:cNvSpPr>
              <a:spLocks noChangeArrowheads="1"/>
            </p:cNvSpPr>
            <p:nvPr/>
          </p:nvSpPr>
          <p:spPr bwMode="auto">
            <a:xfrm>
              <a:off x="1837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37" name="Rectangle 4069"/>
            <p:cNvSpPr>
              <a:spLocks noChangeArrowheads="1"/>
            </p:cNvSpPr>
            <p:nvPr/>
          </p:nvSpPr>
          <p:spPr bwMode="auto">
            <a:xfrm>
              <a:off x="1882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38" name="Rectangle 4070"/>
            <p:cNvSpPr>
              <a:spLocks noChangeArrowheads="1"/>
            </p:cNvSpPr>
            <p:nvPr/>
          </p:nvSpPr>
          <p:spPr bwMode="auto">
            <a:xfrm>
              <a:off x="1928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39" name="Rectangle 4071"/>
            <p:cNvSpPr>
              <a:spLocks noChangeArrowheads="1"/>
            </p:cNvSpPr>
            <p:nvPr/>
          </p:nvSpPr>
          <p:spPr bwMode="auto">
            <a:xfrm>
              <a:off x="1973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40" name="Rectangle 4072"/>
            <p:cNvSpPr>
              <a:spLocks noChangeArrowheads="1"/>
            </p:cNvSpPr>
            <p:nvPr/>
          </p:nvSpPr>
          <p:spPr bwMode="auto">
            <a:xfrm>
              <a:off x="2018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41" name="Rectangle 4073"/>
            <p:cNvSpPr>
              <a:spLocks noChangeArrowheads="1"/>
            </p:cNvSpPr>
            <p:nvPr/>
          </p:nvSpPr>
          <p:spPr bwMode="auto">
            <a:xfrm>
              <a:off x="2064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42" name="Rectangle 4074"/>
            <p:cNvSpPr>
              <a:spLocks noChangeArrowheads="1"/>
            </p:cNvSpPr>
            <p:nvPr/>
          </p:nvSpPr>
          <p:spPr bwMode="auto">
            <a:xfrm>
              <a:off x="2109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43" name="Rectangle 4075"/>
            <p:cNvSpPr>
              <a:spLocks noChangeArrowheads="1"/>
            </p:cNvSpPr>
            <p:nvPr/>
          </p:nvSpPr>
          <p:spPr bwMode="auto">
            <a:xfrm>
              <a:off x="2155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44" name="Rectangle 4076"/>
            <p:cNvSpPr>
              <a:spLocks noChangeArrowheads="1"/>
            </p:cNvSpPr>
            <p:nvPr/>
          </p:nvSpPr>
          <p:spPr bwMode="auto">
            <a:xfrm>
              <a:off x="2200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45" name="Rectangle 4077"/>
            <p:cNvSpPr>
              <a:spLocks noChangeArrowheads="1"/>
            </p:cNvSpPr>
            <p:nvPr/>
          </p:nvSpPr>
          <p:spPr bwMode="auto">
            <a:xfrm>
              <a:off x="2245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46" name="Rectangle 4078"/>
            <p:cNvSpPr>
              <a:spLocks noChangeArrowheads="1"/>
            </p:cNvSpPr>
            <p:nvPr/>
          </p:nvSpPr>
          <p:spPr bwMode="auto">
            <a:xfrm>
              <a:off x="2291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47" name="Rectangle 4079"/>
            <p:cNvSpPr>
              <a:spLocks noChangeArrowheads="1"/>
            </p:cNvSpPr>
            <p:nvPr/>
          </p:nvSpPr>
          <p:spPr bwMode="auto">
            <a:xfrm>
              <a:off x="2336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48" name="Rectangle 4080"/>
            <p:cNvSpPr>
              <a:spLocks noChangeArrowheads="1"/>
            </p:cNvSpPr>
            <p:nvPr/>
          </p:nvSpPr>
          <p:spPr bwMode="auto">
            <a:xfrm>
              <a:off x="2382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49" name="Rectangle 4081"/>
            <p:cNvSpPr>
              <a:spLocks noChangeArrowheads="1"/>
            </p:cNvSpPr>
            <p:nvPr/>
          </p:nvSpPr>
          <p:spPr bwMode="auto">
            <a:xfrm>
              <a:off x="2427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50" name="Rectangle 4082"/>
            <p:cNvSpPr>
              <a:spLocks noChangeArrowheads="1"/>
            </p:cNvSpPr>
            <p:nvPr/>
          </p:nvSpPr>
          <p:spPr bwMode="auto">
            <a:xfrm>
              <a:off x="2472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51" name="Rectangle 4083"/>
            <p:cNvSpPr>
              <a:spLocks noChangeArrowheads="1"/>
            </p:cNvSpPr>
            <p:nvPr/>
          </p:nvSpPr>
          <p:spPr bwMode="auto">
            <a:xfrm>
              <a:off x="2518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52" name="Rectangle 4084"/>
            <p:cNvSpPr>
              <a:spLocks noChangeArrowheads="1"/>
            </p:cNvSpPr>
            <p:nvPr/>
          </p:nvSpPr>
          <p:spPr bwMode="auto">
            <a:xfrm>
              <a:off x="2563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53" name="Rectangle 4085"/>
            <p:cNvSpPr>
              <a:spLocks noChangeArrowheads="1"/>
            </p:cNvSpPr>
            <p:nvPr/>
          </p:nvSpPr>
          <p:spPr bwMode="auto">
            <a:xfrm>
              <a:off x="2609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54" name="Rectangle 4086"/>
            <p:cNvSpPr>
              <a:spLocks noChangeArrowheads="1"/>
            </p:cNvSpPr>
            <p:nvPr/>
          </p:nvSpPr>
          <p:spPr bwMode="auto">
            <a:xfrm>
              <a:off x="2654" y="25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55" name="Rectangle 4087"/>
            <p:cNvSpPr>
              <a:spLocks noChangeArrowheads="1"/>
            </p:cNvSpPr>
            <p:nvPr/>
          </p:nvSpPr>
          <p:spPr bwMode="auto">
            <a:xfrm>
              <a:off x="1474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56" name="Rectangle 4088"/>
            <p:cNvSpPr>
              <a:spLocks noChangeArrowheads="1"/>
            </p:cNvSpPr>
            <p:nvPr/>
          </p:nvSpPr>
          <p:spPr bwMode="auto">
            <a:xfrm>
              <a:off x="1519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57" name="Rectangle 4089"/>
            <p:cNvSpPr>
              <a:spLocks noChangeArrowheads="1"/>
            </p:cNvSpPr>
            <p:nvPr/>
          </p:nvSpPr>
          <p:spPr bwMode="auto">
            <a:xfrm>
              <a:off x="1564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58" name="Rectangle 4090"/>
            <p:cNvSpPr>
              <a:spLocks noChangeArrowheads="1"/>
            </p:cNvSpPr>
            <p:nvPr/>
          </p:nvSpPr>
          <p:spPr bwMode="auto">
            <a:xfrm>
              <a:off x="1610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59" name="Rectangle 4091"/>
            <p:cNvSpPr>
              <a:spLocks noChangeArrowheads="1"/>
            </p:cNvSpPr>
            <p:nvPr/>
          </p:nvSpPr>
          <p:spPr bwMode="auto">
            <a:xfrm>
              <a:off x="1655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60" name="Rectangle 4092"/>
            <p:cNvSpPr>
              <a:spLocks noChangeArrowheads="1"/>
            </p:cNvSpPr>
            <p:nvPr/>
          </p:nvSpPr>
          <p:spPr bwMode="auto">
            <a:xfrm>
              <a:off x="1701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61" name="Rectangle 4093"/>
            <p:cNvSpPr>
              <a:spLocks noChangeArrowheads="1"/>
            </p:cNvSpPr>
            <p:nvPr/>
          </p:nvSpPr>
          <p:spPr bwMode="auto">
            <a:xfrm>
              <a:off x="1746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62" name="Rectangle 4094"/>
            <p:cNvSpPr>
              <a:spLocks noChangeArrowheads="1"/>
            </p:cNvSpPr>
            <p:nvPr/>
          </p:nvSpPr>
          <p:spPr bwMode="auto">
            <a:xfrm>
              <a:off x="1791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63" name="Rectangle 4095"/>
            <p:cNvSpPr>
              <a:spLocks noChangeArrowheads="1"/>
            </p:cNvSpPr>
            <p:nvPr/>
          </p:nvSpPr>
          <p:spPr bwMode="auto">
            <a:xfrm>
              <a:off x="1837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64" name="Rectangle 4096"/>
            <p:cNvSpPr>
              <a:spLocks noChangeArrowheads="1"/>
            </p:cNvSpPr>
            <p:nvPr/>
          </p:nvSpPr>
          <p:spPr bwMode="auto">
            <a:xfrm>
              <a:off x="1882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65" name="Rectangle 4097"/>
            <p:cNvSpPr>
              <a:spLocks noChangeArrowheads="1"/>
            </p:cNvSpPr>
            <p:nvPr/>
          </p:nvSpPr>
          <p:spPr bwMode="auto">
            <a:xfrm>
              <a:off x="1928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66" name="Rectangle 4098"/>
            <p:cNvSpPr>
              <a:spLocks noChangeArrowheads="1"/>
            </p:cNvSpPr>
            <p:nvPr/>
          </p:nvSpPr>
          <p:spPr bwMode="auto">
            <a:xfrm>
              <a:off x="1973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67" name="Rectangle 4099"/>
            <p:cNvSpPr>
              <a:spLocks noChangeArrowheads="1"/>
            </p:cNvSpPr>
            <p:nvPr/>
          </p:nvSpPr>
          <p:spPr bwMode="auto">
            <a:xfrm>
              <a:off x="2018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68" name="Rectangle 4100"/>
            <p:cNvSpPr>
              <a:spLocks noChangeArrowheads="1"/>
            </p:cNvSpPr>
            <p:nvPr/>
          </p:nvSpPr>
          <p:spPr bwMode="auto">
            <a:xfrm>
              <a:off x="2064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69" name="Rectangle 4101"/>
            <p:cNvSpPr>
              <a:spLocks noChangeArrowheads="1"/>
            </p:cNvSpPr>
            <p:nvPr/>
          </p:nvSpPr>
          <p:spPr bwMode="auto">
            <a:xfrm>
              <a:off x="2109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70" name="Rectangle 4102"/>
            <p:cNvSpPr>
              <a:spLocks noChangeArrowheads="1"/>
            </p:cNvSpPr>
            <p:nvPr/>
          </p:nvSpPr>
          <p:spPr bwMode="auto">
            <a:xfrm>
              <a:off x="2155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71" name="Rectangle 4103"/>
            <p:cNvSpPr>
              <a:spLocks noChangeArrowheads="1"/>
            </p:cNvSpPr>
            <p:nvPr/>
          </p:nvSpPr>
          <p:spPr bwMode="auto">
            <a:xfrm>
              <a:off x="2200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72" name="Rectangle 4104"/>
            <p:cNvSpPr>
              <a:spLocks noChangeArrowheads="1"/>
            </p:cNvSpPr>
            <p:nvPr/>
          </p:nvSpPr>
          <p:spPr bwMode="auto">
            <a:xfrm>
              <a:off x="2245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73" name="Rectangle 4105"/>
            <p:cNvSpPr>
              <a:spLocks noChangeArrowheads="1"/>
            </p:cNvSpPr>
            <p:nvPr/>
          </p:nvSpPr>
          <p:spPr bwMode="auto">
            <a:xfrm>
              <a:off x="2291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74" name="Rectangle 4106"/>
            <p:cNvSpPr>
              <a:spLocks noChangeArrowheads="1"/>
            </p:cNvSpPr>
            <p:nvPr/>
          </p:nvSpPr>
          <p:spPr bwMode="auto">
            <a:xfrm>
              <a:off x="2336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75" name="Rectangle 4107"/>
            <p:cNvSpPr>
              <a:spLocks noChangeArrowheads="1"/>
            </p:cNvSpPr>
            <p:nvPr/>
          </p:nvSpPr>
          <p:spPr bwMode="auto">
            <a:xfrm>
              <a:off x="2382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76" name="Rectangle 4108"/>
            <p:cNvSpPr>
              <a:spLocks noChangeArrowheads="1"/>
            </p:cNvSpPr>
            <p:nvPr/>
          </p:nvSpPr>
          <p:spPr bwMode="auto">
            <a:xfrm>
              <a:off x="2426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77" name="Rectangle 4109"/>
            <p:cNvSpPr>
              <a:spLocks noChangeArrowheads="1"/>
            </p:cNvSpPr>
            <p:nvPr/>
          </p:nvSpPr>
          <p:spPr bwMode="auto">
            <a:xfrm>
              <a:off x="2471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78" name="Rectangle 4110"/>
            <p:cNvSpPr>
              <a:spLocks noChangeArrowheads="1"/>
            </p:cNvSpPr>
            <p:nvPr/>
          </p:nvSpPr>
          <p:spPr bwMode="auto">
            <a:xfrm>
              <a:off x="2517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79" name="Rectangle 4111"/>
            <p:cNvSpPr>
              <a:spLocks noChangeArrowheads="1"/>
            </p:cNvSpPr>
            <p:nvPr/>
          </p:nvSpPr>
          <p:spPr bwMode="auto">
            <a:xfrm>
              <a:off x="2562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80" name="Rectangle 4112"/>
            <p:cNvSpPr>
              <a:spLocks noChangeArrowheads="1"/>
            </p:cNvSpPr>
            <p:nvPr/>
          </p:nvSpPr>
          <p:spPr bwMode="auto">
            <a:xfrm>
              <a:off x="2608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81" name="Rectangle 4113"/>
            <p:cNvSpPr>
              <a:spLocks noChangeArrowheads="1"/>
            </p:cNvSpPr>
            <p:nvPr/>
          </p:nvSpPr>
          <p:spPr bwMode="auto">
            <a:xfrm>
              <a:off x="2653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82" name="Rectangle 4114"/>
            <p:cNvSpPr>
              <a:spLocks noChangeArrowheads="1"/>
            </p:cNvSpPr>
            <p:nvPr/>
          </p:nvSpPr>
          <p:spPr bwMode="auto">
            <a:xfrm>
              <a:off x="1474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83" name="Rectangle 4115"/>
            <p:cNvSpPr>
              <a:spLocks noChangeArrowheads="1"/>
            </p:cNvSpPr>
            <p:nvPr/>
          </p:nvSpPr>
          <p:spPr bwMode="auto">
            <a:xfrm>
              <a:off x="1519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84" name="Rectangle 4116"/>
            <p:cNvSpPr>
              <a:spLocks noChangeArrowheads="1"/>
            </p:cNvSpPr>
            <p:nvPr/>
          </p:nvSpPr>
          <p:spPr bwMode="auto">
            <a:xfrm>
              <a:off x="1564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85" name="Rectangle 4117"/>
            <p:cNvSpPr>
              <a:spLocks noChangeArrowheads="1"/>
            </p:cNvSpPr>
            <p:nvPr/>
          </p:nvSpPr>
          <p:spPr bwMode="auto">
            <a:xfrm>
              <a:off x="1610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86" name="Rectangle 4118"/>
            <p:cNvSpPr>
              <a:spLocks noChangeArrowheads="1"/>
            </p:cNvSpPr>
            <p:nvPr/>
          </p:nvSpPr>
          <p:spPr bwMode="auto">
            <a:xfrm>
              <a:off x="1655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87" name="Rectangle 4119"/>
            <p:cNvSpPr>
              <a:spLocks noChangeArrowheads="1"/>
            </p:cNvSpPr>
            <p:nvPr/>
          </p:nvSpPr>
          <p:spPr bwMode="auto">
            <a:xfrm>
              <a:off x="1701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88" name="Rectangle 4120"/>
            <p:cNvSpPr>
              <a:spLocks noChangeArrowheads="1"/>
            </p:cNvSpPr>
            <p:nvPr/>
          </p:nvSpPr>
          <p:spPr bwMode="auto">
            <a:xfrm>
              <a:off x="1746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89" name="Rectangle 4121"/>
            <p:cNvSpPr>
              <a:spLocks noChangeArrowheads="1"/>
            </p:cNvSpPr>
            <p:nvPr/>
          </p:nvSpPr>
          <p:spPr bwMode="auto">
            <a:xfrm>
              <a:off x="1791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90" name="Rectangle 4122"/>
            <p:cNvSpPr>
              <a:spLocks noChangeArrowheads="1"/>
            </p:cNvSpPr>
            <p:nvPr/>
          </p:nvSpPr>
          <p:spPr bwMode="auto">
            <a:xfrm>
              <a:off x="1837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91" name="Rectangle 4123"/>
            <p:cNvSpPr>
              <a:spLocks noChangeArrowheads="1"/>
            </p:cNvSpPr>
            <p:nvPr/>
          </p:nvSpPr>
          <p:spPr bwMode="auto">
            <a:xfrm>
              <a:off x="1882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92" name="Rectangle 4124"/>
            <p:cNvSpPr>
              <a:spLocks noChangeArrowheads="1"/>
            </p:cNvSpPr>
            <p:nvPr/>
          </p:nvSpPr>
          <p:spPr bwMode="auto">
            <a:xfrm>
              <a:off x="1928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93" name="Rectangle 4125"/>
            <p:cNvSpPr>
              <a:spLocks noChangeArrowheads="1"/>
            </p:cNvSpPr>
            <p:nvPr/>
          </p:nvSpPr>
          <p:spPr bwMode="auto">
            <a:xfrm>
              <a:off x="1973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94" name="Rectangle 4126"/>
            <p:cNvSpPr>
              <a:spLocks noChangeArrowheads="1"/>
            </p:cNvSpPr>
            <p:nvPr/>
          </p:nvSpPr>
          <p:spPr bwMode="auto">
            <a:xfrm>
              <a:off x="2018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95" name="Rectangle 4127"/>
            <p:cNvSpPr>
              <a:spLocks noChangeArrowheads="1"/>
            </p:cNvSpPr>
            <p:nvPr/>
          </p:nvSpPr>
          <p:spPr bwMode="auto">
            <a:xfrm>
              <a:off x="2064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96" name="Rectangle 4128"/>
            <p:cNvSpPr>
              <a:spLocks noChangeArrowheads="1"/>
            </p:cNvSpPr>
            <p:nvPr/>
          </p:nvSpPr>
          <p:spPr bwMode="auto">
            <a:xfrm>
              <a:off x="2109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97" name="Rectangle 4129"/>
            <p:cNvSpPr>
              <a:spLocks noChangeArrowheads="1"/>
            </p:cNvSpPr>
            <p:nvPr/>
          </p:nvSpPr>
          <p:spPr bwMode="auto">
            <a:xfrm>
              <a:off x="2155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98" name="Rectangle 4130"/>
            <p:cNvSpPr>
              <a:spLocks noChangeArrowheads="1"/>
            </p:cNvSpPr>
            <p:nvPr/>
          </p:nvSpPr>
          <p:spPr bwMode="auto">
            <a:xfrm>
              <a:off x="2200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499" name="Rectangle 4131"/>
            <p:cNvSpPr>
              <a:spLocks noChangeArrowheads="1"/>
            </p:cNvSpPr>
            <p:nvPr/>
          </p:nvSpPr>
          <p:spPr bwMode="auto">
            <a:xfrm>
              <a:off x="2245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00" name="Rectangle 4132"/>
            <p:cNvSpPr>
              <a:spLocks noChangeArrowheads="1"/>
            </p:cNvSpPr>
            <p:nvPr/>
          </p:nvSpPr>
          <p:spPr bwMode="auto">
            <a:xfrm>
              <a:off x="2291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01" name="Rectangle 4133"/>
            <p:cNvSpPr>
              <a:spLocks noChangeArrowheads="1"/>
            </p:cNvSpPr>
            <p:nvPr/>
          </p:nvSpPr>
          <p:spPr bwMode="auto">
            <a:xfrm>
              <a:off x="2336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02" name="Rectangle 4134"/>
            <p:cNvSpPr>
              <a:spLocks noChangeArrowheads="1"/>
            </p:cNvSpPr>
            <p:nvPr/>
          </p:nvSpPr>
          <p:spPr bwMode="auto">
            <a:xfrm>
              <a:off x="2382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03" name="Rectangle 4135"/>
            <p:cNvSpPr>
              <a:spLocks noChangeArrowheads="1"/>
            </p:cNvSpPr>
            <p:nvPr/>
          </p:nvSpPr>
          <p:spPr bwMode="auto">
            <a:xfrm>
              <a:off x="2426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04" name="Rectangle 4136"/>
            <p:cNvSpPr>
              <a:spLocks noChangeArrowheads="1"/>
            </p:cNvSpPr>
            <p:nvPr/>
          </p:nvSpPr>
          <p:spPr bwMode="auto">
            <a:xfrm>
              <a:off x="2471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05" name="Rectangle 4137"/>
            <p:cNvSpPr>
              <a:spLocks noChangeArrowheads="1"/>
            </p:cNvSpPr>
            <p:nvPr/>
          </p:nvSpPr>
          <p:spPr bwMode="auto">
            <a:xfrm>
              <a:off x="2517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06" name="Rectangle 4138"/>
            <p:cNvSpPr>
              <a:spLocks noChangeArrowheads="1"/>
            </p:cNvSpPr>
            <p:nvPr/>
          </p:nvSpPr>
          <p:spPr bwMode="auto">
            <a:xfrm>
              <a:off x="2562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07" name="Rectangle 4139"/>
            <p:cNvSpPr>
              <a:spLocks noChangeArrowheads="1"/>
            </p:cNvSpPr>
            <p:nvPr/>
          </p:nvSpPr>
          <p:spPr bwMode="auto">
            <a:xfrm>
              <a:off x="2608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08" name="Rectangle 4140"/>
            <p:cNvSpPr>
              <a:spLocks noChangeArrowheads="1"/>
            </p:cNvSpPr>
            <p:nvPr/>
          </p:nvSpPr>
          <p:spPr bwMode="auto">
            <a:xfrm>
              <a:off x="2653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09" name="Rectangle 4141"/>
            <p:cNvSpPr>
              <a:spLocks noChangeArrowheads="1"/>
            </p:cNvSpPr>
            <p:nvPr/>
          </p:nvSpPr>
          <p:spPr bwMode="auto">
            <a:xfrm>
              <a:off x="1474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10" name="Rectangle 4142"/>
            <p:cNvSpPr>
              <a:spLocks noChangeArrowheads="1"/>
            </p:cNvSpPr>
            <p:nvPr/>
          </p:nvSpPr>
          <p:spPr bwMode="auto">
            <a:xfrm>
              <a:off x="1519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11" name="Rectangle 4143"/>
            <p:cNvSpPr>
              <a:spLocks noChangeArrowheads="1"/>
            </p:cNvSpPr>
            <p:nvPr/>
          </p:nvSpPr>
          <p:spPr bwMode="auto">
            <a:xfrm>
              <a:off x="1564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12" name="Rectangle 4144"/>
            <p:cNvSpPr>
              <a:spLocks noChangeArrowheads="1"/>
            </p:cNvSpPr>
            <p:nvPr/>
          </p:nvSpPr>
          <p:spPr bwMode="auto">
            <a:xfrm>
              <a:off x="1610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13" name="Rectangle 4145"/>
            <p:cNvSpPr>
              <a:spLocks noChangeArrowheads="1"/>
            </p:cNvSpPr>
            <p:nvPr/>
          </p:nvSpPr>
          <p:spPr bwMode="auto">
            <a:xfrm>
              <a:off x="1655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14" name="Rectangle 4146"/>
            <p:cNvSpPr>
              <a:spLocks noChangeArrowheads="1"/>
            </p:cNvSpPr>
            <p:nvPr/>
          </p:nvSpPr>
          <p:spPr bwMode="auto">
            <a:xfrm>
              <a:off x="1701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15" name="Rectangle 4147"/>
            <p:cNvSpPr>
              <a:spLocks noChangeArrowheads="1"/>
            </p:cNvSpPr>
            <p:nvPr/>
          </p:nvSpPr>
          <p:spPr bwMode="auto">
            <a:xfrm>
              <a:off x="1746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16" name="Rectangle 4148"/>
            <p:cNvSpPr>
              <a:spLocks noChangeArrowheads="1"/>
            </p:cNvSpPr>
            <p:nvPr/>
          </p:nvSpPr>
          <p:spPr bwMode="auto">
            <a:xfrm>
              <a:off x="1791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17" name="Rectangle 4149"/>
            <p:cNvSpPr>
              <a:spLocks noChangeArrowheads="1"/>
            </p:cNvSpPr>
            <p:nvPr/>
          </p:nvSpPr>
          <p:spPr bwMode="auto">
            <a:xfrm>
              <a:off x="1837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18" name="Rectangle 4150"/>
            <p:cNvSpPr>
              <a:spLocks noChangeArrowheads="1"/>
            </p:cNvSpPr>
            <p:nvPr/>
          </p:nvSpPr>
          <p:spPr bwMode="auto">
            <a:xfrm>
              <a:off x="1882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19" name="Rectangle 4151"/>
            <p:cNvSpPr>
              <a:spLocks noChangeArrowheads="1"/>
            </p:cNvSpPr>
            <p:nvPr/>
          </p:nvSpPr>
          <p:spPr bwMode="auto">
            <a:xfrm>
              <a:off x="1928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20" name="Rectangle 4152"/>
            <p:cNvSpPr>
              <a:spLocks noChangeArrowheads="1"/>
            </p:cNvSpPr>
            <p:nvPr/>
          </p:nvSpPr>
          <p:spPr bwMode="auto">
            <a:xfrm>
              <a:off x="1973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21" name="Rectangle 4153"/>
            <p:cNvSpPr>
              <a:spLocks noChangeArrowheads="1"/>
            </p:cNvSpPr>
            <p:nvPr/>
          </p:nvSpPr>
          <p:spPr bwMode="auto">
            <a:xfrm>
              <a:off x="2018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22" name="Rectangle 4154"/>
            <p:cNvSpPr>
              <a:spLocks noChangeArrowheads="1"/>
            </p:cNvSpPr>
            <p:nvPr/>
          </p:nvSpPr>
          <p:spPr bwMode="auto">
            <a:xfrm>
              <a:off x="2064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23" name="Rectangle 4155"/>
            <p:cNvSpPr>
              <a:spLocks noChangeArrowheads="1"/>
            </p:cNvSpPr>
            <p:nvPr/>
          </p:nvSpPr>
          <p:spPr bwMode="auto">
            <a:xfrm>
              <a:off x="2109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24" name="Rectangle 4156"/>
            <p:cNvSpPr>
              <a:spLocks noChangeArrowheads="1"/>
            </p:cNvSpPr>
            <p:nvPr/>
          </p:nvSpPr>
          <p:spPr bwMode="auto">
            <a:xfrm>
              <a:off x="2155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25" name="Rectangle 4157"/>
            <p:cNvSpPr>
              <a:spLocks noChangeArrowheads="1"/>
            </p:cNvSpPr>
            <p:nvPr/>
          </p:nvSpPr>
          <p:spPr bwMode="auto">
            <a:xfrm>
              <a:off x="2200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26" name="Rectangle 4158"/>
            <p:cNvSpPr>
              <a:spLocks noChangeArrowheads="1"/>
            </p:cNvSpPr>
            <p:nvPr/>
          </p:nvSpPr>
          <p:spPr bwMode="auto">
            <a:xfrm>
              <a:off x="2245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27" name="Rectangle 4159"/>
            <p:cNvSpPr>
              <a:spLocks noChangeArrowheads="1"/>
            </p:cNvSpPr>
            <p:nvPr/>
          </p:nvSpPr>
          <p:spPr bwMode="auto">
            <a:xfrm>
              <a:off x="2291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28" name="Rectangle 4160"/>
            <p:cNvSpPr>
              <a:spLocks noChangeArrowheads="1"/>
            </p:cNvSpPr>
            <p:nvPr/>
          </p:nvSpPr>
          <p:spPr bwMode="auto">
            <a:xfrm>
              <a:off x="2336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29" name="Rectangle 4161"/>
            <p:cNvSpPr>
              <a:spLocks noChangeArrowheads="1"/>
            </p:cNvSpPr>
            <p:nvPr/>
          </p:nvSpPr>
          <p:spPr bwMode="auto">
            <a:xfrm>
              <a:off x="2382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30" name="Rectangle 4162"/>
            <p:cNvSpPr>
              <a:spLocks noChangeArrowheads="1"/>
            </p:cNvSpPr>
            <p:nvPr/>
          </p:nvSpPr>
          <p:spPr bwMode="auto">
            <a:xfrm>
              <a:off x="2426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31" name="Rectangle 4163"/>
            <p:cNvSpPr>
              <a:spLocks noChangeArrowheads="1"/>
            </p:cNvSpPr>
            <p:nvPr/>
          </p:nvSpPr>
          <p:spPr bwMode="auto">
            <a:xfrm>
              <a:off x="2471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32" name="Rectangle 4164"/>
            <p:cNvSpPr>
              <a:spLocks noChangeArrowheads="1"/>
            </p:cNvSpPr>
            <p:nvPr/>
          </p:nvSpPr>
          <p:spPr bwMode="auto">
            <a:xfrm>
              <a:off x="2517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33" name="Rectangle 4165"/>
            <p:cNvSpPr>
              <a:spLocks noChangeArrowheads="1"/>
            </p:cNvSpPr>
            <p:nvPr/>
          </p:nvSpPr>
          <p:spPr bwMode="auto">
            <a:xfrm>
              <a:off x="2562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34" name="Rectangle 4166"/>
            <p:cNvSpPr>
              <a:spLocks noChangeArrowheads="1"/>
            </p:cNvSpPr>
            <p:nvPr/>
          </p:nvSpPr>
          <p:spPr bwMode="auto">
            <a:xfrm>
              <a:off x="2608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2535" name="Rectangle 4167"/>
            <p:cNvSpPr>
              <a:spLocks noChangeArrowheads="1"/>
            </p:cNvSpPr>
            <p:nvPr/>
          </p:nvSpPr>
          <p:spPr bwMode="auto">
            <a:xfrm>
              <a:off x="2653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62541" name="Text Box 4173"/>
          <p:cNvSpPr txBox="1">
            <a:spLocks noChangeArrowheads="1"/>
          </p:cNvSpPr>
          <p:nvPr/>
        </p:nvSpPr>
        <p:spPr bwMode="auto">
          <a:xfrm>
            <a:off x="4716463" y="188913"/>
            <a:ext cx="15224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des Faktors: </a:t>
            </a:r>
          </a:p>
          <a:p>
            <a:r>
              <a:rPr lang="de-CH" sz="1000" b="1"/>
              <a:t>Flächennutzung</a:t>
            </a:r>
          </a:p>
        </p:txBody>
      </p:sp>
      <p:sp>
        <p:nvSpPr>
          <p:cNvPr id="62542" name="Text Box 4174"/>
          <p:cNvSpPr txBox="1">
            <a:spLocks noChangeArrowheads="1"/>
          </p:cNvSpPr>
          <p:nvPr/>
        </p:nvSpPr>
        <p:spPr bwMode="auto">
          <a:xfrm>
            <a:off x="4716463" y="1773238"/>
            <a:ext cx="15224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des Faktors: </a:t>
            </a:r>
          </a:p>
          <a:p>
            <a:r>
              <a:rPr lang="de-CH" sz="1000" b="1"/>
              <a:t>Waldnähe</a:t>
            </a:r>
          </a:p>
        </p:txBody>
      </p:sp>
      <p:sp>
        <p:nvSpPr>
          <p:cNvPr id="62543" name="Text Box 4175"/>
          <p:cNvSpPr txBox="1">
            <a:spLocks noChangeArrowheads="1"/>
          </p:cNvSpPr>
          <p:nvPr/>
        </p:nvSpPr>
        <p:spPr bwMode="auto">
          <a:xfrm>
            <a:off x="4716463" y="3357563"/>
            <a:ext cx="15224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des Faktors: </a:t>
            </a:r>
          </a:p>
          <a:p>
            <a:r>
              <a:rPr lang="de-CH" sz="1000" b="1"/>
              <a:t>Nähe Naturelemente</a:t>
            </a:r>
          </a:p>
        </p:txBody>
      </p:sp>
      <p:sp>
        <p:nvSpPr>
          <p:cNvPr id="62544" name="Text Box 4176"/>
          <p:cNvSpPr txBox="1">
            <a:spLocks noChangeArrowheads="1"/>
          </p:cNvSpPr>
          <p:nvPr/>
        </p:nvSpPr>
        <p:spPr bwMode="auto">
          <a:xfrm>
            <a:off x="4716463" y="5013325"/>
            <a:ext cx="20653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der Faktorenkombin.: </a:t>
            </a:r>
          </a:p>
          <a:p>
            <a:r>
              <a:rPr lang="de-CH" sz="1000" b="1"/>
              <a:t>Exposition u. Neigung</a:t>
            </a:r>
          </a:p>
        </p:txBody>
      </p:sp>
      <p:cxnSp>
        <p:nvCxnSpPr>
          <p:cNvPr id="62556" name="AutoShape 4188"/>
          <p:cNvCxnSpPr>
            <a:cxnSpLocks noChangeShapeType="1"/>
            <a:stCxn id="62346" idx="3"/>
            <a:endCxn id="59533" idx="1"/>
          </p:cNvCxnSpPr>
          <p:nvPr/>
        </p:nvCxnSpPr>
        <p:spPr bwMode="auto">
          <a:xfrm>
            <a:off x="6769100" y="1089025"/>
            <a:ext cx="395288" cy="2520950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2557" name="AutoShape 4189"/>
          <p:cNvCxnSpPr>
            <a:cxnSpLocks noChangeShapeType="1"/>
            <a:stCxn id="60939" idx="3"/>
            <a:endCxn id="59560" idx="1"/>
          </p:cNvCxnSpPr>
          <p:nvPr/>
        </p:nvCxnSpPr>
        <p:spPr bwMode="auto">
          <a:xfrm>
            <a:off x="6769100" y="2746375"/>
            <a:ext cx="395288" cy="790575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2558" name="AutoShape 4190"/>
          <p:cNvCxnSpPr>
            <a:cxnSpLocks noChangeShapeType="1"/>
            <a:stCxn id="61372" idx="3"/>
            <a:endCxn id="59533" idx="1"/>
          </p:cNvCxnSpPr>
          <p:nvPr/>
        </p:nvCxnSpPr>
        <p:spPr bwMode="auto">
          <a:xfrm flipV="1">
            <a:off x="6769100" y="3609975"/>
            <a:ext cx="395288" cy="792163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2559" name="AutoShape 4191"/>
          <p:cNvCxnSpPr>
            <a:cxnSpLocks noChangeShapeType="1"/>
            <a:stCxn id="61832" idx="3"/>
            <a:endCxn id="59533" idx="1"/>
          </p:cNvCxnSpPr>
          <p:nvPr/>
        </p:nvCxnSpPr>
        <p:spPr bwMode="auto">
          <a:xfrm flipV="1">
            <a:off x="6769100" y="3609975"/>
            <a:ext cx="395288" cy="2447925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560" name="Text Box 4192"/>
          <p:cNvSpPr txBox="1">
            <a:spLocks noChangeArrowheads="1"/>
          </p:cNvSpPr>
          <p:nvPr/>
        </p:nvSpPr>
        <p:spPr bwMode="auto">
          <a:xfrm>
            <a:off x="7092950" y="2062163"/>
            <a:ext cx="1752600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Gewichtete Überlagerung </a:t>
            </a:r>
          </a:p>
          <a:p>
            <a:r>
              <a:rPr lang="de-CH" sz="1000" b="1"/>
              <a:t>zur Ebene:</a:t>
            </a:r>
          </a:p>
          <a:p>
            <a:endParaRPr lang="de-CH" sz="1000" b="1"/>
          </a:p>
          <a:p>
            <a:r>
              <a:rPr lang="de-CH" sz="1000" b="1"/>
              <a:t>Ökologische Werte </a:t>
            </a:r>
          </a:p>
          <a:p>
            <a:r>
              <a:rPr lang="de-CH" sz="1000" b="1"/>
              <a:t>und Potenziale</a:t>
            </a: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50" name="Group 2"/>
          <p:cNvGrpSpPr>
            <a:grpSpLocks/>
          </p:cNvGrpSpPr>
          <p:nvPr/>
        </p:nvGrpSpPr>
        <p:grpSpPr bwMode="auto">
          <a:xfrm>
            <a:off x="71438" y="549275"/>
            <a:ext cx="1943100" cy="1223963"/>
            <a:chOff x="930" y="1026"/>
            <a:chExt cx="1224" cy="771"/>
          </a:xfrm>
        </p:grpSpPr>
        <p:sp>
          <p:nvSpPr>
            <p:cNvPr id="53251" name="Rectangle 3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52" name="Freeform 4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53253" name="Freeform 5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53254" name="Freeform 6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53255" name="Freeform 7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53256" name="Freeform 8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53257" name="Freeform 9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53258" name="Freeform 10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53259" name="Freeform 11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53260" name="Group 12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53261" name="Line 13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62" name="Line 14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63" name="Line 15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64" name="Line 16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65" name="Line 17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66" name="Line 18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67" name="Line 19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68" name="Line 20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69" name="Line 21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70" name="Line 22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71" name="Line 23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72" name="Line 24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73" name="Line 25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74" name="Line 26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53275" name="Line 27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grpSp>
        <p:nvGrpSpPr>
          <p:cNvPr id="53276" name="Group 28"/>
          <p:cNvGrpSpPr>
            <a:grpSpLocks/>
          </p:cNvGrpSpPr>
          <p:nvPr/>
        </p:nvGrpSpPr>
        <p:grpSpPr bwMode="auto">
          <a:xfrm>
            <a:off x="2411413" y="5373688"/>
            <a:ext cx="1944687" cy="1223962"/>
            <a:chOff x="113" y="1933"/>
            <a:chExt cx="1225" cy="771"/>
          </a:xfrm>
        </p:grpSpPr>
        <p:sp>
          <p:nvSpPr>
            <p:cNvPr id="53277" name="Rectangle 29"/>
            <p:cNvSpPr>
              <a:spLocks noChangeArrowheads="1"/>
            </p:cNvSpPr>
            <p:nvPr/>
          </p:nvSpPr>
          <p:spPr bwMode="auto">
            <a:xfrm>
              <a:off x="113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78" name="Rectangle 30"/>
            <p:cNvSpPr>
              <a:spLocks noChangeArrowheads="1"/>
            </p:cNvSpPr>
            <p:nvPr/>
          </p:nvSpPr>
          <p:spPr bwMode="auto">
            <a:xfrm>
              <a:off x="158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79" name="Rectangle 31"/>
            <p:cNvSpPr>
              <a:spLocks noChangeArrowheads="1"/>
            </p:cNvSpPr>
            <p:nvPr/>
          </p:nvSpPr>
          <p:spPr bwMode="auto">
            <a:xfrm>
              <a:off x="203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80" name="Rectangle 32"/>
            <p:cNvSpPr>
              <a:spLocks noChangeArrowheads="1"/>
            </p:cNvSpPr>
            <p:nvPr/>
          </p:nvSpPr>
          <p:spPr bwMode="auto">
            <a:xfrm>
              <a:off x="249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81" name="Rectangle 33"/>
            <p:cNvSpPr>
              <a:spLocks noChangeArrowheads="1"/>
            </p:cNvSpPr>
            <p:nvPr/>
          </p:nvSpPr>
          <p:spPr bwMode="auto">
            <a:xfrm>
              <a:off x="294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82" name="Rectangle 34"/>
            <p:cNvSpPr>
              <a:spLocks noChangeArrowheads="1"/>
            </p:cNvSpPr>
            <p:nvPr/>
          </p:nvSpPr>
          <p:spPr bwMode="auto">
            <a:xfrm>
              <a:off x="340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83" name="Rectangle 35"/>
            <p:cNvSpPr>
              <a:spLocks noChangeArrowheads="1"/>
            </p:cNvSpPr>
            <p:nvPr/>
          </p:nvSpPr>
          <p:spPr bwMode="auto">
            <a:xfrm>
              <a:off x="385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84" name="Rectangle 36"/>
            <p:cNvSpPr>
              <a:spLocks noChangeArrowheads="1"/>
            </p:cNvSpPr>
            <p:nvPr/>
          </p:nvSpPr>
          <p:spPr bwMode="auto">
            <a:xfrm>
              <a:off x="430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85" name="Rectangle 37"/>
            <p:cNvSpPr>
              <a:spLocks noChangeArrowheads="1"/>
            </p:cNvSpPr>
            <p:nvPr/>
          </p:nvSpPr>
          <p:spPr bwMode="auto">
            <a:xfrm>
              <a:off x="476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86" name="Rectangle 38"/>
            <p:cNvSpPr>
              <a:spLocks noChangeArrowheads="1"/>
            </p:cNvSpPr>
            <p:nvPr/>
          </p:nvSpPr>
          <p:spPr bwMode="auto">
            <a:xfrm>
              <a:off x="521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87" name="Rectangle 39"/>
            <p:cNvSpPr>
              <a:spLocks noChangeArrowheads="1"/>
            </p:cNvSpPr>
            <p:nvPr/>
          </p:nvSpPr>
          <p:spPr bwMode="auto">
            <a:xfrm>
              <a:off x="567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88" name="Rectangle 40"/>
            <p:cNvSpPr>
              <a:spLocks noChangeArrowheads="1"/>
            </p:cNvSpPr>
            <p:nvPr/>
          </p:nvSpPr>
          <p:spPr bwMode="auto">
            <a:xfrm>
              <a:off x="612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89" name="Rectangle 41"/>
            <p:cNvSpPr>
              <a:spLocks noChangeArrowheads="1"/>
            </p:cNvSpPr>
            <p:nvPr/>
          </p:nvSpPr>
          <p:spPr bwMode="auto">
            <a:xfrm>
              <a:off x="657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90" name="Rectangle 42"/>
            <p:cNvSpPr>
              <a:spLocks noChangeArrowheads="1"/>
            </p:cNvSpPr>
            <p:nvPr/>
          </p:nvSpPr>
          <p:spPr bwMode="auto">
            <a:xfrm>
              <a:off x="703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91" name="Rectangle 43"/>
            <p:cNvSpPr>
              <a:spLocks noChangeArrowheads="1"/>
            </p:cNvSpPr>
            <p:nvPr/>
          </p:nvSpPr>
          <p:spPr bwMode="auto">
            <a:xfrm>
              <a:off x="748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92" name="Rectangle 44"/>
            <p:cNvSpPr>
              <a:spLocks noChangeArrowheads="1"/>
            </p:cNvSpPr>
            <p:nvPr/>
          </p:nvSpPr>
          <p:spPr bwMode="auto">
            <a:xfrm>
              <a:off x="794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93" name="Rectangle 45"/>
            <p:cNvSpPr>
              <a:spLocks noChangeArrowheads="1"/>
            </p:cNvSpPr>
            <p:nvPr/>
          </p:nvSpPr>
          <p:spPr bwMode="auto">
            <a:xfrm>
              <a:off x="839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94" name="Rectangle 46"/>
            <p:cNvSpPr>
              <a:spLocks noChangeArrowheads="1"/>
            </p:cNvSpPr>
            <p:nvPr/>
          </p:nvSpPr>
          <p:spPr bwMode="auto">
            <a:xfrm>
              <a:off x="884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95" name="Rectangle 47"/>
            <p:cNvSpPr>
              <a:spLocks noChangeArrowheads="1"/>
            </p:cNvSpPr>
            <p:nvPr/>
          </p:nvSpPr>
          <p:spPr bwMode="auto">
            <a:xfrm>
              <a:off x="930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96" name="Rectangle 48"/>
            <p:cNvSpPr>
              <a:spLocks noChangeArrowheads="1"/>
            </p:cNvSpPr>
            <p:nvPr/>
          </p:nvSpPr>
          <p:spPr bwMode="auto">
            <a:xfrm>
              <a:off x="975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97" name="Rectangle 49"/>
            <p:cNvSpPr>
              <a:spLocks noChangeArrowheads="1"/>
            </p:cNvSpPr>
            <p:nvPr/>
          </p:nvSpPr>
          <p:spPr bwMode="auto">
            <a:xfrm>
              <a:off x="1021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98" name="Rectangle 50"/>
            <p:cNvSpPr>
              <a:spLocks noChangeArrowheads="1"/>
            </p:cNvSpPr>
            <p:nvPr/>
          </p:nvSpPr>
          <p:spPr bwMode="auto">
            <a:xfrm>
              <a:off x="1066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299" name="Rectangle 51"/>
            <p:cNvSpPr>
              <a:spLocks noChangeArrowheads="1"/>
            </p:cNvSpPr>
            <p:nvPr/>
          </p:nvSpPr>
          <p:spPr bwMode="auto">
            <a:xfrm>
              <a:off x="1111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00" name="Rectangle 52"/>
            <p:cNvSpPr>
              <a:spLocks noChangeArrowheads="1"/>
            </p:cNvSpPr>
            <p:nvPr/>
          </p:nvSpPr>
          <p:spPr bwMode="auto">
            <a:xfrm>
              <a:off x="1157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01" name="Rectangle 53"/>
            <p:cNvSpPr>
              <a:spLocks noChangeArrowheads="1"/>
            </p:cNvSpPr>
            <p:nvPr/>
          </p:nvSpPr>
          <p:spPr bwMode="auto">
            <a:xfrm>
              <a:off x="1201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02" name="Rectangle 54"/>
            <p:cNvSpPr>
              <a:spLocks noChangeArrowheads="1"/>
            </p:cNvSpPr>
            <p:nvPr/>
          </p:nvSpPr>
          <p:spPr bwMode="auto">
            <a:xfrm>
              <a:off x="1247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03" name="Rectangle 55"/>
            <p:cNvSpPr>
              <a:spLocks noChangeArrowheads="1"/>
            </p:cNvSpPr>
            <p:nvPr/>
          </p:nvSpPr>
          <p:spPr bwMode="auto">
            <a:xfrm>
              <a:off x="1292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04" name="Rectangle 56"/>
            <p:cNvSpPr>
              <a:spLocks noChangeArrowheads="1"/>
            </p:cNvSpPr>
            <p:nvPr/>
          </p:nvSpPr>
          <p:spPr bwMode="auto">
            <a:xfrm>
              <a:off x="113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05" name="Rectangle 57"/>
            <p:cNvSpPr>
              <a:spLocks noChangeArrowheads="1"/>
            </p:cNvSpPr>
            <p:nvPr/>
          </p:nvSpPr>
          <p:spPr bwMode="auto">
            <a:xfrm>
              <a:off x="158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06" name="Rectangle 58"/>
            <p:cNvSpPr>
              <a:spLocks noChangeArrowheads="1"/>
            </p:cNvSpPr>
            <p:nvPr/>
          </p:nvSpPr>
          <p:spPr bwMode="auto">
            <a:xfrm>
              <a:off x="203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07" name="Rectangle 59"/>
            <p:cNvSpPr>
              <a:spLocks noChangeArrowheads="1"/>
            </p:cNvSpPr>
            <p:nvPr/>
          </p:nvSpPr>
          <p:spPr bwMode="auto">
            <a:xfrm>
              <a:off x="249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08" name="Rectangle 60"/>
            <p:cNvSpPr>
              <a:spLocks noChangeArrowheads="1"/>
            </p:cNvSpPr>
            <p:nvPr/>
          </p:nvSpPr>
          <p:spPr bwMode="auto">
            <a:xfrm>
              <a:off x="294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09" name="Rectangle 61"/>
            <p:cNvSpPr>
              <a:spLocks noChangeArrowheads="1"/>
            </p:cNvSpPr>
            <p:nvPr/>
          </p:nvSpPr>
          <p:spPr bwMode="auto">
            <a:xfrm>
              <a:off x="340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10" name="Rectangle 62"/>
            <p:cNvSpPr>
              <a:spLocks noChangeArrowheads="1"/>
            </p:cNvSpPr>
            <p:nvPr/>
          </p:nvSpPr>
          <p:spPr bwMode="auto">
            <a:xfrm>
              <a:off x="385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11" name="Rectangle 63"/>
            <p:cNvSpPr>
              <a:spLocks noChangeArrowheads="1"/>
            </p:cNvSpPr>
            <p:nvPr/>
          </p:nvSpPr>
          <p:spPr bwMode="auto">
            <a:xfrm>
              <a:off x="430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12" name="Rectangle 64"/>
            <p:cNvSpPr>
              <a:spLocks noChangeArrowheads="1"/>
            </p:cNvSpPr>
            <p:nvPr/>
          </p:nvSpPr>
          <p:spPr bwMode="auto">
            <a:xfrm>
              <a:off x="476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13" name="Rectangle 65"/>
            <p:cNvSpPr>
              <a:spLocks noChangeArrowheads="1"/>
            </p:cNvSpPr>
            <p:nvPr/>
          </p:nvSpPr>
          <p:spPr bwMode="auto">
            <a:xfrm>
              <a:off x="521" y="261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14" name="Rectangle 66"/>
            <p:cNvSpPr>
              <a:spLocks noChangeArrowheads="1"/>
            </p:cNvSpPr>
            <p:nvPr/>
          </p:nvSpPr>
          <p:spPr bwMode="auto">
            <a:xfrm>
              <a:off x="567" y="261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15" name="Rectangle 67"/>
            <p:cNvSpPr>
              <a:spLocks noChangeArrowheads="1"/>
            </p:cNvSpPr>
            <p:nvPr/>
          </p:nvSpPr>
          <p:spPr bwMode="auto">
            <a:xfrm>
              <a:off x="612" y="261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16" name="Rectangle 68"/>
            <p:cNvSpPr>
              <a:spLocks noChangeArrowheads="1"/>
            </p:cNvSpPr>
            <p:nvPr/>
          </p:nvSpPr>
          <p:spPr bwMode="auto">
            <a:xfrm>
              <a:off x="657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17" name="Rectangle 69"/>
            <p:cNvSpPr>
              <a:spLocks noChangeArrowheads="1"/>
            </p:cNvSpPr>
            <p:nvPr/>
          </p:nvSpPr>
          <p:spPr bwMode="auto">
            <a:xfrm>
              <a:off x="703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18" name="Rectangle 70"/>
            <p:cNvSpPr>
              <a:spLocks noChangeArrowheads="1"/>
            </p:cNvSpPr>
            <p:nvPr/>
          </p:nvSpPr>
          <p:spPr bwMode="auto">
            <a:xfrm>
              <a:off x="748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19" name="Rectangle 71"/>
            <p:cNvSpPr>
              <a:spLocks noChangeArrowheads="1"/>
            </p:cNvSpPr>
            <p:nvPr/>
          </p:nvSpPr>
          <p:spPr bwMode="auto">
            <a:xfrm>
              <a:off x="794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20" name="Rectangle 72"/>
            <p:cNvSpPr>
              <a:spLocks noChangeArrowheads="1"/>
            </p:cNvSpPr>
            <p:nvPr/>
          </p:nvSpPr>
          <p:spPr bwMode="auto">
            <a:xfrm>
              <a:off x="839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21" name="Rectangle 73"/>
            <p:cNvSpPr>
              <a:spLocks noChangeArrowheads="1"/>
            </p:cNvSpPr>
            <p:nvPr/>
          </p:nvSpPr>
          <p:spPr bwMode="auto">
            <a:xfrm>
              <a:off x="884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22" name="Rectangle 74"/>
            <p:cNvSpPr>
              <a:spLocks noChangeArrowheads="1"/>
            </p:cNvSpPr>
            <p:nvPr/>
          </p:nvSpPr>
          <p:spPr bwMode="auto">
            <a:xfrm>
              <a:off x="930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23" name="Rectangle 75"/>
            <p:cNvSpPr>
              <a:spLocks noChangeArrowheads="1"/>
            </p:cNvSpPr>
            <p:nvPr/>
          </p:nvSpPr>
          <p:spPr bwMode="auto">
            <a:xfrm>
              <a:off x="975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24" name="Rectangle 76"/>
            <p:cNvSpPr>
              <a:spLocks noChangeArrowheads="1"/>
            </p:cNvSpPr>
            <p:nvPr/>
          </p:nvSpPr>
          <p:spPr bwMode="auto">
            <a:xfrm>
              <a:off x="1021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25" name="Rectangle 77"/>
            <p:cNvSpPr>
              <a:spLocks noChangeArrowheads="1"/>
            </p:cNvSpPr>
            <p:nvPr/>
          </p:nvSpPr>
          <p:spPr bwMode="auto">
            <a:xfrm>
              <a:off x="1066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26" name="Rectangle 78"/>
            <p:cNvSpPr>
              <a:spLocks noChangeArrowheads="1"/>
            </p:cNvSpPr>
            <p:nvPr/>
          </p:nvSpPr>
          <p:spPr bwMode="auto">
            <a:xfrm>
              <a:off x="1111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27" name="Rectangle 79"/>
            <p:cNvSpPr>
              <a:spLocks noChangeArrowheads="1"/>
            </p:cNvSpPr>
            <p:nvPr/>
          </p:nvSpPr>
          <p:spPr bwMode="auto">
            <a:xfrm>
              <a:off x="1157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28" name="Rectangle 80"/>
            <p:cNvSpPr>
              <a:spLocks noChangeArrowheads="1"/>
            </p:cNvSpPr>
            <p:nvPr/>
          </p:nvSpPr>
          <p:spPr bwMode="auto">
            <a:xfrm>
              <a:off x="1201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29" name="Rectangle 81"/>
            <p:cNvSpPr>
              <a:spLocks noChangeArrowheads="1"/>
            </p:cNvSpPr>
            <p:nvPr/>
          </p:nvSpPr>
          <p:spPr bwMode="auto">
            <a:xfrm>
              <a:off x="1247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30" name="Rectangle 82"/>
            <p:cNvSpPr>
              <a:spLocks noChangeArrowheads="1"/>
            </p:cNvSpPr>
            <p:nvPr/>
          </p:nvSpPr>
          <p:spPr bwMode="auto">
            <a:xfrm>
              <a:off x="1292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31" name="Rectangle 83"/>
            <p:cNvSpPr>
              <a:spLocks noChangeArrowheads="1"/>
            </p:cNvSpPr>
            <p:nvPr/>
          </p:nvSpPr>
          <p:spPr bwMode="auto">
            <a:xfrm>
              <a:off x="113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32" name="Rectangle 84"/>
            <p:cNvSpPr>
              <a:spLocks noChangeArrowheads="1"/>
            </p:cNvSpPr>
            <p:nvPr/>
          </p:nvSpPr>
          <p:spPr bwMode="auto">
            <a:xfrm>
              <a:off x="158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33" name="Rectangle 85"/>
            <p:cNvSpPr>
              <a:spLocks noChangeArrowheads="1"/>
            </p:cNvSpPr>
            <p:nvPr/>
          </p:nvSpPr>
          <p:spPr bwMode="auto">
            <a:xfrm>
              <a:off x="203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34" name="Rectangle 86"/>
            <p:cNvSpPr>
              <a:spLocks noChangeArrowheads="1"/>
            </p:cNvSpPr>
            <p:nvPr/>
          </p:nvSpPr>
          <p:spPr bwMode="auto">
            <a:xfrm>
              <a:off x="249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35" name="Rectangle 87"/>
            <p:cNvSpPr>
              <a:spLocks noChangeArrowheads="1"/>
            </p:cNvSpPr>
            <p:nvPr/>
          </p:nvSpPr>
          <p:spPr bwMode="auto">
            <a:xfrm>
              <a:off x="294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36" name="Rectangle 88"/>
            <p:cNvSpPr>
              <a:spLocks noChangeArrowheads="1"/>
            </p:cNvSpPr>
            <p:nvPr/>
          </p:nvSpPr>
          <p:spPr bwMode="auto">
            <a:xfrm>
              <a:off x="340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37" name="Rectangle 89"/>
            <p:cNvSpPr>
              <a:spLocks noChangeArrowheads="1"/>
            </p:cNvSpPr>
            <p:nvPr/>
          </p:nvSpPr>
          <p:spPr bwMode="auto">
            <a:xfrm>
              <a:off x="385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38" name="Rectangle 90"/>
            <p:cNvSpPr>
              <a:spLocks noChangeArrowheads="1"/>
            </p:cNvSpPr>
            <p:nvPr/>
          </p:nvSpPr>
          <p:spPr bwMode="auto">
            <a:xfrm>
              <a:off x="430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39" name="Rectangle 91"/>
            <p:cNvSpPr>
              <a:spLocks noChangeArrowheads="1"/>
            </p:cNvSpPr>
            <p:nvPr/>
          </p:nvSpPr>
          <p:spPr bwMode="auto">
            <a:xfrm>
              <a:off x="476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40" name="Rectangle 92"/>
            <p:cNvSpPr>
              <a:spLocks noChangeArrowheads="1"/>
            </p:cNvSpPr>
            <p:nvPr/>
          </p:nvSpPr>
          <p:spPr bwMode="auto">
            <a:xfrm>
              <a:off x="521" y="256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41" name="Rectangle 93"/>
            <p:cNvSpPr>
              <a:spLocks noChangeArrowheads="1"/>
            </p:cNvSpPr>
            <p:nvPr/>
          </p:nvSpPr>
          <p:spPr bwMode="auto">
            <a:xfrm>
              <a:off x="567" y="256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42" name="Rectangle 94"/>
            <p:cNvSpPr>
              <a:spLocks noChangeArrowheads="1"/>
            </p:cNvSpPr>
            <p:nvPr/>
          </p:nvSpPr>
          <p:spPr bwMode="auto">
            <a:xfrm>
              <a:off x="612" y="256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43" name="Rectangle 95"/>
            <p:cNvSpPr>
              <a:spLocks noChangeArrowheads="1"/>
            </p:cNvSpPr>
            <p:nvPr/>
          </p:nvSpPr>
          <p:spPr bwMode="auto">
            <a:xfrm>
              <a:off x="657" y="256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44" name="Rectangle 96"/>
            <p:cNvSpPr>
              <a:spLocks noChangeArrowheads="1"/>
            </p:cNvSpPr>
            <p:nvPr/>
          </p:nvSpPr>
          <p:spPr bwMode="auto">
            <a:xfrm>
              <a:off x="703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45" name="Rectangle 97"/>
            <p:cNvSpPr>
              <a:spLocks noChangeArrowheads="1"/>
            </p:cNvSpPr>
            <p:nvPr/>
          </p:nvSpPr>
          <p:spPr bwMode="auto">
            <a:xfrm>
              <a:off x="748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46" name="Rectangle 98"/>
            <p:cNvSpPr>
              <a:spLocks noChangeArrowheads="1"/>
            </p:cNvSpPr>
            <p:nvPr/>
          </p:nvSpPr>
          <p:spPr bwMode="auto">
            <a:xfrm>
              <a:off x="794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47" name="Rectangle 99"/>
            <p:cNvSpPr>
              <a:spLocks noChangeArrowheads="1"/>
            </p:cNvSpPr>
            <p:nvPr/>
          </p:nvSpPr>
          <p:spPr bwMode="auto">
            <a:xfrm>
              <a:off x="839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48" name="Rectangle 100"/>
            <p:cNvSpPr>
              <a:spLocks noChangeArrowheads="1"/>
            </p:cNvSpPr>
            <p:nvPr/>
          </p:nvSpPr>
          <p:spPr bwMode="auto">
            <a:xfrm>
              <a:off x="884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49" name="Rectangle 101"/>
            <p:cNvSpPr>
              <a:spLocks noChangeArrowheads="1"/>
            </p:cNvSpPr>
            <p:nvPr/>
          </p:nvSpPr>
          <p:spPr bwMode="auto">
            <a:xfrm>
              <a:off x="930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50" name="Rectangle 102"/>
            <p:cNvSpPr>
              <a:spLocks noChangeArrowheads="1"/>
            </p:cNvSpPr>
            <p:nvPr/>
          </p:nvSpPr>
          <p:spPr bwMode="auto">
            <a:xfrm>
              <a:off x="975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51" name="Rectangle 103"/>
            <p:cNvSpPr>
              <a:spLocks noChangeArrowheads="1"/>
            </p:cNvSpPr>
            <p:nvPr/>
          </p:nvSpPr>
          <p:spPr bwMode="auto">
            <a:xfrm>
              <a:off x="1021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52" name="Rectangle 104"/>
            <p:cNvSpPr>
              <a:spLocks noChangeArrowheads="1"/>
            </p:cNvSpPr>
            <p:nvPr/>
          </p:nvSpPr>
          <p:spPr bwMode="auto">
            <a:xfrm>
              <a:off x="1066" y="256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53" name="Rectangle 105"/>
            <p:cNvSpPr>
              <a:spLocks noChangeArrowheads="1"/>
            </p:cNvSpPr>
            <p:nvPr/>
          </p:nvSpPr>
          <p:spPr bwMode="auto">
            <a:xfrm>
              <a:off x="1111" y="256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54" name="Rectangle 106"/>
            <p:cNvSpPr>
              <a:spLocks noChangeArrowheads="1"/>
            </p:cNvSpPr>
            <p:nvPr/>
          </p:nvSpPr>
          <p:spPr bwMode="auto">
            <a:xfrm>
              <a:off x="1157" y="256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55" name="Rectangle 107"/>
            <p:cNvSpPr>
              <a:spLocks noChangeArrowheads="1"/>
            </p:cNvSpPr>
            <p:nvPr/>
          </p:nvSpPr>
          <p:spPr bwMode="auto">
            <a:xfrm>
              <a:off x="1201" y="256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56" name="Rectangle 108"/>
            <p:cNvSpPr>
              <a:spLocks noChangeArrowheads="1"/>
            </p:cNvSpPr>
            <p:nvPr/>
          </p:nvSpPr>
          <p:spPr bwMode="auto">
            <a:xfrm>
              <a:off x="1247" y="256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57" name="Rectangle 109"/>
            <p:cNvSpPr>
              <a:spLocks noChangeArrowheads="1"/>
            </p:cNvSpPr>
            <p:nvPr/>
          </p:nvSpPr>
          <p:spPr bwMode="auto">
            <a:xfrm>
              <a:off x="1292" y="256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58" name="Rectangle 110"/>
            <p:cNvSpPr>
              <a:spLocks noChangeArrowheads="1"/>
            </p:cNvSpPr>
            <p:nvPr/>
          </p:nvSpPr>
          <p:spPr bwMode="auto">
            <a:xfrm>
              <a:off x="113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59" name="Rectangle 111"/>
            <p:cNvSpPr>
              <a:spLocks noChangeArrowheads="1"/>
            </p:cNvSpPr>
            <p:nvPr/>
          </p:nvSpPr>
          <p:spPr bwMode="auto">
            <a:xfrm>
              <a:off x="158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60" name="Rectangle 112"/>
            <p:cNvSpPr>
              <a:spLocks noChangeArrowheads="1"/>
            </p:cNvSpPr>
            <p:nvPr/>
          </p:nvSpPr>
          <p:spPr bwMode="auto">
            <a:xfrm>
              <a:off x="203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61" name="Rectangle 113"/>
            <p:cNvSpPr>
              <a:spLocks noChangeArrowheads="1"/>
            </p:cNvSpPr>
            <p:nvPr/>
          </p:nvSpPr>
          <p:spPr bwMode="auto">
            <a:xfrm>
              <a:off x="249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62" name="Rectangle 114"/>
            <p:cNvSpPr>
              <a:spLocks noChangeArrowheads="1"/>
            </p:cNvSpPr>
            <p:nvPr/>
          </p:nvSpPr>
          <p:spPr bwMode="auto">
            <a:xfrm>
              <a:off x="294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63" name="Rectangle 115"/>
            <p:cNvSpPr>
              <a:spLocks noChangeArrowheads="1"/>
            </p:cNvSpPr>
            <p:nvPr/>
          </p:nvSpPr>
          <p:spPr bwMode="auto">
            <a:xfrm>
              <a:off x="340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64" name="Rectangle 116"/>
            <p:cNvSpPr>
              <a:spLocks noChangeArrowheads="1"/>
            </p:cNvSpPr>
            <p:nvPr/>
          </p:nvSpPr>
          <p:spPr bwMode="auto">
            <a:xfrm>
              <a:off x="385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65" name="Rectangle 117"/>
            <p:cNvSpPr>
              <a:spLocks noChangeArrowheads="1"/>
            </p:cNvSpPr>
            <p:nvPr/>
          </p:nvSpPr>
          <p:spPr bwMode="auto">
            <a:xfrm>
              <a:off x="430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66" name="Rectangle 118"/>
            <p:cNvSpPr>
              <a:spLocks noChangeArrowheads="1"/>
            </p:cNvSpPr>
            <p:nvPr/>
          </p:nvSpPr>
          <p:spPr bwMode="auto">
            <a:xfrm>
              <a:off x="476" y="252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67" name="Rectangle 119"/>
            <p:cNvSpPr>
              <a:spLocks noChangeArrowheads="1"/>
            </p:cNvSpPr>
            <p:nvPr/>
          </p:nvSpPr>
          <p:spPr bwMode="auto">
            <a:xfrm>
              <a:off x="521" y="252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68" name="Rectangle 120"/>
            <p:cNvSpPr>
              <a:spLocks noChangeArrowheads="1"/>
            </p:cNvSpPr>
            <p:nvPr/>
          </p:nvSpPr>
          <p:spPr bwMode="auto">
            <a:xfrm>
              <a:off x="567" y="252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69" name="Rectangle 121"/>
            <p:cNvSpPr>
              <a:spLocks noChangeArrowheads="1"/>
            </p:cNvSpPr>
            <p:nvPr/>
          </p:nvSpPr>
          <p:spPr bwMode="auto">
            <a:xfrm>
              <a:off x="612" y="252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70" name="Rectangle 122"/>
            <p:cNvSpPr>
              <a:spLocks noChangeArrowheads="1"/>
            </p:cNvSpPr>
            <p:nvPr/>
          </p:nvSpPr>
          <p:spPr bwMode="auto">
            <a:xfrm>
              <a:off x="657" y="252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71" name="Rectangle 123"/>
            <p:cNvSpPr>
              <a:spLocks noChangeArrowheads="1"/>
            </p:cNvSpPr>
            <p:nvPr/>
          </p:nvSpPr>
          <p:spPr bwMode="auto">
            <a:xfrm>
              <a:off x="703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72" name="Rectangle 124"/>
            <p:cNvSpPr>
              <a:spLocks noChangeArrowheads="1"/>
            </p:cNvSpPr>
            <p:nvPr/>
          </p:nvSpPr>
          <p:spPr bwMode="auto">
            <a:xfrm>
              <a:off x="748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73" name="Rectangle 125"/>
            <p:cNvSpPr>
              <a:spLocks noChangeArrowheads="1"/>
            </p:cNvSpPr>
            <p:nvPr/>
          </p:nvSpPr>
          <p:spPr bwMode="auto">
            <a:xfrm>
              <a:off x="794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74" name="Rectangle 126"/>
            <p:cNvSpPr>
              <a:spLocks noChangeArrowheads="1"/>
            </p:cNvSpPr>
            <p:nvPr/>
          </p:nvSpPr>
          <p:spPr bwMode="auto">
            <a:xfrm>
              <a:off x="839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75" name="Rectangle 127"/>
            <p:cNvSpPr>
              <a:spLocks noChangeArrowheads="1"/>
            </p:cNvSpPr>
            <p:nvPr/>
          </p:nvSpPr>
          <p:spPr bwMode="auto">
            <a:xfrm>
              <a:off x="884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76" name="Rectangle 128"/>
            <p:cNvSpPr>
              <a:spLocks noChangeArrowheads="1"/>
            </p:cNvSpPr>
            <p:nvPr/>
          </p:nvSpPr>
          <p:spPr bwMode="auto">
            <a:xfrm>
              <a:off x="930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77" name="Rectangle 129"/>
            <p:cNvSpPr>
              <a:spLocks noChangeArrowheads="1"/>
            </p:cNvSpPr>
            <p:nvPr/>
          </p:nvSpPr>
          <p:spPr bwMode="auto">
            <a:xfrm>
              <a:off x="975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78" name="Rectangle 130"/>
            <p:cNvSpPr>
              <a:spLocks noChangeArrowheads="1"/>
            </p:cNvSpPr>
            <p:nvPr/>
          </p:nvSpPr>
          <p:spPr bwMode="auto">
            <a:xfrm>
              <a:off x="1021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79" name="Rectangle 131"/>
            <p:cNvSpPr>
              <a:spLocks noChangeArrowheads="1"/>
            </p:cNvSpPr>
            <p:nvPr/>
          </p:nvSpPr>
          <p:spPr bwMode="auto">
            <a:xfrm>
              <a:off x="1066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80" name="Rectangle 132"/>
            <p:cNvSpPr>
              <a:spLocks noChangeArrowheads="1"/>
            </p:cNvSpPr>
            <p:nvPr/>
          </p:nvSpPr>
          <p:spPr bwMode="auto">
            <a:xfrm>
              <a:off x="1111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81" name="Rectangle 133"/>
            <p:cNvSpPr>
              <a:spLocks noChangeArrowheads="1"/>
            </p:cNvSpPr>
            <p:nvPr/>
          </p:nvSpPr>
          <p:spPr bwMode="auto">
            <a:xfrm>
              <a:off x="1157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82" name="Rectangle 134"/>
            <p:cNvSpPr>
              <a:spLocks noChangeArrowheads="1"/>
            </p:cNvSpPr>
            <p:nvPr/>
          </p:nvSpPr>
          <p:spPr bwMode="auto">
            <a:xfrm>
              <a:off x="1202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83" name="Rectangle 135"/>
            <p:cNvSpPr>
              <a:spLocks noChangeArrowheads="1"/>
            </p:cNvSpPr>
            <p:nvPr/>
          </p:nvSpPr>
          <p:spPr bwMode="auto">
            <a:xfrm>
              <a:off x="1248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84" name="Rectangle 136"/>
            <p:cNvSpPr>
              <a:spLocks noChangeArrowheads="1"/>
            </p:cNvSpPr>
            <p:nvPr/>
          </p:nvSpPr>
          <p:spPr bwMode="auto">
            <a:xfrm>
              <a:off x="1293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85" name="Rectangle 137"/>
            <p:cNvSpPr>
              <a:spLocks noChangeArrowheads="1"/>
            </p:cNvSpPr>
            <p:nvPr/>
          </p:nvSpPr>
          <p:spPr bwMode="auto">
            <a:xfrm>
              <a:off x="113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86" name="Rectangle 138"/>
            <p:cNvSpPr>
              <a:spLocks noChangeArrowheads="1"/>
            </p:cNvSpPr>
            <p:nvPr/>
          </p:nvSpPr>
          <p:spPr bwMode="auto">
            <a:xfrm>
              <a:off x="158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87" name="Rectangle 139"/>
            <p:cNvSpPr>
              <a:spLocks noChangeArrowheads="1"/>
            </p:cNvSpPr>
            <p:nvPr/>
          </p:nvSpPr>
          <p:spPr bwMode="auto">
            <a:xfrm>
              <a:off x="203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88" name="Rectangle 140"/>
            <p:cNvSpPr>
              <a:spLocks noChangeArrowheads="1"/>
            </p:cNvSpPr>
            <p:nvPr/>
          </p:nvSpPr>
          <p:spPr bwMode="auto">
            <a:xfrm>
              <a:off x="249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89" name="Rectangle 141"/>
            <p:cNvSpPr>
              <a:spLocks noChangeArrowheads="1"/>
            </p:cNvSpPr>
            <p:nvPr/>
          </p:nvSpPr>
          <p:spPr bwMode="auto">
            <a:xfrm>
              <a:off x="294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90" name="Rectangle 142"/>
            <p:cNvSpPr>
              <a:spLocks noChangeArrowheads="1"/>
            </p:cNvSpPr>
            <p:nvPr/>
          </p:nvSpPr>
          <p:spPr bwMode="auto">
            <a:xfrm>
              <a:off x="340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91" name="Rectangle 143"/>
            <p:cNvSpPr>
              <a:spLocks noChangeArrowheads="1"/>
            </p:cNvSpPr>
            <p:nvPr/>
          </p:nvSpPr>
          <p:spPr bwMode="auto">
            <a:xfrm>
              <a:off x="385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92" name="Rectangle 144"/>
            <p:cNvSpPr>
              <a:spLocks noChangeArrowheads="1"/>
            </p:cNvSpPr>
            <p:nvPr/>
          </p:nvSpPr>
          <p:spPr bwMode="auto">
            <a:xfrm>
              <a:off x="430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93" name="Rectangle 145"/>
            <p:cNvSpPr>
              <a:spLocks noChangeArrowheads="1"/>
            </p:cNvSpPr>
            <p:nvPr/>
          </p:nvSpPr>
          <p:spPr bwMode="auto">
            <a:xfrm>
              <a:off x="476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94" name="Rectangle 146"/>
            <p:cNvSpPr>
              <a:spLocks noChangeArrowheads="1"/>
            </p:cNvSpPr>
            <p:nvPr/>
          </p:nvSpPr>
          <p:spPr bwMode="auto">
            <a:xfrm>
              <a:off x="521" y="24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95" name="Rectangle 147"/>
            <p:cNvSpPr>
              <a:spLocks noChangeArrowheads="1"/>
            </p:cNvSpPr>
            <p:nvPr/>
          </p:nvSpPr>
          <p:spPr bwMode="auto">
            <a:xfrm>
              <a:off x="567" y="24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96" name="Rectangle 148"/>
            <p:cNvSpPr>
              <a:spLocks noChangeArrowheads="1"/>
            </p:cNvSpPr>
            <p:nvPr/>
          </p:nvSpPr>
          <p:spPr bwMode="auto">
            <a:xfrm>
              <a:off x="612" y="24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97" name="Rectangle 149"/>
            <p:cNvSpPr>
              <a:spLocks noChangeArrowheads="1"/>
            </p:cNvSpPr>
            <p:nvPr/>
          </p:nvSpPr>
          <p:spPr bwMode="auto">
            <a:xfrm>
              <a:off x="657" y="247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98" name="Rectangle 150"/>
            <p:cNvSpPr>
              <a:spLocks noChangeArrowheads="1"/>
            </p:cNvSpPr>
            <p:nvPr/>
          </p:nvSpPr>
          <p:spPr bwMode="auto">
            <a:xfrm>
              <a:off x="703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399" name="Rectangle 151"/>
            <p:cNvSpPr>
              <a:spLocks noChangeArrowheads="1"/>
            </p:cNvSpPr>
            <p:nvPr/>
          </p:nvSpPr>
          <p:spPr bwMode="auto">
            <a:xfrm>
              <a:off x="748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00" name="Rectangle 152"/>
            <p:cNvSpPr>
              <a:spLocks noChangeArrowheads="1"/>
            </p:cNvSpPr>
            <p:nvPr/>
          </p:nvSpPr>
          <p:spPr bwMode="auto">
            <a:xfrm>
              <a:off x="794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01" name="Rectangle 153"/>
            <p:cNvSpPr>
              <a:spLocks noChangeArrowheads="1"/>
            </p:cNvSpPr>
            <p:nvPr/>
          </p:nvSpPr>
          <p:spPr bwMode="auto">
            <a:xfrm>
              <a:off x="839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02" name="Rectangle 154"/>
            <p:cNvSpPr>
              <a:spLocks noChangeArrowheads="1"/>
            </p:cNvSpPr>
            <p:nvPr/>
          </p:nvSpPr>
          <p:spPr bwMode="auto">
            <a:xfrm>
              <a:off x="884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03" name="Rectangle 155"/>
            <p:cNvSpPr>
              <a:spLocks noChangeArrowheads="1"/>
            </p:cNvSpPr>
            <p:nvPr/>
          </p:nvSpPr>
          <p:spPr bwMode="auto">
            <a:xfrm>
              <a:off x="930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04" name="Rectangle 156"/>
            <p:cNvSpPr>
              <a:spLocks noChangeArrowheads="1"/>
            </p:cNvSpPr>
            <p:nvPr/>
          </p:nvSpPr>
          <p:spPr bwMode="auto">
            <a:xfrm>
              <a:off x="975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05" name="Rectangle 157"/>
            <p:cNvSpPr>
              <a:spLocks noChangeArrowheads="1"/>
            </p:cNvSpPr>
            <p:nvPr/>
          </p:nvSpPr>
          <p:spPr bwMode="auto">
            <a:xfrm>
              <a:off x="1021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06" name="Rectangle 158"/>
            <p:cNvSpPr>
              <a:spLocks noChangeArrowheads="1"/>
            </p:cNvSpPr>
            <p:nvPr/>
          </p:nvSpPr>
          <p:spPr bwMode="auto">
            <a:xfrm>
              <a:off x="1066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07" name="Rectangle 159"/>
            <p:cNvSpPr>
              <a:spLocks noChangeArrowheads="1"/>
            </p:cNvSpPr>
            <p:nvPr/>
          </p:nvSpPr>
          <p:spPr bwMode="auto">
            <a:xfrm>
              <a:off x="1111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08" name="Rectangle 160"/>
            <p:cNvSpPr>
              <a:spLocks noChangeArrowheads="1"/>
            </p:cNvSpPr>
            <p:nvPr/>
          </p:nvSpPr>
          <p:spPr bwMode="auto">
            <a:xfrm>
              <a:off x="1157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09" name="Rectangle 161"/>
            <p:cNvSpPr>
              <a:spLocks noChangeArrowheads="1"/>
            </p:cNvSpPr>
            <p:nvPr/>
          </p:nvSpPr>
          <p:spPr bwMode="auto">
            <a:xfrm>
              <a:off x="1202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10" name="Rectangle 162"/>
            <p:cNvSpPr>
              <a:spLocks noChangeArrowheads="1"/>
            </p:cNvSpPr>
            <p:nvPr/>
          </p:nvSpPr>
          <p:spPr bwMode="auto">
            <a:xfrm>
              <a:off x="1248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11" name="Rectangle 163"/>
            <p:cNvSpPr>
              <a:spLocks noChangeArrowheads="1"/>
            </p:cNvSpPr>
            <p:nvPr/>
          </p:nvSpPr>
          <p:spPr bwMode="auto">
            <a:xfrm>
              <a:off x="1293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12" name="Rectangle 164"/>
            <p:cNvSpPr>
              <a:spLocks noChangeArrowheads="1"/>
            </p:cNvSpPr>
            <p:nvPr/>
          </p:nvSpPr>
          <p:spPr bwMode="auto">
            <a:xfrm>
              <a:off x="113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13" name="Rectangle 165"/>
            <p:cNvSpPr>
              <a:spLocks noChangeArrowheads="1"/>
            </p:cNvSpPr>
            <p:nvPr/>
          </p:nvSpPr>
          <p:spPr bwMode="auto">
            <a:xfrm>
              <a:off x="158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14" name="Rectangle 166"/>
            <p:cNvSpPr>
              <a:spLocks noChangeArrowheads="1"/>
            </p:cNvSpPr>
            <p:nvPr/>
          </p:nvSpPr>
          <p:spPr bwMode="auto">
            <a:xfrm>
              <a:off x="203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15" name="Rectangle 167"/>
            <p:cNvSpPr>
              <a:spLocks noChangeArrowheads="1"/>
            </p:cNvSpPr>
            <p:nvPr/>
          </p:nvSpPr>
          <p:spPr bwMode="auto">
            <a:xfrm>
              <a:off x="249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16" name="Rectangle 168"/>
            <p:cNvSpPr>
              <a:spLocks noChangeArrowheads="1"/>
            </p:cNvSpPr>
            <p:nvPr/>
          </p:nvSpPr>
          <p:spPr bwMode="auto">
            <a:xfrm>
              <a:off x="294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17" name="Rectangle 169"/>
            <p:cNvSpPr>
              <a:spLocks noChangeArrowheads="1"/>
            </p:cNvSpPr>
            <p:nvPr/>
          </p:nvSpPr>
          <p:spPr bwMode="auto">
            <a:xfrm>
              <a:off x="340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18" name="Rectangle 170"/>
            <p:cNvSpPr>
              <a:spLocks noChangeArrowheads="1"/>
            </p:cNvSpPr>
            <p:nvPr/>
          </p:nvSpPr>
          <p:spPr bwMode="auto">
            <a:xfrm>
              <a:off x="385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19" name="Rectangle 171"/>
            <p:cNvSpPr>
              <a:spLocks noChangeArrowheads="1"/>
            </p:cNvSpPr>
            <p:nvPr/>
          </p:nvSpPr>
          <p:spPr bwMode="auto">
            <a:xfrm>
              <a:off x="430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20" name="Rectangle 172"/>
            <p:cNvSpPr>
              <a:spLocks noChangeArrowheads="1"/>
            </p:cNvSpPr>
            <p:nvPr/>
          </p:nvSpPr>
          <p:spPr bwMode="auto">
            <a:xfrm>
              <a:off x="476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21" name="Rectangle 173"/>
            <p:cNvSpPr>
              <a:spLocks noChangeArrowheads="1"/>
            </p:cNvSpPr>
            <p:nvPr/>
          </p:nvSpPr>
          <p:spPr bwMode="auto">
            <a:xfrm>
              <a:off x="521" y="2432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22" name="Rectangle 174"/>
            <p:cNvSpPr>
              <a:spLocks noChangeArrowheads="1"/>
            </p:cNvSpPr>
            <p:nvPr/>
          </p:nvSpPr>
          <p:spPr bwMode="auto">
            <a:xfrm>
              <a:off x="567" y="2432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23" name="Rectangle 175"/>
            <p:cNvSpPr>
              <a:spLocks noChangeArrowheads="1"/>
            </p:cNvSpPr>
            <p:nvPr/>
          </p:nvSpPr>
          <p:spPr bwMode="auto">
            <a:xfrm>
              <a:off x="612" y="2432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24" name="Rectangle 176"/>
            <p:cNvSpPr>
              <a:spLocks noChangeArrowheads="1"/>
            </p:cNvSpPr>
            <p:nvPr/>
          </p:nvSpPr>
          <p:spPr bwMode="auto">
            <a:xfrm>
              <a:off x="657" y="2432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25" name="Rectangle 177"/>
            <p:cNvSpPr>
              <a:spLocks noChangeArrowheads="1"/>
            </p:cNvSpPr>
            <p:nvPr/>
          </p:nvSpPr>
          <p:spPr bwMode="auto">
            <a:xfrm>
              <a:off x="703" y="2432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26" name="Rectangle 178"/>
            <p:cNvSpPr>
              <a:spLocks noChangeArrowheads="1"/>
            </p:cNvSpPr>
            <p:nvPr/>
          </p:nvSpPr>
          <p:spPr bwMode="auto">
            <a:xfrm>
              <a:off x="748" y="2432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27" name="Rectangle 179"/>
            <p:cNvSpPr>
              <a:spLocks noChangeArrowheads="1"/>
            </p:cNvSpPr>
            <p:nvPr/>
          </p:nvSpPr>
          <p:spPr bwMode="auto">
            <a:xfrm>
              <a:off x="794" y="2432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28" name="Rectangle 180"/>
            <p:cNvSpPr>
              <a:spLocks noChangeArrowheads="1"/>
            </p:cNvSpPr>
            <p:nvPr/>
          </p:nvSpPr>
          <p:spPr bwMode="auto">
            <a:xfrm>
              <a:off x="839" y="243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29" name="Rectangle 181"/>
            <p:cNvSpPr>
              <a:spLocks noChangeArrowheads="1"/>
            </p:cNvSpPr>
            <p:nvPr/>
          </p:nvSpPr>
          <p:spPr bwMode="auto">
            <a:xfrm>
              <a:off x="884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30" name="Rectangle 182"/>
            <p:cNvSpPr>
              <a:spLocks noChangeArrowheads="1"/>
            </p:cNvSpPr>
            <p:nvPr/>
          </p:nvSpPr>
          <p:spPr bwMode="auto">
            <a:xfrm>
              <a:off x="930" y="243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31" name="Rectangle 183"/>
            <p:cNvSpPr>
              <a:spLocks noChangeArrowheads="1"/>
            </p:cNvSpPr>
            <p:nvPr/>
          </p:nvSpPr>
          <p:spPr bwMode="auto">
            <a:xfrm>
              <a:off x="975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32" name="Rectangle 184"/>
            <p:cNvSpPr>
              <a:spLocks noChangeArrowheads="1"/>
            </p:cNvSpPr>
            <p:nvPr/>
          </p:nvSpPr>
          <p:spPr bwMode="auto">
            <a:xfrm>
              <a:off x="1021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33" name="Rectangle 185"/>
            <p:cNvSpPr>
              <a:spLocks noChangeArrowheads="1"/>
            </p:cNvSpPr>
            <p:nvPr/>
          </p:nvSpPr>
          <p:spPr bwMode="auto">
            <a:xfrm>
              <a:off x="1066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34" name="Rectangle 186"/>
            <p:cNvSpPr>
              <a:spLocks noChangeArrowheads="1"/>
            </p:cNvSpPr>
            <p:nvPr/>
          </p:nvSpPr>
          <p:spPr bwMode="auto">
            <a:xfrm>
              <a:off x="1111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35" name="Rectangle 187"/>
            <p:cNvSpPr>
              <a:spLocks noChangeArrowheads="1"/>
            </p:cNvSpPr>
            <p:nvPr/>
          </p:nvSpPr>
          <p:spPr bwMode="auto">
            <a:xfrm>
              <a:off x="1157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36" name="Rectangle 188"/>
            <p:cNvSpPr>
              <a:spLocks noChangeArrowheads="1"/>
            </p:cNvSpPr>
            <p:nvPr/>
          </p:nvSpPr>
          <p:spPr bwMode="auto">
            <a:xfrm>
              <a:off x="1202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37" name="Rectangle 189"/>
            <p:cNvSpPr>
              <a:spLocks noChangeArrowheads="1"/>
            </p:cNvSpPr>
            <p:nvPr/>
          </p:nvSpPr>
          <p:spPr bwMode="auto">
            <a:xfrm>
              <a:off x="1248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38" name="Rectangle 190"/>
            <p:cNvSpPr>
              <a:spLocks noChangeArrowheads="1"/>
            </p:cNvSpPr>
            <p:nvPr/>
          </p:nvSpPr>
          <p:spPr bwMode="auto">
            <a:xfrm>
              <a:off x="1293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39" name="Rectangle 191"/>
            <p:cNvSpPr>
              <a:spLocks noChangeArrowheads="1"/>
            </p:cNvSpPr>
            <p:nvPr/>
          </p:nvSpPr>
          <p:spPr bwMode="auto">
            <a:xfrm>
              <a:off x="113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40" name="Rectangle 192"/>
            <p:cNvSpPr>
              <a:spLocks noChangeArrowheads="1"/>
            </p:cNvSpPr>
            <p:nvPr/>
          </p:nvSpPr>
          <p:spPr bwMode="auto">
            <a:xfrm>
              <a:off x="158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41" name="Rectangle 193"/>
            <p:cNvSpPr>
              <a:spLocks noChangeArrowheads="1"/>
            </p:cNvSpPr>
            <p:nvPr/>
          </p:nvSpPr>
          <p:spPr bwMode="auto">
            <a:xfrm>
              <a:off x="203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42" name="Rectangle 194"/>
            <p:cNvSpPr>
              <a:spLocks noChangeArrowheads="1"/>
            </p:cNvSpPr>
            <p:nvPr/>
          </p:nvSpPr>
          <p:spPr bwMode="auto">
            <a:xfrm>
              <a:off x="249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43" name="Rectangle 195"/>
            <p:cNvSpPr>
              <a:spLocks noChangeArrowheads="1"/>
            </p:cNvSpPr>
            <p:nvPr/>
          </p:nvSpPr>
          <p:spPr bwMode="auto">
            <a:xfrm>
              <a:off x="294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44" name="Rectangle 196"/>
            <p:cNvSpPr>
              <a:spLocks noChangeArrowheads="1"/>
            </p:cNvSpPr>
            <p:nvPr/>
          </p:nvSpPr>
          <p:spPr bwMode="auto">
            <a:xfrm>
              <a:off x="340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45" name="Rectangle 197"/>
            <p:cNvSpPr>
              <a:spLocks noChangeArrowheads="1"/>
            </p:cNvSpPr>
            <p:nvPr/>
          </p:nvSpPr>
          <p:spPr bwMode="auto">
            <a:xfrm>
              <a:off x="385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46" name="Rectangle 198"/>
            <p:cNvSpPr>
              <a:spLocks noChangeArrowheads="1"/>
            </p:cNvSpPr>
            <p:nvPr/>
          </p:nvSpPr>
          <p:spPr bwMode="auto">
            <a:xfrm>
              <a:off x="430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47" name="Rectangle 199"/>
            <p:cNvSpPr>
              <a:spLocks noChangeArrowheads="1"/>
            </p:cNvSpPr>
            <p:nvPr/>
          </p:nvSpPr>
          <p:spPr bwMode="auto">
            <a:xfrm>
              <a:off x="476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48" name="Rectangle 200"/>
            <p:cNvSpPr>
              <a:spLocks noChangeArrowheads="1"/>
            </p:cNvSpPr>
            <p:nvPr/>
          </p:nvSpPr>
          <p:spPr bwMode="auto">
            <a:xfrm>
              <a:off x="521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49" name="Rectangle 201"/>
            <p:cNvSpPr>
              <a:spLocks noChangeArrowheads="1"/>
            </p:cNvSpPr>
            <p:nvPr/>
          </p:nvSpPr>
          <p:spPr bwMode="auto">
            <a:xfrm>
              <a:off x="567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50" name="Rectangle 202"/>
            <p:cNvSpPr>
              <a:spLocks noChangeArrowheads="1"/>
            </p:cNvSpPr>
            <p:nvPr/>
          </p:nvSpPr>
          <p:spPr bwMode="auto">
            <a:xfrm>
              <a:off x="612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51" name="Rectangle 203"/>
            <p:cNvSpPr>
              <a:spLocks noChangeArrowheads="1"/>
            </p:cNvSpPr>
            <p:nvPr/>
          </p:nvSpPr>
          <p:spPr bwMode="auto">
            <a:xfrm>
              <a:off x="657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52" name="Rectangle 204"/>
            <p:cNvSpPr>
              <a:spLocks noChangeArrowheads="1"/>
            </p:cNvSpPr>
            <p:nvPr/>
          </p:nvSpPr>
          <p:spPr bwMode="auto">
            <a:xfrm>
              <a:off x="703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53" name="Rectangle 205"/>
            <p:cNvSpPr>
              <a:spLocks noChangeArrowheads="1"/>
            </p:cNvSpPr>
            <p:nvPr/>
          </p:nvSpPr>
          <p:spPr bwMode="auto">
            <a:xfrm>
              <a:off x="748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54" name="Rectangle 206"/>
            <p:cNvSpPr>
              <a:spLocks noChangeArrowheads="1"/>
            </p:cNvSpPr>
            <p:nvPr/>
          </p:nvSpPr>
          <p:spPr bwMode="auto">
            <a:xfrm>
              <a:off x="794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55" name="Rectangle 207"/>
            <p:cNvSpPr>
              <a:spLocks noChangeArrowheads="1"/>
            </p:cNvSpPr>
            <p:nvPr/>
          </p:nvSpPr>
          <p:spPr bwMode="auto">
            <a:xfrm>
              <a:off x="839" y="2387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56" name="Rectangle 208"/>
            <p:cNvSpPr>
              <a:spLocks noChangeArrowheads="1"/>
            </p:cNvSpPr>
            <p:nvPr/>
          </p:nvSpPr>
          <p:spPr bwMode="auto">
            <a:xfrm>
              <a:off x="884" y="2387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57" name="Rectangle 209"/>
            <p:cNvSpPr>
              <a:spLocks noChangeArrowheads="1"/>
            </p:cNvSpPr>
            <p:nvPr/>
          </p:nvSpPr>
          <p:spPr bwMode="auto">
            <a:xfrm>
              <a:off x="930" y="2387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58" name="Rectangle 210"/>
            <p:cNvSpPr>
              <a:spLocks noChangeArrowheads="1"/>
            </p:cNvSpPr>
            <p:nvPr/>
          </p:nvSpPr>
          <p:spPr bwMode="auto">
            <a:xfrm>
              <a:off x="975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59" name="Rectangle 211"/>
            <p:cNvSpPr>
              <a:spLocks noChangeArrowheads="1"/>
            </p:cNvSpPr>
            <p:nvPr/>
          </p:nvSpPr>
          <p:spPr bwMode="auto">
            <a:xfrm>
              <a:off x="1021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60" name="Rectangle 212"/>
            <p:cNvSpPr>
              <a:spLocks noChangeArrowheads="1"/>
            </p:cNvSpPr>
            <p:nvPr/>
          </p:nvSpPr>
          <p:spPr bwMode="auto">
            <a:xfrm>
              <a:off x="1066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61" name="Rectangle 213"/>
            <p:cNvSpPr>
              <a:spLocks noChangeArrowheads="1"/>
            </p:cNvSpPr>
            <p:nvPr/>
          </p:nvSpPr>
          <p:spPr bwMode="auto">
            <a:xfrm>
              <a:off x="1111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62" name="Rectangle 214"/>
            <p:cNvSpPr>
              <a:spLocks noChangeArrowheads="1"/>
            </p:cNvSpPr>
            <p:nvPr/>
          </p:nvSpPr>
          <p:spPr bwMode="auto">
            <a:xfrm>
              <a:off x="1157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63" name="Rectangle 215"/>
            <p:cNvSpPr>
              <a:spLocks noChangeArrowheads="1"/>
            </p:cNvSpPr>
            <p:nvPr/>
          </p:nvSpPr>
          <p:spPr bwMode="auto">
            <a:xfrm>
              <a:off x="1202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64" name="Rectangle 216"/>
            <p:cNvSpPr>
              <a:spLocks noChangeArrowheads="1"/>
            </p:cNvSpPr>
            <p:nvPr/>
          </p:nvSpPr>
          <p:spPr bwMode="auto">
            <a:xfrm>
              <a:off x="1248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65" name="Rectangle 217"/>
            <p:cNvSpPr>
              <a:spLocks noChangeArrowheads="1"/>
            </p:cNvSpPr>
            <p:nvPr/>
          </p:nvSpPr>
          <p:spPr bwMode="auto">
            <a:xfrm>
              <a:off x="1293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66" name="Rectangle 218"/>
            <p:cNvSpPr>
              <a:spLocks noChangeArrowheads="1"/>
            </p:cNvSpPr>
            <p:nvPr/>
          </p:nvSpPr>
          <p:spPr bwMode="auto">
            <a:xfrm>
              <a:off x="113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67" name="Rectangle 219"/>
            <p:cNvSpPr>
              <a:spLocks noChangeArrowheads="1"/>
            </p:cNvSpPr>
            <p:nvPr/>
          </p:nvSpPr>
          <p:spPr bwMode="auto">
            <a:xfrm>
              <a:off x="158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68" name="Rectangle 220"/>
            <p:cNvSpPr>
              <a:spLocks noChangeArrowheads="1"/>
            </p:cNvSpPr>
            <p:nvPr/>
          </p:nvSpPr>
          <p:spPr bwMode="auto">
            <a:xfrm>
              <a:off x="203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69" name="Rectangle 221"/>
            <p:cNvSpPr>
              <a:spLocks noChangeArrowheads="1"/>
            </p:cNvSpPr>
            <p:nvPr/>
          </p:nvSpPr>
          <p:spPr bwMode="auto">
            <a:xfrm>
              <a:off x="249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70" name="Rectangle 222"/>
            <p:cNvSpPr>
              <a:spLocks noChangeArrowheads="1"/>
            </p:cNvSpPr>
            <p:nvPr/>
          </p:nvSpPr>
          <p:spPr bwMode="auto">
            <a:xfrm>
              <a:off x="294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71" name="Rectangle 223"/>
            <p:cNvSpPr>
              <a:spLocks noChangeArrowheads="1"/>
            </p:cNvSpPr>
            <p:nvPr/>
          </p:nvSpPr>
          <p:spPr bwMode="auto">
            <a:xfrm>
              <a:off x="340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72" name="Rectangle 224"/>
            <p:cNvSpPr>
              <a:spLocks noChangeArrowheads="1"/>
            </p:cNvSpPr>
            <p:nvPr/>
          </p:nvSpPr>
          <p:spPr bwMode="auto">
            <a:xfrm>
              <a:off x="385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73" name="Rectangle 225"/>
            <p:cNvSpPr>
              <a:spLocks noChangeArrowheads="1"/>
            </p:cNvSpPr>
            <p:nvPr/>
          </p:nvSpPr>
          <p:spPr bwMode="auto">
            <a:xfrm>
              <a:off x="430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74" name="Rectangle 226"/>
            <p:cNvSpPr>
              <a:spLocks noChangeArrowheads="1"/>
            </p:cNvSpPr>
            <p:nvPr/>
          </p:nvSpPr>
          <p:spPr bwMode="auto">
            <a:xfrm>
              <a:off x="476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75" name="Rectangle 227"/>
            <p:cNvSpPr>
              <a:spLocks noChangeArrowheads="1"/>
            </p:cNvSpPr>
            <p:nvPr/>
          </p:nvSpPr>
          <p:spPr bwMode="auto">
            <a:xfrm>
              <a:off x="521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76" name="Rectangle 228"/>
            <p:cNvSpPr>
              <a:spLocks noChangeArrowheads="1"/>
            </p:cNvSpPr>
            <p:nvPr/>
          </p:nvSpPr>
          <p:spPr bwMode="auto">
            <a:xfrm>
              <a:off x="567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77" name="Rectangle 229"/>
            <p:cNvSpPr>
              <a:spLocks noChangeArrowheads="1"/>
            </p:cNvSpPr>
            <p:nvPr/>
          </p:nvSpPr>
          <p:spPr bwMode="auto">
            <a:xfrm>
              <a:off x="612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78" name="Rectangle 230"/>
            <p:cNvSpPr>
              <a:spLocks noChangeArrowheads="1"/>
            </p:cNvSpPr>
            <p:nvPr/>
          </p:nvSpPr>
          <p:spPr bwMode="auto">
            <a:xfrm>
              <a:off x="657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79" name="Rectangle 231"/>
            <p:cNvSpPr>
              <a:spLocks noChangeArrowheads="1"/>
            </p:cNvSpPr>
            <p:nvPr/>
          </p:nvSpPr>
          <p:spPr bwMode="auto">
            <a:xfrm>
              <a:off x="703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80" name="Rectangle 232"/>
            <p:cNvSpPr>
              <a:spLocks noChangeArrowheads="1"/>
            </p:cNvSpPr>
            <p:nvPr/>
          </p:nvSpPr>
          <p:spPr bwMode="auto">
            <a:xfrm>
              <a:off x="748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81" name="Rectangle 233"/>
            <p:cNvSpPr>
              <a:spLocks noChangeArrowheads="1"/>
            </p:cNvSpPr>
            <p:nvPr/>
          </p:nvSpPr>
          <p:spPr bwMode="auto">
            <a:xfrm>
              <a:off x="794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82" name="Rectangle 234"/>
            <p:cNvSpPr>
              <a:spLocks noChangeArrowheads="1"/>
            </p:cNvSpPr>
            <p:nvPr/>
          </p:nvSpPr>
          <p:spPr bwMode="auto">
            <a:xfrm>
              <a:off x="839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83" name="Rectangle 235"/>
            <p:cNvSpPr>
              <a:spLocks noChangeArrowheads="1"/>
            </p:cNvSpPr>
            <p:nvPr/>
          </p:nvSpPr>
          <p:spPr bwMode="auto">
            <a:xfrm>
              <a:off x="884" y="2341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84" name="Rectangle 236"/>
            <p:cNvSpPr>
              <a:spLocks noChangeArrowheads="1"/>
            </p:cNvSpPr>
            <p:nvPr/>
          </p:nvSpPr>
          <p:spPr bwMode="auto">
            <a:xfrm>
              <a:off x="930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85" name="Rectangle 237"/>
            <p:cNvSpPr>
              <a:spLocks noChangeArrowheads="1"/>
            </p:cNvSpPr>
            <p:nvPr/>
          </p:nvSpPr>
          <p:spPr bwMode="auto">
            <a:xfrm>
              <a:off x="975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86" name="Rectangle 238"/>
            <p:cNvSpPr>
              <a:spLocks noChangeArrowheads="1"/>
            </p:cNvSpPr>
            <p:nvPr/>
          </p:nvSpPr>
          <p:spPr bwMode="auto">
            <a:xfrm>
              <a:off x="1021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87" name="Rectangle 239"/>
            <p:cNvSpPr>
              <a:spLocks noChangeArrowheads="1"/>
            </p:cNvSpPr>
            <p:nvPr/>
          </p:nvSpPr>
          <p:spPr bwMode="auto">
            <a:xfrm>
              <a:off x="1066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88" name="Rectangle 240"/>
            <p:cNvSpPr>
              <a:spLocks noChangeArrowheads="1"/>
            </p:cNvSpPr>
            <p:nvPr/>
          </p:nvSpPr>
          <p:spPr bwMode="auto">
            <a:xfrm>
              <a:off x="1111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89" name="Rectangle 241"/>
            <p:cNvSpPr>
              <a:spLocks noChangeArrowheads="1"/>
            </p:cNvSpPr>
            <p:nvPr/>
          </p:nvSpPr>
          <p:spPr bwMode="auto">
            <a:xfrm>
              <a:off x="1157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90" name="Rectangle 242"/>
            <p:cNvSpPr>
              <a:spLocks noChangeArrowheads="1"/>
            </p:cNvSpPr>
            <p:nvPr/>
          </p:nvSpPr>
          <p:spPr bwMode="auto">
            <a:xfrm>
              <a:off x="1202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91" name="Rectangle 243"/>
            <p:cNvSpPr>
              <a:spLocks noChangeArrowheads="1"/>
            </p:cNvSpPr>
            <p:nvPr/>
          </p:nvSpPr>
          <p:spPr bwMode="auto">
            <a:xfrm>
              <a:off x="1248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92" name="Rectangle 244"/>
            <p:cNvSpPr>
              <a:spLocks noChangeArrowheads="1"/>
            </p:cNvSpPr>
            <p:nvPr/>
          </p:nvSpPr>
          <p:spPr bwMode="auto">
            <a:xfrm>
              <a:off x="1293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93" name="Rectangle 245"/>
            <p:cNvSpPr>
              <a:spLocks noChangeArrowheads="1"/>
            </p:cNvSpPr>
            <p:nvPr/>
          </p:nvSpPr>
          <p:spPr bwMode="auto">
            <a:xfrm>
              <a:off x="113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94" name="Rectangle 246"/>
            <p:cNvSpPr>
              <a:spLocks noChangeArrowheads="1"/>
            </p:cNvSpPr>
            <p:nvPr/>
          </p:nvSpPr>
          <p:spPr bwMode="auto">
            <a:xfrm>
              <a:off x="158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95" name="Rectangle 247"/>
            <p:cNvSpPr>
              <a:spLocks noChangeArrowheads="1"/>
            </p:cNvSpPr>
            <p:nvPr/>
          </p:nvSpPr>
          <p:spPr bwMode="auto">
            <a:xfrm>
              <a:off x="203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96" name="Rectangle 248"/>
            <p:cNvSpPr>
              <a:spLocks noChangeArrowheads="1"/>
            </p:cNvSpPr>
            <p:nvPr/>
          </p:nvSpPr>
          <p:spPr bwMode="auto">
            <a:xfrm>
              <a:off x="249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97" name="Rectangle 249"/>
            <p:cNvSpPr>
              <a:spLocks noChangeArrowheads="1"/>
            </p:cNvSpPr>
            <p:nvPr/>
          </p:nvSpPr>
          <p:spPr bwMode="auto">
            <a:xfrm>
              <a:off x="294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98" name="Rectangle 250"/>
            <p:cNvSpPr>
              <a:spLocks noChangeArrowheads="1"/>
            </p:cNvSpPr>
            <p:nvPr/>
          </p:nvSpPr>
          <p:spPr bwMode="auto">
            <a:xfrm>
              <a:off x="340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499" name="Rectangle 251"/>
            <p:cNvSpPr>
              <a:spLocks noChangeArrowheads="1"/>
            </p:cNvSpPr>
            <p:nvPr/>
          </p:nvSpPr>
          <p:spPr bwMode="auto">
            <a:xfrm>
              <a:off x="385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00" name="Rectangle 252"/>
            <p:cNvSpPr>
              <a:spLocks noChangeArrowheads="1"/>
            </p:cNvSpPr>
            <p:nvPr/>
          </p:nvSpPr>
          <p:spPr bwMode="auto">
            <a:xfrm>
              <a:off x="430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01" name="Rectangle 253"/>
            <p:cNvSpPr>
              <a:spLocks noChangeArrowheads="1"/>
            </p:cNvSpPr>
            <p:nvPr/>
          </p:nvSpPr>
          <p:spPr bwMode="auto">
            <a:xfrm>
              <a:off x="476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02" name="Rectangle 254"/>
            <p:cNvSpPr>
              <a:spLocks noChangeArrowheads="1"/>
            </p:cNvSpPr>
            <p:nvPr/>
          </p:nvSpPr>
          <p:spPr bwMode="auto">
            <a:xfrm>
              <a:off x="521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03" name="Rectangle 255"/>
            <p:cNvSpPr>
              <a:spLocks noChangeArrowheads="1"/>
            </p:cNvSpPr>
            <p:nvPr/>
          </p:nvSpPr>
          <p:spPr bwMode="auto">
            <a:xfrm>
              <a:off x="567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04" name="Rectangle 256"/>
            <p:cNvSpPr>
              <a:spLocks noChangeArrowheads="1"/>
            </p:cNvSpPr>
            <p:nvPr/>
          </p:nvSpPr>
          <p:spPr bwMode="auto">
            <a:xfrm>
              <a:off x="612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05" name="Rectangle 257"/>
            <p:cNvSpPr>
              <a:spLocks noChangeArrowheads="1"/>
            </p:cNvSpPr>
            <p:nvPr/>
          </p:nvSpPr>
          <p:spPr bwMode="auto">
            <a:xfrm>
              <a:off x="657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06" name="Rectangle 258"/>
            <p:cNvSpPr>
              <a:spLocks noChangeArrowheads="1"/>
            </p:cNvSpPr>
            <p:nvPr/>
          </p:nvSpPr>
          <p:spPr bwMode="auto">
            <a:xfrm>
              <a:off x="703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07" name="Rectangle 259"/>
            <p:cNvSpPr>
              <a:spLocks noChangeArrowheads="1"/>
            </p:cNvSpPr>
            <p:nvPr/>
          </p:nvSpPr>
          <p:spPr bwMode="auto">
            <a:xfrm>
              <a:off x="748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08" name="Rectangle 260"/>
            <p:cNvSpPr>
              <a:spLocks noChangeArrowheads="1"/>
            </p:cNvSpPr>
            <p:nvPr/>
          </p:nvSpPr>
          <p:spPr bwMode="auto">
            <a:xfrm>
              <a:off x="794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09" name="Rectangle 261"/>
            <p:cNvSpPr>
              <a:spLocks noChangeArrowheads="1"/>
            </p:cNvSpPr>
            <p:nvPr/>
          </p:nvSpPr>
          <p:spPr bwMode="auto">
            <a:xfrm>
              <a:off x="839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10" name="Rectangle 262"/>
            <p:cNvSpPr>
              <a:spLocks noChangeArrowheads="1"/>
            </p:cNvSpPr>
            <p:nvPr/>
          </p:nvSpPr>
          <p:spPr bwMode="auto">
            <a:xfrm>
              <a:off x="884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11" name="Rectangle 263"/>
            <p:cNvSpPr>
              <a:spLocks noChangeArrowheads="1"/>
            </p:cNvSpPr>
            <p:nvPr/>
          </p:nvSpPr>
          <p:spPr bwMode="auto">
            <a:xfrm>
              <a:off x="930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12" name="Rectangle 264"/>
            <p:cNvSpPr>
              <a:spLocks noChangeArrowheads="1"/>
            </p:cNvSpPr>
            <p:nvPr/>
          </p:nvSpPr>
          <p:spPr bwMode="auto">
            <a:xfrm>
              <a:off x="975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13" name="Rectangle 265"/>
            <p:cNvSpPr>
              <a:spLocks noChangeArrowheads="1"/>
            </p:cNvSpPr>
            <p:nvPr/>
          </p:nvSpPr>
          <p:spPr bwMode="auto">
            <a:xfrm>
              <a:off x="1021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14" name="Rectangle 266"/>
            <p:cNvSpPr>
              <a:spLocks noChangeArrowheads="1"/>
            </p:cNvSpPr>
            <p:nvPr/>
          </p:nvSpPr>
          <p:spPr bwMode="auto">
            <a:xfrm>
              <a:off x="1066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15" name="Rectangle 267"/>
            <p:cNvSpPr>
              <a:spLocks noChangeArrowheads="1"/>
            </p:cNvSpPr>
            <p:nvPr/>
          </p:nvSpPr>
          <p:spPr bwMode="auto">
            <a:xfrm>
              <a:off x="1111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16" name="Rectangle 268"/>
            <p:cNvSpPr>
              <a:spLocks noChangeArrowheads="1"/>
            </p:cNvSpPr>
            <p:nvPr/>
          </p:nvSpPr>
          <p:spPr bwMode="auto">
            <a:xfrm>
              <a:off x="1157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17" name="Rectangle 269"/>
            <p:cNvSpPr>
              <a:spLocks noChangeArrowheads="1"/>
            </p:cNvSpPr>
            <p:nvPr/>
          </p:nvSpPr>
          <p:spPr bwMode="auto">
            <a:xfrm>
              <a:off x="1202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18" name="Rectangle 270"/>
            <p:cNvSpPr>
              <a:spLocks noChangeArrowheads="1"/>
            </p:cNvSpPr>
            <p:nvPr/>
          </p:nvSpPr>
          <p:spPr bwMode="auto">
            <a:xfrm>
              <a:off x="1248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19" name="Rectangle 271"/>
            <p:cNvSpPr>
              <a:spLocks noChangeArrowheads="1"/>
            </p:cNvSpPr>
            <p:nvPr/>
          </p:nvSpPr>
          <p:spPr bwMode="auto">
            <a:xfrm>
              <a:off x="1293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20" name="Rectangle 272"/>
            <p:cNvSpPr>
              <a:spLocks noChangeArrowheads="1"/>
            </p:cNvSpPr>
            <p:nvPr/>
          </p:nvSpPr>
          <p:spPr bwMode="auto">
            <a:xfrm>
              <a:off x="113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21" name="Rectangle 273"/>
            <p:cNvSpPr>
              <a:spLocks noChangeArrowheads="1"/>
            </p:cNvSpPr>
            <p:nvPr/>
          </p:nvSpPr>
          <p:spPr bwMode="auto">
            <a:xfrm>
              <a:off x="158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22" name="Rectangle 274"/>
            <p:cNvSpPr>
              <a:spLocks noChangeArrowheads="1"/>
            </p:cNvSpPr>
            <p:nvPr/>
          </p:nvSpPr>
          <p:spPr bwMode="auto">
            <a:xfrm>
              <a:off x="203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23" name="Rectangle 275"/>
            <p:cNvSpPr>
              <a:spLocks noChangeArrowheads="1"/>
            </p:cNvSpPr>
            <p:nvPr/>
          </p:nvSpPr>
          <p:spPr bwMode="auto">
            <a:xfrm>
              <a:off x="249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24" name="Rectangle 276"/>
            <p:cNvSpPr>
              <a:spLocks noChangeArrowheads="1"/>
            </p:cNvSpPr>
            <p:nvPr/>
          </p:nvSpPr>
          <p:spPr bwMode="auto">
            <a:xfrm>
              <a:off x="294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25" name="Rectangle 277"/>
            <p:cNvSpPr>
              <a:spLocks noChangeArrowheads="1"/>
            </p:cNvSpPr>
            <p:nvPr/>
          </p:nvSpPr>
          <p:spPr bwMode="auto">
            <a:xfrm>
              <a:off x="340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26" name="Rectangle 278"/>
            <p:cNvSpPr>
              <a:spLocks noChangeArrowheads="1"/>
            </p:cNvSpPr>
            <p:nvPr/>
          </p:nvSpPr>
          <p:spPr bwMode="auto">
            <a:xfrm>
              <a:off x="385" y="2250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27" name="Rectangle 279"/>
            <p:cNvSpPr>
              <a:spLocks noChangeArrowheads="1"/>
            </p:cNvSpPr>
            <p:nvPr/>
          </p:nvSpPr>
          <p:spPr bwMode="auto">
            <a:xfrm>
              <a:off x="430" y="2250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28" name="Rectangle 280"/>
            <p:cNvSpPr>
              <a:spLocks noChangeArrowheads="1"/>
            </p:cNvSpPr>
            <p:nvPr/>
          </p:nvSpPr>
          <p:spPr bwMode="auto">
            <a:xfrm>
              <a:off x="476" y="2250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29" name="Rectangle 281"/>
            <p:cNvSpPr>
              <a:spLocks noChangeArrowheads="1"/>
            </p:cNvSpPr>
            <p:nvPr/>
          </p:nvSpPr>
          <p:spPr bwMode="auto">
            <a:xfrm>
              <a:off x="521" y="2250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30" name="Rectangle 282"/>
            <p:cNvSpPr>
              <a:spLocks noChangeArrowheads="1"/>
            </p:cNvSpPr>
            <p:nvPr/>
          </p:nvSpPr>
          <p:spPr bwMode="auto">
            <a:xfrm>
              <a:off x="567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31" name="Rectangle 283"/>
            <p:cNvSpPr>
              <a:spLocks noChangeArrowheads="1"/>
            </p:cNvSpPr>
            <p:nvPr/>
          </p:nvSpPr>
          <p:spPr bwMode="auto">
            <a:xfrm>
              <a:off x="612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32" name="Rectangle 284"/>
            <p:cNvSpPr>
              <a:spLocks noChangeArrowheads="1"/>
            </p:cNvSpPr>
            <p:nvPr/>
          </p:nvSpPr>
          <p:spPr bwMode="auto">
            <a:xfrm>
              <a:off x="657" y="2250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33" name="Rectangle 285"/>
            <p:cNvSpPr>
              <a:spLocks noChangeArrowheads="1"/>
            </p:cNvSpPr>
            <p:nvPr/>
          </p:nvSpPr>
          <p:spPr bwMode="auto">
            <a:xfrm>
              <a:off x="703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34" name="Rectangle 286"/>
            <p:cNvSpPr>
              <a:spLocks noChangeArrowheads="1"/>
            </p:cNvSpPr>
            <p:nvPr/>
          </p:nvSpPr>
          <p:spPr bwMode="auto">
            <a:xfrm>
              <a:off x="748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35" name="Rectangle 287"/>
            <p:cNvSpPr>
              <a:spLocks noChangeArrowheads="1"/>
            </p:cNvSpPr>
            <p:nvPr/>
          </p:nvSpPr>
          <p:spPr bwMode="auto">
            <a:xfrm>
              <a:off x="794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36" name="Rectangle 288"/>
            <p:cNvSpPr>
              <a:spLocks noChangeArrowheads="1"/>
            </p:cNvSpPr>
            <p:nvPr/>
          </p:nvSpPr>
          <p:spPr bwMode="auto">
            <a:xfrm>
              <a:off x="839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37" name="Rectangle 289"/>
            <p:cNvSpPr>
              <a:spLocks noChangeArrowheads="1"/>
            </p:cNvSpPr>
            <p:nvPr/>
          </p:nvSpPr>
          <p:spPr bwMode="auto">
            <a:xfrm>
              <a:off x="884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38" name="Rectangle 290"/>
            <p:cNvSpPr>
              <a:spLocks noChangeArrowheads="1"/>
            </p:cNvSpPr>
            <p:nvPr/>
          </p:nvSpPr>
          <p:spPr bwMode="auto">
            <a:xfrm>
              <a:off x="930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39" name="Rectangle 291"/>
            <p:cNvSpPr>
              <a:spLocks noChangeArrowheads="1"/>
            </p:cNvSpPr>
            <p:nvPr/>
          </p:nvSpPr>
          <p:spPr bwMode="auto">
            <a:xfrm>
              <a:off x="975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40" name="Rectangle 292"/>
            <p:cNvSpPr>
              <a:spLocks noChangeArrowheads="1"/>
            </p:cNvSpPr>
            <p:nvPr/>
          </p:nvSpPr>
          <p:spPr bwMode="auto">
            <a:xfrm>
              <a:off x="1021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41" name="Rectangle 293"/>
            <p:cNvSpPr>
              <a:spLocks noChangeArrowheads="1"/>
            </p:cNvSpPr>
            <p:nvPr/>
          </p:nvSpPr>
          <p:spPr bwMode="auto">
            <a:xfrm>
              <a:off x="1066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42" name="Rectangle 294"/>
            <p:cNvSpPr>
              <a:spLocks noChangeArrowheads="1"/>
            </p:cNvSpPr>
            <p:nvPr/>
          </p:nvSpPr>
          <p:spPr bwMode="auto">
            <a:xfrm>
              <a:off x="1111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43" name="Rectangle 295"/>
            <p:cNvSpPr>
              <a:spLocks noChangeArrowheads="1"/>
            </p:cNvSpPr>
            <p:nvPr/>
          </p:nvSpPr>
          <p:spPr bwMode="auto">
            <a:xfrm>
              <a:off x="1157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44" name="Rectangle 296"/>
            <p:cNvSpPr>
              <a:spLocks noChangeArrowheads="1"/>
            </p:cNvSpPr>
            <p:nvPr/>
          </p:nvSpPr>
          <p:spPr bwMode="auto">
            <a:xfrm>
              <a:off x="1202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45" name="Rectangle 297"/>
            <p:cNvSpPr>
              <a:spLocks noChangeArrowheads="1"/>
            </p:cNvSpPr>
            <p:nvPr/>
          </p:nvSpPr>
          <p:spPr bwMode="auto">
            <a:xfrm>
              <a:off x="1248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46" name="Rectangle 298"/>
            <p:cNvSpPr>
              <a:spLocks noChangeArrowheads="1"/>
            </p:cNvSpPr>
            <p:nvPr/>
          </p:nvSpPr>
          <p:spPr bwMode="auto">
            <a:xfrm>
              <a:off x="1293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47" name="Rectangle 299"/>
            <p:cNvSpPr>
              <a:spLocks noChangeArrowheads="1"/>
            </p:cNvSpPr>
            <p:nvPr/>
          </p:nvSpPr>
          <p:spPr bwMode="auto">
            <a:xfrm>
              <a:off x="113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48" name="Rectangle 300"/>
            <p:cNvSpPr>
              <a:spLocks noChangeArrowheads="1"/>
            </p:cNvSpPr>
            <p:nvPr/>
          </p:nvSpPr>
          <p:spPr bwMode="auto">
            <a:xfrm>
              <a:off x="158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49" name="Rectangle 301"/>
            <p:cNvSpPr>
              <a:spLocks noChangeArrowheads="1"/>
            </p:cNvSpPr>
            <p:nvPr/>
          </p:nvSpPr>
          <p:spPr bwMode="auto">
            <a:xfrm>
              <a:off x="203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50" name="Rectangle 302"/>
            <p:cNvSpPr>
              <a:spLocks noChangeArrowheads="1"/>
            </p:cNvSpPr>
            <p:nvPr/>
          </p:nvSpPr>
          <p:spPr bwMode="auto">
            <a:xfrm>
              <a:off x="249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51" name="Rectangle 303"/>
            <p:cNvSpPr>
              <a:spLocks noChangeArrowheads="1"/>
            </p:cNvSpPr>
            <p:nvPr/>
          </p:nvSpPr>
          <p:spPr bwMode="auto">
            <a:xfrm>
              <a:off x="294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52" name="Rectangle 304"/>
            <p:cNvSpPr>
              <a:spLocks noChangeArrowheads="1"/>
            </p:cNvSpPr>
            <p:nvPr/>
          </p:nvSpPr>
          <p:spPr bwMode="auto">
            <a:xfrm>
              <a:off x="340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53" name="Rectangle 305"/>
            <p:cNvSpPr>
              <a:spLocks noChangeArrowheads="1"/>
            </p:cNvSpPr>
            <p:nvPr/>
          </p:nvSpPr>
          <p:spPr bwMode="auto">
            <a:xfrm>
              <a:off x="385" y="220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54" name="Rectangle 306"/>
            <p:cNvSpPr>
              <a:spLocks noChangeArrowheads="1"/>
            </p:cNvSpPr>
            <p:nvPr/>
          </p:nvSpPr>
          <p:spPr bwMode="auto">
            <a:xfrm>
              <a:off x="430" y="220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55" name="Rectangle 307"/>
            <p:cNvSpPr>
              <a:spLocks noChangeArrowheads="1"/>
            </p:cNvSpPr>
            <p:nvPr/>
          </p:nvSpPr>
          <p:spPr bwMode="auto">
            <a:xfrm>
              <a:off x="476" y="220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56" name="Rectangle 308"/>
            <p:cNvSpPr>
              <a:spLocks noChangeArrowheads="1"/>
            </p:cNvSpPr>
            <p:nvPr/>
          </p:nvSpPr>
          <p:spPr bwMode="auto">
            <a:xfrm>
              <a:off x="521" y="220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57" name="Rectangle 309"/>
            <p:cNvSpPr>
              <a:spLocks noChangeArrowheads="1"/>
            </p:cNvSpPr>
            <p:nvPr/>
          </p:nvSpPr>
          <p:spPr bwMode="auto">
            <a:xfrm>
              <a:off x="567" y="220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58" name="Rectangle 310"/>
            <p:cNvSpPr>
              <a:spLocks noChangeArrowheads="1"/>
            </p:cNvSpPr>
            <p:nvPr/>
          </p:nvSpPr>
          <p:spPr bwMode="auto">
            <a:xfrm>
              <a:off x="612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59" name="Rectangle 311"/>
            <p:cNvSpPr>
              <a:spLocks noChangeArrowheads="1"/>
            </p:cNvSpPr>
            <p:nvPr/>
          </p:nvSpPr>
          <p:spPr bwMode="auto">
            <a:xfrm>
              <a:off x="657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60" name="Rectangle 312"/>
            <p:cNvSpPr>
              <a:spLocks noChangeArrowheads="1"/>
            </p:cNvSpPr>
            <p:nvPr/>
          </p:nvSpPr>
          <p:spPr bwMode="auto">
            <a:xfrm>
              <a:off x="703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61" name="Rectangle 313"/>
            <p:cNvSpPr>
              <a:spLocks noChangeArrowheads="1"/>
            </p:cNvSpPr>
            <p:nvPr/>
          </p:nvSpPr>
          <p:spPr bwMode="auto">
            <a:xfrm>
              <a:off x="748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62" name="Rectangle 314"/>
            <p:cNvSpPr>
              <a:spLocks noChangeArrowheads="1"/>
            </p:cNvSpPr>
            <p:nvPr/>
          </p:nvSpPr>
          <p:spPr bwMode="auto">
            <a:xfrm>
              <a:off x="794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63" name="Rectangle 315"/>
            <p:cNvSpPr>
              <a:spLocks noChangeArrowheads="1"/>
            </p:cNvSpPr>
            <p:nvPr/>
          </p:nvSpPr>
          <p:spPr bwMode="auto">
            <a:xfrm>
              <a:off x="839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64" name="Rectangle 316"/>
            <p:cNvSpPr>
              <a:spLocks noChangeArrowheads="1"/>
            </p:cNvSpPr>
            <p:nvPr/>
          </p:nvSpPr>
          <p:spPr bwMode="auto">
            <a:xfrm>
              <a:off x="884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65" name="Rectangle 317"/>
            <p:cNvSpPr>
              <a:spLocks noChangeArrowheads="1"/>
            </p:cNvSpPr>
            <p:nvPr/>
          </p:nvSpPr>
          <p:spPr bwMode="auto">
            <a:xfrm>
              <a:off x="930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66" name="Rectangle 318"/>
            <p:cNvSpPr>
              <a:spLocks noChangeArrowheads="1"/>
            </p:cNvSpPr>
            <p:nvPr/>
          </p:nvSpPr>
          <p:spPr bwMode="auto">
            <a:xfrm>
              <a:off x="975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67" name="Rectangle 319"/>
            <p:cNvSpPr>
              <a:spLocks noChangeArrowheads="1"/>
            </p:cNvSpPr>
            <p:nvPr/>
          </p:nvSpPr>
          <p:spPr bwMode="auto">
            <a:xfrm>
              <a:off x="1021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68" name="Rectangle 320"/>
            <p:cNvSpPr>
              <a:spLocks noChangeArrowheads="1"/>
            </p:cNvSpPr>
            <p:nvPr/>
          </p:nvSpPr>
          <p:spPr bwMode="auto">
            <a:xfrm>
              <a:off x="1066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69" name="Rectangle 321"/>
            <p:cNvSpPr>
              <a:spLocks noChangeArrowheads="1"/>
            </p:cNvSpPr>
            <p:nvPr/>
          </p:nvSpPr>
          <p:spPr bwMode="auto">
            <a:xfrm>
              <a:off x="1111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70" name="Rectangle 322"/>
            <p:cNvSpPr>
              <a:spLocks noChangeArrowheads="1"/>
            </p:cNvSpPr>
            <p:nvPr/>
          </p:nvSpPr>
          <p:spPr bwMode="auto">
            <a:xfrm>
              <a:off x="1157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71" name="Rectangle 323"/>
            <p:cNvSpPr>
              <a:spLocks noChangeArrowheads="1"/>
            </p:cNvSpPr>
            <p:nvPr/>
          </p:nvSpPr>
          <p:spPr bwMode="auto">
            <a:xfrm>
              <a:off x="1202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72" name="Rectangle 324"/>
            <p:cNvSpPr>
              <a:spLocks noChangeArrowheads="1"/>
            </p:cNvSpPr>
            <p:nvPr/>
          </p:nvSpPr>
          <p:spPr bwMode="auto">
            <a:xfrm>
              <a:off x="1248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73" name="Rectangle 325"/>
            <p:cNvSpPr>
              <a:spLocks noChangeArrowheads="1"/>
            </p:cNvSpPr>
            <p:nvPr/>
          </p:nvSpPr>
          <p:spPr bwMode="auto">
            <a:xfrm>
              <a:off x="1293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74" name="Rectangle 326"/>
            <p:cNvSpPr>
              <a:spLocks noChangeArrowheads="1"/>
            </p:cNvSpPr>
            <p:nvPr/>
          </p:nvSpPr>
          <p:spPr bwMode="auto">
            <a:xfrm>
              <a:off x="113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75" name="Rectangle 327"/>
            <p:cNvSpPr>
              <a:spLocks noChangeArrowheads="1"/>
            </p:cNvSpPr>
            <p:nvPr/>
          </p:nvSpPr>
          <p:spPr bwMode="auto">
            <a:xfrm>
              <a:off x="158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76" name="Rectangle 328"/>
            <p:cNvSpPr>
              <a:spLocks noChangeArrowheads="1"/>
            </p:cNvSpPr>
            <p:nvPr/>
          </p:nvSpPr>
          <p:spPr bwMode="auto">
            <a:xfrm>
              <a:off x="203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77" name="Rectangle 329"/>
            <p:cNvSpPr>
              <a:spLocks noChangeArrowheads="1"/>
            </p:cNvSpPr>
            <p:nvPr/>
          </p:nvSpPr>
          <p:spPr bwMode="auto">
            <a:xfrm>
              <a:off x="249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78" name="Rectangle 330"/>
            <p:cNvSpPr>
              <a:spLocks noChangeArrowheads="1"/>
            </p:cNvSpPr>
            <p:nvPr/>
          </p:nvSpPr>
          <p:spPr bwMode="auto">
            <a:xfrm>
              <a:off x="294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79" name="Rectangle 331"/>
            <p:cNvSpPr>
              <a:spLocks noChangeArrowheads="1"/>
            </p:cNvSpPr>
            <p:nvPr/>
          </p:nvSpPr>
          <p:spPr bwMode="auto">
            <a:xfrm>
              <a:off x="340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80" name="Rectangle 332"/>
            <p:cNvSpPr>
              <a:spLocks noChangeArrowheads="1"/>
            </p:cNvSpPr>
            <p:nvPr/>
          </p:nvSpPr>
          <p:spPr bwMode="auto">
            <a:xfrm>
              <a:off x="385" y="215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81" name="Rectangle 333"/>
            <p:cNvSpPr>
              <a:spLocks noChangeArrowheads="1"/>
            </p:cNvSpPr>
            <p:nvPr/>
          </p:nvSpPr>
          <p:spPr bwMode="auto">
            <a:xfrm>
              <a:off x="430" y="215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82" name="Rectangle 334"/>
            <p:cNvSpPr>
              <a:spLocks noChangeArrowheads="1"/>
            </p:cNvSpPr>
            <p:nvPr/>
          </p:nvSpPr>
          <p:spPr bwMode="auto">
            <a:xfrm>
              <a:off x="476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83" name="Rectangle 335"/>
            <p:cNvSpPr>
              <a:spLocks noChangeArrowheads="1"/>
            </p:cNvSpPr>
            <p:nvPr/>
          </p:nvSpPr>
          <p:spPr bwMode="auto">
            <a:xfrm>
              <a:off x="521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84" name="Rectangle 336"/>
            <p:cNvSpPr>
              <a:spLocks noChangeArrowheads="1"/>
            </p:cNvSpPr>
            <p:nvPr/>
          </p:nvSpPr>
          <p:spPr bwMode="auto">
            <a:xfrm>
              <a:off x="567" y="215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85" name="Rectangle 337"/>
            <p:cNvSpPr>
              <a:spLocks noChangeArrowheads="1"/>
            </p:cNvSpPr>
            <p:nvPr/>
          </p:nvSpPr>
          <p:spPr bwMode="auto">
            <a:xfrm>
              <a:off x="612" y="215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86" name="Rectangle 338"/>
            <p:cNvSpPr>
              <a:spLocks noChangeArrowheads="1"/>
            </p:cNvSpPr>
            <p:nvPr/>
          </p:nvSpPr>
          <p:spPr bwMode="auto">
            <a:xfrm>
              <a:off x="657" y="215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87" name="Rectangle 339"/>
            <p:cNvSpPr>
              <a:spLocks noChangeArrowheads="1"/>
            </p:cNvSpPr>
            <p:nvPr/>
          </p:nvSpPr>
          <p:spPr bwMode="auto">
            <a:xfrm>
              <a:off x="703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88" name="Rectangle 340"/>
            <p:cNvSpPr>
              <a:spLocks noChangeArrowheads="1"/>
            </p:cNvSpPr>
            <p:nvPr/>
          </p:nvSpPr>
          <p:spPr bwMode="auto">
            <a:xfrm>
              <a:off x="748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89" name="Rectangle 341"/>
            <p:cNvSpPr>
              <a:spLocks noChangeArrowheads="1"/>
            </p:cNvSpPr>
            <p:nvPr/>
          </p:nvSpPr>
          <p:spPr bwMode="auto">
            <a:xfrm>
              <a:off x="794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90" name="Rectangle 342"/>
            <p:cNvSpPr>
              <a:spLocks noChangeArrowheads="1"/>
            </p:cNvSpPr>
            <p:nvPr/>
          </p:nvSpPr>
          <p:spPr bwMode="auto">
            <a:xfrm>
              <a:off x="839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91" name="Rectangle 343"/>
            <p:cNvSpPr>
              <a:spLocks noChangeArrowheads="1"/>
            </p:cNvSpPr>
            <p:nvPr/>
          </p:nvSpPr>
          <p:spPr bwMode="auto">
            <a:xfrm>
              <a:off x="884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92" name="Rectangle 344"/>
            <p:cNvSpPr>
              <a:spLocks noChangeArrowheads="1"/>
            </p:cNvSpPr>
            <p:nvPr/>
          </p:nvSpPr>
          <p:spPr bwMode="auto">
            <a:xfrm>
              <a:off x="930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93" name="Rectangle 345"/>
            <p:cNvSpPr>
              <a:spLocks noChangeArrowheads="1"/>
            </p:cNvSpPr>
            <p:nvPr/>
          </p:nvSpPr>
          <p:spPr bwMode="auto">
            <a:xfrm>
              <a:off x="975" y="215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94" name="Rectangle 346"/>
            <p:cNvSpPr>
              <a:spLocks noChangeArrowheads="1"/>
            </p:cNvSpPr>
            <p:nvPr/>
          </p:nvSpPr>
          <p:spPr bwMode="auto">
            <a:xfrm>
              <a:off x="1021" y="215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95" name="Rectangle 347"/>
            <p:cNvSpPr>
              <a:spLocks noChangeArrowheads="1"/>
            </p:cNvSpPr>
            <p:nvPr/>
          </p:nvSpPr>
          <p:spPr bwMode="auto">
            <a:xfrm>
              <a:off x="1066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96" name="Rectangle 348"/>
            <p:cNvSpPr>
              <a:spLocks noChangeArrowheads="1"/>
            </p:cNvSpPr>
            <p:nvPr/>
          </p:nvSpPr>
          <p:spPr bwMode="auto">
            <a:xfrm>
              <a:off x="1111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97" name="Rectangle 349"/>
            <p:cNvSpPr>
              <a:spLocks noChangeArrowheads="1"/>
            </p:cNvSpPr>
            <p:nvPr/>
          </p:nvSpPr>
          <p:spPr bwMode="auto">
            <a:xfrm>
              <a:off x="1157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98" name="Rectangle 350"/>
            <p:cNvSpPr>
              <a:spLocks noChangeArrowheads="1"/>
            </p:cNvSpPr>
            <p:nvPr/>
          </p:nvSpPr>
          <p:spPr bwMode="auto">
            <a:xfrm>
              <a:off x="1202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599" name="Rectangle 351"/>
            <p:cNvSpPr>
              <a:spLocks noChangeArrowheads="1"/>
            </p:cNvSpPr>
            <p:nvPr/>
          </p:nvSpPr>
          <p:spPr bwMode="auto">
            <a:xfrm>
              <a:off x="1248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00" name="Rectangle 352"/>
            <p:cNvSpPr>
              <a:spLocks noChangeArrowheads="1"/>
            </p:cNvSpPr>
            <p:nvPr/>
          </p:nvSpPr>
          <p:spPr bwMode="auto">
            <a:xfrm>
              <a:off x="1293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01" name="Rectangle 353"/>
            <p:cNvSpPr>
              <a:spLocks noChangeArrowheads="1"/>
            </p:cNvSpPr>
            <p:nvPr/>
          </p:nvSpPr>
          <p:spPr bwMode="auto">
            <a:xfrm>
              <a:off x="113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02" name="Rectangle 354"/>
            <p:cNvSpPr>
              <a:spLocks noChangeArrowheads="1"/>
            </p:cNvSpPr>
            <p:nvPr/>
          </p:nvSpPr>
          <p:spPr bwMode="auto">
            <a:xfrm>
              <a:off x="158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03" name="Rectangle 355"/>
            <p:cNvSpPr>
              <a:spLocks noChangeArrowheads="1"/>
            </p:cNvSpPr>
            <p:nvPr/>
          </p:nvSpPr>
          <p:spPr bwMode="auto">
            <a:xfrm>
              <a:off x="203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04" name="Rectangle 356"/>
            <p:cNvSpPr>
              <a:spLocks noChangeArrowheads="1"/>
            </p:cNvSpPr>
            <p:nvPr/>
          </p:nvSpPr>
          <p:spPr bwMode="auto">
            <a:xfrm>
              <a:off x="249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05" name="Rectangle 357"/>
            <p:cNvSpPr>
              <a:spLocks noChangeArrowheads="1"/>
            </p:cNvSpPr>
            <p:nvPr/>
          </p:nvSpPr>
          <p:spPr bwMode="auto">
            <a:xfrm>
              <a:off x="294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06" name="Rectangle 358"/>
            <p:cNvSpPr>
              <a:spLocks noChangeArrowheads="1"/>
            </p:cNvSpPr>
            <p:nvPr/>
          </p:nvSpPr>
          <p:spPr bwMode="auto">
            <a:xfrm>
              <a:off x="340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07" name="Rectangle 359"/>
            <p:cNvSpPr>
              <a:spLocks noChangeArrowheads="1"/>
            </p:cNvSpPr>
            <p:nvPr/>
          </p:nvSpPr>
          <p:spPr bwMode="auto">
            <a:xfrm>
              <a:off x="385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08" name="Rectangle 360"/>
            <p:cNvSpPr>
              <a:spLocks noChangeArrowheads="1"/>
            </p:cNvSpPr>
            <p:nvPr/>
          </p:nvSpPr>
          <p:spPr bwMode="auto">
            <a:xfrm>
              <a:off x="430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09" name="Rectangle 361"/>
            <p:cNvSpPr>
              <a:spLocks noChangeArrowheads="1"/>
            </p:cNvSpPr>
            <p:nvPr/>
          </p:nvSpPr>
          <p:spPr bwMode="auto">
            <a:xfrm>
              <a:off x="476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10" name="Rectangle 362"/>
            <p:cNvSpPr>
              <a:spLocks noChangeArrowheads="1"/>
            </p:cNvSpPr>
            <p:nvPr/>
          </p:nvSpPr>
          <p:spPr bwMode="auto">
            <a:xfrm>
              <a:off x="521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11" name="Rectangle 363"/>
            <p:cNvSpPr>
              <a:spLocks noChangeArrowheads="1"/>
            </p:cNvSpPr>
            <p:nvPr/>
          </p:nvSpPr>
          <p:spPr bwMode="auto">
            <a:xfrm>
              <a:off x="567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12" name="Rectangle 364"/>
            <p:cNvSpPr>
              <a:spLocks noChangeArrowheads="1"/>
            </p:cNvSpPr>
            <p:nvPr/>
          </p:nvSpPr>
          <p:spPr bwMode="auto">
            <a:xfrm>
              <a:off x="612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13" name="Rectangle 365"/>
            <p:cNvSpPr>
              <a:spLocks noChangeArrowheads="1"/>
            </p:cNvSpPr>
            <p:nvPr/>
          </p:nvSpPr>
          <p:spPr bwMode="auto">
            <a:xfrm>
              <a:off x="657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14" name="Rectangle 366"/>
            <p:cNvSpPr>
              <a:spLocks noChangeArrowheads="1"/>
            </p:cNvSpPr>
            <p:nvPr/>
          </p:nvSpPr>
          <p:spPr bwMode="auto">
            <a:xfrm>
              <a:off x="703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15" name="Rectangle 367"/>
            <p:cNvSpPr>
              <a:spLocks noChangeArrowheads="1"/>
            </p:cNvSpPr>
            <p:nvPr/>
          </p:nvSpPr>
          <p:spPr bwMode="auto">
            <a:xfrm>
              <a:off x="748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16" name="Rectangle 368"/>
            <p:cNvSpPr>
              <a:spLocks noChangeArrowheads="1"/>
            </p:cNvSpPr>
            <p:nvPr/>
          </p:nvSpPr>
          <p:spPr bwMode="auto">
            <a:xfrm>
              <a:off x="794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17" name="Rectangle 369"/>
            <p:cNvSpPr>
              <a:spLocks noChangeArrowheads="1"/>
            </p:cNvSpPr>
            <p:nvPr/>
          </p:nvSpPr>
          <p:spPr bwMode="auto">
            <a:xfrm>
              <a:off x="839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18" name="Rectangle 370"/>
            <p:cNvSpPr>
              <a:spLocks noChangeArrowheads="1"/>
            </p:cNvSpPr>
            <p:nvPr/>
          </p:nvSpPr>
          <p:spPr bwMode="auto">
            <a:xfrm>
              <a:off x="884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19" name="Rectangle 371"/>
            <p:cNvSpPr>
              <a:spLocks noChangeArrowheads="1"/>
            </p:cNvSpPr>
            <p:nvPr/>
          </p:nvSpPr>
          <p:spPr bwMode="auto">
            <a:xfrm>
              <a:off x="930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20" name="Rectangle 372"/>
            <p:cNvSpPr>
              <a:spLocks noChangeArrowheads="1"/>
            </p:cNvSpPr>
            <p:nvPr/>
          </p:nvSpPr>
          <p:spPr bwMode="auto">
            <a:xfrm>
              <a:off x="975" y="211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21" name="Rectangle 373"/>
            <p:cNvSpPr>
              <a:spLocks noChangeArrowheads="1"/>
            </p:cNvSpPr>
            <p:nvPr/>
          </p:nvSpPr>
          <p:spPr bwMode="auto">
            <a:xfrm>
              <a:off x="1021" y="211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22" name="Rectangle 374"/>
            <p:cNvSpPr>
              <a:spLocks noChangeArrowheads="1"/>
            </p:cNvSpPr>
            <p:nvPr/>
          </p:nvSpPr>
          <p:spPr bwMode="auto">
            <a:xfrm>
              <a:off x="1066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23" name="Rectangle 375"/>
            <p:cNvSpPr>
              <a:spLocks noChangeArrowheads="1"/>
            </p:cNvSpPr>
            <p:nvPr/>
          </p:nvSpPr>
          <p:spPr bwMode="auto">
            <a:xfrm>
              <a:off x="1111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24" name="Rectangle 376"/>
            <p:cNvSpPr>
              <a:spLocks noChangeArrowheads="1"/>
            </p:cNvSpPr>
            <p:nvPr/>
          </p:nvSpPr>
          <p:spPr bwMode="auto">
            <a:xfrm>
              <a:off x="1157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25" name="Rectangle 377"/>
            <p:cNvSpPr>
              <a:spLocks noChangeArrowheads="1"/>
            </p:cNvSpPr>
            <p:nvPr/>
          </p:nvSpPr>
          <p:spPr bwMode="auto">
            <a:xfrm>
              <a:off x="1202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26" name="Rectangle 378"/>
            <p:cNvSpPr>
              <a:spLocks noChangeArrowheads="1"/>
            </p:cNvSpPr>
            <p:nvPr/>
          </p:nvSpPr>
          <p:spPr bwMode="auto">
            <a:xfrm>
              <a:off x="1248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27" name="Rectangle 379"/>
            <p:cNvSpPr>
              <a:spLocks noChangeArrowheads="1"/>
            </p:cNvSpPr>
            <p:nvPr/>
          </p:nvSpPr>
          <p:spPr bwMode="auto">
            <a:xfrm>
              <a:off x="1293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28" name="Rectangle 380"/>
            <p:cNvSpPr>
              <a:spLocks noChangeArrowheads="1"/>
            </p:cNvSpPr>
            <p:nvPr/>
          </p:nvSpPr>
          <p:spPr bwMode="auto">
            <a:xfrm>
              <a:off x="113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29" name="Rectangle 381"/>
            <p:cNvSpPr>
              <a:spLocks noChangeArrowheads="1"/>
            </p:cNvSpPr>
            <p:nvPr/>
          </p:nvSpPr>
          <p:spPr bwMode="auto">
            <a:xfrm>
              <a:off x="158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30" name="Rectangle 382"/>
            <p:cNvSpPr>
              <a:spLocks noChangeArrowheads="1"/>
            </p:cNvSpPr>
            <p:nvPr/>
          </p:nvSpPr>
          <p:spPr bwMode="auto">
            <a:xfrm>
              <a:off x="203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31" name="Rectangle 383"/>
            <p:cNvSpPr>
              <a:spLocks noChangeArrowheads="1"/>
            </p:cNvSpPr>
            <p:nvPr/>
          </p:nvSpPr>
          <p:spPr bwMode="auto">
            <a:xfrm>
              <a:off x="249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32" name="Rectangle 384"/>
            <p:cNvSpPr>
              <a:spLocks noChangeArrowheads="1"/>
            </p:cNvSpPr>
            <p:nvPr/>
          </p:nvSpPr>
          <p:spPr bwMode="auto">
            <a:xfrm>
              <a:off x="294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33" name="Rectangle 385"/>
            <p:cNvSpPr>
              <a:spLocks noChangeArrowheads="1"/>
            </p:cNvSpPr>
            <p:nvPr/>
          </p:nvSpPr>
          <p:spPr bwMode="auto">
            <a:xfrm>
              <a:off x="340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34" name="Rectangle 386"/>
            <p:cNvSpPr>
              <a:spLocks noChangeArrowheads="1"/>
            </p:cNvSpPr>
            <p:nvPr/>
          </p:nvSpPr>
          <p:spPr bwMode="auto">
            <a:xfrm>
              <a:off x="385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35" name="Rectangle 387"/>
            <p:cNvSpPr>
              <a:spLocks noChangeArrowheads="1"/>
            </p:cNvSpPr>
            <p:nvPr/>
          </p:nvSpPr>
          <p:spPr bwMode="auto">
            <a:xfrm>
              <a:off x="430" y="206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36" name="Rectangle 388"/>
            <p:cNvSpPr>
              <a:spLocks noChangeArrowheads="1"/>
            </p:cNvSpPr>
            <p:nvPr/>
          </p:nvSpPr>
          <p:spPr bwMode="auto">
            <a:xfrm>
              <a:off x="476" y="206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37" name="Rectangle 389"/>
            <p:cNvSpPr>
              <a:spLocks noChangeArrowheads="1"/>
            </p:cNvSpPr>
            <p:nvPr/>
          </p:nvSpPr>
          <p:spPr bwMode="auto">
            <a:xfrm>
              <a:off x="521" y="206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38" name="Rectangle 390"/>
            <p:cNvSpPr>
              <a:spLocks noChangeArrowheads="1"/>
            </p:cNvSpPr>
            <p:nvPr/>
          </p:nvSpPr>
          <p:spPr bwMode="auto">
            <a:xfrm>
              <a:off x="567" y="206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39" name="Rectangle 391"/>
            <p:cNvSpPr>
              <a:spLocks noChangeArrowheads="1"/>
            </p:cNvSpPr>
            <p:nvPr/>
          </p:nvSpPr>
          <p:spPr bwMode="auto">
            <a:xfrm>
              <a:off x="612" y="206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40" name="Rectangle 392"/>
            <p:cNvSpPr>
              <a:spLocks noChangeArrowheads="1"/>
            </p:cNvSpPr>
            <p:nvPr/>
          </p:nvSpPr>
          <p:spPr bwMode="auto">
            <a:xfrm>
              <a:off x="657" y="206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41" name="Rectangle 393"/>
            <p:cNvSpPr>
              <a:spLocks noChangeArrowheads="1"/>
            </p:cNvSpPr>
            <p:nvPr/>
          </p:nvSpPr>
          <p:spPr bwMode="auto">
            <a:xfrm>
              <a:off x="703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42" name="Rectangle 394"/>
            <p:cNvSpPr>
              <a:spLocks noChangeArrowheads="1"/>
            </p:cNvSpPr>
            <p:nvPr/>
          </p:nvSpPr>
          <p:spPr bwMode="auto">
            <a:xfrm>
              <a:off x="748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43" name="Rectangle 395"/>
            <p:cNvSpPr>
              <a:spLocks noChangeArrowheads="1"/>
            </p:cNvSpPr>
            <p:nvPr/>
          </p:nvSpPr>
          <p:spPr bwMode="auto">
            <a:xfrm>
              <a:off x="794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44" name="Rectangle 396"/>
            <p:cNvSpPr>
              <a:spLocks noChangeArrowheads="1"/>
            </p:cNvSpPr>
            <p:nvPr/>
          </p:nvSpPr>
          <p:spPr bwMode="auto">
            <a:xfrm>
              <a:off x="839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45" name="Rectangle 397"/>
            <p:cNvSpPr>
              <a:spLocks noChangeArrowheads="1"/>
            </p:cNvSpPr>
            <p:nvPr/>
          </p:nvSpPr>
          <p:spPr bwMode="auto">
            <a:xfrm>
              <a:off x="884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46" name="Rectangle 398"/>
            <p:cNvSpPr>
              <a:spLocks noChangeArrowheads="1"/>
            </p:cNvSpPr>
            <p:nvPr/>
          </p:nvSpPr>
          <p:spPr bwMode="auto">
            <a:xfrm>
              <a:off x="930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47" name="Rectangle 399"/>
            <p:cNvSpPr>
              <a:spLocks noChangeArrowheads="1"/>
            </p:cNvSpPr>
            <p:nvPr/>
          </p:nvSpPr>
          <p:spPr bwMode="auto">
            <a:xfrm>
              <a:off x="975" y="206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48" name="Rectangle 400"/>
            <p:cNvSpPr>
              <a:spLocks noChangeArrowheads="1"/>
            </p:cNvSpPr>
            <p:nvPr/>
          </p:nvSpPr>
          <p:spPr bwMode="auto">
            <a:xfrm>
              <a:off x="1021" y="206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49" name="Rectangle 401"/>
            <p:cNvSpPr>
              <a:spLocks noChangeArrowheads="1"/>
            </p:cNvSpPr>
            <p:nvPr/>
          </p:nvSpPr>
          <p:spPr bwMode="auto">
            <a:xfrm>
              <a:off x="1066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50" name="Rectangle 402"/>
            <p:cNvSpPr>
              <a:spLocks noChangeArrowheads="1"/>
            </p:cNvSpPr>
            <p:nvPr/>
          </p:nvSpPr>
          <p:spPr bwMode="auto">
            <a:xfrm>
              <a:off x="1111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51" name="Rectangle 403"/>
            <p:cNvSpPr>
              <a:spLocks noChangeArrowheads="1"/>
            </p:cNvSpPr>
            <p:nvPr/>
          </p:nvSpPr>
          <p:spPr bwMode="auto">
            <a:xfrm>
              <a:off x="1157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52" name="Rectangle 404"/>
            <p:cNvSpPr>
              <a:spLocks noChangeArrowheads="1"/>
            </p:cNvSpPr>
            <p:nvPr/>
          </p:nvSpPr>
          <p:spPr bwMode="auto">
            <a:xfrm>
              <a:off x="1202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53" name="Rectangle 405"/>
            <p:cNvSpPr>
              <a:spLocks noChangeArrowheads="1"/>
            </p:cNvSpPr>
            <p:nvPr/>
          </p:nvSpPr>
          <p:spPr bwMode="auto">
            <a:xfrm>
              <a:off x="1248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54" name="Rectangle 406"/>
            <p:cNvSpPr>
              <a:spLocks noChangeArrowheads="1"/>
            </p:cNvSpPr>
            <p:nvPr/>
          </p:nvSpPr>
          <p:spPr bwMode="auto">
            <a:xfrm>
              <a:off x="1293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55" name="Rectangle 407"/>
            <p:cNvSpPr>
              <a:spLocks noChangeArrowheads="1"/>
            </p:cNvSpPr>
            <p:nvPr/>
          </p:nvSpPr>
          <p:spPr bwMode="auto">
            <a:xfrm>
              <a:off x="113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56" name="Rectangle 408"/>
            <p:cNvSpPr>
              <a:spLocks noChangeArrowheads="1"/>
            </p:cNvSpPr>
            <p:nvPr/>
          </p:nvSpPr>
          <p:spPr bwMode="auto">
            <a:xfrm>
              <a:off x="158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57" name="Rectangle 409"/>
            <p:cNvSpPr>
              <a:spLocks noChangeArrowheads="1"/>
            </p:cNvSpPr>
            <p:nvPr/>
          </p:nvSpPr>
          <p:spPr bwMode="auto">
            <a:xfrm>
              <a:off x="203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58" name="Rectangle 410"/>
            <p:cNvSpPr>
              <a:spLocks noChangeArrowheads="1"/>
            </p:cNvSpPr>
            <p:nvPr/>
          </p:nvSpPr>
          <p:spPr bwMode="auto">
            <a:xfrm>
              <a:off x="249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59" name="Rectangle 411"/>
            <p:cNvSpPr>
              <a:spLocks noChangeArrowheads="1"/>
            </p:cNvSpPr>
            <p:nvPr/>
          </p:nvSpPr>
          <p:spPr bwMode="auto">
            <a:xfrm>
              <a:off x="294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60" name="Rectangle 412"/>
            <p:cNvSpPr>
              <a:spLocks noChangeArrowheads="1"/>
            </p:cNvSpPr>
            <p:nvPr/>
          </p:nvSpPr>
          <p:spPr bwMode="auto">
            <a:xfrm>
              <a:off x="340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61" name="Rectangle 413"/>
            <p:cNvSpPr>
              <a:spLocks noChangeArrowheads="1"/>
            </p:cNvSpPr>
            <p:nvPr/>
          </p:nvSpPr>
          <p:spPr bwMode="auto">
            <a:xfrm>
              <a:off x="385" y="2024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62" name="Rectangle 414"/>
            <p:cNvSpPr>
              <a:spLocks noChangeArrowheads="1"/>
            </p:cNvSpPr>
            <p:nvPr/>
          </p:nvSpPr>
          <p:spPr bwMode="auto">
            <a:xfrm>
              <a:off x="430" y="2024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63" name="Rectangle 415"/>
            <p:cNvSpPr>
              <a:spLocks noChangeArrowheads="1"/>
            </p:cNvSpPr>
            <p:nvPr/>
          </p:nvSpPr>
          <p:spPr bwMode="auto">
            <a:xfrm>
              <a:off x="476" y="2024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64" name="Rectangle 416"/>
            <p:cNvSpPr>
              <a:spLocks noChangeArrowheads="1"/>
            </p:cNvSpPr>
            <p:nvPr/>
          </p:nvSpPr>
          <p:spPr bwMode="auto">
            <a:xfrm>
              <a:off x="521" y="2024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65" name="Rectangle 417"/>
            <p:cNvSpPr>
              <a:spLocks noChangeArrowheads="1"/>
            </p:cNvSpPr>
            <p:nvPr/>
          </p:nvSpPr>
          <p:spPr bwMode="auto">
            <a:xfrm>
              <a:off x="567" y="202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66" name="Rectangle 418"/>
            <p:cNvSpPr>
              <a:spLocks noChangeArrowheads="1"/>
            </p:cNvSpPr>
            <p:nvPr/>
          </p:nvSpPr>
          <p:spPr bwMode="auto">
            <a:xfrm>
              <a:off x="612" y="202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67" name="Rectangle 419"/>
            <p:cNvSpPr>
              <a:spLocks noChangeArrowheads="1"/>
            </p:cNvSpPr>
            <p:nvPr/>
          </p:nvSpPr>
          <p:spPr bwMode="auto">
            <a:xfrm>
              <a:off x="657" y="202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68" name="Rectangle 420"/>
            <p:cNvSpPr>
              <a:spLocks noChangeArrowheads="1"/>
            </p:cNvSpPr>
            <p:nvPr/>
          </p:nvSpPr>
          <p:spPr bwMode="auto">
            <a:xfrm>
              <a:off x="703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69" name="Rectangle 421"/>
            <p:cNvSpPr>
              <a:spLocks noChangeArrowheads="1"/>
            </p:cNvSpPr>
            <p:nvPr/>
          </p:nvSpPr>
          <p:spPr bwMode="auto">
            <a:xfrm>
              <a:off x="748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70" name="Rectangle 422"/>
            <p:cNvSpPr>
              <a:spLocks noChangeArrowheads="1"/>
            </p:cNvSpPr>
            <p:nvPr/>
          </p:nvSpPr>
          <p:spPr bwMode="auto">
            <a:xfrm>
              <a:off x="794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71" name="Rectangle 423"/>
            <p:cNvSpPr>
              <a:spLocks noChangeArrowheads="1"/>
            </p:cNvSpPr>
            <p:nvPr/>
          </p:nvSpPr>
          <p:spPr bwMode="auto">
            <a:xfrm>
              <a:off x="839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72" name="Rectangle 424"/>
            <p:cNvSpPr>
              <a:spLocks noChangeArrowheads="1"/>
            </p:cNvSpPr>
            <p:nvPr/>
          </p:nvSpPr>
          <p:spPr bwMode="auto">
            <a:xfrm>
              <a:off x="884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73" name="Rectangle 425"/>
            <p:cNvSpPr>
              <a:spLocks noChangeArrowheads="1"/>
            </p:cNvSpPr>
            <p:nvPr/>
          </p:nvSpPr>
          <p:spPr bwMode="auto">
            <a:xfrm>
              <a:off x="930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74" name="Rectangle 426"/>
            <p:cNvSpPr>
              <a:spLocks noChangeArrowheads="1"/>
            </p:cNvSpPr>
            <p:nvPr/>
          </p:nvSpPr>
          <p:spPr bwMode="auto">
            <a:xfrm>
              <a:off x="975" y="202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75" name="Rectangle 427"/>
            <p:cNvSpPr>
              <a:spLocks noChangeArrowheads="1"/>
            </p:cNvSpPr>
            <p:nvPr/>
          </p:nvSpPr>
          <p:spPr bwMode="auto">
            <a:xfrm>
              <a:off x="1021" y="202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76" name="Rectangle 428"/>
            <p:cNvSpPr>
              <a:spLocks noChangeArrowheads="1"/>
            </p:cNvSpPr>
            <p:nvPr/>
          </p:nvSpPr>
          <p:spPr bwMode="auto">
            <a:xfrm>
              <a:off x="1065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77" name="Rectangle 429"/>
            <p:cNvSpPr>
              <a:spLocks noChangeArrowheads="1"/>
            </p:cNvSpPr>
            <p:nvPr/>
          </p:nvSpPr>
          <p:spPr bwMode="auto">
            <a:xfrm>
              <a:off x="1110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78" name="Rectangle 430"/>
            <p:cNvSpPr>
              <a:spLocks noChangeArrowheads="1"/>
            </p:cNvSpPr>
            <p:nvPr/>
          </p:nvSpPr>
          <p:spPr bwMode="auto">
            <a:xfrm>
              <a:off x="1156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79" name="Rectangle 431"/>
            <p:cNvSpPr>
              <a:spLocks noChangeArrowheads="1"/>
            </p:cNvSpPr>
            <p:nvPr/>
          </p:nvSpPr>
          <p:spPr bwMode="auto">
            <a:xfrm>
              <a:off x="1201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80" name="Rectangle 432"/>
            <p:cNvSpPr>
              <a:spLocks noChangeArrowheads="1"/>
            </p:cNvSpPr>
            <p:nvPr/>
          </p:nvSpPr>
          <p:spPr bwMode="auto">
            <a:xfrm>
              <a:off x="1247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81" name="Rectangle 433"/>
            <p:cNvSpPr>
              <a:spLocks noChangeArrowheads="1"/>
            </p:cNvSpPr>
            <p:nvPr/>
          </p:nvSpPr>
          <p:spPr bwMode="auto">
            <a:xfrm>
              <a:off x="1292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82" name="Rectangle 434"/>
            <p:cNvSpPr>
              <a:spLocks noChangeArrowheads="1"/>
            </p:cNvSpPr>
            <p:nvPr/>
          </p:nvSpPr>
          <p:spPr bwMode="auto">
            <a:xfrm>
              <a:off x="113" y="197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83" name="Rectangle 435"/>
            <p:cNvSpPr>
              <a:spLocks noChangeArrowheads="1"/>
            </p:cNvSpPr>
            <p:nvPr/>
          </p:nvSpPr>
          <p:spPr bwMode="auto">
            <a:xfrm>
              <a:off x="158" y="197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84" name="Rectangle 436"/>
            <p:cNvSpPr>
              <a:spLocks noChangeArrowheads="1"/>
            </p:cNvSpPr>
            <p:nvPr/>
          </p:nvSpPr>
          <p:spPr bwMode="auto">
            <a:xfrm>
              <a:off x="203" y="197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85" name="Rectangle 437"/>
            <p:cNvSpPr>
              <a:spLocks noChangeArrowheads="1"/>
            </p:cNvSpPr>
            <p:nvPr/>
          </p:nvSpPr>
          <p:spPr bwMode="auto">
            <a:xfrm>
              <a:off x="249" y="197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86" name="Rectangle 438"/>
            <p:cNvSpPr>
              <a:spLocks noChangeArrowheads="1"/>
            </p:cNvSpPr>
            <p:nvPr/>
          </p:nvSpPr>
          <p:spPr bwMode="auto">
            <a:xfrm>
              <a:off x="294" y="1978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87" name="Rectangle 439"/>
            <p:cNvSpPr>
              <a:spLocks noChangeArrowheads="1"/>
            </p:cNvSpPr>
            <p:nvPr/>
          </p:nvSpPr>
          <p:spPr bwMode="auto">
            <a:xfrm>
              <a:off x="340" y="1978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88" name="Rectangle 440"/>
            <p:cNvSpPr>
              <a:spLocks noChangeArrowheads="1"/>
            </p:cNvSpPr>
            <p:nvPr/>
          </p:nvSpPr>
          <p:spPr bwMode="auto">
            <a:xfrm>
              <a:off x="385" y="1978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89" name="Rectangle 441"/>
            <p:cNvSpPr>
              <a:spLocks noChangeArrowheads="1"/>
            </p:cNvSpPr>
            <p:nvPr/>
          </p:nvSpPr>
          <p:spPr bwMode="auto">
            <a:xfrm>
              <a:off x="430" y="1978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90" name="Rectangle 442"/>
            <p:cNvSpPr>
              <a:spLocks noChangeArrowheads="1"/>
            </p:cNvSpPr>
            <p:nvPr/>
          </p:nvSpPr>
          <p:spPr bwMode="auto">
            <a:xfrm>
              <a:off x="476" y="1978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91" name="Rectangle 443"/>
            <p:cNvSpPr>
              <a:spLocks noChangeArrowheads="1"/>
            </p:cNvSpPr>
            <p:nvPr/>
          </p:nvSpPr>
          <p:spPr bwMode="auto">
            <a:xfrm>
              <a:off x="521" y="1978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92" name="Rectangle 444"/>
            <p:cNvSpPr>
              <a:spLocks noChangeArrowheads="1"/>
            </p:cNvSpPr>
            <p:nvPr/>
          </p:nvSpPr>
          <p:spPr bwMode="auto">
            <a:xfrm>
              <a:off x="567" y="19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93" name="Rectangle 445"/>
            <p:cNvSpPr>
              <a:spLocks noChangeArrowheads="1"/>
            </p:cNvSpPr>
            <p:nvPr/>
          </p:nvSpPr>
          <p:spPr bwMode="auto">
            <a:xfrm>
              <a:off x="612" y="19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94" name="Rectangle 446"/>
            <p:cNvSpPr>
              <a:spLocks noChangeArrowheads="1"/>
            </p:cNvSpPr>
            <p:nvPr/>
          </p:nvSpPr>
          <p:spPr bwMode="auto">
            <a:xfrm>
              <a:off x="657" y="19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95" name="Rectangle 447"/>
            <p:cNvSpPr>
              <a:spLocks noChangeArrowheads="1"/>
            </p:cNvSpPr>
            <p:nvPr/>
          </p:nvSpPr>
          <p:spPr bwMode="auto">
            <a:xfrm>
              <a:off x="703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96" name="Rectangle 448"/>
            <p:cNvSpPr>
              <a:spLocks noChangeArrowheads="1"/>
            </p:cNvSpPr>
            <p:nvPr/>
          </p:nvSpPr>
          <p:spPr bwMode="auto">
            <a:xfrm>
              <a:off x="748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97" name="Rectangle 449"/>
            <p:cNvSpPr>
              <a:spLocks noChangeArrowheads="1"/>
            </p:cNvSpPr>
            <p:nvPr/>
          </p:nvSpPr>
          <p:spPr bwMode="auto">
            <a:xfrm>
              <a:off x="794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98" name="Rectangle 450"/>
            <p:cNvSpPr>
              <a:spLocks noChangeArrowheads="1"/>
            </p:cNvSpPr>
            <p:nvPr/>
          </p:nvSpPr>
          <p:spPr bwMode="auto">
            <a:xfrm>
              <a:off x="839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699" name="Rectangle 451"/>
            <p:cNvSpPr>
              <a:spLocks noChangeArrowheads="1"/>
            </p:cNvSpPr>
            <p:nvPr/>
          </p:nvSpPr>
          <p:spPr bwMode="auto">
            <a:xfrm>
              <a:off x="884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00" name="Rectangle 452"/>
            <p:cNvSpPr>
              <a:spLocks noChangeArrowheads="1"/>
            </p:cNvSpPr>
            <p:nvPr/>
          </p:nvSpPr>
          <p:spPr bwMode="auto">
            <a:xfrm>
              <a:off x="930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01" name="Rectangle 453"/>
            <p:cNvSpPr>
              <a:spLocks noChangeArrowheads="1"/>
            </p:cNvSpPr>
            <p:nvPr/>
          </p:nvSpPr>
          <p:spPr bwMode="auto">
            <a:xfrm>
              <a:off x="975" y="19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02" name="Rectangle 454"/>
            <p:cNvSpPr>
              <a:spLocks noChangeArrowheads="1"/>
            </p:cNvSpPr>
            <p:nvPr/>
          </p:nvSpPr>
          <p:spPr bwMode="auto">
            <a:xfrm>
              <a:off x="1021" y="19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03" name="Rectangle 455"/>
            <p:cNvSpPr>
              <a:spLocks noChangeArrowheads="1"/>
            </p:cNvSpPr>
            <p:nvPr/>
          </p:nvSpPr>
          <p:spPr bwMode="auto">
            <a:xfrm>
              <a:off x="1065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04" name="Rectangle 456"/>
            <p:cNvSpPr>
              <a:spLocks noChangeArrowheads="1"/>
            </p:cNvSpPr>
            <p:nvPr/>
          </p:nvSpPr>
          <p:spPr bwMode="auto">
            <a:xfrm>
              <a:off x="1110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05" name="Rectangle 457"/>
            <p:cNvSpPr>
              <a:spLocks noChangeArrowheads="1"/>
            </p:cNvSpPr>
            <p:nvPr/>
          </p:nvSpPr>
          <p:spPr bwMode="auto">
            <a:xfrm>
              <a:off x="1156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06" name="Rectangle 458"/>
            <p:cNvSpPr>
              <a:spLocks noChangeArrowheads="1"/>
            </p:cNvSpPr>
            <p:nvPr/>
          </p:nvSpPr>
          <p:spPr bwMode="auto">
            <a:xfrm>
              <a:off x="1201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07" name="Rectangle 459"/>
            <p:cNvSpPr>
              <a:spLocks noChangeArrowheads="1"/>
            </p:cNvSpPr>
            <p:nvPr/>
          </p:nvSpPr>
          <p:spPr bwMode="auto">
            <a:xfrm>
              <a:off x="1247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08" name="Rectangle 460"/>
            <p:cNvSpPr>
              <a:spLocks noChangeArrowheads="1"/>
            </p:cNvSpPr>
            <p:nvPr/>
          </p:nvSpPr>
          <p:spPr bwMode="auto">
            <a:xfrm>
              <a:off x="1292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09" name="Rectangle 461"/>
            <p:cNvSpPr>
              <a:spLocks noChangeArrowheads="1"/>
            </p:cNvSpPr>
            <p:nvPr/>
          </p:nvSpPr>
          <p:spPr bwMode="auto">
            <a:xfrm>
              <a:off x="113" y="1933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10" name="Rectangle 462"/>
            <p:cNvSpPr>
              <a:spLocks noChangeArrowheads="1"/>
            </p:cNvSpPr>
            <p:nvPr/>
          </p:nvSpPr>
          <p:spPr bwMode="auto">
            <a:xfrm>
              <a:off x="158" y="1933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11" name="Rectangle 463"/>
            <p:cNvSpPr>
              <a:spLocks noChangeArrowheads="1"/>
            </p:cNvSpPr>
            <p:nvPr/>
          </p:nvSpPr>
          <p:spPr bwMode="auto">
            <a:xfrm>
              <a:off x="203" y="1933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12" name="Rectangle 464"/>
            <p:cNvSpPr>
              <a:spLocks noChangeArrowheads="1"/>
            </p:cNvSpPr>
            <p:nvPr/>
          </p:nvSpPr>
          <p:spPr bwMode="auto">
            <a:xfrm>
              <a:off x="249" y="1933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13" name="Rectangle 465"/>
            <p:cNvSpPr>
              <a:spLocks noChangeArrowheads="1"/>
            </p:cNvSpPr>
            <p:nvPr/>
          </p:nvSpPr>
          <p:spPr bwMode="auto">
            <a:xfrm>
              <a:off x="294" y="1933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14" name="Rectangle 466"/>
            <p:cNvSpPr>
              <a:spLocks noChangeArrowheads="1"/>
            </p:cNvSpPr>
            <p:nvPr/>
          </p:nvSpPr>
          <p:spPr bwMode="auto">
            <a:xfrm>
              <a:off x="340" y="1933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15" name="Rectangle 467"/>
            <p:cNvSpPr>
              <a:spLocks noChangeArrowheads="1"/>
            </p:cNvSpPr>
            <p:nvPr/>
          </p:nvSpPr>
          <p:spPr bwMode="auto">
            <a:xfrm>
              <a:off x="385" y="1933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16" name="Rectangle 468"/>
            <p:cNvSpPr>
              <a:spLocks noChangeArrowheads="1"/>
            </p:cNvSpPr>
            <p:nvPr/>
          </p:nvSpPr>
          <p:spPr bwMode="auto">
            <a:xfrm>
              <a:off x="430" y="1933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17" name="Rectangle 469"/>
            <p:cNvSpPr>
              <a:spLocks noChangeArrowheads="1"/>
            </p:cNvSpPr>
            <p:nvPr/>
          </p:nvSpPr>
          <p:spPr bwMode="auto">
            <a:xfrm>
              <a:off x="476" y="1933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18" name="Rectangle 470"/>
            <p:cNvSpPr>
              <a:spLocks noChangeArrowheads="1"/>
            </p:cNvSpPr>
            <p:nvPr/>
          </p:nvSpPr>
          <p:spPr bwMode="auto">
            <a:xfrm>
              <a:off x="521" y="1933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19" name="Rectangle 471"/>
            <p:cNvSpPr>
              <a:spLocks noChangeArrowheads="1"/>
            </p:cNvSpPr>
            <p:nvPr/>
          </p:nvSpPr>
          <p:spPr bwMode="auto">
            <a:xfrm>
              <a:off x="567" y="193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20" name="Rectangle 472"/>
            <p:cNvSpPr>
              <a:spLocks noChangeArrowheads="1"/>
            </p:cNvSpPr>
            <p:nvPr/>
          </p:nvSpPr>
          <p:spPr bwMode="auto">
            <a:xfrm>
              <a:off x="612" y="193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21" name="Rectangle 473"/>
            <p:cNvSpPr>
              <a:spLocks noChangeArrowheads="1"/>
            </p:cNvSpPr>
            <p:nvPr/>
          </p:nvSpPr>
          <p:spPr bwMode="auto">
            <a:xfrm>
              <a:off x="657" y="193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22" name="Rectangle 474"/>
            <p:cNvSpPr>
              <a:spLocks noChangeArrowheads="1"/>
            </p:cNvSpPr>
            <p:nvPr/>
          </p:nvSpPr>
          <p:spPr bwMode="auto">
            <a:xfrm>
              <a:off x="703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23" name="Rectangle 475"/>
            <p:cNvSpPr>
              <a:spLocks noChangeArrowheads="1"/>
            </p:cNvSpPr>
            <p:nvPr/>
          </p:nvSpPr>
          <p:spPr bwMode="auto">
            <a:xfrm>
              <a:off x="748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24" name="Rectangle 476"/>
            <p:cNvSpPr>
              <a:spLocks noChangeArrowheads="1"/>
            </p:cNvSpPr>
            <p:nvPr/>
          </p:nvSpPr>
          <p:spPr bwMode="auto">
            <a:xfrm>
              <a:off x="794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25" name="Rectangle 477"/>
            <p:cNvSpPr>
              <a:spLocks noChangeArrowheads="1"/>
            </p:cNvSpPr>
            <p:nvPr/>
          </p:nvSpPr>
          <p:spPr bwMode="auto">
            <a:xfrm>
              <a:off x="839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26" name="Rectangle 478"/>
            <p:cNvSpPr>
              <a:spLocks noChangeArrowheads="1"/>
            </p:cNvSpPr>
            <p:nvPr/>
          </p:nvSpPr>
          <p:spPr bwMode="auto">
            <a:xfrm>
              <a:off x="884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27" name="Rectangle 479"/>
            <p:cNvSpPr>
              <a:spLocks noChangeArrowheads="1"/>
            </p:cNvSpPr>
            <p:nvPr/>
          </p:nvSpPr>
          <p:spPr bwMode="auto">
            <a:xfrm>
              <a:off x="930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28" name="Rectangle 480"/>
            <p:cNvSpPr>
              <a:spLocks noChangeArrowheads="1"/>
            </p:cNvSpPr>
            <p:nvPr/>
          </p:nvSpPr>
          <p:spPr bwMode="auto">
            <a:xfrm>
              <a:off x="975" y="193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29" name="Rectangle 481"/>
            <p:cNvSpPr>
              <a:spLocks noChangeArrowheads="1"/>
            </p:cNvSpPr>
            <p:nvPr/>
          </p:nvSpPr>
          <p:spPr bwMode="auto">
            <a:xfrm>
              <a:off x="1021" y="193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30" name="Rectangle 482"/>
            <p:cNvSpPr>
              <a:spLocks noChangeArrowheads="1"/>
            </p:cNvSpPr>
            <p:nvPr/>
          </p:nvSpPr>
          <p:spPr bwMode="auto">
            <a:xfrm>
              <a:off x="1065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31" name="Rectangle 483"/>
            <p:cNvSpPr>
              <a:spLocks noChangeArrowheads="1"/>
            </p:cNvSpPr>
            <p:nvPr/>
          </p:nvSpPr>
          <p:spPr bwMode="auto">
            <a:xfrm>
              <a:off x="1110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32" name="Rectangle 484"/>
            <p:cNvSpPr>
              <a:spLocks noChangeArrowheads="1"/>
            </p:cNvSpPr>
            <p:nvPr/>
          </p:nvSpPr>
          <p:spPr bwMode="auto">
            <a:xfrm>
              <a:off x="1156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33" name="Rectangle 485"/>
            <p:cNvSpPr>
              <a:spLocks noChangeArrowheads="1"/>
            </p:cNvSpPr>
            <p:nvPr/>
          </p:nvSpPr>
          <p:spPr bwMode="auto">
            <a:xfrm>
              <a:off x="1201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34" name="Rectangle 486"/>
            <p:cNvSpPr>
              <a:spLocks noChangeArrowheads="1"/>
            </p:cNvSpPr>
            <p:nvPr/>
          </p:nvSpPr>
          <p:spPr bwMode="auto">
            <a:xfrm>
              <a:off x="1247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35" name="Rectangle 487"/>
            <p:cNvSpPr>
              <a:spLocks noChangeArrowheads="1"/>
            </p:cNvSpPr>
            <p:nvPr/>
          </p:nvSpPr>
          <p:spPr bwMode="auto">
            <a:xfrm>
              <a:off x="1292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3736" name="Group 488"/>
          <p:cNvGrpSpPr>
            <a:grpSpLocks/>
          </p:cNvGrpSpPr>
          <p:nvPr/>
        </p:nvGrpSpPr>
        <p:grpSpPr bwMode="auto">
          <a:xfrm>
            <a:off x="2374900" y="549275"/>
            <a:ext cx="1944688" cy="1223963"/>
            <a:chOff x="2472" y="2024"/>
            <a:chExt cx="1225" cy="771"/>
          </a:xfrm>
        </p:grpSpPr>
        <p:sp>
          <p:nvSpPr>
            <p:cNvPr id="53737" name="Rectangle 489"/>
            <p:cNvSpPr>
              <a:spLocks noChangeArrowheads="1"/>
            </p:cNvSpPr>
            <p:nvPr/>
          </p:nvSpPr>
          <p:spPr bwMode="auto">
            <a:xfrm>
              <a:off x="2472" y="2750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38" name="Rectangle 490"/>
            <p:cNvSpPr>
              <a:spLocks noChangeArrowheads="1"/>
            </p:cNvSpPr>
            <p:nvPr/>
          </p:nvSpPr>
          <p:spPr bwMode="auto">
            <a:xfrm>
              <a:off x="2517" y="2750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39" name="Rectangle 491"/>
            <p:cNvSpPr>
              <a:spLocks noChangeArrowheads="1"/>
            </p:cNvSpPr>
            <p:nvPr/>
          </p:nvSpPr>
          <p:spPr bwMode="auto">
            <a:xfrm>
              <a:off x="2562" y="2750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40" name="Rectangle 492"/>
            <p:cNvSpPr>
              <a:spLocks noChangeArrowheads="1"/>
            </p:cNvSpPr>
            <p:nvPr/>
          </p:nvSpPr>
          <p:spPr bwMode="auto">
            <a:xfrm>
              <a:off x="2608" y="2750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41" name="Rectangle 493"/>
            <p:cNvSpPr>
              <a:spLocks noChangeArrowheads="1"/>
            </p:cNvSpPr>
            <p:nvPr/>
          </p:nvSpPr>
          <p:spPr bwMode="auto">
            <a:xfrm>
              <a:off x="2653" y="2750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42" name="Rectangle 494"/>
            <p:cNvSpPr>
              <a:spLocks noChangeArrowheads="1"/>
            </p:cNvSpPr>
            <p:nvPr/>
          </p:nvSpPr>
          <p:spPr bwMode="auto">
            <a:xfrm>
              <a:off x="2699" y="2750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43" name="Rectangle 495"/>
            <p:cNvSpPr>
              <a:spLocks noChangeArrowheads="1"/>
            </p:cNvSpPr>
            <p:nvPr/>
          </p:nvSpPr>
          <p:spPr bwMode="auto">
            <a:xfrm>
              <a:off x="2744" y="2750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44" name="Rectangle 496"/>
            <p:cNvSpPr>
              <a:spLocks noChangeArrowheads="1"/>
            </p:cNvSpPr>
            <p:nvPr/>
          </p:nvSpPr>
          <p:spPr bwMode="auto">
            <a:xfrm>
              <a:off x="2789" y="2750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45" name="Rectangle 497"/>
            <p:cNvSpPr>
              <a:spLocks noChangeArrowheads="1"/>
            </p:cNvSpPr>
            <p:nvPr/>
          </p:nvSpPr>
          <p:spPr bwMode="auto">
            <a:xfrm>
              <a:off x="2835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46" name="Rectangle 498"/>
            <p:cNvSpPr>
              <a:spLocks noChangeArrowheads="1"/>
            </p:cNvSpPr>
            <p:nvPr/>
          </p:nvSpPr>
          <p:spPr bwMode="auto">
            <a:xfrm>
              <a:off x="2880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47" name="Rectangle 499"/>
            <p:cNvSpPr>
              <a:spLocks noChangeArrowheads="1"/>
            </p:cNvSpPr>
            <p:nvPr/>
          </p:nvSpPr>
          <p:spPr bwMode="auto">
            <a:xfrm>
              <a:off x="2926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48" name="Rectangle 500"/>
            <p:cNvSpPr>
              <a:spLocks noChangeArrowheads="1"/>
            </p:cNvSpPr>
            <p:nvPr/>
          </p:nvSpPr>
          <p:spPr bwMode="auto">
            <a:xfrm>
              <a:off x="2971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49" name="Rectangle 501"/>
            <p:cNvSpPr>
              <a:spLocks noChangeArrowheads="1"/>
            </p:cNvSpPr>
            <p:nvPr/>
          </p:nvSpPr>
          <p:spPr bwMode="auto">
            <a:xfrm>
              <a:off x="3016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50" name="Rectangle 502"/>
            <p:cNvSpPr>
              <a:spLocks noChangeArrowheads="1"/>
            </p:cNvSpPr>
            <p:nvPr/>
          </p:nvSpPr>
          <p:spPr bwMode="auto">
            <a:xfrm>
              <a:off x="3062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51" name="Rectangle 503"/>
            <p:cNvSpPr>
              <a:spLocks noChangeArrowheads="1"/>
            </p:cNvSpPr>
            <p:nvPr/>
          </p:nvSpPr>
          <p:spPr bwMode="auto">
            <a:xfrm>
              <a:off x="3107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52" name="Rectangle 504"/>
            <p:cNvSpPr>
              <a:spLocks noChangeArrowheads="1"/>
            </p:cNvSpPr>
            <p:nvPr/>
          </p:nvSpPr>
          <p:spPr bwMode="auto">
            <a:xfrm>
              <a:off x="3153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53" name="Rectangle 505"/>
            <p:cNvSpPr>
              <a:spLocks noChangeArrowheads="1"/>
            </p:cNvSpPr>
            <p:nvPr/>
          </p:nvSpPr>
          <p:spPr bwMode="auto">
            <a:xfrm>
              <a:off x="3198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54" name="Rectangle 506"/>
            <p:cNvSpPr>
              <a:spLocks noChangeArrowheads="1"/>
            </p:cNvSpPr>
            <p:nvPr/>
          </p:nvSpPr>
          <p:spPr bwMode="auto">
            <a:xfrm>
              <a:off x="3243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55" name="Rectangle 507"/>
            <p:cNvSpPr>
              <a:spLocks noChangeArrowheads="1"/>
            </p:cNvSpPr>
            <p:nvPr/>
          </p:nvSpPr>
          <p:spPr bwMode="auto">
            <a:xfrm>
              <a:off x="3289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56" name="Rectangle 508"/>
            <p:cNvSpPr>
              <a:spLocks noChangeArrowheads="1"/>
            </p:cNvSpPr>
            <p:nvPr/>
          </p:nvSpPr>
          <p:spPr bwMode="auto">
            <a:xfrm>
              <a:off x="3334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57" name="Rectangle 509"/>
            <p:cNvSpPr>
              <a:spLocks noChangeArrowheads="1"/>
            </p:cNvSpPr>
            <p:nvPr/>
          </p:nvSpPr>
          <p:spPr bwMode="auto">
            <a:xfrm>
              <a:off x="3380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58" name="Rectangle 510"/>
            <p:cNvSpPr>
              <a:spLocks noChangeArrowheads="1"/>
            </p:cNvSpPr>
            <p:nvPr/>
          </p:nvSpPr>
          <p:spPr bwMode="auto">
            <a:xfrm>
              <a:off x="3425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59" name="Rectangle 511"/>
            <p:cNvSpPr>
              <a:spLocks noChangeArrowheads="1"/>
            </p:cNvSpPr>
            <p:nvPr/>
          </p:nvSpPr>
          <p:spPr bwMode="auto">
            <a:xfrm>
              <a:off x="3470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60" name="Rectangle 512"/>
            <p:cNvSpPr>
              <a:spLocks noChangeArrowheads="1"/>
            </p:cNvSpPr>
            <p:nvPr/>
          </p:nvSpPr>
          <p:spPr bwMode="auto">
            <a:xfrm>
              <a:off x="3516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61" name="Rectangle 513"/>
            <p:cNvSpPr>
              <a:spLocks noChangeArrowheads="1"/>
            </p:cNvSpPr>
            <p:nvPr/>
          </p:nvSpPr>
          <p:spPr bwMode="auto">
            <a:xfrm>
              <a:off x="3560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62" name="Rectangle 514"/>
            <p:cNvSpPr>
              <a:spLocks noChangeArrowheads="1"/>
            </p:cNvSpPr>
            <p:nvPr/>
          </p:nvSpPr>
          <p:spPr bwMode="auto">
            <a:xfrm>
              <a:off x="3606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63" name="Rectangle 515"/>
            <p:cNvSpPr>
              <a:spLocks noChangeArrowheads="1"/>
            </p:cNvSpPr>
            <p:nvPr/>
          </p:nvSpPr>
          <p:spPr bwMode="auto">
            <a:xfrm>
              <a:off x="3651" y="27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64" name="Rectangle 516"/>
            <p:cNvSpPr>
              <a:spLocks noChangeArrowheads="1"/>
            </p:cNvSpPr>
            <p:nvPr/>
          </p:nvSpPr>
          <p:spPr bwMode="auto">
            <a:xfrm>
              <a:off x="2472" y="2704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65" name="Rectangle 517"/>
            <p:cNvSpPr>
              <a:spLocks noChangeArrowheads="1"/>
            </p:cNvSpPr>
            <p:nvPr/>
          </p:nvSpPr>
          <p:spPr bwMode="auto">
            <a:xfrm>
              <a:off x="2517" y="2704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66" name="Rectangle 518"/>
            <p:cNvSpPr>
              <a:spLocks noChangeArrowheads="1"/>
            </p:cNvSpPr>
            <p:nvPr/>
          </p:nvSpPr>
          <p:spPr bwMode="auto">
            <a:xfrm>
              <a:off x="2562" y="2704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67" name="Rectangle 519"/>
            <p:cNvSpPr>
              <a:spLocks noChangeArrowheads="1"/>
            </p:cNvSpPr>
            <p:nvPr/>
          </p:nvSpPr>
          <p:spPr bwMode="auto">
            <a:xfrm>
              <a:off x="2608" y="2704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68" name="Rectangle 520"/>
            <p:cNvSpPr>
              <a:spLocks noChangeArrowheads="1"/>
            </p:cNvSpPr>
            <p:nvPr/>
          </p:nvSpPr>
          <p:spPr bwMode="auto">
            <a:xfrm>
              <a:off x="2653" y="2704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69" name="Rectangle 521"/>
            <p:cNvSpPr>
              <a:spLocks noChangeArrowheads="1"/>
            </p:cNvSpPr>
            <p:nvPr/>
          </p:nvSpPr>
          <p:spPr bwMode="auto">
            <a:xfrm>
              <a:off x="2699" y="2704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70" name="Rectangle 522"/>
            <p:cNvSpPr>
              <a:spLocks noChangeArrowheads="1"/>
            </p:cNvSpPr>
            <p:nvPr/>
          </p:nvSpPr>
          <p:spPr bwMode="auto">
            <a:xfrm>
              <a:off x="2744" y="2704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71" name="Rectangle 523"/>
            <p:cNvSpPr>
              <a:spLocks noChangeArrowheads="1"/>
            </p:cNvSpPr>
            <p:nvPr/>
          </p:nvSpPr>
          <p:spPr bwMode="auto">
            <a:xfrm>
              <a:off x="2789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72" name="Rectangle 524"/>
            <p:cNvSpPr>
              <a:spLocks noChangeArrowheads="1"/>
            </p:cNvSpPr>
            <p:nvPr/>
          </p:nvSpPr>
          <p:spPr bwMode="auto">
            <a:xfrm>
              <a:off x="2835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73" name="Rectangle 525"/>
            <p:cNvSpPr>
              <a:spLocks noChangeArrowheads="1"/>
            </p:cNvSpPr>
            <p:nvPr/>
          </p:nvSpPr>
          <p:spPr bwMode="auto">
            <a:xfrm>
              <a:off x="2880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74" name="Rectangle 526"/>
            <p:cNvSpPr>
              <a:spLocks noChangeArrowheads="1"/>
            </p:cNvSpPr>
            <p:nvPr/>
          </p:nvSpPr>
          <p:spPr bwMode="auto">
            <a:xfrm>
              <a:off x="2926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75" name="Rectangle 527"/>
            <p:cNvSpPr>
              <a:spLocks noChangeArrowheads="1"/>
            </p:cNvSpPr>
            <p:nvPr/>
          </p:nvSpPr>
          <p:spPr bwMode="auto">
            <a:xfrm>
              <a:off x="2971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76" name="Rectangle 528"/>
            <p:cNvSpPr>
              <a:spLocks noChangeArrowheads="1"/>
            </p:cNvSpPr>
            <p:nvPr/>
          </p:nvSpPr>
          <p:spPr bwMode="auto">
            <a:xfrm>
              <a:off x="3016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77" name="Rectangle 529"/>
            <p:cNvSpPr>
              <a:spLocks noChangeArrowheads="1"/>
            </p:cNvSpPr>
            <p:nvPr/>
          </p:nvSpPr>
          <p:spPr bwMode="auto">
            <a:xfrm>
              <a:off x="3062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78" name="Rectangle 530"/>
            <p:cNvSpPr>
              <a:spLocks noChangeArrowheads="1"/>
            </p:cNvSpPr>
            <p:nvPr/>
          </p:nvSpPr>
          <p:spPr bwMode="auto">
            <a:xfrm>
              <a:off x="3107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79" name="Rectangle 531"/>
            <p:cNvSpPr>
              <a:spLocks noChangeArrowheads="1"/>
            </p:cNvSpPr>
            <p:nvPr/>
          </p:nvSpPr>
          <p:spPr bwMode="auto">
            <a:xfrm>
              <a:off x="3153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80" name="Rectangle 532"/>
            <p:cNvSpPr>
              <a:spLocks noChangeArrowheads="1"/>
            </p:cNvSpPr>
            <p:nvPr/>
          </p:nvSpPr>
          <p:spPr bwMode="auto">
            <a:xfrm>
              <a:off x="3198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81" name="Rectangle 533"/>
            <p:cNvSpPr>
              <a:spLocks noChangeArrowheads="1"/>
            </p:cNvSpPr>
            <p:nvPr/>
          </p:nvSpPr>
          <p:spPr bwMode="auto">
            <a:xfrm>
              <a:off x="3243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82" name="Rectangle 534"/>
            <p:cNvSpPr>
              <a:spLocks noChangeArrowheads="1"/>
            </p:cNvSpPr>
            <p:nvPr/>
          </p:nvSpPr>
          <p:spPr bwMode="auto">
            <a:xfrm>
              <a:off x="3289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83" name="Rectangle 535"/>
            <p:cNvSpPr>
              <a:spLocks noChangeArrowheads="1"/>
            </p:cNvSpPr>
            <p:nvPr/>
          </p:nvSpPr>
          <p:spPr bwMode="auto">
            <a:xfrm>
              <a:off x="3334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84" name="Rectangle 536"/>
            <p:cNvSpPr>
              <a:spLocks noChangeArrowheads="1"/>
            </p:cNvSpPr>
            <p:nvPr/>
          </p:nvSpPr>
          <p:spPr bwMode="auto">
            <a:xfrm>
              <a:off x="3380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85" name="Rectangle 537"/>
            <p:cNvSpPr>
              <a:spLocks noChangeArrowheads="1"/>
            </p:cNvSpPr>
            <p:nvPr/>
          </p:nvSpPr>
          <p:spPr bwMode="auto">
            <a:xfrm>
              <a:off x="3425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86" name="Rectangle 538"/>
            <p:cNvSpPr>
              <a:spLocks noChangeArrowheads="1"/>
            </p:cNvSpPr>
            <p:nvPr/>
          </p:nvSpPr>
          <p:spPr bwMode="auto">
            <a:xfrm>
              <a:off x="3470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87" name="Rectangle 539"/>
            <p:cNvSpPr>
              <a:spLocks noChangeArrowheads="1"/>
            </p:cNvSpPr>
            <p:nvPr/>
          </p:nvSpPr>
          <p:spPr bwMode="auto">
            <a:xfrm>
              <a:off x="3516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88" name="Rectangle 540"/>
            <p:cNvSpPr>
              <a:spLocks noChangeArrowheads="1"/>
            </p:cNvSpPr>
            <p:nvPr/>
          </p:nvSpPr>
          <p:spPr bwMode="auto">
            <a:xfrm>
              <a:off x="3560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89" name="Rectangle 541"/>
            <p:cNvSpPr>
              <a:spLocks noChangeArrowheads="1"/>
            </p:cNvSpPr>
            <p:nvPr/>
          </p:nvSpPr>
          <p:spPr bwMode="auto">
            <a:xfrm>
              <a:off x="3606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90" name="Rectangle 542"/>
            <p:cNvSpPr>
              <a:spLocks noChangeArrowheads="1"/>
            </p:cNvSpPr>
            <p:nvPr/>
          </p:nvSpPr>
          <p:spPr bwMode="auto">
            <a:xfrm>
              <a:off x="3651" y="270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91" name="Rectangle 543"/>
            <p:cNvSpPr>
              <a:spLocks noChangeArrowheads="1"/>
            </p:cNvSpPr>
            <p:nvPr/>
          </p:nvSpPr>
          <p:spPr bwMode="auto">
            <a:xfrm>
              <a:off x="2472" y="2659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92" name="Rectangle 544"/>
            <p:cNvSpPr>
              <a:spLocks noChangeArrowheads="1"/>
            </p:cNvSpPr>
            <p:nvPr/>
          </p:nvSpPr>
          <p:spPr bwMode="auto">
            <a:xfrm>
              <a:off x="2517" y="2659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93" name="Rectangle 545"/>
            <p:cNvSpPr>
              <a:spLocks noChangeArrowheads="1"/>
            </p:cNvSpPr>
            <p:nvPr/>
          </p:nvSpPr>
          <p:spPr bwMode="auto">
            <a:xfrm>
              <a:off x="2562" y="2659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94" name="Rectangle 546"/>
            <p:cNvSpPr>
              <a:spLocks noChangeArrowheads="1"/>
            </p:cNvSpPr>
            <p:nvPr/>
          </p:nvSpPr>
          <p:spPr bwMode="auto">
            <a:xfrm>
              <a:off x="2608" y="2659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95" name="Rectangle 547"/>
            <p:cNvSpPr>
              <a:spLocks noChangeArrowheads="1"/>
            </p:cNvSpPr>
            <p:nvPr/>
          </p:nvSpPr>
          <p:spPr bwMode="auto">
            <a:xfrm>
              <a:off x="2653" y="2659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96" name="Rectangle 548"/>
            <p:cNvSpPr>
              <a:spLocks noChangeArrowheads="1"/>
            </p:cNvSpPr>
            <p:nvPr/>
          </p:nvSpPr>
          <p:spPr bwMode="auto">
            <a:xfrm>
              <a:off x="2699" y="2659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97" name="Rectangle 549"/>
            <p:cNvSpPr>
              <a:spLocks noChangeArrowheads="1"/>
            </p:cNvSpPr>
            <p:nvPr/>
          </p:nvSpPr>
          <p:spPr bwMode="auto">
            <a:xfrm>
              <a:off x="2744" y="2659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98" name="Rectangle 550"/>
            <p:cNvSpPr>
              <a:spLocks noChangeArrowheads="1"/>
            </p:cNvSpPr>
            <p:nvPr/>
          </p:nvSpPr>
          <p:spPr bwMode="auto">
            <a:xfrm>
              <a:off x="2789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799" name="Rectangle 551"/>
            <p:cNvSpPr>
              <a:spLocks noChangeArrowheads="1"/>
            </p:cNvSpPr>
            <p:nvPr/>
          </p:nvSpPr>
          <p:spPr bwMode="auto">
            <a:xfrm>
              <a:off x="2835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00" name="Rectangle 552"/>
            <p:cNvSpPr>
              <a:spLocks noChangeArrowheads="1"/>
            </p:cNvSpPr>
            <p:nvPr/>
          </p:nvSpPr>
          <p:spPr bwMode="auto">
            <a:xfrm>
              <a:off x="2880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01" name="Rectangle 553"/>
            <p:cNvSpPr>
              <a:spLocks noChangeArrowheads="1"/>
            </p:cNvSpPr>
            <p:nvPr/>
          </p:nvSpPr>
          <p:spPr bwMode="auto">
            <a:xfrm>
              <a:off x="2926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02" name="Rectangle 554"/>
            <p:cNvSpPr>
              <a:spLocks noChangeArrowheads="1"/>
            </p:cNvSpPr>
            <p:nvPr/>
          </p:nvSpPr>
          <p:spPr bwMode="auto">
            <a:xfrm>
              <a:off x="2971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03" name="Rectangle 555"/>
            <p:cNvSpPr>
              <a:spLocks noChangeArrowheads="1"/>
            </p:cNvSpPr>
            <p:nvPr/>
          </p:nvSpPr>
          <p:spPr bwMode="auto">
            <a:xfrm>
              <a:off x="3016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04" name="Rectangle 556"/>
            <p:cNvSpPr>
              <a:spLocks noChangeArrowheads="1"/>
            </p:cNvSpPr>
            <p:nvPr/>
          </p:nvSpPr>
          <p:spPr bwMode="auto">
            <a:xfrm>
              <a:off x="3062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05" name="Rectangle 557"/>
            <p:cNvSpPr>
              <a:spLocks noChangeArrowheads="1"/>
            </p:cNvSpPr>
            <p:nvPr/>
          </p:nvSpPr>
          <p:spPr bwMode="auto">
            <a:xfrm>
              <a:off x="3107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06" name="Rectangle 558"/>
            <p:cNvSpPr>
              <a:spLocks noChangeArrowheads="1"/>
            </p:cNvSpPr>
            <p:nvPr/>
          </p:nvSpPr>
          <p:spPr bwMode="auto">
            <a:xfrm>
              <a:off x="3153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07" name="Rectangle 559"/>
            <p:cNvSpPr>
              <a:spLocks noChangeArrowheads="1"/>
            </p:cNvSpPr>
            <p:nvPr/>
          </p:nvSpPr>
          <p:spPr bwMode="auto">
            <a:xfrm>
              <a:off x="3198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08" name="Rectangle 560"/>
            <p:cNvSpPr>
              <a:spLocks noChangeArrowheads="1"/>
            </p:cNvSpPr>
            <p:nvPr/>
          </p:nvSpPr>
          <p:spPr bwMode="auto">
            <a:xfrm>
              <a:off x="3243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09" name="Rectangle 561"/>
            <p:cNvSpPr>
              <a:spLocks noChangeArrowheads="1"/>
            </p:cNvSpPr>
            <p:nvPr/>
          </p:nvSpPr>
          <p:spPr bwMode="auto">
            <a:xfrm>
              <a:off x="3289" y="265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10" name="Rectangle 562"/>
            <p:cNvSpPr>
              <a:spLocks noChangeArrowheads="1"/>
            </p:cNvSpPr>
            <p:nvPr/>
          </p:nvSpPr>
          <p:spPr bwMode="auto">
            <a:xfrm>
              <a:off x="3334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11" name="Rectangle 563"/>
            <p:cNvSpPr>
              <a:spLocks noChangeArrowheads="1"/>
            </p:cNvSpPr>
            <p:nvPr/>
          </p:nvSpPr>
          <p:spPr bwMode="auto">
            <a:xfrm>
              <a:off x="3380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12" name="Rectangle 564"/>
            <p:cNvSpPr>
              <a:spLocks noChangeArrowheads="1"/>
            </p:cNvSpPr>
            <p:nvPr/>
          </p:nvSpPr>
          <p:spPr bwMode="auto">
            <a:xfrm>
              <a:off x="3425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13" name="Rectangle 565"/>
            <p:cNvSpPr>
              <a:spLocks noChangeArrowheads="1"/>
            </p:cNvSpPr>
            <p:nvPr/>
          </p:nvSpPr>
          <p:spPr bwMode="auto">
            <a:xfrm>
              <a:off x="3470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14" name="Rectangle 566"/>
            <p:cNvSpPr>
              <a:spLocks noChangeArrowheads="1"/>
            </p:cNvSpPr>
            <p:nvPr/>
          </p:nvSpPr>
          <p:spPr bwMode="auto">
            <a:xfrm>
              <a:off x="3516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15" name="Rectangle 567"/>
            <p:cNvSpPr>
              <a:spLocks noChangeArrowheads="1"/>
            </p:cNvSpPr>
            <p:nvPr/>
          </p:nvSpPr>
          <p:spPr bwMode="auto">
            <a:xfrm>
              <a:off x="3560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16" name="Rectangle 568"/>
            <p:cNvSpPr>
              <a:spLocks noChangeArrowheads="1"/>
            </p:cNvSpPr>
            <p:nvPr/>
          </p:nvSpPr>
          <p:spPr bwMode="auto">
            <a:xfrm>
              <a:off x="3606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17" name="Rectangle 569"/>
            <p:cNvSpPr>
              <a:spLocks noChangeArrowheads="1"/>
            </p:cNvSpPr>
            <p:nvPr/>
          </p:nvSpPr>
          <p:spPr bwMode="auto">
            <a:xfrm>
              <a:off x="3651" y="265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18" name="Rectangle 570"/>
            <p:cNvSpPr>
              <a:spLocks noChangeArrowheads="1"/>
            </p:cNvSpPr>
            <p:nvPr/>
          </p:nvSpPr>
          <p:spPr bwMode="auto">
            <a:xfrm>
              <a:off x="2472" y="2613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19" name="Rectangle 571"/>
            <p:cNvSpPr>
              <a:spLocks noChangeArrowheads="1"/>
            </p:cNvSpPr>
            <p:nvPr/>
          </p:nvSpPr>
          <p:spPr bwMode="auto">
            <a:xfrm>
              <a:off x="2517" y="2613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20" name="Rectangle 572"/>
            <p:cNvSpPr>
              <a:spLocks noChangeArrowheads="1"/>
            </p:cNvSpPr>
            <p:nvPr/>
          </p:nvSpPr>
          <p:spPr bwMode="auto">
            <a:xfrm>
              <a:off x="2562" y="2613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21" name="Rectangle 573"/>
            <p:cNvSpPr>
              <a:spLocks noChangeArrowheads="1"/>
            </p:cNvSpPr>
            <p:nvPr/>
          </p:nvSpPr>
          <p:spPr bwMode="auto">
            <a:xfrm>
              <a:off x="2608" y="2613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22" name="Rectangle 574"/>
            <p:cNvSpPr>
              <a:spLocks noChangeArrowheads="1"/>
            </p:cNvSpPr>
            <p:nvPr/>
          </p:nvSpPr>
          <p:spPr bwMode="auto">
            <a:xfrm>
              <a:off x="2653" y="2613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23" name="Rectangle 575"/>
            <p:cNvSpPr>
              <a:spLocks noChangeArrowheads="1"/>
            </p:cNvSpPr>
            <p:nvPr/>
          </p:nvSpPr>
          <p:spPr bwMode="auto">
            <a:xfrm>
              <a:off x="2699" y="2613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24" name="Rectangle 576"/>
            <p:cNvSpPr>
              <a:spLocks noChangeArrowheads="1"/>
            </p:cNvSpPr>
            <p:nvPr/>
          </p:nvSpPr>
          <p:spPr bwMode="auto">
            <a:xfrm>
              <a:off x="2744" y="261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25" name="Rectangle 577"/>
            <p:cNvSpPr>
              <a:spLocks noChangeArrowheads="1"/>
            </p:cNvSpPr>
            <p:nvPr/>
          </p:nvSpPr>
          <p:spPr bwMode="auto">
            <a:xfrm>
              <a:off x="2789" y="261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26" name="Rectangle 578"/>
            <p:cNvSpPr>
              <a:spLocks noChangeArrowheads="1"/>
            </p:cNvSpPr>
            <p:nvPr/>
          </p:nvSpPr>
          <p:spPr bwMode="auto">
            <a:xfrm>
              <a:off x="2835" y="261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27" name="Rectangle 579"/>
            <p:cNvSpPr>
              <a:spLocks noChangeArrowheads="1"/>
            </p:cNvSpPr>
            <p:nvPr/>
          </p:nvSpPr>
          <p:spPr bwMode="auto">
            <a:xfrm>
              <a:off x="2880" y="261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28" name="Rectangle 580"/>
            <p:cNvSpPr>
              <a:spLocks noChangeArrowheads="1"/>
            </p:cNvSpPr>
            <p:nvPr/>
          </p:nvSpPr>
          <p:spPr bwMode="auto">
            <a:xfrm>
              <a:off x="2926" y="261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29" name="Rectangle 581"/>
            <p:cNvSpPr>
              <a:spLocks noChangeArrowheads="1"/>
            </p:cNvSpPr>
            <p:nvPr/>
          </p:nvSpPr>
          <p:spPr bwMode="auto">
            <a:xfrm>
              <a:off x="2971" y="261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30" name="Rectangle 582"/>
            <p:cNvSpPr>
              <a:spLocks noChangeArrowheads="1"/>
            </p:cNvSpPr>
            <p:nvPr/>
          </p:nvSpPr>
          <p:spPr bwMode="auto">
            <a:xfrm>
              <a:off x="3016" y="261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31" name="Rectangle 583"/>
            <p:cNvSpPr>
              <a:spLocks noChangeArrowheads="1"/>
            </p:cNvSpPr>
            <p:nvPr/>
          </p:nvSpPr>
          <p:spPr bwMode="auto">
            <a:xfrm>
              <a:off x="3062" y="261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32" name="Rectangle 584"/>
            <p:cNvSpPr>
              <a:spLocks noChangeArrowheads="1"/>
            </p:cNvSpPr>
            <p:nvPr/>
          </p:nvSpPr>
          <p:spPr bwMode="auto">
            <a:xfrm>
              <a:off x="3107" y="261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33" name="Rectangle 585"/>
            <p:cNvSpPr>
              <a:spLocks noChangeArrowheads="1"/>
            </p:cNvSpPr>
            <p:nvPr/>
          </p:nvSpPr>
          <p:spPr bwMode="auto">
            <a:xfrm>
              <a:off x="3153" y="261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34" name="Rectangle 586"/>
            <p:cNvSpPr>
              <a:spLocks noChangeArrowheads="1"/>
            </p:cNvSpPr>
            <p:nvPr/>
          </p:nvSpPr>
          <p:spPr bwMode="auto">
            <a:xfrm>
              <a:off x="3198" y="261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35" name="Rectangle 587"/>
            <p:cNvSpPr>
              <a:spLocks noChangeArrowheads="1"/>
            </p:cNvSpPr>
            <p:nvPr/>
          </p:nvSpPr>
          <p:spPr bwMode="auto">
            <a:xfrm>
              <a:off x="3243" y="261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36" name="Rectangle 588"/>
            <p:cNvSpPr>
              <a:spLocks noChangeArrowheads="1"/>
            </p:cNvSpPr>
            <p:nvPr/>
          </p:nvSpPr>
          <p:spPr bwMode="auto">
            <a:xfrm>
              <a:off x="3289" y="261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37" name="Rectangle 589"/>
            <p:cNvSpPr>
              <a:spLocks noChangeArrowheads="1"/>
            </p:cNvSpPr>
            <p:nvPr/>
          </p:nvSpPr>
          <p:spPr bwMode="auto">
            <a:xfrm>
              <a:off x="3334" y="261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38" name="Rectangle 590"/>
            <p:cNvSpPr>
              <a:spLocks noChangeArrowheads="1"/>
            </p:cNvSpPr>
            <p:nvPr/>
          </p:nvSpPr>
          <p:spPr bwMode="auto">
            <a:xfrm>
              <a:off x="3380" y="261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39" name="Rectangle 591"/>
            <p:cNvSpPr>
              <a:spLocks noChangeArrowheads="1"/>
            </p:cNvSpPr>
            <p:nvPr/>
          </p:nvSpPr>
          <p:spPr bwMode="auto">
            <a:xfrm>
              <a:off x="3425" y="261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40" name="Rectangle 592"/>
            <p:cNvSpPr>
              <a:spLocks noChangeArrowheads="1"/>
            </p:cNvSpPr>
            <p:nvPr/>
          </p:nvSpPr>
          <p:spPr bwMode="auto">
            <a:xfrm>
              <a:off x="3470" y="261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41" name="Rectangle 593"/>
            <p:cNvSpPr>
              <a:spLocks noChangeArrowheads="1"/>
            </p:cNvSpPr>
            <p:nvPr/>
          </p:nvSpPr>
          <p:spPr bwMode="auto">
            <a:xfrm>
              <a:off x="3516" y="261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42" name="Rectangle 594"/>
            <p:cNvSpPr>
              <a:spLocks noChangeArrowheads="1"/>
            </p:cNvSpPr>
            <p:nvPr/>
          </p:nvSpPr>
          <p:spPr bwMode="auto">
            <a:xfrm>
              <a:off x="3561" y="261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43" name="Rectangle 595"/>
            <p:cNvSpPr>
              <a:spLocks noChangeArrowheads="1"/>
            </p:cNvSpPr>
            <p:nvPr/>
          </p:nvSpPr>
          <p:spPr bwMode="auto">
            <a:xfrm>
              <a:off x="3607" y="261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44" name="Rectangle 596"/>
            <p:cNvSpPr>
              <a:spLocks noChangeArrowheads="1"/>
            </p:cNvSpPr>
            <p:nvPr/>
          </p:nvSpPr>
          <p:spPr bwMode="auto">
            <a:xfrm>
              <a:off x="3652" y="261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45" name="Rectangle 597"/>
            <p:cNvSpPr>
              <a:spLocks noChangeArrowheads="1"/>
            </p:cNvSpPr>
            <p:nvPr/>
          </p:nvSpPr>
          <p:spPr bwMode="auto">
            <a:xfrm>
              <a:off x="2472" y="2569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46" name="Rectangle 598"/>
            <p:cNvSpPr>
              <a:spLocks noChangeArrowheads="1"/>
            </p:cNvSpPr>
            <p:nvPr/>
          </p:nvSpPr>
          <p:spPr bwMode="auto">
            <a:xfrm>
              <a:off x="2517" y="2569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47" name="Rectangle 599"/>
            <p:cNvSpPr>
              <a:spLocks noChangeArrowheads="1"/>
            </p:cNvSpPr>
            <p:nvPr/>
          </p:nvSpPr>
          <p:spPr bwMode="auto">
            <a:xfrm>
              <a:off x="2562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48" name="Rectangle 600"/>
            <p:cNvSpPr>
              <a:spLocks noChangeArrowheads="1"/>
            </p:cNvSpPr>
            <p:nvPr/>
          </p:nvSpPr>
          <p:spPr bwMode="auto">
            <a:xfrm>
              <a:off x="2608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49" name="Rectangle 601"/>
            <p:cNvSpPr>
              <a:spLocks noChangeArrowheads="1"/>
            </p:cNvSpPr>
            <p:nvPr/>
          </p:nvSpPr>
          <p:spPr bwMode="auto">
            <a:xfrm>
              <a:off x="2653" y="2569"/>
              <a:ext cx="45" cy="45"/>
            </a:xfrm>
            <a:prstGeom prst="rect">
              <a:avLst/>
            </a:prstGeom>
            <a:solidFill>
              <a:srgbClr val="00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50" name="Rectangle 602"/>
            <p:cNvSpPr>
              <a:spLocks noChangeArrowheads="1"/>
            </p:cNvSpPr>
            <p:nvPr/>
          </p:nvSpPr>
          <p:spPr bwMode="auto">
            <a:xfrm>
              <a:off x="2699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51" name="Rectangle 603"/>
            <p:cNvSpPr>
              <a:spLocks noChangeArrowheads="1"/>
            </p:cNvSpPr>
            <p:nvPr/>
          </p:nvSpPr>
          <p:spPr bwMode="auto">
            <a:xfrm>
              <a:off x="2744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52" name="Rectangle 604"/>
            <p:cNvSpPr>
              <a:spLocks noChangeArrowheads="1"/>
            </p:cNvSpPr>
            <p:nvPr/>
          </p:nvSpPr>
          <p:spPr bwMode="auto">
            <a:xfrm>
              <a:off x="2789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53" name="Rectangle 605"/>
            <p:cNvSpPr>
              <a:spLocks noChangeArrowheads="1"/>
            </p:cNvSpPr>
            <p:nvPr/>
          </p:nvSpPr>
          <p:spPr bwMode="auto">
            <a:xfrm>
              <a:off x="2835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54" name="Rectangle 606"/>
            <p:cNvSpPr>
              <a:spLocks noChangeArrowheads="1"/>
            </p:cNvSpPr>
            <p:nvPr/>
          </p:nvSpPr>
          <p:spPr bwMode="auto">
            <a:xfrm>
              <a:off x="2880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55" name="Rectangle 607"/>
            <p:cNvSpPr>
              <a:spLocks noChangeArrowheads="1"/>
            </p:cNvSpPr>
            <p:nvPr/>
          </p:nvSpPr>
          <p:spPr bwMode="auto">
            <a:xfrm>
              <a:off x="2926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56" name="Rectangle 608"/>
            <p:cNvSpPr>
              <a:spLocks noChangeArrowheads="1"/>
            </p:cNvSpPr>
            <p:nvPr/>
          </p:nvSpPr>
          <p:spPr bwMode="auto">
            <a:xfrm>
              <a:off x="2971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57" name="Rectangle 609"/>
            <p:cNvSpPr>
              <a:spLocks noChangeArrowheads="1"/>
            </p:cNvSpPr>
            <p:nvPr/>
          </p:nvSpPr>
          <p:spPr bwMode="auto">
            <a:xfrm>
              <a:off x="3016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58" name="Rectangle 610"/>
            <p:cNvSpPr>
              <a:spLocks noChangeArrowheads="1"/>
            </p:cNvSpPr>
            <p:nvPr/>
          </p:nvSpPr>
          <p:spPr bwMode="auto">
            <a:xfrm>
              <a:off x="3062" y="256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59" name="Rectangle 611"/>
            <p:cNvSpPr>
              <a:spLocks noChangeArrowheads="1"/>
            </p:cNvSpPr>
            <p:nvPr/>
          </p:nvSpPr>
          <p:spPr bwMode="auto">
            <a:xfrm>
              <a:off x="3107" y="256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60" name="Rectangle 612"/>
            <p:cNvSpPr>
              <a:spLocks noChangeArrowheads="1"/>
            </p:cNvSpPr>
            <p:nvPr/>
          </p:nvSpPr>
          <p:spPr bwMode="auto">
            <a:xfrm>
              <a:off x="3153" y="256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61" name="Rectangle 613"/>
            <p:cNvSpPr>
              <a:spLocks noChangeArrowheads="1"/>
            </p:cNvSpPr>
            <p:nvPr/>
          </p:nvSpPr>
          <p:spPr bwMode="auto">
            <a:xfrm>
              <a:off x="3198" y="256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62" name="Rectangle 614"/>
            <p:cNvSpPr>
              <a:spLocks noChangeArrowheads="1"/>
            </p:cNvSpPr>
            <p:nvPr/>
          </p:nvSpPr>
          <p:spPr bwMode="auto">
            <a:xfrm>
              <a:off x="3243" y="256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63" name="Rectangle 615"/>
            <p:cNvSpPr>
              <a:spLocks noChangeArrowheads="1"/>
            </p:cNvSpPr>
            <p:nvPr/>
          </p:nvSpPr>
          <p:spPr bwMode="auto">
            <a:xfrm>
              <a:off x="3289" y="256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64" name="Rectangle 616"/>
            <p:cNvSpPr>
              <a:spLocks noChangeArrowheads="1"/>
            </p:cNvSpPr>
            <p:nvPr/>
          </p:nvSpPr>
          <p:spPr bwMode="auto">
            <a:xfrm>
              <a:off x="3334" y="256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65" name="Rectangle 617"/>
            <p:cNvSpPr>
              <a:spLocks noChangeArrowheads="1"/>
            </p:cNvSpPr>
            <p:nvPr/>
          </p:nvSpPr>
          <p:spPr bwMode="auto">
            <a:xfrm>
              <a:off x="3380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66" name="Rectangle 618"/>
            <p:cNvSpPr>
              <a:spLocks noChangeArrowheads="1"/>
            </p:cNvSpPr>
            <p:nvPr/>
          </p:nvSpPr>
          <p:spPr bwMode="auto">
            <a:xfrm>
              <a:off x="3425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67" name="Rectangle 619"/>
            <p:cNvSpPr>
              <a:spLocks noChangeArrowheads="1"/>
            </p:cNvSpPr>
            <p:nvPr/>
          </p:nvSpPr>
          <p:spPr bwMode="auto">
            <a:xfrm>
              <a:off x="3470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68" name="Rectangle 620"/>
            <p:cNvSpPr>
              <a:spLocks noChangeArrowheads="1"/>
            </p:cNvSpPr>
            <p:nvPr/>
          </p:nvSpPr>
          <p:spPr bwMode="auto">
            <a:xfrm>
              <a:off x="3516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69" name="Rectangle 621"/>
            <p:cNvSpPr>
              <a:spLocks noChangeArrowheads="1"/>
            </p:cNvSpPr>
            <p:nvPr/>
          </p:nvSpPr>
          <p:spPr bwMode="auto">
            <a:xfrm>
              <a:off x="3561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70" name="Rectangle 622"/>
            <p:cNvSpPr>
              <a:spLocks noChangeArrowheads="1"/>
            </p:cNvSpPr>
            <p:nvPr/>
          </p:nvSpPr>
          <p:spPr bwMode="auto">
            <a:xfrm>
              <a:off x="3607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71" name="Rectangle 623"/>
            <p:cNvSpPr>
              <a:spLocks noChangeArrowheads="1"/>
            </p:cNvSpPr>
            <p:nvPr/>
          </p:nvSpPr>
          <p:spPr bwMode="auto">
            <a:xfrm>
              <a:off x="3652" y="25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72" name="Rectangle 624"/>
            <p:cNvSpPr>
              <a:spLocks noChangeArrowheads="1"/>
            </p:cNvSpPr>
            <p:nvPr/>
          </p:nvSpPr>
          <p:spPr bwMode="auto">
            <a:xfrm>
              <a:off x="2472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73" name="Rectangle 625"/>
            <p:cNvSpPr>
              <a:spLocks noChangeArrowheads="1"/>
            </p:cNvSpPr>
            <p:nvPr/>
          </p:nvSpPr>
          <p:spPr bwMode="auto">
            <a:xfrm>
              <a:off x="2517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74" name="Rectangle 626"/>
            <p:cNvSpPr>
              <a:spLocks noChangeArrowheads="1"/>
            </p:cNvSpPr>
            <p:nvPr/>
          </p:nvSpPr>
          <p:spPr bwMode="auto">
            <a:xfrm>
              <a:off x="2562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75" name="Rectangle 627"/>
            <p:cNvSpPr>
              <a:spLocks noChangeArrowheads="1"/>
            </p:cNvSpPr>
            <p:nvPr/>
          </p:nvSpPr>
          <p:spPr bwMode="auto">
            <a:xfrm>
              <a:off x="2608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76" name="Rectangle 628"/>
            <p:cNvSpPr>
              <a:spLocks noChangeArrowheads="1"/>
            </p:cNvSpPr>
            <p:nvPr/>
          </p:nvSpPr>
          <p:spPr bwMode="auto">
            <a:xfrm>
              <a:off x="2653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77" name="Rectangle 629"/>
            <p:cNvSpPr>
              <a:spLocks noChangeArrowheads="1"/>
            </p:cNvSpPr>
            <p:nvPr/>
          </p:nvSpPr>
          <p:spPr bwMode="auto">
            <a:xfrm>
              <a:off x="2699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78" name="Rectangle 630"/>
            <p:cNvSpPr>
              <a:spLocks noChangeArrowheads="1"/>
            </p:cNvSpPr>
            <p:nvPr/>
          </p:nvSpPr>
          <p:spPr bwMode="auto">
            <a:xfrm>
              <a:off x="2744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79" name="Rectangle 631"/>
            <p:cNvSpPr>
              <a:spLocks noChangeArrowheads="1"/>
            </p:cNvSpPr>
            <p:nvPr/>
          </p:nvSpPr>
          <p:spPr bwMode="auto">
            <a:xfrm>
              <a:off x="2789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80" name="Rectangle 632"/>
            <p:cNvSpPr>
              <a:spLocks noChangeArrowheads="1"/>
            </p:cNvSpPr>
            <p:nvPr/>
          </p:nvSpPr>
          <p:spPr bwMode="auto">
            <a:xfrm>
              <a:off x="2835" y="2523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81" name="Rectangle 633"/>
            <p:cNvSpPr>
              <a:spLocks noChangeArrowheads="1"/>
            </p:cNvSpPr>
            <p:nvPr/>
          </p:nvSpPr>
          <p:spPr bwMode="auto">
            <a:xfrm>
              <a:off x="2880" y="2523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82" name="Rectangle 634"/>
            <p:cNvSpPr>
              <a:spLocks noChangeArrowheads="1"/>
            </p:cNvSpPr>
            <p:nvPr/>
          </p:nvSpPr>
          <p:spPr bwMode="auto">
            <a:xfrm>
              <a:off x="2926" y="2523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83" name="Rectangle 635"/>
            <p:cNvSpPr>
              <a:spLocks noChangeArrowheads="1"/>
            </p:cNvSpPr>
            <p:nvPr/>
          </p:nvSpPr>
          <p:spPr bwMode="auto">
            <a:xfrm>
              <a:off x="2971" y="2523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84" name="Rectangle 636"/>
            <p:cNvSpPr>
              <a:spLocks noChangeArrowheads="1"/>
            </p:cNvSpPr>
            <p:nvPr/>
          </p:nvSpPr>
          <p:spPr bwMode="auto">
            <a:xfrm>
              <a:off x="3016" y="2523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85" name="Rectangle 637"/>
            <p:cNvSpPr>
              <a:spLocks noChangeArrowheads="1"/>
            </p:cNvSpPr>
            <p:nvPr/>
          </p:nvSpPr>
          <p:spPr bwMode="auto">
            <a:xfrm>
              <a:off x="3062" y="2523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86" name="Rectangle 638"/>
            <p:cNvSpPr>
              <a:spLocks noChangeArrowheads="1"/>
            </p:cNvSpPr>
            <p:nvPr/>
          </p:nvSpPr>
          <p:spPr bwMode="auto">
            <a:xfrm>
              <a:off x="3107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87" name="Rectangle 639"/>
            <p:cNvSpPr>
              <a:spLocks noChangeArrowheads="1"/>
            </p:cNvSpPr>
            <p:nvPr/>
          </p:nvSpPr>
          <p:spPr bwMode="auto">
            <a:xfrm>
              <a:off x="3153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88" name="Rectangle 640"/>
            <p:cNvSpPr>
              <a:spLocks noChangeArrowheads="1"/>
            </p:cNvSpPr>
            <p:nvPr/>
          </p:nvSpPr>
          <p:spPr bwMode="auto">
            <a:xfrm>
              <a:off x="3198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89" name="Rectangle 641"/>
            <p:cNvSpPr>
              <a:spLocks noChangeArrowheads="1"/>
            </p:cNvSpPr>
            <p:nvPr/>
          </p:nvSpPr>
          <p:spPr bwMode="auto">
            <a:xfrm>
              <a:off x="3243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90" name="Rectangle 642"/>
            <p:cNvSpPr>
              <a:spLocks noChangeArrowheads="1"/>
            </p:cNvSpPr>
            <p:nvPr/>
          </p:nvSpPr>
          <p:spPr bwMode="auto">
            <a:xfrm>
              <a:off x="3289" y="252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91" name="Rectangle 643"/>
            <p:cNvSpPr>
              <a:spLocks noChangeArrowheads="1"/>
            </p:cNvSpPr>
            <p:nvPr/>
          </p:nvSpPr>
          <p:spPr bwMode="auto">
            <a:xfrm>
              <a:off x="3334" y="252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92" name="Rectangle 644"/>
            <p:cNvSpPr>
              <a:spLocks noChangeArrowheads="1"/>
            </p:cNvSpPr>
            <p:nvPr/>
          </p:nvSpPr>
          <p:spPr bwMode="auto">
            <a:xfrm>
              <a:off x="3380" y="2523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93" name="Rectangle 645"/>
            <p:cNvSpPr>
              <a:spLocks noChangeArrowheads="1"/>
            </p:cNvSpPr>
            <p:nvPr/>
          </p:nvSpPr>
          <p:spPr bwMode="auto">
            <a:xfrm>
              <a:off x="3425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94" name="Rectangle 646"/>
            <p:cNvSpPr>
              <a:spLocks noChangeArrowheads="1"/>
            </p:cNvSpPr>
            <p:nvPr/>
          </p:nvSpPr>
          <p:spPr bwMode="auto">
            <a:xfrm>
              <a:off x="3470" y="2523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95" name="Rectangle 647"/>
            <p:cNvSpPr>
              <a:spLocks noChangeArrowheads="1"/>
            </p:cNvSpPr>
            <p:nvPr/>
          </p:nvSpPr>
          <p:spPr bwMode="auto">
            <a:xfrm>
              <a:off x="3516" y="2523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96" name="Rectangle 648"/>
            <p:cNvSpPr>
              <a:spLocks noChangeArrowheads="1"/>
            </p:cNvSpPr>
            <p:nvPr/>
          </p:nvSpPr>
          <p:spPr bwMode="auto">
            <a:xfrm>
              <a:off x="3561" y="2523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97" name="Rectangle 649"/>
            <p:cNvSpPr>
              <a:spLocks noChangeArrowheads="1"/>
            </p:cNvSpPr>
            <p:nvPr/>
          </p:nvSpPr>
          <p:spPr bwMode="auto">
            <a:xfrm>
              <a:off x="3607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98" name="Rectangle 650"/>
            <p:cNvSpPr>
              <a:spLocks noChangeArrowheads="1"/>
            </p:cNvSpPr>
            <p:nvPr/>
          </p:nvSpPr>
          <p:spPr bwMode="auto">
            <a:xfrm>
              <a:off x="3652" y="2523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899" name="Rectangle 651"/>
            <p:cNvSpPr>
              <a:spLocks noChangeArrowheads="1"/>
            </p:cNvSpPr>
            <p:nvPr/>
          </p:nvSpPr>
          <p:spPr bwMode="auto">
            <a:xfrm>
              <a:off x="2472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00" name="Rectangle 652"/>
            <p:cNvSpPr>
              <a:spLocks noChangeArrowheads="1"/>
            </p:cNvSpPr>
            <p:nvPr/>
          </p:nvSpPr>
          <p:spPr bwMode="auto">
            <a:xfrm>
              <a:off x="2517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01" name="Rectangle 653"/>
            <p:cNvSpPr>
              <a:spLocks noChangeArrowheads="1"/>
            </p:cNvSpPr>
            <p:nvPr/>
          </p:nvSpPr>
          <p:spPr bwMode="auto">
            <a:xfrm>
              <a:off x="2562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02" name="Rectangle 654"/>
            <p:cNvSpPr>
              <a:spLocks noChangeArrowheads="1"/>
            </p:cNvSpPr>
            <p:nvPr/>
          </p:nvSpPr>
          <p:spPr bwMode="auto">
            <a:xfrm>
              <a:off x="2608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03" name="Rectangle 655"/>
            <p:cNvSpPr>
              <a:spLocks noChangeArrowheads="1"/>
            </p:cNvSpPr>
            <p:nvPr/>
          </p:nvSpPr>
          <p:spPr bwMode="auto">
            <a:xfrm>
              <a:off x="2653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04" name="Rectangle 656"/>
            <p:cNvSpPr>
              <a:spLocks noChangeArrowheads="1"/>
            </p:cNvSpPr>
            <p:nvPr/>
          </p:nvSpPr>
          <p:spPr bwMode="auto">
            <a:xfrm>
              <a:off x="2699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05" name="Rectangle 657"/>
            <p:cNvSpPr>
              <a:spLocks noChangeArrowheads="1"/>
            </p:cNvSpPr>
            <p:nvPr/>
          </p:nvSpPr>
          <p:spPr bwMode="auto">
            <a:xfrm>
              <a:off x="2744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06" name="Rectangle 658"/>
            <p:cNvSpPr>
              <a:spLocks noChangeArrowheads="1"/>
            </p:cNvSpPr>
            <p:nvPr/>
          </p:nvSpPr>
          <p:spPr bwMode="auto">
            <a:xfrm>
              <a:off x="2789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07" name="Rectangle 659"/>
            <p:cNvSpPr>
              <a:spLocks noChangeArrowheads="1"/>
            </p:cNvSpPr>
            <p:nvPr/>
          </p:nvSpPr>
          <p:spPr bwMode="auto">
            <a:xfrm>
              <a:off x="2835" y="2478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08" name="Rectangle 660"/>
            <p:cNvSpPr>
              <a:spLocks noChangeArrowheads="1"/>
            </p:cNvSpPr>
            <p:nvPr/>
          </p:nvSpPr>
          <p:spPr bwMode="auto">
            <a:xfrm>
              <a:off x="2880" y="2478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09" name="Rectangle 661"/>
            <p:cNvSpPr>
              <a:spLocks noChangeArrowheads="1"/>
            </p:cNvSpPr>
            <p:nvPr/>
          </p:nvSpPr>
          <p:spPr bwMode="auto">
            <a:xfrm>
              <a:off x="2926" y="2478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10" name="Rectangle 662"/>
            <p:cNvSpPr>
              <a:spLocks noChangeArrowheads="1"/>
            </p:cNvSpPr>
            <p:nvPr/>
          </p:nvSpPr>
          <p:spPr bwMode="auto">
            <a:xfrm>
              <a:off x="2971" y="2478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11" name="Rectangle 663"/>
            <p:cNvSpPr>
              <a:spLocks noChangeArrowheads="1"/>
            </p:cNvSpPr>
            <p:nvPr/>
          </p:nvSpPr>
          <p:spPr bwMode="auto">
            <a:xfrm>
              <a:off x="3016" y="2478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12" name="Rectangle 664"/>
            <p:cNvSpPr>
              <a:spLocks noChangeArrowheads="1"/>
            </p:cNvSpPr>
            <p:nvPr/>
          </p:nvSpPr>
          <p:spPr bwMode="auto">
            <a:xfrm>
              <a:off x="3062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13" name="Rectangle 665"/>
            <p:cNvSpPr>
              <a:spLocks noChangeArrowheads="1"/>
            </p:cNvSpPr>
            <p:nvPr/>
          </p:nvSpPr>
          <p:spPr bwMode="auto">
            <a:xfrm>
              <a:off x="3107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14" name="Rectangle 666"/>
            <p:cNvSpPr>
              <a:spLocks noChangeArrowheads="1"/>
            </p:cNvSpPr>
            <p:nvPr/>
          </p:nvSpPr>
          <p:spPr bwMode="auto">
            <a:xfrm>
              <a:off x="3153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15" name="Rectangle 667"/>
            <p:cNvSpPr>
              <a:spLocks noChangeArrowheads="1"/>
            </p:cNvSpPr>
            <p:nvPr/>
          </p:nvSpPr>
          <p:spPr bwMode="auto">
            <a:xfrm>
              <a:off x="3198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16" name="Rectangle 668"/>
            <p:cNvSpPr>
              <a:spLocks noChangeArrowheads="1"/>
            </p:cNvSpPr>
            <p:nvPr/>
          </p:nvSpPr>
          <p:spPr bwMode="auto">
            <a:xfrm>
              <a:off x="3243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17" name="Rectangle 669"/>
            <p:cNvSpPr>
              <a:spLocks noChangeArrowheads="1"/>
            </p:cNvSpPr>
            <p:nvPr/>
          </p:nvSpPr>
          <p:spPr bwMode="auto">
            <a:xfrm>
              <a:off x="3289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18" name="Rectangle 670"/>
            <p:cNvSpPr>
              <a:spLocks noChangeArrowheads="1"/>
            </p:cNvSpPr>
            <p:nvPr/>
          </p:nvSpPr>
          <p:spPr bwMode="auto">
            <a:xfrm>
              <a:off x="3334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19" name="Rectangle 671"/>
            <p:cNvSpPr>
              <a:spLocks noChangeArrowheads="1"/>
            </p:cNvSpPr>
            <p:nvPr/>
          </p:nvSpPr>
          <p:spPr bwMode="auto">
            <a:xfrm>
              <a:off x="3380" y="2478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20" name="Rectangle 672"/>
            <p:cNvSpPr>
              <a:spLocks noChangeArrowheads="1"/>
            </p:cNvSpPr>
            <p:nvPr/>
          </p:nvSpPr>
          <p:spPr bwMode="auto">
            <a:xfrm>
              <a:off x="3425" y="2478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21" name="Rectangle 673"/>
            <p:cNvSpPr>
              <a:spLocks noChangeArrowheads="1"/>
            </p:cNvSpPr>
            <p:nvPr/>
          </p:nvSpPr>
          <p:spPr bwMode="auto">
            <a:xfrm>
              <a:off x="3470" y="2478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22" name="Rectangle 674"/>
            <p:cNvSpPr>
              <a:spLocks noChangeArrowheads="1"/>
            </p:cNvSpPr>
            <p:nvPr/>
          </p:nvSpPr>
          <p:spPr bwMode="auto">
            <a:xfrm>
              <a:off x="3516" y="2478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23" name="Rectangle 675"/>
            <p:cNvSpPr>
              <a:spLocks noChangeArrowheads="1"/>
            </p:cNvSpPr>
            <p:nvPr/>
          </p:nvSpPr>
          <p:spPr bwMode="auto">
            <a:xfrm>
              <a:off x="3561" y="2478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24" name="Rectangle 676"/>
            <p:cNvSpPr>
              <a:spLocks noChangeArrowheads="1"/>
            </p:cNvSpPr>
            <p:nvPr/>
          </p:nvSpPr>
          <p:spPr bwMode="auto">
            <a:xfrm>
              <a:off x="3607" y="2478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25" name="Rectangle 677"/>
            <p:cNvSpPr>
              <a:spLocks noChangeArrowheads="1"/>
            </p:cNvSpPr>
            <p:nvPr/>
          </p:nvSpPr>
          <p:spPr bwMode="auto">
            <a:xfrm>
              <a:off x="3652" y="2478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26" name="Rectangle 678"/>
            <p:cNvSpPr>
              <a:spLocks noChangeArrowheads="1"/>
            </p:cNvSpPr>
            <p:nvPr/>
          </p:nvSpPr>
          <p:spPr bwMode="auto">
            <a:xfrm>
              <a:off x="2472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27" name="Rectangle 679"/>
            <p:cNvSpPr>
              <a:spLocks noChangeArrowheads="1"/>
            </p:cNvSpPr>
            <p:nvPr/>
          </p:nvSpPr>
          <p:spPr bwMode="auto">
            <a:xfrm>
              <a:off x="2517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28" name="Rectangle 680"/>
            <p:cNvSpPr>
              <a:spLocks noChangeArrowheads="1"/>
            </p:cNvSpPr>
            <p:nvPr/>
          </p:nvSpPr>
          <p:spPr bwMode="auto">
            <a:xfrm>
              <a:off x="2562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29" name="Rectangle 681"/>
            <p:cNvSpPr>
              <a:spLocks noChangeArrowheads="1"/>
            </p:cNvSpPr>
            <p:nvPr/>
          </p:nvSpPr>
          <p:spPr bwMode="auto">
            <a:xfrm>
              <a:off x="2608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30" name="Rectangle 682"/>
            <p:cNvSpPr>
              <a:spLocks noChangeArrowheads="1"/>
            </p:cNvSpPr>
            <p:nvPr/>
          </p:nvSpPr>
          <p:spPr bwMode="auto">
            <a:xfrm>
              <a:off x="2653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31" name="Rectangle 683"/>
            <p:cNvSpPr>
              <a:spLocks noChangeArrowheads="1"/>
            </p:cNvSpPr>
            <p:nvPr/>
          </p:nvSpPr>
          <p:spPr bwMode="auto">
            <a:xfrm>
              <a:off x="2699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32" name="Rectangle 684"/>
            <p:cNvSpPr>
              <a:spLocks noChangeArrowheads="1"/>
            </p:cNvSpPr>
            <p:nvPr/>
          </p:nvSpPr>
          <p:spPr bwMode="auto">
            <a:xfrm>
              <a:off x="2744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33" name="Rectangle 685"/>
            <p:cNvSpPr>
              <a:spLocks noChangeArrowheads="1"/>
            </p:cNvSpPr>
            <p:nvPr/>
          </p:nvSpPr>
          <p:spPr bwMode="auto">
            <a:xfrm>
              <a:off x="2789" y="2432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34" name="Rectangle 686"/>
            <p:cNvSpPr>
              <a:spLocks noChangeArrowheads="1"/>
            </p:cNvSpPr>
            <p:nvPr/>
          </p:nvSpPr>
          <p:spPr bwMode="auto">
            <a:xfrm>
              <a:off x="2835" y="2432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35" name="Rectangle 687"/>
            <p:cNvSpPr>
              <a:spLocks noChangeArrowheads="1"/>
            </p:cNvSpPr>
            <p:nvPr/>
          </p:nvSpPr>
          <p:spPr bwMode="auto">
            <a:xfrm>
              <a:off x="2880" y="2432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36" name="Rectangle 688"/>
            <p:cNvSpPr>
              <a:spLocks noChangeArrowheads="1"/>
            </p:cNvSpPr>
            <p:nvPr/>
          </p:nvSpPr>
          <p:spPr bwMode="auto">
            <a:xfrm>
              <a:off x="2926" y="2432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37" name="Rectangle 689"/>
            <p:cNvSpPr>
              <a:spLocks noChangeArrowheads="1"/>
            </p:cNvSpPr>
            <p:nvPr/>
          </p:nvSpPr>
          <p:spPr bwMode="auto">
            <a:xfrm>
              <a:off x="2971" y="2432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38" name="Rectangle 690"/>
            <p:cNvSpPr>
              <a:spLocks noChangeArrowheads="1"/>
            </p:cNvSpPr>
            <p:nvPr/>
          </p:nvSpPr>
          <p:spPr bwMode="auto">
            <a:xfrm>
              <a:off x="3016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39" name="Rectangle 691"/>
            <p:cNvSpPr>
              <a:spLocks noChangeArrowheads="1"/>
            </p:cNvSpPr>
            <p:nvPr/>
          </p:nvSpPr>
          <p:spPr bwMode="auto">
            <a:xfrm>
              <a:off x="3062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40" name="Rectangle 692"/>
            <p:cNvSpPr>
              <a:spLocks noChangeArrowheads="1"/>
            </p:cNvSpPr>
            <p:nvPr/>
          </p:nvSpPr>
          <p:spPr bwMode="auto">
            <a:xfrm>
              <a:off x="3107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41" name="Rectangle 693"/>
            <p:cNvSpPr>
              <a:spLocks noChangeArrowheads="1"/>
            </p:cNvSpPr>
            <p:nvPr/>
          </p:nvSpPr>
          <p:spPr bwMode="auto">
            <a:xfrm>
              <a:off x="3153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42" name="Rectangle 694"/>
            <p:cNvSpPr>
              <a:spLocks noChangeArrowheads="1"/>
            </p:cNvSpPr>
            <p:nvPr/>
          </p:nvSpPr>
          <p:spPr bwMode="auto">
            <a:xfrm>
              <a:off x="3198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43" name="Rectangle 695"/>
            <p:cNvSpPr>
              <a:spLocks noChangeArrowheads="1"/>
            </p:cNvSpPr>
            <p:nvPr/>
          </p:nvSpPr>
          <p:spPr bwMode="auto">
            <a:xfrm>
              <a:off x="3243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44" name="Rectangle 696"/>
            <p:cNvSpPr>
              <a:spLocks noChangeArrowheads="1"/>
            </p:cNvSpPr>
            <p:nvPr/>
          </p:nvSpPr>
          <p:spPr bwMode="auto">
            <a:xfrm>
              <a:off x="3289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45" name="Rectangle 697"/>
            <p:cNvSpPr>
              <a:spLocks noChangeArrowheads="1"/>
            </p:cNvSpPr>
            <p:nvPr/>
          </p:nvSpPr>
          <p:spPr bwMode="auto">
            <a:xfrm>
              <a:off x="3334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46" name="Rectangle 698"/>
            <p:cNvSpPr>
              <a:spLocks noChangeArrowheads="1"/>
            </p:cNvSpPr>
            <p:nvPr/>
          </p:nvSpPr>
          <p:spPr bwMode="auto">
            <a:xfrm>
              <a:off x="3380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47" name="Rectangle 699"/>
            <p:cNvSpPr>
              <a:spLocks noChangeArrowheads="1"/>
            </p:cNvSpPr>
            <p:nvPr/>
          </p:nvSpPr>
          <p:spPr bwMode="auto">
            <a:xfrm>
              <a:off x="3425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48" name="Rectangle 700"/>
            <p:cNvSpPr>
              <a:spLocks noChangeArrowheads="1"/>
            </p:cNvSpPr>
            <p:nvPr/>
          </p:nvSpPr>
          <p:spPr bwMode="auto">
            <a:xfrm>
              <a:off x="3470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49" name="Rectangle 701"/>
            <p:cNvSpPr>
              <a:spLocks noChangeArrowheads="1"/>
            </p:cNvSpPr>
            <p:nvPr/>
          </p:nvSpPr>
          <p:spPr bwMode="auto">
            <a:xfrm>
              <a:off x="3516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50" name="Rectangle 702"/>
            <p:cNvSpPr>
              <a:spLocks noChangeArrowheads="1"/>
            </p:cNvSpPr>
            <p:nvPr/>
          </p:nvSpPr>
          <p:spPr bwMode="auto">
            <a:xfrm>
              <a:off x="3561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51" name="Rectangle 703"/>
            <p:cNvSpPr>
              <a:spLocks noChangeArrowheads="1"/>
            </p:cNvSpPr>
            <p:nvPr/>
          </p:nvSpPr>
          <p:spPr bwMode="auto">
            <a:xfrm>
              <a:off x="3607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52" name="Rectangle 704"/>
            <p:cNvSpPr>
              <a:spLocks noChangeArrowheads="1"/>
            </p:cNvSpPr>
            <p:nvPr/>
          </p:nvSpPr>
          <p:spPr bwMode="auto">
            <a:xfrm>
              <a:off x="3652" y="2432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53" name="Rectangle 705"/>
            <p:cNvSpPr>
              <a:spLocks noChangeArrowheads="1"/>
            </p:cNvSpPr>
            <p:nvPr/>
          </p:nvSpPr>
          <p:spPr bwMode="auto">
            <a:xfrm>
              <a:off x="2472" y="238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54" name="Rectangle 706"/>
            <p:cNvSpPr>
              <a:spLocks noChangeArrowheads="1"/>
            </p:cNvSpPr>
            <p:nvPr/>
          </p:nvSpPr>
          <p:spPr bwMode="auto">
            <a:xfrm>
              <a:off x="2517" y="238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55" name="Rectangle 707"/>
            <p:cNvSpPr>
              <a:spLocks noChangeArrowheads="1"/>
            </p:cNvSpPr>
            <p:nvPr/>
          </p:nvSpPr>
          <p:spPr bwMode="auto">
            <a:xfrm>
              <a:off x="2562" y="238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56" name="Rectangle 708"/>
            <p:cNvSpPr>
              <a:spLocks noChangeArrowheads="1"/>
            </p:cNvSpPr>
            <p:nvPr/>
          </p:nvSpPr>
          <p:spPr bwMode="auto">
            <a:xfrm>
              <a:off x="2608" y="238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57" name="Rectangle 709"/>
            <p:cNvSpPr>
              <a:spLocks noChangeArrowheads="1"/>
            </p:cNvSpPr>
            <p:nvPr/>
          </p:nvSpPr>
          <p:spPr bwMode="auto">
            <a:xfrm>
              <a:off x="2653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58" name="Rectangle 710"/>
            <p:cNvSpPr>
              <a:spLocks noChangeArrowheads="1"/>
            </p:cNvSpPr>
            <p:nvPr/>
          </p:nvSpPr>
          <p:spPr bwMode="auto">
            <a:xfrm>
              <a:off x="2699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59" name="Rectangle 711"/>
            <p:cNvSpPr>
              <a:spLocks noChangeArrowheads="1"/>
            </p:cNvSpPr>
            <p:nvPr/>
          </p:nvSpPr>
          <p:spPr bwMode="auto">
            <a:xfrm>
              <a:off x="2744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60" name="Rectangle 712"/>
            <p:cNvSpPr>
              <a:spLocks noChangeArrowheads="1"/>
            </p:cNvSpPr>
            <p:nvPr/>
          </p:nvSpPr>
          <p:spPr bwMode="auto">
            <a:xfrm>
              <a:off x="2789" y="2387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61" name="Rectangle 713"/>
            <p:cNvSpPr>
              <a:spLocks noChangeArrowheads="1"/>
            </p:cNvSpPr>
            <p:nvPr/>
          </p:nvSpPr>
          <p:spPr bwMode="auto">
            <a:xfrm>
              <a:off x="2835" y="2387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62" name="Rectangle 714"/>
            <p:cNvSpPr>
              <a:spLocks noChangeArrowheads="1"/>
            </p:cNvSpPr>
            <p:nvPr/>
          </p:nvSpPr>
          <p:spPr bwMode="auto">
            <a:xfrm>
              <a:off x="2880" y="2387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63" name="Rectangle 715"/>
            <p:cNvSpPr>
              <a:spLocks noChangeArrowheads="1"/>
            </p:cNvSpPr>
            <p:nvPr/>
          </p:nvSpPr>
          <p:spPr bwMode="auto">
            <a:xfrm>
              <a:off x="2926" y="2387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64" name="Rectangle 716"/>
            <p:cNvSpPr>
              <a:spLocks noChangeArrowheads="1"/>
            </p:cNvSpPr>
            <p:nvPr/>
          </p:nvSpPr>
          <p:spPr bwMode="auto">
            <a:xfrm>
              <a:off x="2971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65" name="Rectangle 717"/>
            <p:cNvSpPr>
              <a:spLocks noChangeArrowheads="1"/>
            </p:cNvSpPr>
            <p:nvPr/>
          </p:nvSpPr>
          <p:spPr bwMode="auto">
            <a:xfrm>
              <a:off x="3016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66" name="Rectangle 718"/>
            <p:cNvSpPr>
              <a:spLocks noChangeArrowheads="1"/>
            </p:cNvSpPr>
            <p:nvPr/>
          </p:nvSpPr>
          <p:spPr bwMode="auto">
            <a:xfrm>
              <a:off x="3062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67" name="Rectangle 719"/>
            <p:cNvSpPr>
              <a:spLocks noChangeArrowheads="1"/>
            </p:cNvSpPr>
            <p:nvPr/>
          </p:nvSpPr>
          <p:spPr bwMode="auto">
            <a:xfrm>
              <a:off x="3107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68" name="Rectangle 720"/>
            <p:cNvSpPr>
              <a:spLocks noChangeArrowheads="1"/>
            </p:cNvSpPr>
            <p:nvPr/>
          </p:nvSpPr>
          <p:spPr bwMode="auto">
            <a:xfrm>
              <a:off x="3153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69" name="Rectangle 721"/>
            <p:cNvSpPr>
              <a:spLocks noChangeArrowheads="1"/>
            </p:cNvSpPr>
            <p:nvPr/>
          </p:nvSpPr>
          <p:spPr bwMode="auto">
            <a:xfrm>
              <a:off x="3198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70" name="Rectangle 722"/>
            <p:cNvSpPr>
              <a:spLocks noChangeArrowheads="1"/>
            </p:cNvSpPr>
            <p:nvPr/>
          </p:nvSpPr>
          <p:spPr bwMode="auto">
            <a:xfrm>
              <a:off x="3243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71" name="Rectangle 723"/>
            <p:cNvSpPr>
              <a:spLocks noChangeArrowheads="1"/>
            </p:cNvSpPr>
            <p:nvPr/>
          </p:nvSpPr>
          <p:spPr bwMode="auto">
            <a:xfrm>
              <a:off x="3289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72" name="Rectangle 724"/>
            <p:cNvSpPr>
              <a:spLocks noChangeArrowheads="1"/>
            </p:cNvSpPr>
            <p:nvPr/>
          </p:nvSpPr>
          <p:spPr bwMode="auto">
            <a:xfrm>
              <a:off x="3334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73" name="Rectangle 725"/>
            <p:cNvSpPr>
              <a:spLocks noChangeArrowheads="1"/>
            </p:cNvSpPr>
            <p:nvPr/>
          </p:nvSpPr>
          <p:spPr bwMode="auto">
            <a:xfrm>
              <a:off x="3380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74" name="Rectangle 726"/>
            <p:cNvSpPr>
              <a:spLocks noChangeArrowheads="1"/>
            </p:cNvSpPr>
            <p:nvPr/>
          </p:nvSpPr>
          <p:spPr bwMode="auto">
            <a:xfrm>
              <a:off x="3425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75" name="Rectangle 727"/>
            <p:cNvSpPr>
              <a:spLocks noChangeArrowheads="1"/>
            </p:cNvSpPr>
            <p:nvPr/>
          </p:nvSpPr>
          <p:spPr bwMode="auto">
            <a:xfrm>
              <a:off x="3470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76" name="Rectangle 728"/>
            <p:cNvSpPr>
              <a:spLocks noChangeArrowheads="1"/>
            </p:cNvSpPr>
            <p:nvPr/>
          </p:nvSpPr>
          <p:spPr bwMode="auto">
            <a:xfrm>
              <a:off x="3516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77" name="Rectangle 729"/>
            <p:cNvSpPr>
              <a:spLocks noChangeArrowheads="1"/>
            </p:cNvSpPr>
            <p:nvPr/>
          </p:nvSpPr>
          <p:spPr bwMode="auto">
            <a:xfrm>
              <a:off x="3561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78" name="Rectangle 730"/>
            <p:cNvSpPr>
              <a:spLocks noChangeArrowheads="1"/>
            </p:cNvSpPr>
            <p:nvPr/>
          </p:nvSpPr>
          <p:spPr bwMode="auto">
            <a:xfrm>
              <a:off x="3607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79" name="Rectangle 731"/>
            <p:cNvSpPr>
              <a:spLocks noChangeArrowheads="1"/>
            </p:cNvSpPr>
            <p:nvPr/>
          </p:nvSpPr>
          <p:spPr bwMode="auto">
            <a:xfrm>
              <a:off x="3652" y="2387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80" name="Rectangle 732"/>
            <p:cNvSpPr>
              <a:spLocks noChangeArrowheads="1"/>
            </p:cNvSpPr>
            <p:nvPr/>
          </p:nvSpPr>
          <p:spPr bwMode="auto">
            <a:xfrm>
              <a:off x="2472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81" name="Rectangle 733"/>
            <p:cNvSpPr>
              <a:spLocks noChangeArrowheads="1"/>
            </p:cNvSpPr>
            <p:nvPr/>
          </p:nvSpPr>
          <p:spPr bwMode="auto">
            <a:xfrm>
              <a:off x="2517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82" name="Rectangle 734"/>
            <p:cNvSpPr>
              <a:spLocks noChangeArrowheads="1"/>
            </p:cNvSpPr>
            <p:nvPr/>
          </p:nvSpPr>
          <p:spPr bwMode="auto">
            <a:xfrm>
              <a:off x="2562" y="234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83" name="Rectangle 735"/>
            <p:cNvSpPr>
              <a:spLocks noChangeArrowheads="1"/>
            </p:cNvSpPr>
            <p:nvPr/>
          </p:nvSpPr>
          <p:spPr bwMode="auto">
            <a:xfrm>
              <a:off x="2608" y="234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84" name="Rectangle 736"/>
            <p:cNvSpPr>
              <a:spLocks noChangeArrowheads="1"/>
            </p:cNvSpPr>
            <p:nvPr/>
          </p:nvSpPr>
          <p:spPr bwMode="auto">
            <a:xfrm>
              <a:off x="2653" y="234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85" name="Rectangle 737"/>
            <p:cNvSpPr>
              <a:spLocks noChangeArrowheads="1"/>
            </p:cNvSpPr>
            <p:nvPr/>
          </p:nvSpPr>
          <p:spPr bwMode="auto">
            <a:xfrm>
              <a:off x="2699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86" name="Rectangle 738"/>
            <p:cNvSpPr>
              <a:spLocks noChangeArrowheads="1"/>
            </p:cNvSpPr>
            <p:nvPr/>
          </p:nvSpPr>
          <p:spPr bwMode="auto">
            <a:xfrm>
              <a:off x="2744" y="234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87" name="Rectangle 739"/>
            <p:cNvSpPr>
              <a:spLocks noChangeArrowheads="1"/>
            </p:cNvSpPr>
            <p:nvPr/>
          </p:nvSpPr>
          <p:spPr bwMode="auto">
            <a:xfrm>
              <a:off x="2789" y="2341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88" name="Rectangle 740"/>
            <p:cNvSpPr>
              <a:spLocks noChangeArrowheads="1"/>
            </p:cNvSpPr>
            <p:nvPr/>
          </p:nvSpPr>
          <p:spPr bwMode="auto">
            <a:xfrm>
              <a:off x="2835" y="2341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89" name="Rectangle 741"/>
            <p:cNvSpPr>
              <a:spLocks noChangeArrowheads="1"/>
            </p:cNvSpPr>
            <p:nvPr/>
          </p:nvSpPr>
          <p:spPr bwMode="auto">
            <a:xfrm>
              <a:off x="2880" y="2341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90" name="Rectangle 742"/>
            <p:cNvSpPr>
              <a:spLocks noChangeArrowheads="1"/>
            </p:cNvSpPr>
            <p:nvPr/>
          </p:nvSpPr>
          <p:spPr bwMode="auto">
            <a:xfrm>
              <a:off x="2926" y="2341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91" name="Rectangle 743"/>
            <p:cNvSpPr>
              <a:spLocks noChangeArrowheads="1"/>
            </p:cNvSpPr>
            <p:nvPr/>
          </p:nvSpPr>
          <p:spPr bwMode="auto">
            <a:xfrm>
              <a:off x="2971" y="2341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92" name="Rectangle 744"/>
            <p:cNvSpPr>
              <a:spLocks noChangeArrowheads="1"/>
            </p:cNvSpPr>
            <p:nvPr/>
          </p:nvSpPr>
          <p:spPr bwMode="auto">
            <a:xfrm>
              <a:off x="3016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93" name="Rectangle 745"/>
            <p:cNvSpPr>
              <a:spLocks noChangeArrowheads="1"/>
            </p:cNvSpPr>
            <p:nvPr/>
          </p:nvSpPr>
          <p:spPr bwMode="auto">
            <a:xfrm>
              <a:off x="3062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94" name="Rectangle 746"/>
            <p:cNvSpPr>
              <a:spLocks noChangeArrowheads="1"/>
            </p:cNvSpPr>
            <p:nvPr/>
          </p:nvSpPr>
          <p:spPr bwMode="auto">
            <a:xfrm>
              <a:off x="3107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95" name="Rectangle 747"/>
            <p:cNvSpPr>
              <a:spLocks noChangeArrowheads="1"/>
            </p:cNvSpPr>
            <p:nvPr/>
          </p:nvSpPr>
          <p:spPr bwMode="auto">
            <a:xfrm>
              <a:off x="3153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96" name="Rectangle 748"/>
            <p:cNvSpPr>
              <a:spLocks noChangeArrowheads="1"/>
            </p:cNvSpPr>
            <p:nvPr/>
          </p:nvSpPr>
          <p:spPr bwMode="auto">
            <a:xfrm>
              <a:off x="3198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97" name="Rectangle 749"/>
            <p:cNvSpPr>
              <a:spLocks noChangeArrowheads="1"/>
            </p:cNvSpPr>
            <p:nvPr/>
          </p:nvSpPr>
          <p:spPr bwMode="auto">
            <a:xfrm>
              <a:off x="3243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98" name="Rectangle 750"/>
            <p:cNvSpPr>
              <a:spLocks noChangeArrowheads="1"/>
            </p:cNvSpPr>
            <p:nvPr/>
          </p:nvSpPr>
          <p:spPr bwMode="auto">
            <a:xfrm>
              <a:off x="3289" y="2341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999" name="Rectangle 751"/>
            <p:cNvSpPr>
              <a:spLocks noChangeArrowheads="1"/>
            </p:cNvSpPr>
            <p:nvPr/>
          </p:nvSpPr>
          <p:spPr bwMode="auto">
            <a:xfrm>
              <a:off x="3334" y="2341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00" name="Rectangle 752"/>
            <p:cNvSpPr>
              <a:spLocks noChangeArrowheads="1"/>
            </p:cNvSpPr>
            <p:nvPr/>
          </p:nvSpPr>
          <p:spPr bwMode="auto">
            <a:xfrm>
              <a:off x="3380" y="2341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01" name="Rectangle 753"/>
            <p:cNvSpPr>
              <a:spLocks noChangeArrowheads="1"/>
            </p:cNvSpPr>
            <p:nvPr/>
          </p:nvSpPr>
          <p:spPr bwMode="auto">
            <a:xfrm>
              <a:off x="3425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02" name="Rectangle 754"/>
            <p:cNvSpPr>
              <a:spLocks noChangeArrowheads="1"/>
            </p:cNvSpPr>
            <p:nvPr/>
          </p:nvSpPr>
          <p:spPr bwMode="auto">
            <a:xfrm>
              <a:off x="3470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03" name="Rectangle 755"/>
            <p:cNvSpPr>
              <a:spLocks noChangeArrowheads="1"/>
            </p:cNvSpPr>
            <p:nvPr/>
          </p:nvSpPr>
          <p:spPr bwMode="auto">
            <a:xfrm>
              <a:off x="3516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04" name="Rectangle 756"/>
            <p:cNvSpPr>
              <a:spLocks noChangeArrowheads="1"/>
            </p:cNvSpPr>
            <p:nvPr/>
          </p:nvSpPr>
          <p:spPr bwMode="auto">
            <a:xfrm>
              <a:off x="3561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05" name="Rectangle 757"/>
            <p:cNvSpPr>
              <a:spLocks noChangeArrowheads="1"/>
            </p:cNvSpPr>
            <p:nvPr/>
          </p:nvSpPr>
          <p:spPr bwMode="auto">
            <a:xfrm>
              <a:off x="3607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06" name="Rectangle 758"/>
            <p:cNvSpPr>
              <a:spLocks noChangeArrowheads="1"/>
            </p:cNvSpPr>
            <p:nvPr/>
          </p:nvSpPr>
          <p:spPr bwMode="auto">
            <a:xfrm>
              <a:off x="3652" y="2341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07" name="Rectangle 759"/>
            <p:cNvSpPr>
              <a:spLocks noChangeArrowheads="1"/>
            </p:cNvSpPr>
            <p:nvPr/>
          </p:nvSpPr>
          <p:spPr bwMode="auto">
            <a:xfrm>
              <a:off x="2472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08" name="Rectangle 760"/>
            <p:cNvSpPr>
              <a:spLocks noChangeArrowheads="1"/>
            </p:cNvSpPr>
            <p:nvPr/>
          </p:nvSpPr>
          <p:spPr bwMode="auto">
            <a:xfrm>
              <a:off x="2517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09" name="Rectangle 761"/>
            <p:cNvSpPr>
              <a:spLocks noChangeArrowheads="1"/>
            </p:cNvSpPr>
            <p:nvPr/>
          </p:nvSpPr>
          <p:spPr bwMode="auto">
            <a:xfrm>
              <a:off x="2562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10" name="Rectangle 762"/>
            <p:cNvSpPr>
              <a:spLocks noChangeArrowheads="1"/>
            </p:cNvSpPr>
            <p:nvPr/>
          </p:nvSpPr>
          <p:spPr bwMode="auto">
            <a:xfrm>
              <a:off x="2608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11" name="Rectangle 763"/>
            <p:cNvSpPr>
              <a:spLocks noChangeArrowheads="1"/>
            </p:cNvSpPr>
            <p:nvPr/>
          </p:nvSpPr>
          <p:spPr bwMode="auto">
            <a:xfrm>
              <a:off x="2653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12" name="Rectangle 764"/>
            <p:cNvSpPr>
              <a:spLocks noChangeArrowheads="1"/>
            </p:cNvSpPr>
            <p:nvPr/>
          </p:nvSpPr>
          <p:spPr bwMode="auto">
            <a:xfrm>
              <a:off x="2699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13" name="Rectangle 765"/>
            <p:cNvSpPr>
              <a:spLocks noChangeArrowheads="1"/>
            </p:cNvSpPr>
            <p:nvPr/>
          </p:nvSpPr>
          <p:spPr bwMode="auto">
            <a:xfrm>
              <a:off x="2744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14" name="Rectangle 766"/>
            <p:cNvSpPr>
              <a:spLocks noChangeArrowheads="1"/>
            </p:cNvSpPr>
            <p:nvPr/>
          </p:nvSpPr>
          <p:spPr bwMode="auto">
            <a:xfrm>
              <a:off x="2789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15" name="Rectangle 767"/>
            <p:cNvSpPr>
              <a:spLocks noChangeArrowheads="1"/>
            </p:cNvSpPr>
            <p:nvPr/>
          </p:nvSpPr>
          <p:spPr bwMode="auto">
            <a:xfrm>
              <a:off x="2835" y="2296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16" name="Rectangle 768"/>
            <p:cNvSpPr>
              <a:spLocks noChangeArrowheads="1"/>
            </p:cNvSpPr>
            <p:nvPr/>
          </p:nvSpPr>
          <p:spPr bwMode="auto">
            <a:xfrm>
              <a:off x="2880" y="2296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17" name="Rectangle 769"/>
            <p:cNvSpPr>
              <a:spLocks noChangeArrowheads="1"/>
            </p:cNvSpPr>
            <p:nvPr/>
          </p:nvSpPr>
          <p:spPr bwMode="auto">
            <a:xfrm>
              <a:off x="2926" y="2296"/>
              <a:ext cx="45" cy="45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18" name="Rectangle 770"/>
            <p:cNvSpPr>
              <a:spLocks noChangeArrowheads="1"/>
            </p:cNvSpPr>
            <p:nvPr/>
          </p:nvSpPr>
          <p:spPr bwMode="auto">
            <a:xfrm>
              <a:off x="2971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19" name="Rectangle 771"/>
            <p:cNvSpPr>
              <a:spLocks noChangeArrowheads="1"/>
            </p:cNvSpPr>
            <p:nvPr/>
          </p:nvSpPr>
          <p:spPr bwMode="auto">
            <a:xfrm>
              <a:off x="3016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20" name="Rectangle 772"/>
            <p:cNvSpPr>
              <a:spLocks noChangeArrowheads="1"/>
            </p:cNvSpPr>
            <p:nvPr/>
          </p:nvSpPr>
          <p:spPr bwMode="auto">
            <a:xfrm>
              <a:off x="3062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21" name="Rectangle 773"/>
            <p:cNvSpPr>
              <a:spLocks noChangeArrowheads="1"/>
            </p:cNvSpPr>
            <p:nvPr/>
          </p:nvSpPr>
          <p:spPr bwMode="auto">
            <a:xfrm>
              <a:off x="3107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22" name="Rectangle 774"/>
            <p:cNvSpPr>
              <a:spLocks noChangeArrowheads="1"/>
            </p:cNvSpPr>
            <p:nvPr/>
          </p:nvSpPr>
          <p:spPr bwMode="auto">
            <a:xfrm>
              <a:off x="3153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23" name="Rectangle 775"/>
            <p:cNvSpPr>
              <a:spLocks noChangeArrowheads="1"/>
            </p:cNvSpPr>
            <p:nvPr/>
          </p:nvSpPr>
          <p:spPr bwMode="auto">
            <a:xfrm>
              <a:off x="3198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24" name="Rectangle 776"/>
            <p:cNvSpPr>
              <a:spLocks noChangeArrowheads="1"/>
            </p:cNvSpPr>
            <p:nvPr/>
          </p:nvSpPr>
          <p:spPr bwMode="auto">
            <a:xfrm>
              <a:off x="3243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25" name="Rectangle 777"/>
            <p:cNvSpPr>
              <a:spLocks noChangeArrowheads="1"/>
            </p:cNvSpPr>
            <p:nvPr/>
          </p:nvSpPr>
          <p:spPr bwMode="auto">
            <a:xfrm>
              <a:off x="3289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26" name="Rectangle 778"/>
            <p:cNvSpPr>
              <a:spLocks noChangeArrowheads="1"/>
            </p:cNvSpPr>
            <p:nvPr/>
          </p:nvSpPr>
          <p:spPr bwMode="auto">
            <a:xfrm>
              <a:off x="3334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27" name="Rectangle 779"/>
            <p:cNvSpPr>
              <a:spLocks noChangeArrowheads="1"/>
            </p:cNvSpPr>
            <p:nvPr/>
          </p:nvSpPr>
          <p:spPr bwMode="auto">
            <a:xfrm>
              <a:off x="3380" y="2296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28" name="Rectangle 780"/>
            <p:cNvSpPr>
              <a:spLocks noChangeArrowheads="1"/>
            </p:cNvSpPr>
            <p:nvPr/>
          </p:nvSpPr>
          <p:spPr bwMode="auto">
            <a:xfrm>
              <a:off x="3425" y="2296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29" name="Rectangle 781"/>
            <p:cNvSpPr>
              <a:spLocks noChangeArrowheads="1"/>
            </p:cNvSpPr>
            <p:nvPr/>
          </p:nvSpPr>
          <p:spPr bwMode="auto">
            <a:xfrm>
              <a:off x="3470" y="2296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30" name="Rectangle 782"/>
            <p:cNvSpPr>
              <a:spLocks noChangeArrowheads="1"/>
            </p:cNvSpPr>
            <p:nvPr/>
          </p:nvSpPr>
          <p:spPr bwMode="auto">
            <a:xfrm>
              <a:off x="3516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31" name="Rectangle 783"/>
            <p:cNvSpPr>
              <a:spLocks noChangeArrowheads="1"/>
            </p:cNvSpPr>
            <p:nvPr/>
          </p:nvSpPr>
          <p:spPr bwMode="auto">
            <a:xfrm>
              <a:off x="3561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32" name="Rectangle 784"/>
            <p:cNvSpPr>
              <a:spLocks noChangeArrowheads="1"/>
            </p:cNvSpPr>
            <p:nvPr/>
          </p:nvSpPr>
          <p:spPr bwMode="auto">
            <a:xfrm>
              <a:off x="3607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33" name="Rectangle 785"/>
            <p:cNvSpPr>
              <a:spLocks noChangeArrowheads="1"/>
            </p:cNvSpPr>
            <p:nvPr/>
          </p:nvSpPr>
          <p:spPr bwMode="auto">
            <a:xfrm>
              <a:off x="3652" y="229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34" name="Rectangle 786"/>
            <p:cNvSpPr>
              <a:spLocks noChangeArrowheads="1"/>
            </p:cNvSpPr>
            <p:nvPr/>
          </p:nvSpPr>
          <p:spPr bwMode="auto">
            <a:xfrm>
              <a:off x="2472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35" name="Rectangle 787"/>
            <p:cNvSpPr>
              <a:spLocks noChangeArrowheads="1"/>
            </p:cNvSpPr>
            <p:nvPr/>
          </p:nvSpPr>
          <p:spPr bwMode="auto">
            <a:xfrm>
              <a:off x="2517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36" name="Rectangle 788"/>
            <p:cNvSpPr>
              <a:spLocks noChangeArrowheads="1"/>
            </p:cNvSpPr>
            <p:nvPr/>
          </p:nvSpPr>
          <p:spPr bwMode="auto">
            <a:xfrm>
              <a:off x="2562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37" name="Rectangle 789"/>
            <p:cNvSpPr>
              <a:spLocks noChangeArrowheads="1"/>
            </p:cNvSpPr>
            <p:nvPr/>
          </p:nvSpPr>
          <p:spPr bwMode="auto">
            <a:xfrm>
              <a:off x="2608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38" name="Rectangle 790"/>
            <p:cNvSpPr>
              <a:spLocks noChangeArrowheads="1"/>
            </p:cNvSpPr>
            <p:nvPr/>
          </p:nvSpPr>
          <p:spPr bwMode="auto">
            <a:xfrm>
              <a:off x="2653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39" name="Rectangle 791"/>
            <p:cNvSpPr>
              <a:spLocks noChangeArrowheads="1"/>
            </p:cNvSpPr>
            <p:nvPr/>
          </p:nvSpPr>
          <p:spPr bwMode="auto">
            <a:xfrm>
              <a:off x="2699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40" name="Rectangle 792"/>
            <p:cNvSpPr>
              <a:spLocks noChangeArrowheads="1"/>
            </p:cNvSpPr>
            <p:nvPr/>
          </p:nvSpPr>
          <p:spPr bwMode="auto">
            <a:xfrm>
              <a:off x="2744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41" name="Rectangle 793"/>
            <p:cNvSpPr>
              <a:spLocks noChangeArrowheads="1"/>
            </p:cNvSpPr>
            <p:nvPr/>
          </p:nvSpPr>
          <p:spPr bwMode="auto">
            <a:xfrm>
              <a:off x="2789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42" name="Rectangle 794"/>
            <p:cNvSpPr>
              <a:spLocks noChangeArrowheads="1"/>
            </p:cNvSpPr>
            <p:nvPr/>
          </p:nvSpPr>
          <p:spPr bwMode="auto">
            <a:xfrm>
              <a:off x="2835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43" name="Rectangle 795"/>
            <p:cNvSpPr>
              <a:spLocks noChangeArrowheads="1"/>
            </p:cNvSpPr>
            <p:nvPr/>
          </p:nvSpPr>
          <p:spPr bwMode="auto">
            <a:xfrm>
              <a:off x="2880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44" name="Rectangle 796"/>
            <p:cNvSpPr>
              <a:spLocks noChangeArrowheads="1"/>
            </p:cNvSpPr>
            <p:nvPr/>
          </p:nvSpPr>
          <p:spPr bwMode="auto">
            <a:xfrm>
              <a:off x="2926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45" name="Rectangle 797"/>
            <p:cNvSpPr>
              <a:spLocks noChangeArrowheads="1"/>
            </p:cNvSpPr>
            <p:nvPr/>
          </p:nvSpPr>
          <p:spPr bwMode="auto">
            <a:xfrm>
              <a:off x="2971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46" name="Rectangle 798"/>
            <p:cNvSpPr>
              <a:spLocks noChangeArrowheads="1"/>
            </p:cNvSpPr>
            <p:nvPr/>
          </p:nvSpPr>
          <p:spPr bwMode="auto">
            <a:xfrm>
              <a:off x="3016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47" name="Rectangle 799"/>
            <p:cNvSpPr>
              <a:spLocks noChangeArrowheads="1"/>
            </p:cNvSpPr>
            <p:nvPr/>
          </p:nvSpPr>
          <p:spPr bwMode="auto">
            <a:xfrm>
              <a:off x="3062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48" name="Rectangle 800"/>
            <p:cNvSpPr>
              <a:spLocks noChangeArrowheads="1"/>
            </p:cNvSpPr>
            <p:nvPr/>
          </p:nvSpPr>
          <p:spPr bwMode="auto">
            <a:xfrm>
              <a:off x="3107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49" name="Rectangle 801"/>
            <p:cNvSpPr>
              <a:spLocks noChangeArrowheads="1"/>
            </p:cNvSpPr>
            <p:nvPr/>
          </p:nvSpPr>
          <p:spPr bwMode="auto">
            <a:xfrm>
              <a:off x="3153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50" name="Rectangle 802"/>
            <p:cNvSpPr>
              <a:spLocks noChangeArrowheads="1"/>
            </p:cNvSpPr>
            <p:nvPr/>
          </p:nvSpPr>
          <p:spPr bwMode="auto">
            <a:xfrm>
              <a:off x="3198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51" name="Rectangle 803"/>
            <p:cNvSpPr>
              <a:spLocks noChangeArrowheads="1"/>
            </p:cNvSpPr>
            <p:nvPr/>
          </p:nvSpPr>
          <p:spPr bwMode="auto">
            <a:xfrm>
              <a:off x="3243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52" name="Rectangle 804"/>
            <p:cNvSpPr>
              <a:spLocks noChangeArrowheads="1"/>
            </p:cNvSpPr>
            <p:nvPr/>
          </p:nvSpPr>
          <p:spPr bwMode="auto">
            <a:xfrm>
              <a:off x="3289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53" name="Rectangle 805"/>
            <p:cNvSpPr>
              <a:spLocks noChangeArrowheads="1"/>
            </p:cNvSpPr>
            <p:nvPr/>
          </p:nvSpPr>
          <p:spPr bwMode="auto">
            <a:xfrm>
              <a:off x="3334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54" name="Rectangle 806"/>
            <p:cNvSpPr>
              <a:spLocks noChangeArrowheads="1"/>
            </p:cNvSpPr>
            <p:nvPr/>
          </p:nvSpPr>
          <p:spPr bwMode="auto">
            <a:xfrm>
              <a:off x="3380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55" name="Rectangle 807"/>
            <p:cNvSpPr>
              <a:spLocks noChangeArrowheads="1"/>
            </p:cNvSpPr>
            <p:nvPr/>
          </p:nvSpPr>
          <p:spPr bwMode="auto">
            <a:xfrm>
              <a:off x="3425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56" name="Rectangle 808"/>
            <p:cNvSpPr>
              <a:spLocks noChangeArrowheads="1"/>
            </p:cNvSpPr>
            <p:nvPr/>
          </p:nvSpPr>
          <p:spPr bwMode="auto">
            <a:xfrm>
              <a:off x="3470" y="2250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57" name="Rectangle 809"/>
            <p:cNvSpPr>
              <a:spLocks noChangeArrowheads="1"/>
            </p:cNvSpPr>
            <p:nvPr/>
          </p:nvSpPr>
          <p:spPr bwMode="auto">
            <a:xfrm>
              <a:off x="3516" y="2250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58" name="Rectangle 810"/>
            <p:cNvSpPr>
              <a:spLocks noChangeArrowheads="1"/>
            </p:cNvSpPr>
            <p:nvPr/>
          </p:nvSpPr>
          <p:spPr bwMode="auto">
            <a:xfrm>
              <a:off x="3561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59" name="Rectangle 811"/>
            <p:cNvSpPr>
              <a:spLocks noChangeArrowheads="1"/>
            </p:cNvSpPr>
            <p:nvPr/>
          </p:nvSpPr>
          <p:spPr bwMode="auto">
            <a:xfrm>
              <a:off x="3607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60" name="Rectangle 812"/>
            <p:cNvSpPr>
              <a:spLocks noChangeArrowheads="1"/>
            </p:cNvSpPr>
            <p:nvPr/>
          </p:nvSpPr>
          <p:spPr bwMode="auto">
            <a:xfrm>
              <a:off x="3652" y="225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61" name="Rectangle 813"/>
            <p:cNvSpPr>
              <a:spLocks noChangeArrowheads="1"/>
            </p:cNvSpPr>
            <p:nvPr/>
          </p:nvSpPr>
          <p:spPr bwMode="auto">
            <a:xfrm>
              <a:off x="2472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62" name="Rectangle 814"/>
            <p:cNvSpPr>
              <a:spLocks noChangeArrowheads="1"/>
            </p:cNvSpPr>
            <p:nvPr/>
          </p:nvSpPr>
          <p:spPr bwMode="auto">
            <a:xfrm>
              <a:off x="2517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63" name="Rectangle 815"/>
            <p:cNvSpPr>
              <a:spLocks noChangeArrowheads="1"/>
            </p:cNvSpPr>
            <p:nvPr/>
          </p:nvSpPr>
          <p:spPr bwMode="auto">
            <a:xfrm>
              <a:off x="2562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64" name="Rectangle 816"/>
            <p:cNvSpPr>
              <a:spLocks noChangeArrowheads="1"/>
            </p:cNvSpPr>
            <p:nvPr/>
          </p:nvSpPr>
          <p:spPr bwMode="auto">
            <a:xfrm>
              <a:off x="2608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65" name="Rectangle 817"/>
            <p:cNvSpPr>
              <a:spLocks noChangeArrowheads="1"/>
            </p:cNvSpPr>
            <p:nvPr/>
          </p:nvSpPr>
          <p:spPr bwMode="auto">
            <a:xfrm>
              <a:off x="2653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66" name="Rectangle 818"/>
            <p:cNvSpPr>
              <a:spLocks noChangeArrowheads="1"/>
            </p:cNvSpPr>
            <p:nvPr/>
          </p:nvSpPr>
          <p:spPr bwMode="auto">
            <a:xfrm>
              <a:off x="2699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67" name="Rectangle 819"/>
            <p:cNvSpPr>
              <a:spLocks noChangeArrowheads="1"/>
            </p:cNvSpPr>
            <p:nvPr/>
          </p:nvSpPr>
          <p:spPr bwMode="auto">
            <a:xfrm>
              <a:off x="2744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68" name="Rectangle 820"/>
            <p:cNvSpPr>
              <a:spLocks noChangeArrowheads="1"/>
            </p:cNvSpPr>
            <p:nvPr/>
          </p:nvSpPr>
          <p:spPr bwMode="auto">
            <a:xfrm>
              <a:off x="2789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69" name="Rectangle 821"/>
            <p:cNvSpPr>
              <a:spLocks noChangeArrowheads="1"/>
            </p:cNvSpPr>
            <p:nvPr/>
          </p:nvSpPr>
          <p:spPr bwMode="auto">
            <a:xfrm>
              <a:off x="2835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70" name="Rectangle 822"/>
            <p:cNvSpPr>
              <a:spLocks noChangeArrowheads="1"/>
            </p:cNvSpPr>
            <p:nvPr/>
          </p:nvSpPr>
          <p:spPr bwMode="auto">
            <a:xfrm>
              <a:off x="2880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71" name="Rectangle 823"/>
            <p:cNvSpPr>
              <a:spLocks noChangeArrowheads="1"/>
            </p:cNvSpPr>
            <p:nvPr/>
          </p:nvSpPr>
          <p:spPr bwMode="auto">
            <a:xfrm>
              <a:off x="2926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72" name="Rectangle 824"/>
            <p:cNvSpPr>
              <a:spLocks noChangeArrowheads="1"/>
            </p:cNvSpPr>
            <p:nvPr/>
          </p:nvSpPr>
          <p:spPr bwMode="auto">
            <a:xfrm>
              <a:off x="2971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73" name="Rectangle 825"/>
            <p:cNvSpPr>
              <a:spLocks noChangeArrowheads="1"/>
            </p:cNvSpPr>
            <p:nvPr/>
          </p:nvSpPr>
          <p:spPr bwMode="auto">
            <a:xfrm>
              <a:off x="3016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74" name="Rectangle 826"/>
            <p:cNvSpPr>
              <a:spLocks noChangeArrowheads="1"/>
            </p:cNvSpPr>
            <p:nvPr/>
          </p:nvSpPr>
          <p:spPr bwMode="auto">
            <a:xfrm>
              <a:off x="3062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75" name="Rectangle 827"/>
            <p:cNvSpPr>
              <a:spLocks noChangeArrowheads="1"/>
            </p:cNvSpPr>
            <p:nvPr/>
          </p:nvSpPr>
          <p:spPr bwMode="auto">
            <a:xfrm>
              <a:off x="3107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76" name="Rectangle 828"/>
            <p:cNvSpPr>
              <a:spLocks noChangeArrowheads="1"/>
            </p:cNvSpPr>
            <p:nvPr/>
          </p:nvSpPr>
          <p:spPr bwMode="auto">
            <a:xfrm>
              <a:off x="3153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77" name="Rectangle 829"/>
            <p:cNvSpPr>
              <a:spLocks noChangeArrowheads="1"/>
            </p:cNvSpPr>
            <p:nvPr/>
          </p:nvSpPr>
          <p:spPr bwMode="auto">
            <a:xfrm>
              <a:off x="3198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78" name="Rectangle 830"/>
            <p:cNvSpPr>
              <a:spLocks noChangeArrowheads="1"/>
            </p:cNvSpPr>
            <p:nvPr/>
          </p:nvSpPr>
          <p:spPr bwMode="auto">
            <a:xfrm>
              <a:off x="3243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79" name="Rectangle 831"/>
            <p:cNvSpPr>
              <a:spLocks noChangeArrowheads="1"/>
            </p:cNvSpPr>
            <p:nvPr/>
          </p:nvSpPr>
          <p:spPr bwMode="auto">
            <a:xfrm>
              <a:off x="3289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80" name="Rectangle 832"/>
            <p:cNvSpPr>
              <a:spLocks noChangeArrowheads="1"/>
            </p:cNvSpPr>
            <p:nvPr/>
          </p:nvSpPr>
          <p:spPr bwMode="auto">
            <a:xfrm>
              <a:off x="3334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81" name="Rectangle 833"/>
            <p:cNvSpPr>
              <a:spLocks noChangeArrowheads="1"/>
            </p:cNvSpPr>
            <p:nvPr/>
          </p:nvSpPr>
          <p:spPr bwMode="auto">
            <a:xfrm>
              <a:off x="3380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82" name="Rectangle 834"/>
            <p:cNvSpPr>
              <a:spLocks noChangeArrowheads="1"/>
            </p:cNvSpPr>
            <p:nvPr/>
          </p:nvSpPr>
          <p:spPr bwMode="auto">
            <a:xfrm>
              <a:off x="3425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83" name="Rectangle 835"/>
            <p:cNvSpPr>
              <a:spLocks noChangeArrowheads="1"/>
            </p:cNvSpPr>
            <p:nvPr/>
          </p:nvSpPr>
          <p:spPr bwMode="auto">
            <a:xfrm>
              <a:off x="3470" y="2206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84" name="Rectangle 836"/>
            <p:cNvSpPr>
              <a:spLocks noChangeArrowheads="1"/>
            </p:cNvSpPr>
            <p:nvPr/>
          </p:nvSpPr>
          <p:spPr bwMode="auto">
            <a:xfrm>
              <a:off x="3516" y="2206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85" name="Rectangle 837"/>
            <p:cNvSpPr>
              <a:spLocks noChangeArrowheads="1"/>
            </p:cNvSpPr>
            <p:nvPr/>
          </p:nvSpPr>
          <p:spPr bwMode="auto">
            <a:xfrm>
              <a:off x="3561" y="2206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86" name="Rectangle 838"/>
            <p:cNvSpPr>
              <a:spLocks noChangeArrowheads="1"/>
            </p:cNvSpPr>
            <p:nvPr/>
          </p:nvSpPr>
          <p:spPr bwMode="auto">
            <a:xfrm>
              <a:off x="3607" y="2206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87" name="Rectangle 839"/>
            <p:cNvSpPr>
              <a:spLocks noChangeArrowheads="1"/>
            </p:cNvSpPr>
            <p:nvPr/>
          </p:nvSpPr>
          <p:spPr bwMode="auto">
            <a:xfrm>
              <a:off x="3652" y="2206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88" name="Rectangle 840"/>
            <p:cNvSpPr>
              <a:spLocks noChangeArrowheads="1"/>
            </p:cNvSpPr>
            <p:nvPr/>
          </p:nvSpPr>
          <p:spPr bwMode="auto">
            <a:xfrm>
              <a:off x="2472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89" name="Rectangle 841"/>
            <p:cNvSpPr>
              <a:spLocks noChangeArrowheads="1"/>
            </p:cNvSpPr>
            <p:nvPr/>
          </p:nvSpPr>
          <p:spPr bwMode="auto">
            <a:xfrm>
              <a:off x="2517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90" name="Rectangle 842"/>
            <p:cNvSpPr>
              <a:spLocks noChangeArrowheads="1"/>
            </p:cNvSpPr>
            <p:nvPr/>
          </p:nvSpPr>
          <p:spPr bwMode="auto">
            <a:xfrm>
              <a:off x="2562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91" name="Rectangle 843"/>
            <p:cNvSpPr>
              <a:spLocks noChangeArrowheads="1"/>
            </p:cNvSpPr>
            <p:nvPr/>
          </p:nvSpPr>
          <p:spPr bwMode="auto">
            <a:xfrm>
              <a:off x="2608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92" name="Rectangle 844"/>
            <p:cNvSpPr>
              <a:spLocks noChangeArrowheads="1"/>
            </p:cNvSpPr>
            <p:nvPr/>
          </p:nvSpPr>
          <p:spPr bwMode="auto">
            <a:xfrm>
              <a:off x="2653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93" name="Rectangle 845"/>
            <p:cNvSpPr>
              <a:spLocks noChangeArrowheads="1"/>
            </p:cNvSpPr>
            <p:nvPr/>
          </p:nvSpPr>
          <p:spPr bwMode="auto">
            <a:xfrm>
              <a:off x="2699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94" name="Rectangle 846"/>
            <p:cNvSpPr>
              <a:spLocks noChangeArrowheads="1"/>
            </p:cNvSpPr>
            <p:nvPr/>
          </p:nvSpPr>
          <p:spPr bwMode="auto">
            <a:xfrm>
              <a:off x="2744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95" name="Rectangle 847"/>
            <p:cNvSpPr>
              <a:spLocks noChangeArrowheads="1"/>
            </p:cNvSpPr>
            <p:nvPr/>
          </p:nvSpPr>
          <p:spPr bwMode="auto">
            <a:xfrm>
              <a:off x="2789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96" name="Rectangle 848"/>
            <p:cNvSpPr>
              <a:spLocks noChangeArrowheads="1"/>
            </p:cNvSpPr>
            <p:nvPr/>
          </p:nvSpPr>
          <p:spPr bwMode="auto">
            <a:xfrm>
              <a:off x="2835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97" name="Rectangle 849"/>
            <p:cNvSpPr>
              <a:spLocks noChangeArrowheads="1"/>
            </p:cNvSpPr>
            <p:nvPr/>
          </p:nvSpPr>
          <p:spPr bwMode="auto">
            <a:xfrm>
              <a:off x="2880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98" name="Rectangle 850"/>
            <p:cNvSpPr>
              <a:spLocks noChangeArrowheads="1"/>
            </p:cNvSpPr>
            <p:nvPr/>
          </p:nvSpPr>
          <p:spPr bwMode="auto">
            <a:xfrm>
              <a:off x="2926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099" name="Rectangle 851"/>
            <p:cNvSpPr>
              <a:spLocks noChangeArrowheads="1"/>
            </p:cNvSpPr>
            <p:nvPr/>
          </p:nvSpPr>
          <p:spPr bwMode="auto">
            <a:xfrm>
              <a:off x="2971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00" name="Rectangle 852"/>
            <p:cNvSpPr>
              <a:spLocks noChangeArrowheads="1"/>
            </p:cNvSpPr>
            <p:nvPr/>
          </p:nvSpPr>
          <p:spPr bwMode="auto">
            <a:xfrm>
              <a:off x="3016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01" name="Rectangle 853"/>
            <p:cNvSpPr>
              <a:spLocks noChangeArrowheads="1"/>
            </p:cNvSpPr>
            <p:nvPr/>
          </p:nvSpPr>
          <p:spPr bwMode="auto">
            <a:xfrm>
              <a:off x="3062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02" name="Rectangle 854"/>
            <p:cNvSpPr>
              <a:spLocks noChangeArrowheads="1"/>
            </p:cNvSpPr>
            <p:nvPr/>
          </p:nvSpPr>
          <p:spPr bwMode="auto">
            <a:xfrm>
              <a:off x="3107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03" name="Rectangle 855"/>
            <p:cNvSpPr>
              <a:spLocks noChangeArrowheads="1"/>
            </p:cNvSpPr>
            <p:nvPr/>
          </p:nvSpPr>
          <p:spPr bwMode="auto">
            <a:xfrm>
              <a:off x="3153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04" name="Rectangle 856"/>
            <p:cNvSpPr>
              <a:spLocks noChangeArrowheads="1"/>
            </p:cNvSpPr>
            <p:nvPr/>
          </p:nvSpPr>
          <p:spPr bwMode="auto">
            <a:xfrm>
              <a:off x="3198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05" name="Rectangle 857"/>
            <p:cNvSpPr>
              <a:spLocks noChangeArrowheads="1"/>
            </p:cNvSpPr>
            <p:nvPr/>
          </p:nvSpPr>
          <p:spPr bwMode="auto">
            <a:xfrm>
              <a:off x="3243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06" name="Rectangle 858"/>
            <p:cNvSpPr>
              <a:spLocks noChangeArrowheads="1"/>
            </p:cNvSpPr>
            <p:nvPr/>
          </p:nvSpPr>
          <p:spPr bwMode="auto">
            <a:xfrm>
              <a:off x="3289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07" name="Rectangle 859"/>
            <p:cNvSpPr>
              <a:spLocks noChangeArrowheads="1"/>
            </p:cNvSpPr>
            <p:nvPr/>
          </p:nvSpPr>
          <p:spPr bwMode="auto">
            <a:xfrm>
              <a:off x="3334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08" name="Rectangle 860"/>
            <p:cNvSpPr>
              <a:spLocks noChangeArrowheads="1"/>
            </p:cNvSpPr>
            <p:nvPr/>
          </p:nvSpPr>
          <p:spPr bwMode="auto">
            <a:xfrm>
              <a:off x="3380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09" name="Rectangle 861"/>
            <p:cNvSpPr>
              <a:spLocks noChangeArrowheads="1"/>
            </p:cNvSpPr>
            <p:nvPr/>
          </p:nvSpPr>
          <p:spPr bwMode="auto">
            <a:xfrm>
              <a:off x="3425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10" name="Rectangle 862"/>
            <p:cNvSpPr>
              <a:spLocks noChangeArrowheads="1"/>
            </p:cNvSpPr>
            <p:nvPr/>
          </p:nvSpPr>
          <p:spPr bwMode="auto">
            <a:xfrm>
              <a:off x="3470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11" name="Rectangle 863"/>
            <p:cNvSpPr>
              <a:spLocks noChangeArrowheads="1"/>
            </p:cNvSpPr>
            <p:nvPr/>
          </p:nvSpPr>
          <p:spPr bwMode="auto">
            <a:xfrm>
              <a:off x="3516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12" name="Rectangle 864"/>
            <p:cNvSpPr>
              <a:spLocks noChangeArrowheads="1"/>
            </p:cNvSpPr>
            <p:nvPr/>
          </p:nvSpPr>
          <p:spPr bwMode="auto">
            <a:xfrm>
              <a:off x="3561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13" name="Rectangle 865"/>
            <p:cNvSpPr>
              <a:spLocks noChangeArrowheads="1"/>
            </p:cNvSpPr>
            <p:nvPr/>
          </p:nvSpPr>
          <p:spPr bwMode="auto">
            <a:xfrm>
              <a:off x="3607" y="2160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14" name="Rectangle 866"/>
            <p:cNvSpPr>
              <a:spLocks noChangeArrowheads="1"/>
            </p:cNvSpPr>
            <p:nvPr/>
          </p:nvSpPr>
          <p:spPr bwMode="auto">
            <a:xfrm>
              <a:off x="3652" y="2160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15" name="Rectangle 867"/>
            <p:cNvSpPr>
              <a:spLocks noChangeArrowheads="1"/>
            </p:cNvSpPr>
            <p:nvPr/>
          </p:nvSpPr>
          <p:spPr bwMode="auto">
            <a:xfrm>
              <a:off x="2472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16" name="Rectangle 868"/>
            <p:cNvSpPr>
              <a:spLocks noChangeArrowheads="1"/>
            </p:cNvSpPr>
            <p:nvPr/>
          </p:nvSpPr>
          <p:spPr bwMode="auto">
            <a:xfrm>
              <a:off x="2517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17" name="Rectangle 869"/>
            <p:cNvSpPr>
              <a:spLocks noChangeArrowheads="1"/>
            </p:cNvSpPr>
            <p:nvPr/>
          </p:nvSpPr>
          <p:spPr bwMode="auto">
            <a:xfrm>
              <a:off x="2562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18" name="Rectangle 870"/>
            <p:cNvSpPr>
              <a:spLocks noChangeArrowheads="1"/>
            </p:cNvSpPr>
            <p:nvPr/>
          </p:nvSpPr>
          <p:spPr bwMode="auto">
            <a:xfrm>
              <a:off x="2608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19" name="Rectangle 871"/>
            <p:cNvSpPr>
              <a:spLocks noChangeArrowheads="1"/>
            </p:cNvSpPr>
            <p:nvPr/>
          </p:nvSpPr>
          <p:spPr bwMode="auto">
            <a:xfrm>
              <a:off x="2653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20" name="Rectangle 872"/>
            <p:cNvSpPr>
              <a:spLocks noChangeArrowheads="1"/>
            </p:cNvSpPr>
            <p:nvPr/>
          </p:nvSpPr>
          <p:spPr bwMode="auto">
            <a:xfrm>
              <a:off x="2699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21" name="Rectangle 873"/>
            <p:cNvSpPr>
              <a:spLocks noChangeArrowheads="1"/>
            </p:cNvSpPr>
            <p:nvPr/>
          </p:nvSpPr>
          <p:spPr bwMode="auto">
            <a:xfrm>
              <a:off x="2744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22" name="Rectangle 874"/>
            <p:cNvSpPr>
              <a:spLocks noChangeArrowheads="1"/>
            </p:cNvSpPr>
            <p:nvPr/>
          </p:nvSpPr>
          <p:spPr bwMode="auto">
            <a:xfrm>
              <a:off x="2789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23" name="Rectangle 875"/>
            <p:cNvSpPr>
              <a:spLocks noChangeArrowheads="1"/>
            </p:cNvSpPr>
            <p:nvPr/>
          </p:nvSpPr>
          <p:spPr bwMode="auto">
            <a:xfrm>
              <a:off x="2835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24" name="Rectangle 876"/>
            <p:cNvSpPr>
              <a:spLocks noChangeArrowheads="1"/>
            </p:cNvSpPr>
            <p:nvPr/>
          </p:nvSpPr>
          <p:spPr bwMode="auto">
            <a:xfrm>
              <a:off x="2880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25" name="Rectangle 877"/>
            <p:cNvSpPr>
              <a:spLocks noChangeArrowheads="1"/>
            </p:cNvSpPr>
            <p:nvPr/>
          </p:nvSpPr>
          <p:spPr bwMode="auto">
            <a:xfrm>
              <a:off x="2926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26" name="Rectangle 878"/>
            <p:cNvSpPr>
              <a:spLocks noChangeArrowheads="1"/>
            </p:cNvSpPr>
            <p:nvPr/>
          </p:nvSpPr>
          <p:spPr bwMode="auto">
            <a:xfrm>
              <a:off x="2971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27" name="Rectangle 879"/>
            <p:cNvSpPr>
              <a:spLocks noChangeArrowheads="1"/>
            </p:cNvSpPr>
            <p:nvPr/>
          </p:nvSpPr>
          <p:spPr bwMode="auto">
            <a:xfrm>
              <a:off x="3016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28" name="Rectangle 880"/>
            <p:cNvSpPr>
              <a:spLocks noChangeArrowheads="1"/>
            </p:cNvSpPr>
            <p:nvPr/>
          </p:nvSpPr>
          <p:spPr bwMode="auto">
            <a:xfrm>
              <a:off x="3062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29" name="Rectangle 881"/>
            <p:cNvSpPr>
              <a:spLocks noChangeArrowheads="1"/>
            </p:cNvSpPr>
            <p:nvPr/>
          </p:nvSpPr>
          <p:spPr bwMode="auto">
            <a:xfrm>
              <a:off x="3107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30" name="Rectangle 882"/>
            <p:cNvSpPr>
              <a:spLocks noChangeArrowheads="1"/>
            </p:cNvSpPr>
            <p:nvPr/>
          </p:nvSpPr>
          <p:spPr bwMode="auto">
            <a:xfrm>
              <a:off x="3153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31" name="Rectangle 883"/>
            <p:cNvSpPr>
              <a:spLocks noChangeArrowheads="1"/>
            </p:cNvSpPr>
            <p:nvPr/>
          </p:nvSpPr>
          <p:spPr bwMode="auto">
            <a:xfrm>
              <a:off x="3198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32" name="Rectangle 884"/>
            <p:cNvSpPr>
              <a:spLocks noChangeArrowheads="1"/>
            </p:cNvSpPr>
            <p:nvPr/>
          </p:nvSpPr>
          <p:spPr bwMode="auto">
            <a:xfrm>
              <a:off x="3243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33" name="Rectangle 885"/>
            <p:cNvSpPr>
              <a:spLocks noChangeArrowheads="1"/>
            </p:cNvSpPr>
            <p:nvPr/>
          </p:nvSpPr>
          <p:spPr bwMode="auto">
            <a:xfrm>
              <a:off x="3289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34" name="Rectangle 886"/>
            <p:cNvSpPr>
              <a:spLocks noChangeArrowheads="1"/>
            </p:cNvSpPr>
            <p:nvPr/>
          </p:nvSpPr>
          <p:spPr bwMode="auto">
            <a:xfrm>
              <a:off x="3334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35" name="Rectangle 887"/>
            <p:cNvSpPr>
              <a:spLocks noChangeArrowheads="1"/>
            </p:cNvSpPr>
            <p:nvPr/>
          </p:nvSpPr>
          <p:spPr bwMode="auto">
            <a:xfrm>
              <a:off x="3380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36" name="Rectangle 888"/>
            <p:cNvSpPr>
              <a:spLocks noChangeArrowheads="1"/>
            </p:cNvSpPr>
            <p:nvPr/>
          </p:nvSpPr>
          <p:spPr bwMode="auto">
            <a:xfrm>
              <a:off x="3424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37" name="Rectangle 889"/>
            <p:cNvSpPr>
              <a:spLocks noChangeArrowheads="1"/>
            </p:cNvSpPr>
            <p:nvPr/>
          </p:nvSpPr>
          <p:spPr bwMode="auto">
            <a:xfrm>
              <a:off x="3469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38" name="Rectangle 890"/>
            <p:cNvSpPr>
              <a:spLocks noChangeArrowheads="1"/>
            </p:cNvSpPr>
            <p:nvPr/>
          </p:nvSpPr>
          <p:spPr bwMode="auto">
            <a:xfrm>
              <a:off x="3515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39" name="Rectangle 891"/>
            <p:cNvSpPr>
              <a:spLocks noChangeArrowheads="1"/>
            </p:cNvSpPr>
            <p:nvPr/>
          </p:nvSpPr>
          <p:spPr bwMode="auto">
            <a:xfrm>
              <a:off x="3560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40" name="Rectangle 892"/>
            <p:cNvSpPr>
              <a:spLocks noChangeArrowheads="1"/>
            </p:cNvSpPr>
            <p:nvPr/>
          </p:nvSpPr>
          <p:spPr bwMode="auto">
            <a:xfrm>
              <a:off x="3606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41" name="Rectangle 893"/>
            <p:cNvSpPr>
              <a:spLocks noChangeArrowheads="1"/>
            </p:cNvSpPr>
            <p:nvPr/>
          </p:nvSpPr>
          <p:spPr bwMode="auto">
            <a:xfrm>
              <a:off x="3651" y="2115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42" name="Rectangle 894"/>
            <p:cNvSpPr>
              <a:spLocks noChangeArrowheads="1"/>
            </p:cNvSpPr>
            <p:nvPr/>
          </p:nvSpPr>
          <p:spPr bwMode="auto">
            <a:xfrm>
              <a:off x="2472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43" name="Rectangle 895"/>
            <p:cNvSpPr>
              <a:spLocks noChangeArrowheads="1"/>
            </p:cNvSpPr>
            <p:nvPr/>
          </p:nvSpPr>
          <p:spPr bwMode="auto">
            <a:xfrm>
              <a:off x="2517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44" name="Rectangle 896"/>
            <p:cNvSpPr>
              <a:spLocks noChangeArrowheads="1"/>
            </p:cNvSpPr>
            <p:nvPr/>
          </p:nvSpPr>
          <p:spPr bwMode="auto">
            <a:xfrm>
              <a:off x="2562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45" name="Rectangle 897"/>
            <p:cNvSpPr>
              <a:spLocks noChangeArrowheads="1"/>
            </p:cNvSpPr>
            <p:nvPr/>
          </p:nvSpPr>
          <p:spPr bwMode="auto">
            <a:xfrm>
              <a:off x="2608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46" name="Rectangle 898"/>
            <p:cNvSpPr>
              <a:spLocks noChangeArrowheads="1"/>
            </p:cNvSpPr>
            <p:nvPr/>
          </p:nvSpPr>
          <p:spPr bwMode="auto">
            <a:xfrm>
              <a:off x="2653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47" name="Rectangle 899"/>
            <p:cNvSpPr>
              <a:spLocks noChangeArrowheads="1"/>
            </p:cNvSpPr>
            <p:nvPr/>
          </p:nvSpPr>
          <p:spPr bwMode="auto">
            <a:xfrm>
              <a:off x="2699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48" name="Rectangle 900"/>
            <p:cNvSpPr>
              <a:spLocks noChangeArrowheads="1"/>
            </p:cNvSpPr>
            <p:nvPr/>
          </p:nvSpPr>
          <p:spPr bwMode="auto">
            <a:xfrm>
              <a:off x="2744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49" name="Rectangle 901"/>
            <p:cNvSpPr>
              <a:spLocks noChangeArrowheads="1"/>
            </p:cNvSpPr>
            <p:nvPr/>
          </p:nvSpPr>
          <p:spPr bwMode="auto">
            <a:xfrm>
              <a:off x="2789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50" name="Rectangle 902"/>
            <p:cNvSpPr>
              <a:spLocks noChangeArrowheads="1"/>
            </p:cNvSpPr>
            <p:nvPr/>
          </p:nvSpPr>
          <p:spPr bwMode="auto">
            <a:xfrm>
              <a:off x="2835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51" name="Rectangle 903"/>
            <p:cNvSpPr>
              <a:spLocks noChangeArrowheads="1"/>
            </p:cNvSpPr>
            <p:nvPr/>
          </p:nvSpPr>
          <p:spPr bwMode="auto">
            <a:xfrm>
              <a:off x="2880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52" name="Rectangle 904"/>
            <p:cNvSpPr>
              <a:spLocks noChangeArrowheads="1"/>
            </p:cNvSpPr>
            <p:nvPr/>
          </p:nvSpPr>
          <p:spPr bwMode="auto">
            <a:xfrm>
              <a:off x="2926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53" name="Rectangle 905"/>
            <p:cNvSpPr>
              <a:spLocks noChangeArrowheads="1"/>
            </p:cNvSpPr>
            <p:nvPr/>
          </p:nvSpPr>
          <p:spPr bwMode="auto">
            <a:xfrm>
              <a:off x="2971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54" name="Rectangle 906"/>
            <p:cNvSpPr>
              <a:spLocks noChangeArrowheads="1"/>
            </p:cNvSpPr>
            <p:nvPr/>
          </p:nvSpPr>
          <p:spPr bwMode="auto">
            <a:xfrm>
              <a:off x="3016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55" name="Rectangle 907"/>
            <p:cNvSpPr>
              <a:spLocks noChangeArrowheads="1"/>
            </p:cNvSpPr>
            <p:nvPr/>
          </p:nvSpPr>
          <p:spPr bwMode="auto">
            <a:xfrm>
              <a:off x="3062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56" name="Rectangle 908"/>
            <p:cNvSpPr>
              <a:spLocks noChangeArrowheads="1"/>
            </p:cNvSpPr>
            <p:nvPr/>
          </p:nvSpPr>
          <p:spPr bwMode="auto">
            <a:xfrm>
              <a:off x="3107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57" name="Rectangle 909"/>
            <p:cNvSpPr>
              <a:spLocks noChangeArrowheads="1"/>
            </p:cNvSpPr>
            <p:nvPr/>
          </p:nvSpPr>
          <p:spPr bwMode="auto">
            <a:xfrm>
              <a:off x="3153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58" name="Rectangle 910"/>
            <p:cNvSpPr>
              <a:spLocks noChangeArrowheads="1"/>
            </p:cNvSpPr>
            <p:nvPr/>
          </p:nvSpPr>
          <p:spPr bwMode="auto">
            <a:xfrm>
              <a:off x="3198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59" name="Rectangle 911"/>
            <p:cNvSpPr>
              <a:spLocks noChangeArrowheads="1"/>
            </p:cNvSpPr>
            <p:nvPr/>
          </p:nvSpPr>
          <p:spPr bwMode="auto">
            <a:xfrm>
              <a:off x="3243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60" name="Rectangle 912"/>
            <p:cNvSpPr>
              <a:spLocks noChangeArrowheads="1"/>
            </p:cNvSpPr>
            <p:nvPr/>
          </p:nvSpPr>
          <p:spPr bwMode="auto">
            <a:xfrm>
              <a:off x="3289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61" name="Rectangle 913"/>
            <p:cNvSpPr>
              <a:spLocks noChangeArrowheads="1"/>
            </p:cNvSpPr>
            <p:nvPr/>
          </p:nvSpPr>
          <p:spPr bwMode="auto">
            <a:xfrm>
              <a:off x="3334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62" name="Rectangle 914"/>
            <p:cNvSpPr>
              <a:spLocks noChangeArrowheads="1"/>
            </p:cNvSpPr>
            <p:nvPr/>
          </p:nvSpPr>
          <p:spPr bwMode="auto">
            <a:xfrm>
              <a:off x="3380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63" name="Rectangle 915"/>
            <p:cNvSpPr>
              <a:spLocks noChangeArrowheads="1"/>
            </p:cNvSpPr>
            <p:nvPr/>
          </p:nvSpPr>
          <p:spPr bwMode="auto">
            <a:xfrm>
              <a:off x="3424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64" name="Rectangle 916"/>
            <p:cNvSpPr>
              <a:spLocks noChangeArrowheads="1"/>
            </p:cNvSpPr>
            <p:nvPr/>
          </p:nvSpPr>
          <p:spPr bwMode="auto">
            <a:xfrm>
              <a:off x="3469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65" name="Rectangle 917"/>
            <p:cNvSpPr>
              <a:spLocks noChangeArrowheads="1"/>
            </p:cNvSpPr>
            <p:nvPr/>
          </p:nvSpPr>
          <p:spPr bwMode="auto">
            <a:xfrm>
              <a:off x="3515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66" name="Rectangle 918"/>
            <p:cNvSpPr>
              <a:spLocks noChangeArrowheads="1"/>
            </p:cNvSpPr>
            <p:nvPr/>
          </p:nvSpPr>
          <p:spPr bwMode="auto">
            <a:xfrm>
              <a:off x="3560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67" name="Rectangle 919"/>
            <p:cNvSpPr>
              <a:spLocks noChangeArrowheads="1"/>
            </p:cNvSpPr>
            <p:nvPr/>
          </p:nvSpPr>
          <p:spPr bwMode="auto">
            <a:xfrm>
              <a:off x="3606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68" name="Rectangle 920"/>
            <p:cNvSpPr>
              <a:spLocks noChangeArrowheads="1"/>
            </p:cNvSpPr>
            <p:nvPr/>
          </p:nvSpPr>
          <p:spPr bwMode="auto">
            <a:xfrm>
              <a:off x="3651" y="2069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69" name="Rectangle 921"/>
            <p:cNvSpPr>
              <a:spLocks noChangeArrowheads="1"/>
            </p:cNvSpPr>
            <p:nvPr/>
          </p:nvSpPr>
          <p:spPr bwMode="auto">
            <a:xfrm>
              <a:off x="2472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70" name="Rectangle 922"/>
            <p:cNvSpPr>
              <a:spLocks noChangeArrowheads="1"/>
            </p:cNvSpPr>
            <p:nvPr/>
          </p:nvSpPr>
          <p:spPr bwMode="auto">
            <a:xfrm>
              <a:off x="2517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71" name="Rectangle 923"/>
            <p:cNvSpPr>
              <a:spLocks noChangeArrowheads="1"/>
            </p:cNvSpPr>
            <p:nvPr/>
          </p:nvSpPr>
          <p:spPr bwMode="auto">
            <a:xfrm>
              <a:off x="2562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72" name="Rectangle 924"/>
            <p:cNvSpPr>
              <a:spLocks noChangeArrowheads="1"/>
            </p:cNvSpPr>
            <p:nvPr/>
          </p:nvSpPr>
          <p:spPr bwMode="auto">
            <a:xfrm>
              <a:off x="2608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73" name="Rectangle 925"/>
            <p:cNvSpPr>
              <a:spLocks noChangeArrowheads="1"/>
            </p:cNvSpPr>
            <p:nvPr/>
          </p:nvSpPr>
          <p:spPr bwMode="auto">
            <a:xfrm>
              <a:off x="2653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74" name="Rectangle 926"/>
            <p:cNvSpPr>
              <a:spLocks noChangeArrowheads="1"/>
            </p:cNvSpPr>
            <p:nvPr/>
          </p:nvSpPr>
          <p:spPr bwMode="auto">
            <a:xfrm>
              <a:off x="2699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75" name="Rectangle 927"/>
            <p:cNvSpPr>
              <a:spLocks noChangeArrowheads="1"/>
            </p:cNvSpPr>
            <p:nvPr/>
          </p:nvSpPr>
          <p:spPr bwMode="auto">
            <a:xfrm>
              <a:off x="2744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76" name="Rectangle 928"/>
            <p:cNvSpPr>
              <a:spLocks noChangeArrowheads="1"/>
            </p:cNvSpPr>
            <p:nvPr/>
          </p:nvSpPr>
          <p:spPr bwMode="auto">
            <a:xfrm>
              <a:off x="2789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77" name="Rectangle 929"/>
            <p:cNvSpPr>
              <a:spLocks noChangeArrowheads="1"/>
            </p:cNvSpPr>
            <p:nvPr/>
          </p:nvSpPr>
          <p:spPr bwMode="auto">
            <a:xfrm>
              <a:off x="2835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78" name="Rectangle 930"/>
            <p:cNvSpPr>
              <a:spLocks noChangeArrowheads="1"/>
            </p:cNvSpPr>
            <p:nvPr/>
          </p:nvSpPr>
          <p:spPr bwMode="auto">
            <a:xfrm>
              <a:off x="2880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79" name="Rectangle 931"/>
            <p:cNvSpPr>
              <a:spLocks noChangeArrowheads="1"/>
            </p:cNvSpPr>
            <p:nvPr/>
          </p:nvSpPr>
          <p:spPr bwMode="auto">
            <a:xfrm>
              <a:off x="2926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80" name="Rectangle 932"/>
            <p:cNvSpPr>
              <a:spLocks noChangeArrowheads="1"/>
            </p:cNvSpPr>
            <p:nvPr/>
          </p:nvSpPr>
          <p:spPr bwMode="auto">
            <a:xfrm>
              <a:off x="2971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81" name="Rectangle 933"/>
            <p:cNvSpPr>
              <a:spLocks noChangeArrowheads="1"/>
            </p:cNvSpPr>
            <p:nvPr/>
          </p:nvSpPr>
          <p:spPr bwMode="auto">
            <a:xfrm>
              <a:off x="3016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82" name="Rectangle 934"/>
            <p:cNvSpPr>
              <a:spLocks noChangeArrowheads="1"/>
            </p:cNvSpPr>
            <p:nvPr/>
          </p:nvSpPr>
          <p:spPr bwMode="auto">
            <a:xfrm>
              <a:off x="3062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83" name="Rectangle 935"/>
            <p:cNvSpPr>
              <a:spLocks noChangeArrowheads="1"/>
            </p:cNvSpPr>
            <p:nvPr/>
          </p:nvSpPr>
          <p:spPr bwMode="auto">
            <a:xfrm>
              <a:off x="3107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84" name="Rectangle 936"/>
            <p:cNvSpPr>
              <a:spLocks noChangeArrowheads="1"/>
            </p:cNvSpPr>
            <p:nvPr/>
          </p:nvSpPr>
          <p:spPr bwMode="auto">
            <a:xfrm>
              <a:off x="3153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85" name="Rectangle 937"/>
            <p:cNvSpPr>
              <a:spLocks noChangeArrowheads="1"/>
            </p:cNvSpPr>
            <p:nvPr/>
          </p:nvSpPr>
          <p:spPr bwMode="auto">
            <a:xfrm>
              <a:off x="3198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86" name="Rectangle 938"/>
            <p:cNvSpPr>
              <a:spLocks noChangeArrowheads="1"/>
            </p:cNvSpPr>
            <p:nvPr/>
          </p:nvSpPr>
          <p:spPr bwMode="auto">
            <a:xfrm>
              <a:off x="3243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87" name="Rectangle 939"/>
            <p:cNvSpPr>
              <a:spLocks noChangeArrowheads="1"/>
            </p:cNvSpPr>
            <p:nvPr/>
          </p:nvSpPr>
          <p:spPr bwMode="auto">
            <a:xfrm>
              <a:off x="3289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88" name="Rectangle 940"/>
            <p:cNvSpPr>
              <a:spLocks noChangeArrowheads="1"/>
            </p:cNvSpPr>
            <p:nvPr/>
          </p:nvSpPr>
          <p:spPr bwMode="auto">
            <a:xfrm>
              <a:off x="3334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89" name="Rectangle 941"/>
            <p:cNvSpPr>
              <a:spLocks noChangeArrowheads="1"/>
            </p:cNvSpPr>
            <p:nvPr/>
          </p:nvSpPr>
          <p:spPr bwMode="auto">
            <a:xfrm>
              <a:off x="3380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90" name="Rectangle 942"/>
            <p:cNvSpPr>
              <a:spLocks noChangeArrowheads="1"/>
            </p:cNvSpPr>
            <p:nvPr/>
          </p:nvSpPr>
          <p:spPr bwMode="auto">
            <a:xfrm>
              <a:off x="3424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91" name="Rectangle 943"/>
            <p:cNvSpPr>
              <a:spLocks noChangeArrowheads="1"/>
            </p:cNvSpPr>
            <p:nvPr/>
          </p:nvSpPr>
          <p:spPr bwMode="auto">
            <a:xfrm>
              <a:off x="3469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92" name="Rectangle 944"/>
            <p:cNvSpPr>
              <a:spLocks noChangeArrowheads="1"/>
            </p:cNvSpPr>
            <p:nvPr/>
          </p:nvSpPr>
          <p:spPr bwMode="auto">
            <a:xfrm>
              <a:off x="3515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93" name="Rectangle 945"/>
            <p:cNvSpPr>
              <a:spLocks noChangeArrowheads="1"/>
            </p:cNvSpPr>
            <p:nvPr/>
          </p:nvSpPr>
          <p:spPr bwMode="auto">
            <a:xfrm>
              <a:off x="3560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94" name="Rectangle 946"/>
            <p:cNvSpPr>
              <a:spLocks noChangeArrowheads="1"/>
            </p:cNvSpPr>
            <p:nvPr/>
          </p:nvSpPr>
          <p:spPr bwMode="auto">
            <a:xfrm>
              <a:off x="3606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95" name="Rectangle 947"/>
            <p:cNvSpPr>
              <a:spLocks noChangeArrowheads="1"/>
            </p:cNvSpPr>
            <p:nvPr/>
          </p:nvSpPr>
          <p:spPr bwMode="auto">
            <a:xfrm>
              <a:off x="3651" y="2024"/>
              <a:ext cx="45" cy="45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4196" name="Group 948"/>
          <p:cNvGrpSpPr>
            <a:grpSpLocks/>
          </p:cNvGrpSpPr>
          <p:nvPr/>
        </p:nvGrpSpPr>
        <p:grpSpPr bwMode="auto">
          <a:xfrm>
            <a:off x="7164388" y="2997200"/>
            <a:ext cx="1944687" cy="1223963"/>
            <a:chOff x="930" y="1797"/>
            <a:chExt cx="1225" cy="771"/>
          </a:xfrm>
        </p:grpSpPr>
        <p:sp>
          <p:nvSpPr>
            <p:cNvPr id="54197" name="Rectangle 949"/>
            <p:cNvSpPr>
              <a:spLocks noChangeArrowheads="1"/>
            </p:cNvSpPr>
            <p:nvPr/>
          </p:nvSpPr>
          <p:spPr bwMode="auto">
            <a:xfrm>
              <a:off x="930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98" name="Rectangle 950"/>
            <p:cNvSpPr>
              <a:spLocks noChangeArrowheads="1"/>
            </p:cNvSpPr>
            <p:nvPr/>
          </p:nvSpPr>
          <p:spPr bwMode="auto">
            <a:xfrm>
              <a:off x="975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199" name="Rectangle 951"/>
            <p:cNvSpPr>
              <a:spLocks noChangeArrowheads="1"/>
            </p:cNvSpPr>
            <p:nvPr/>
          </p:nvSpPr>
          <p:spPr bwMode="auto">
            <a:xfrm>
              <a:off x="1020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00" name="Rectangle 952"/>
            <p:cNvSpPr>
              <a:spLocks noChangeArrowheads="1"/>
            </p:cNvSpPr>
            <p:nvPr/>
          </p:nvSpPr>
          <p:spPr bwMode="auto">
            <a:xfrm>
              <a:off x="1066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01" name="Rectangle 953"/>
            <p:cNvSpPr>
              <a:spLocks noChangeArrowheads="1"/>
            </p:cNvSpPr>
            <p:nvPr/>
          </p:nvSpPr>
          <p:spPr bwMode="auto">
            <a:xfrm>
              <a:off x="1111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02" name="Rectangle 954"/>
            <p:cNvSpPr>
              <a:spLocks noChangeArrowheads="1"/>
            </p:cNvSpPr>
            <p:nvPr/>
          </p:nvSpPr>
          <p:spPr bwMode="auto">
            <a:xfrm>
              <a:off x="1157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03" name="Rectangle 955"/>
            <p:cNvSpPr>
              <a:spLocks noChangeArrowheads="1"/>
            </p:cNvSpPr>
            <p:nvPr/>
          </p:nvSpPr>
          <p:spPr bwMode="auto">
            <a:xfrm>
              <a:off x="1202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04" name="Rectangle 956"/>
            <p:cNvSpPr>
              <a:spLocks noChangeArrowheads="1"/>
            </p:cNvSpPr>
            <p:nvPr/>
          </p:nvSpPr>
          <p:spPr bwMode="auto">
            <a:xfrm>
              <a:off x="1247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05" name="Rectangle 957"/>
            <p:cNvSpPr>
              <a:spLocks noChangeArrowheads="1"/>
            </p:cNvSpPr>
            <p:nvPr/>
          </p:nvSpPr>
          <p:spPr bwMode="auto">
            <a:xfrm>
              <a:off x="1293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06" name="Rectangle 958"/>
            <p:cNvSpPr>
              <a:spLocks noChangeArrowheads="1"/>
            </p:cNvSpPr>
            <p:nvPr/>
          </p:nvSpPr>
          <p:spPr bwMode="auto">
            <a:xfrm>
              <a:off x="1338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07" name="Rectangle 959"/>
            <p:cNvSpPr>
              <a:spLocks noChangeArrowheads="1"/>
            </p:cNvSpPr>
            <p:nvPr/>
          </p:nvSpPr>
          <p:spPr bwMode="auto">
            <a:xfrm>
              <a:off x="138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08" name="Rectangle 960"/>
            <p:cNvSpPr>
              <a:spLocks noChangeArrowheads="1"/>
            </p:cNvSpPr>
            <p:nvPr/>
          </p:nvSpPr>
          <p:spPr bwMode="auto">
            <a:xfrm>
              <a:off x="1429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09" name="Rectangle 961"/>
            <p:cNvSpPr>
              <a:spLocks noChangeArrowheads="1"/>
            </p:cNvSpPr>
            <p:nvPr/>
          </p:nvSpPr>
          <p:spPr bwMode="auto">
            <a:xfrm>
              <a:off x="147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10" name="Rectangle 962"/>
            <p:cNvSpPr>
              <a:spLocks noChangeArrowheads="1"/>
            </p:cNvSpPr>
            <p:nvPr/>
          </p:nvSpPr>
          <p:spPr bwMode="auto">
            <a:xfrm>
              <a:off x="1520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11" name="Rectangle 963"/>
            <p:cNvSpPr>
              <a:spLocks noChangeArrowheads="1"/>
            </p:cNvSpPr>
            <p:nvPr/>
          </p:nvSpPr>
          <p:spPr bwMode="auto">
            <a:xfrm>
              <a:off x="1565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12" name="Rectangle 964"/>
            <p:cNvSpPr>
              <a:spLocks noChangeArrowheads="1"/>
            </p:cNvSpPr>
            <p:nvPr/>
          </p:nvSpPr>
          <p:spPr bwMode="auto">
            <a:xfrm>
              <a:off x="1611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13" name="Rectangle 965"/>
            <p:cNvSpPr>
              <a:spLocks noChangeArrowheads="1"/>
            </p:cNvSpPr>
            <p:nvPr/>
          </p:nvSpPr>
          <p:spPr bwMode="auto">
            <a:xfrm>
              <a:off x="1656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14" name="Rectangle 966"/>
            <p:cNvSpPr>
              <a:spLocks noChangeArrowheads="1"/>
            </p:cNvSpPr>
            <p:nvPr/>
          </p:nvSpPr>
          <p:spPr bwMode="auto">
            <a:xfrm>
              <a:off x="1701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15" name="Rectangle 967"/>
            <p:cNvSpPr>
              <a:spLocks noChangeArrowheads="1"/>
            </p:cNvSpPr>
            <p:nvPr/>
          </p:nvSpPr>
          <p:spPr bwMode="auto">
            <a:xfrm>
              <a:off x="1747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16" name="Rectangle 968"/>
            <p:cNvSpPr>
              <a:spLocks noChangeArrowheads="1"/>
            </p:cNvSpPr>
            <p:nvPr/>
          </p:nvSpPr>
          <p:spPr bwMode="auto">
            <a:xfrm>
              <a:off x="1792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17" name="Rectangle 969"/>
            <p:cNvSpPr>
              <a:spLocks noChangeArrowheads="1"/>
            </p:cNvSpPr>
            <p:nvPr/>
          </p:nvSpPr>
          <p:spPr bwMode="auto">
            <a:xfrm>
              <a:off x="1838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18" name="Rectangle 970"/>
            <p:cNvSpPr>
              <a:spLocks noChangeArrowheads="1"/>
            </p:cNvSpPr>
            <p:nvPr/>
          </p:nvSpPr>
          <p:spPr bwMode="auto">
            <a:xfrm>
              <a:off x="1883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19" name="Rectangle 971"/>
            <p:cNvSpPr>
              <a:spLocks noChangeArrowheads="1"/>
            </p:cNvSpPr>
            <p:nvPr/>
          </p:nvSpPr>
          <p:spPr bwMode="auto">
            <a:xfrm>
              <a:off x="1928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20" name="Rectangle 972"/>
            <p:cNvSpPr>
              <a:spLocks noChangeArrowheads="1"/>
            </p:cNvSpPr>
            <p:nvPr/>
          </p:nvSpPr>
          <p:spPr bwMode="auto">
            <a:xfrm>
              <a:off x="197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21" name="Rectangle 973"/>
            <p:cNvSpPr>
              <a:spLocks noChangeArrowheads="1"/>
            </p:cNvSpPr>
            <p:nvPr/>
          </p:nvSpPr>
          <p:spPr bwMode="auto">
            <a:xfrm>
              <a:off x="2018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22" name="Rectangle 974"/>
            <p:cNvSpPr>
              <a:spLocks noChangeArrowheads="1"/>
            </p:cNvSpPr>
            <p:nvPr/>
          </p:nvSpPr>
          <p:spPr bwMode="auto">
            <a:xfrm>
              <a:off x="206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23" name="Rectangle 975"/>
            <p:cNvSpPr>
              <a:spLocks noChangeArrowheads="1"/>
            </p:cNvSpPr>
            <p:nvPr/>
          </p:nvSpPr>
          <p:spPr bwMode="auto">
            <a:xfrm>
              <a:off x="2109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24" name="Rectangle 976"/>
            <p:cNvSpPr>
              <a:spLocks noChangeArrowheads="1"/>
            </p:cNvSpPr>
            <p:nvPr/>
          </p:nvSpPr>
          <p:spPr bwMode="auto">
            <a:xfrm>
              <a:off x="930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25" name="Rectangle 977"/>
            <p:cNvSpPr>
              <a:spLocks noChangeArrowheads="1"/>
            </p:cNvSpPr>
            <p:nvPr/>
          </p:nvSpPr>
          <p:spPr bwMode="auto">
            <a:xfrm>
              <a:off x="975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26" name="Rectangle 978"/>
            <p:cNvSpPr>
              <a:spLocks noChangeArrowheads="1"/>
            </p:cNvSpPr>
            <p:nvPr/>
          </p:nvSpPr>
          <p:spPr bwMode="auto">
            <a:xfrm>
              <a:off x="1020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27" name="Rectangle 979"/>
            <p:cNvSpPr>
              <a:spLocks noChangeArrowheads="1"/>
            </p:cNvSpPr>
            <p:nvPr/>
          </p:nvSpPr>
          <p:spPr bwMode="auto">
            <a:xfrm>
              <a:off x="1066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28" name="Rectangle 980"/>
            <p:cNvSpPr>
              <a:spLocks noChangeArrowheads="1"/>
            </p:cNvSpPr>
            <p:nvPr/>
          </p:nvSpPr>
          <p:spPr bwMode="auto">
            <a:xfrm>
              <a:off x="1111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29" name="Rectangle 981"/>
            <p:cNvSpPr>
              <a:spLocks noChangeArrowheads="1"/>
            </p:cNvSpPr>
            <p:nvPr/>
          </p:nvSpPr>
          <p:spPr bwMode="auto">
            <a:xfrm>
              <a:off x="1157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30" name="Rectangle 982"/>
            <p:cNvSpPr>
              <a:spLocks noChangeArrowheads="1"/>
            </p:cNvSpPr>
            <p:nvPr/>
          </p:nvSpPr>
          <p:spPr bwMode="auto">
            <a:xfrm>
              <a:off x="1202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31" name="Rectangle 983"/>
            <p:cNvSpPr>
              <a:spLocks noChangeArrowheads="1"/>
            </p:cNvSpPr>
            <p:nvPr/>
          </p:nvSpPr>
          <p:spPr bwMode="auto">
            <a:xfrm>
              <a:off x="1247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32" name="Rectangle 984"/>
            <p:cNvSpPr>
              <a:spLocks noChangeArrowheads="1"/>
            </p:cNvSpPr>
            <p:nvPr/>
          </p:nvSpPr>
          <p:spPr bwMode="auto">
            <a:xfrm>
              <a:off x="1293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33" name="Rectangle 985"/>
            <p:cNvSpPr>
              <a:spLocks noChangeArrowheads="1"/>
            </p:cNvSpPr>
            <p:nvPr/>
          </p:nvSpPr>
          <p:spPr bwMode="auto">
            <a:xfrm>
              <a:off x="1338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34" name="Rectangle 986"/>
            <p:cNvSpPr>
              <a:spLocks noChangeArrowheads="1"/>
            </p:cNvSpPr>
            <p:nvPr/>
          </p:nvSpPr>
          <p:spPr bwMode="auto">
            <a:xfrm>
              <a:off x="138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35" name="Rectangle 987"/>
            <p:cNvSpPr>
              <a:spLocks noChangeArrowheads="1"/>
            </p:cNvSpPr>
            <p:nvPr/>
          </p:nvSpPr>
          <p:spPr bwMode="auto">
            <a:xfrm>
              <a:off x="1429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36" name="Rectangle 988"/>
            <p:cNvSpPr>
              <a:spLocks noChangeArrowheads="1"/>
            </p:cNvSpPr>
            <p:nvPr/>
          </p:nvSpPr>
          <p:spPr bwMode="auto">
            <a:xfrm>
              <a:off x="1474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37" name="Rectangle 989"/>
            <p:cNvSpPr>
              <a:spLocks noChangeArrowheads="1"/>
            </p:cNvSpPr>
            <p:nvPr/>
          </p:nvSpPr>
          <p:spPr bwMode="auto">
            <a:xfrm>
              <a:off x="1520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38" name="Rectangle 990"/>
            <p:cNvSpPr>
              <a:spLocks noChangeArrowheads="1"/>
            </p:cNvSpPr>
            <p:nvPr/>
          </p:nvSpPr>
          <p:spPr bwMode="auto">
            <a:xfrm>
              <a:off x="1565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39" name="Rectangle 991"/>
            <p:cNvSpPr>
              <a:spLocks noChangeArrowheads="1"/>
            </p:cNvSpPr>
            <p:nvPr/>
          </p:nvSpPr>
          <p:spPr bwMode="auto">
            <a:xfrm>
              <a:off x="1611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40" name="Rectangle 992"/>
            <p:cNvSpPr>
              <a:spLocks noChangeArrowheads="1"/>
            </p:cNvSpPr>
            <p:nvPr/>
          </p:nvSpPr>
          <p:spPr bwMode="auto">
            <a:xfrm>
              <a:off x="1656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41" name="Rectangle 993"/>
            <p:cNvSpPr>
              <a:spLocks noChangeArrowheads="1"/>
            </p:cNvSpPr>
            <p:nvPr/>
          </p:nvSpPr>
          <p:spPr bwMode="auto">
            <a:xfrm>
              <a:off x="1701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42" name="Rectangle 994"/>
            <p:cNvSpPr>
              <a:spLocks noChangeArrowheads="1"/>
            </p:cNvSpPr>
            <p:nvPr/>
          </p:nvSpPr>
          <p:spPr bwMode="auto">
            <a:xfrm>
              <a:off x="1747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43" name="Rectangle 995"/>
            <p:cNvSpPr>
              <a:spLocks noChangeArrowheads="1"/>
            </p:cNvSpPr>
            <p:nvPr/>
          </p:nvSpPr>
          <p:spPr bwMode="auto">
            <a:xfrm>
              <a:off x="1792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44" name="Rectangle 996"/>
            <p:cNvSpPr>
              <a:spLocks noChangeArrowheads="1"/>
            </p:cNvSpPr>
            <p:nvPr/>
          </p:nvSpPr>
          <p:spPr bwMode="auto">
            <a:xfrm>
              <a:off x="1838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45" name="Rectangle 997"/>
            <p:cNvSpPr>
              <a:spLocks noChangeArrowheads="1"/>
            </p:cNvSpPr>
            <p:nvPr/>
          </p:nvSpPr>
          <p:spPr bwMode="auto">
            <a:xfrm>
              <a:off x="1883" y="247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46" name="Rectangle 998"/>
            <p:cNvSpPr>
              <a:spLocks noChangeArrowheads="1"/>
            </p:cNvSpPr>
            <p:nvPr/>
          </p:nvSpPr>
          <p:spPr bwMode="auto">
            <a:xfrm>
              <a:off x="1928" y="247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47" name="Rectangle 999"/>
            <p:cNvSpPr>
              <a:spLocks noChangeArrowheads="1"/>
            </p:cNvSpPr>
            <p:nvPr/>
          </p:nvSpPr>
          <p:spPr bwMode="auto">
            <a:xfrm>
              <a:off x="197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48" name="Rectangle 1000"/>
            <p:cNvSpPr>
              <a:spLocks noChangeArrowheads="1"/>
            </p:cNvSpPr>
            <p:nvPr/>
          </p:nvSpPr>
          <p:spPr bwMode="auto">
            <a:xfrm>
              <a:off x="2018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49" name="Rectangle 1001"/>
            <p:cNvSpPr>
              <a:spLocks noChangeArrowheads="1"/>
            </p:cNvSpPr>
            <p:nvPr/>
          </p:nvSpPr>
          <p:spPr bwMode="auto">
            <a:xfrm>
              <a:off x="206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50" name="Rectangle 1002"/>
            <p:cNvSpPr>
              <a:spLocks noChangeArrowheads="1"/>
            </p:cNvSpPr>
            <p:nvPr/>
          </p:nvSpPr>
          <p:spPr bwMode="auto">
            <a:xfrm>
              <a:off x="2109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51" name="Rectangle 1003"/>
            <p:cNvSpPr>
              <a:spLocks noChangeArrowheads="1"/>
            </p:cNvSpPr>
            <p:nvPr/>
          </p:nvSpPr>
          <p:spPr bwMode="auto">
            <a:xfrm>
              <a:off x="93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52" name="Rectangle 1004"/>
            <p:cNvSpPr>
              <a:spLocks noChangeArrowheads="1"/>
            </p:cNvSpPr>
            <p:nvPr/>
          </p:nvSpPr>
          <p:spPr bwMode="auto">
            <a:xfrm>
              <a:off x="975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53" name="Rectangle 1005"/>
            <p:cNvSpPr>
              <a:spLocks noChangeArrowheads="1"/>
            </p:cNvSpPr>
            <p:nvPr/>
          </p:nvSpPr>
          <p:spPr bwMode="auto">
            <a:xfrm>
              <a:off x="102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54" name="Rectangle 1006"/>
            <p:cNvSpPr>
              <a:spLocks noChangeArrowheads="1"/>
            </p:cNvSpPr>
            <p:nvPr/>
          </p:nvSpPr>
          <p:spPr bwMode="auto">
            <a:xfrm>
              <a:off x="1066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55" name="Rectangle 1007"/>
            <p:cNvSpPr>
              <a:spLocks noChangeArrowheads="1"/>
            </p:cNvSpPr>
            <p:nvPr/>
          </p:nvSpPr>
          <p:spPr bwMode="auto">
            <a:xfrm>
              <a:off x="111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56" name="Rectangle 1008"/>
            <p:cNvSpPr>
              <a:spLocks noChangeArrowheads="1"/>
            </p:cNvSpPr>
            <p:nvPr/>
          </p:nvSpPr>
          <p:spPr bwMode="auto">
            <a:xfrm>
              <a:off x="1157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57" name="Rectangle 1009"/>
            <p:cNvSpPr>
              <a:spLocks noChangeArrowheads="1"/>
            </p:cNvSpPr>
            <p:nvPr/>
          </p:nvSpPr>
          <p:spPr bwMode="auto">
            <a:xfrm>
              <a:off x="1202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58" name="Rectangle 1010"/>
            <p:cNvSpPr>
              <a:spLocks noChangeArrowheads="1"/>
            </p:cNvSpPr>
            <p:nvPr/>
          </p:nvSpPr>
          <p:spPr bwMode="auto">
            <a:xfrm>
              <a:off x="1247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59" name="Rectangle 1011"/>
            <p:cNvSpPr>
              <a:spLocks noChangeArrowheads="1"/>
            </p:cNvSpPr>
            <p:nvPr/>
          </p:nvSpPr>
          <p:spPr bwMode="auto">
            <a:xfrm>
              <a:off x="1293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60" name="Rectangle 1012"/>
            <p:cNvSpPr>
              <a:spLocks noChangeArrowheads="1"/>
            </p:cNvSpPr>
            <p:nvPr/>
          </p:nvSpPr>
          <p:spPr bwMode="auto">
            <a:xfrm>
              <a:off x="1338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61" name="Rectangle 1013"/>
            <p:cNvSpPr>
              <a:spLocks noChangeArrowheads="1"/>
            </p:cNvSpPr>
            <p:nvPr/>
          </p:nvSpPr>
          <p:spPr bwMode="auto">
            <a:xfrm>
              <a:off x="138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62" name="Rectangle 1014"/>
            <p:cNvSpPr>
              <a:spLocks noChangeArrowheads="1"/>
            </p:cNvSpPr>
            <p:nvPr/>
          </p:nvSpPr>
          <p:spPr bwMode="auto">
            <a:xfrm>
              <a:off x="1429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63" name="Rectangle 1015"/>
            <p:cNvSpPr>
              <a:spLocks noChangeArrowheads="1"/>
            </p:cNvSpPr>
            <p:nvPr/>
          </p:nvSpPr>
          <p:spPr bwMode="auto">
            <a:xfrm>
              <a:off x="1474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64" name="Rectangle 1016"/>
            <p:cNvSpPr>
              <a:spLocks noChangeArrowheads="1"/>
            </p:cNvSpPr>
            <p:nvPr/>
          </p:nvSpPr>
          <p:spPr bwMode="auto">
            <a:xfrm>
              <a:off x="152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65" name="Rectangle 1017"/>
            <p:cNvSpPr>
              <a:spLocks noChangeArrowheads="1"/>
            </p:cNvSpPr>
            <p:nvPr/>
          </p:nvSpPr>
          <p:spPr bwMode="auto">
            <a:xfrm>
              <a:off x="1565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66" name="Rectangle 1018"/>
            <p:cNvSpPr>
              <a:spLocks noChangeArrowheads="1"/>
            </p:cNvSpPr>
            <p:nvPr/>
          </p:nvSpPr>
          <p:spPr bwMode="auto">
            <a:xfrm>
              <a:off x="161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67" name="Rectangle 1019"/>
            <p:cNvSpPr>
              <a:spLocks noChangeArrowheads="1"/>
            </p:cNvSpPr>
            <p:nvPr/>
          </p:nvSpPr>
          <p:spPr bwMode="auto">
            <a:xfrm>
              <a:off x="1656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68" name="Rectangle 1020"/>
            <p:cNvSpPr>
              <a:spLocks noChangeArrowheads="1"/>
            </p:cNvSpPr>
            <p:nvPr/>
          </p:nvSpPr>
          <p:spPr bwMode="auto">
            <a:xfrm>
              <a:off x="170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69" name="Rectangle 1021"/>
            <p:cNvSpPr>
              <a:spLocks noChangeArrowheads="1"/>
            </p:cNvSpPr>
            <p:nvPr/>
          </p:nvSpPr>
          <p:spPr bwMode="auto">
            <a:xfrm>
              <a:off x="1747" y="243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70" name="Rectangle 1022"/>
            <p:cNvSpPr>
              <a:spLocks noChangeArrowheads="1"/>
            </p:cNvSpPr>
            <p:nvPr/>
          </p:nvSpPr>
          <p:spPr bwMode="auto">
            <a:xfrm>
              <a:off x="1792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71" name="Rectangle 1023"/>
            <p:cNvSpPr>
              <a:spLocks noChangeArrowheads="1"/>
            </p:cNvSpPr>
            <p:nvPr/>
          </p:nvSpPr>
          <p:spPr bwMode="auto">
            <a:xfrm>
              <a:off x="1838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72" name="Rectangle 1024"/>
            <p:cNvSpPr>
              <a:spLocks noChangeArrowheads="1"/>
            </p:cNvSpPr>
            <p:nvPr/>
          </p:nvSpPr>
          <p:spPr bwMode="auto">
            <a:xfrm>
              <a:off x="1883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73" name="Rectangle 1025"/>
            <p:cNvSpPr>
              <a:spLocks noChangeArrowheads="1"/>
            </p:cNvSpPr>
            <p:nvPr/>
          </p:nvSpPr>
          <p:spPr bwMode="auto">
            <a:xfrm>
              <a:off x="1928" y="243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74" name="Rectangle 1026"/>
            <p:cNvSpPr>
              <a:spLocks noChangeArrowheads="1"/>
            </p:cNvSpPr>
            <p:nvPr/>
          </p:nvSpPr>
          <p:spPr bwMode="auto">
            <a:xfrm>
              <a:off x="197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75" name="Rectangle 1027"/>
            <p:cNvSpPr>
              <a:spLocks noChangeArrowheads="1"/>
            </p:cNvSpPr>
            <p:nvPr/>
          </p:nvSpPr>
          <p:spPr bwMode="auto">
            <a:xfrm>
              <a:off x="2018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76" name="Rectangle 1028"/>
            <p:cNvSpPr>
              <a:spLocks noChangeArrowheads="1"/>
            </p:cNvSpPr>
            <p:nvPr/>
          </p:nvSpPr>
          <p:spPr bwMode="auto">
            <a:xfrm>
              <a:off x="206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77" name="Rectangle 1029"/>
            <p:cNvSpPr>
              <a:spLocks noChangeArrowheads="1"/>
            </p:cNvSpPr>
            <p:nvPr/>
          </p:nvSpPr>
          <p:spPr bwMode="auto">
            <a:xfrm>
              <a:off x="2109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78" name="Rectangle 1030"/>
            <p:cNvSpPr>
              <a:spLocks noChangeArrowheads="1"/>
            </p:cNvSpPr>
            <p:nvPr/>
          </p:nvSpPr>
          <p:spPr bwMode="auto">
            <a:xfrm>
              <a:off x="930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79" name="Rectangle 1031"/>
            <p:cNvSpPr>
              <a:spLocks noChangeArrowheads="1"/>
            </p:cNvSpPr>
            <p:nvPr/>
          </p:nvSpPr>
          <p:spPr bwMode="auto">
            <a:xfrm>
              <a:off x="975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80" name="Rectangle 1032"/>
            <p:cNvSpPr>
              <a:spLocks noChangeArrowheads="1"/>
            </p:cNvSpPr>
            <p:nvPr/>
          </p:nvSpPr>
          <p:spPr bwMode="auto">
            <a:xfrm>
              <a:off x="1020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81" name="Rectangle 1033"/>
            <p:cNvSpPr>
              <a:spLocks noChangeArrowheads="1"/>
            </p:cNvSpPr>
            <p:nvPr/>
          </p:nvSpPr>
          <p:spPr bwMode="auto">
            <a:xfrm>
              <a:off x="1066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82" name="Rectangle 1034"/>
            <p:cNvSpPr>
              <a:spLocks noChangeArrowheads="1"/>
            </p:cNvSpPr>
            <p:nvPr/>
          </p:nvSpPr>
          <p:spPr bwMode="auto">
            <a:xfrm>
              <a:off x="1111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83" name="Rectangle 1035"/>
            <p:cNvSpPr>
              <a:spLocks noChangeArrowheads="1"/>
            </p:cNvSpPr>
            <p:nvPr/>
          </p:nvSpPr>
          <p:spPr bwMode="auto">
            <a:xfrm>
              <a:off x="1157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84" name="Rectangle 1036"/>
            <p:cNvSpPr>
              <a:spLocks noChangeArrowheads="1"/>
            </p:cNvSpPr>
            <p:nvPr/>
          </p:nvSpPr>
          <p:spPr bwMode="auto">
            <a:xfrm>
              <a:off x="1202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85" name="Rectangle 1037"/>
            <p:cNvSpPr>
              <a:spLocks noChangeArrowheads="1"/>
            </p:cNvSpPr>
            <p:nvPr/>
          </p:nvSpPr>
          <p:spPr bwMode="auto">
            <a:xfrm>
              <a:off x="1247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86" name="Rectangle 1038"/>
            <p:cNvSpPr>
              <a:spLocks noChangeArrowheads="1"/>
            </p:cNvSpPr>
            <p:nvPr/>
          </p:nvSpPr>
          <p:spPr bwMode="auto">
            <a:xfrm>
              <a:off x="1293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87" name="Rectangle 1039"/>
            <p:cNvSpPr>
              <a:spLocks noChangeArrowheads="1"/>
            </p:cNvSpPr>
            <p:nvPr/>
          </p:nvSpPr>
          <p:spPr bwMode="auto">
            <a:xfrm>
              <a:off x="1338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88" name="Rectangle 1040"/>
            <p:cNvSpPr>
              <a:spLocks noChangeArrowheads="1"/>
            </p:cNvSpPr>
            <p:nvPr/>
          </p:nvSpPr>
          <p:spPr bwMode="auto">
            <a:xfrm>
              <a:off x="1384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89" name="Rectangle 1041"/>
            <p:cNvSpPr>
              <a:spLocks noChangeArrowheads="1"/>
            </p:cNvSpPr>
            <p:nvPr/>
          </p:nvSpPr>
          <p:spPr bwMode="auto">
            <a:xfrm>
              <a:off x="1429" y="23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90" name="Rectangle 1042"/>
            <p:cNvSpPr>
              <a:spLocks noChangeArrowheads="1"/>
            </p:cNvSpPr>
            <p:nvPr/>
          </p:nvSpPr>
          <p:spPr bwMode="auto">
            <a:xfrm>
              <a:off x="1474" y="238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91" name="Rectangle 1043"/>
            <p:cNvSpPr>
              <a:spLocks noChangeArrowheads="1"/>
            </p:cNvSpPr>
            <p:nvPr/>
          </p:nvSpPr>
          <p:spPr bwMode="auto">
            <a:xfrm>
              <a:off x="1520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92" name="Rectangle 1044"/>
            <p:cNvSpPr>
              <a:spLocks noChangeArrowheads="1"/>
            </p:cNvSpPr>
            <p:nvPr/>
          </p:nvSpPr>
          <p:spPr bwMode="auto">
            <a:xfrm>
              <a:off x="1565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93" name="Rectangle 1045"/>
            <p:cNvSpPr>
              <a:spLocks noChangeArrowheads="1"/>
            </p:cNvSpPr>
            <p:nvPr/>
          </p:nvSpPr>
          <p:spPr bwMode="auto">
            <a:xfrm>
              <a:off x="1611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94" name="Rectangle 1046"/>
            <p:cNvSpPr>
              <a:spLocks noChangeArrowheads="1"/>
            </p:cNvSpPr>
            <p:nvPr/>
          </p:nvSpPr>
          <p:spPr bwMode="auto">
            <a:xfrm>
              <a:off x="1656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95" name="Rectangle 1047"/>
            <p:cNvSpPr>
              <a:spLocks noChangeArrowheads="1"/>
            </p:cNvSpPr>
            <p:nvPr/>
          </p:nvSpPr>
          <p:spPr bwMode="auto">
            <a:xfrm>
              <a:off x="1701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96" name="Rectangle 1048"/>
            <p:cNvSpPr>
              <a:spLocks noChangeArrowheads="1"/>
            </p:cNvSpPr>
            <p:nvPr/>
          </p:nvSpPr>
          <p:spPr bwMode="auto">
            <a:xfrm>
              <a:off x="1747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97" name="Rectangle 1049"/>
            <p:cNvSpPr>
              <a:spLocks noChangeArrowheads="1"/>
            </p:cNvSpPr>
            <p:nvPr/>
          </p:nvSpPr>
          <p:spPr bwMode="auto">
            <a:xfrm>
              <a:off x="1792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98" name="Rectangle 1050"/>
            <p:cNvSpPr>
              <a:spLocks noChangeArrowheads="1"/>
            </p:cNvSpPr>
            <p:nvPr/>
          </p:nvSpPr>
          <p:spPr bwMode="auto">
            <a:xfrm>
              <a:off x="1838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299" name="Rectangle 1051"/>
            <p:cNvSpPr>
              <a:spLocks noChangeArrowheads="1"/>
            </p:cNvSpPr>
            <p:nvPr/>
          </p:nvSpPr>
          <p:spPr bwMode="auto">
            <a:xfrm>
              <a:off x="1883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00" name="Rectangle 1052"/>
            <p:cNvSpPr>
              <a:spLocks noChangeArrowheads="1"/>
            </p:cNvSpPr>
            <p:nvPr/>
          </p:nvSpPr>
          <p:spPr bwMode="auto">
            <a:xfrm>
              <a:off x="1928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01" name="Rectangle 1053"/>
            <p:cNvSpPr>
              <a:spLocks noChangeArrowheads="1"/>
            </p:cNvSpPr>
            <p:nvPr/>
          </p:nvSpPr>
          <p:spPr bwMode="auto">
            <a:xfrm>
              <a:off x="1974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02" name="Rectangle 1054"/>
            <p:cNvSpPr>
              <a:spLocks noChangeArrowheads="1"/>
            </p:cNvSpPr>
            <p:nvPr/>
          </p:nvSpPr>
          <p:spPr bwMode="auto">
            <a:xfrm>
              <a:off x="2019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03" name="Rectangle 1055"/>
            <p:cNvSpPr>
              <a:spLocks noChangeArrowheads="1"/>
            </p:cNvSpPr>
            <p:nvPr/>
          </p:nvSpPr>
          <p:spPr bwMode="auto">
            <a:xfrm>
              <a:off x="2065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04" name="Rectangle 1056"/>
            <p:cNvSpPr>
              <a:spLocks noChangeArrowheads="1"/>
            </p:cNvSpPr>
            <p:nvPr/>
          </p:nvSpPr>
          <p:spPr bwMode="auto">
            <a:xfrm>
              <a:off x="2110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05" name="Rectangle 1057"/>
            <p:cNvSpPr>
              <a:spLocks noChangeArrowheads="1"/>
            </p:cNvSpPr>
            <p:nvPr/>
          </p:nvSpPr>
          <p:spPr bwMode="auto">
            <a:xfrm>
              <a:off x="930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06" name="Rectangle 1058"/>
            <p:cNvSpPr>
              <a:spLocks noChangeArrowheads="1"/>
            </p:cNvSpPr>
            <p:nvPr/>
          </p:nvSpPr>
          <p:spPr bwMode="auto">
            <a:xfrm>
              <a:off x="975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07" name="Rectangle 1059"/>
            <p:cNvSpPr>
              <a:spLocks noChangeArrowheads="1"/>
            </p:cNvSpPr>
            <p:nvPr/>
          </p:nvSpPr>
          <p:spPr bwMode="auto">
            <a:xfrm>
              <a:off x="1020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08" name="Rectangle 1060"/>
            <p:cNvSpPr>
              <a:spLocks noChangeArrowheads="1"/>
            </p:cNvSpPr>
            <p:nvPr/>
          </p:nvSpPr>
          <p:spPr bwMode="auto">
            <a:xfrm>
              <a:off x="1066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09" name="Rectangle 1061"/>
            <p:cNvSpPr>
              <a:spLocks noChangeArrowheads="1"/>
            </p:cNvSpPr>
            <p:nvPr/>
          </p:nvSpPr>
          <p:spPr bwMode="auto">
            <a:xfrm>
              <a:off x="1111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10" name="Rectangle 1062"/>
            <p:cNvSpPr>
              <a:spLocks noChangeArrowheads="1"/>
            </p:cNvSpPr>
            <p:nvPr/>
          </p:nvSpPr>
          <p:spPr bwMode="auto">
            <a:xfrm>
              <a:off x="1157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11" name="Rectangle 1063"/>
            <p:cNvSpPr>
              <a:spLocks noChangeArrowheads="1"/>
            </p:cNvSpPr>
            <p:nvPr/>
          </p:nvSpPr>
          <p:spPr bwMode="auto">
            <a:xfrm>
              <a:off x="1202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12" name="Rectangle 1064"/>
            <p:cNvSpPr>
              <a:spLocks noChangeArrowheads="1"/>
            </p:cNvSpPr>
            <p:nvPr/>
          </p:nvSpPr>
          <p:spPr bwMode="auto">
            <a:xfrm>
              <a:off x="1247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13" name="Rectangle 1065"/>
            <p:cNvSpPr>
              <a:spLocks noChangeArrowheads="1"/>
            </p:cNvSpPr>
            <p:nvPr/>
          </p:nvSpPr>
          <p:spPr bwMode="auto">
            <a:xfrm>
              <a:off x="1293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14" name="Rectangle 1066"/>
            <p:cNvSpPr>
              <a:spLocks noChangeArrowheads="1"/>
            </p:cNvSpPr>
            <p:nvPr/>
          </p:nvSpPr>
          <p:spPr bwMode="auto">
            <a:xfrm>
              <a:off x="1338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15" name="Rectangle 1067"/>
            <p:cNvSpPr>
              <a:spLocks noChangeArrowheads="1"/>
            </p:cNvSpPr>
            <p:nvPr/>
          </p:nvSpPr>
          <p:spPr bwMode="auto">
            <a:xfrm>
              <a:off x="1384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16" name="Rectangle 1068"/>
            <p:cNvSpPr>
              <a:spLocks noChangeArrowheads="1"/>
            </p:cNvSpPr>
            <p:nvPr/>
          </p:nvSpPr>
          <p:spPr bwMode="auto">
            <a:xfrm>
              <a:off x="1429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17" name="Rectangle 1069"/>
            <p:cNvSpPr>
              <a:spLocks noChangeArrowheads="1"/>
            </p:cNvSpPr>
            <p:nvPr/>
          </p:nvSpPr>
          <p:spPr bwMode="auto">
            <a:xfrm>
              <a:off x="1474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18" name="Rectangle 1070"/>
            <p:cNvSpPr>
              <a:spLocks noChangeArrowheads="1"/>
            </p:cNvSpPr>
            <p:nvPr/>
          </p:nvSpPr>
          <p:spPr bwMode="auto">
            <a:xfrm>
              <a:off x="1520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19" name="Rectangle 1071"/>
            <p:cNvSpPr>
              <a:spLocks noChangeArrowheads="1"/>
            </p:cNvSpPr>
            <p:nvPr/>
          </p:nvSpPr>
          <p:spPr bwMode="auto">
            <a:xfrm>
              <a:off x="1565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20" name="Rectangle 1072"/>
            <p:cNvSpPr>
              <a:spLocks noChangeArrowheads="1"/>
            </p:cNvSpPr>
            <p:nvPr/>
          </p:nvSpPr>
          <p:spPr bwMode="auto">
            <a:xfrm>
              <a:off x="1611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21" name="Rectangle 1073"/>
            <p:cNvSpPr>
              <a:spLocks noChangeArrowheads="1"/>
            </p:cNvSpPr>
            <p:nvPr/>
          </p:nvSpPr>
          <p:spPr bwMode="auto">
            <a:xfrm>
              <a:off x="1656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22" name="Rectangle 1074"/>
            <p:cNvSpPr>
              <a:spLocks noChangeArrowheads="1"/>
            </p:cNvSpPr>
            <p:nvPr/>
          </p:nvSpPr>
          <p:spPr bwMode="auto">
            <a:xfrm>
              <a:off x="1701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23" name="Rectangle 1075"/>
            <p:cNvSpPr>
              <a:spLocks noChangeArrowheads="1"/>
            </p:cNvSpPr>
            <p:nvPr/>
          </p:nvSpPr>
          <p:spPr bwMode="auto">
            <a:xfrm>
              <a:off x="1747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24" name="Rectangle 1076"/>
            <p:cNvSpPr>
              <a:spLocks noChangeArrowheads="1"/>
            </p:cNvSpPr>
            <p:nvPr/>
          </p:nvSpPr>
          <p:spPr bwMode="auto">
            <a:xfrm>
              <a:off x="1792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25" name="Rectangle 1077"/>
            <p:cNvSpPr>
              <a:spLocks noChangeArrowheads="1"/>
            </p:cNvSpPr>
            <p:nvPr/>
          </p:nvSpPr>
          <p:spPr bwMode="auto">
            <a:xfrm>
              <a:off x="1838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26" name="Rectangle 1078"/>
            <p:cNvSpPr>
              <a:spLocks noChangeArrowheads="1"/>
            </p:cNvSpPr>
            <p:nvPr/>
          </p:nvSpPr>
          <p:spPr bwMode="auto">
            <a:xfrm>
              <a:off x="1883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27" name="Rectangle 1079"/>
            <p:cNvSpPr>
              <a:spLocks noChangeArrowheads="1"/>
            </p:cNvSpPr>
            <p:nvPr/>
          </p:nvSpPr>
          <p:spPr bwMode="auto">
            <a:xfrm>
              <a:off x="1928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28" name="Rectangle 1080"/>
            <p:cNvSpPr>
              <a:spLocks noChangeArrowheads="1"/>
            </p:cNvSpPr>
            <p:nvPr/>
          </p:nvSpPr>
          <p:spPr bwMode="auto">
            <a:xfrm>
              <a:off x="1974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29" name="Rectangle 1081"/>
            <p:cNvSpPr>
              <a:spLocks noChangeArrowheads="1"/>
            </p:cNvSpPr>
            <p:nvPr/>
          </p:nvSpPr>
          <p:spPr bwMode="auto">
            <a:xfrm>
              <a:off x="2019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30" name="Rectangle 1082"/>
            <p:cNvSpPr>
              <a:spLocks noChangeArrowheads="1"/>
            </p:cNvSpPr>
            <p:nvPr/>
          </p:nvSpPr>
          <p:spPr bwMode="auto">
            <a:xfrm>
              <a:off x="2065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31" name="Rectangle 1083"/>
            <p:cNvSpPr>
              <a:spLocks noChangeArrowheads="1"/>
            </p:cNvSpPr>
            <p:nvPr/>
          </p:nvSpPr>
          <p:spPr bwMode="auto">
            <a:xfrm>
              <a:off x="2110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32" name="Rectangle 1084"/>
            <p:cNvSpPr>
              <a:spLocks noChangeArrowheads="1"/>
            </p:cNvSpPr>
            <p:nvPr/>
          </p:nvSpPr>
          <p:spPr bwMode="auto">
            <a:xfrm>
              <a:off x="93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33" name="Rectangle 1085"/>
            <p:cNvSpPr>
              <a:spLocks noChangeArrowheads="1"/>
            </p:cNvSpPr>
            <p:nvPr/>
          </p:nvSpPr>
          <p:spPr bwMode="auto">
            <a:xfrm>
              <a:off x="975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34" name="Rectangle 1086"/>
            <p:cNvSpPr>
              <a:spLocks noChangeArrowheads="1"/>
            </p:cNvSpPr>
            <p:nvPr/>
          </p:nvSpPr>
          <p:spPr bwMode="auto">
            <a:xfrm>
              <a:off x="102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35" name="Rectangle 1087"/>
            <p:cNvSpPr>
              <a:spLocks noChangeArrowheads="1"/>
            </p:cNvSpPr>
            <p:nvPr/>
          </p:nvSpPr>
          <p:spPr bwMode="auto">
            <a:xfrm>
              <a:off x="1066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36" name="Rectangle 1088"/>
            <p:cNvSpPr>
              <a:spLocks noChangeArrowheads="1"/>
            </p:cNvSpPr>
            <p:nvPr/>
          </p:nvSpPr>
          <p:spPr bwMode="auto">
            <a:xfrm>
              <a:off x="1111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37" name="Rectangle 1089"/>
            <p:cNvSpPr>
              <a:spLocks noChangeArrowheads="1"/>
            </p:cNvSpPr>
            <p:nvPr/>
          </p:nvSpPr>
          <p:spPr bwMode="auto">
            <a:xfrm>
              <a:off x="1157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38" name="Rectangle 1090"/>
            <p:cNvSpPr>
              <a:spLocks noChangeArrowheads="1"/>
            </p:cNvSpPr>
            <p:nvPr/>
          </p:nvSpPr>
          <p:spPr bwMode="auto">
            <a:xfrm>
              <a:off x="1202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39" name="Rectangle 1091"/>
            <p:cNvSpPr>
              <a:spLocks noChangeArrowheads="1"/>
            </p:cNvSpPr>
            <p:nvPr/>
          </p:nvSpPr>
          <p:spPr bwMode="auto">
            <a:xfrm>
              <a:off x="1247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40" name="Rectangle 1092"/>
            <p:cNvSpPr>
              <a:spLocks noChangeArrowheads="1"/>
            </p:cNvSpPr>
            <p:nvPr/>
          </p:nvSpPr>
          <p:spPr bwMode="auto">
            <a:xfrm>
              <a:off x="1293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41" name="Rectangle 1093"/>
            <p:cNvSpPr>
              <a:spLocks noChangeArrowheads="1"/>
            </p:cNvSpPr>
            <p:nvPr/>
          </p:nvSpPr>
          <p:spPr bwMode="auto">
            <a:xfrm>
              <a:off x="1338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42" name="Rectangle 1094"/>
            <p:cNvSpPr>
              <a:spLocks noChangeArrowheads="1"/>
            </p:cNvSpPr>
            <p:nvPr/>
          </p:nvSpPr>
          <p:spPr bwMode="auto">
            <a:xfrm>
              <a:off x="1384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43" name="Rectangle 1095"/>
            <p:cNvSpPr>
              <a:spLocks noChangeArrowheads="1"/>
            </p:cNvSpPr>
            <p:nvPr/>
          </p:nvSpPr>
          <p:spPr bwMode="auto">
            <a:xfrm>
              <a:off x="1429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44" name="Rectangle 1096"/>
            <p:cNvSpPr>
              <a:spLocks noChangeArrowheads="1"/>
            </p:cNvSpPr>
            <p:nvPr/>
          </p:nvSpPr>
          <p:spPr bwMode="auto">
            <a:xfrm>
              <a:off x="1474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45" name="Rectangle 1097"/>
            <p:cNvSpPr>
              <a:spLocks noChangeArrowheads="1"/>
            </p:cNvSpPr>
            <p:nvPr/>
          </p:nvSpPr>
          <p:spPr bwMode="auto">
            <a:xfrm>
              <a:off x="1520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46" name="Rectangle 1098"/>
            <p:cNvSpPr>
              <a:spLocks noChangeArrowheads="1"/>
            </p:cNvSpPr>
            <p:nvPr/>
          </p:nvSpPr>
          <p:spPr bwMode="auto">
            <a:xfrm>
              <a:off x="1565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47" name="Rectangle 1099"/>
            <p:cNvSpPr>
              <a:spLocks noChangeArrowheads="1"/>
            </p:cNvSpPr>
            <p:nvPr/>
          </p:nvSpPr>
          <p:spPr bwMode="auto">
            <a:xfrm>
              <a:off x="1611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48" name="Rectangle 1100"/>
            <p:cNvSpPr>
              <a:spLocks noChangeArrowheads="1"/>
            </p:cNvSpPr>
            <p:nvPr/>
          </p:nvSpPr>
          <p:spPr bwMode="auto">
            <a:xfrm>
              <a:off x="1656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49" name="Rectangle 1101"/>
            <p:cNvSpPr>
              <a:spLocks noChangeArrowheads="1"/>
            </p:cNvSpPr>
            <p:nvPr/>
          </p:nvSpPr>
          <p:spPr bwMode="auto">
            <a:xfrm>
              <a:off x="1701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50" name="Rectangle 1102"/>
            <p:cNvSpPr>
              <a:spLocks noChangeArrowheads="1"/>
            </p:cNvSpPr>
            <p:nvPr/>
          </p:nvSpPr>
          <p:spPr bwMode="auto">
            <a:xfrm>
              <a:off x="1747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51" name="Rectangle 1103"/>
            <p:cNvSpPr>
              <a:spLocks noChangeArrowheads="1"/>
            </p:cNvSpPr>
            <p:nvPr/>
          </p:nvSpPr>
          <p:spPr bwMode="auto">
            <a:xfrm>
              <a:off x="1792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52" name="Rectangle 1104"/>
            <p:cNvSpPr>
              <a:spLocks noChangeArrowheads="1"/>
            </p:cNvSpPr>
            <p:nvPr/>
          </p:nvSpPr>
          <p:spPr bwMode="auto">
            <a:xfrm>
              <a:off x="1838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53" name="Rectangle 1105"/>
            <p:cNvSpPr>
              <a:spLocks noChangeArrowheads="1"/>
            </p:cNvSpPr>
            <p:nvPr/>
          </p:nvSpPr>
          <p:spPr bwMode="auto">
            <a:xfrm>
              <a:off x="1883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54" name="Rectangle 1106"/>
            <p:cNvSpPr>
              <a:spLocks noChangeArrowheads="1"/>
            </p:cNvSpPr>
            <p:nvPr/>
          </p:nvSpPr>
          <p:spPr bwMode="auto">
            <a:xfrm>
              <a:off x="1928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55" name="Rectangle 1107"/>
            <p:cNvSpPr>
              <a:spLocks noChangeArrowheads="1"/>
            </p:cNvSpPr>
            <p:nvPr/>
          </p:nvSpPr>
          <p:spPr bwMode="auto">
            <a:xfrm>
              <a:off x="1974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56" name="Rectangle 1108"/>
            <p:cNvSpPr>
              <a:spLocks noChangeArrowheads="1"/>
            </p:cNvSpPr>
            <p:nvPr/>
          </p:nvSpPr>
          <p:spPr bwMode="auto">
            <a:xfrm>
              <a:off x="2019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57" name="Rectangle 1109"/>
            <p:cNvSpPr>
              <a:spLocks noChangeArrowheads="1"/>
            </p:cNvSpPr>
            <p:nvPr/>
          </p:nvSpPr>
          <p:spPr bwMode="auto">
            <a:xfrm>
              <a:off x="2065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58" name="Rectangle 1110"/>
            <p:cNvSpPr>
              <a:spLocks noChangeArrowheads="1"/>
            </p:cNvSpPr>
            <p:nvPr/>
          </p:nvSpPr>
          <p:spPr bwMode="auto">
            <a:xfrm>
              <a:off x="211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59" name="Rectangle 1111"/>
            <p:cNvSpPr>
              <a:spLocks noChangeArrowheads="1"/>
            </p:cNvSpPr>
            <p:nvPr/>
          </p:nvSpPr>
          <p:spPr bwMode="auto">
            <a:xfrm>
              <a:off x="930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60" name="Rectangle 1112"/>
            <p:cNvSpPr>
              <a:spLocks noChangeArrowheads="1"/>
            </p:cNvSpPr>
            <p:nvPr/>
          </p:nvSpPr>
          <p:spPr bwMode="auto">
            <a:xfrm>
              <a:off x="975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61" name="Rectangle 1113"/>
            <p:cNvSpPr>
              <a:spLocks noChangeArrowheads="1"/>
            </p:cNvSpPr>
            <p:nvPr/>
          </p:nvSpPr>
          <p:spPr bwMode="auto">
            <a:xfrm>
              <a:off x="1020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62" name="Rectangle 1114"/>
            <p:cNvSpPr>
              <a:spLocks noChangeArrowheads="1"/>
            </p:cNvSpPr>
            <p:nvPr/>
          </p:nvSpPr>
          <p:spPr bwMode="auto">
            <a:xfrm>
              <a:off x="1066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63" name="Rectangle 1115"/>
            <p:cNvSpPr>
              <a:spLocks noChangeArrowheads="1"/>
            </p:cNvSpPr>
            <p:nvPr/>
          </p:nvSpPr>
          <p:spPr bwMode="auto">
            <a:xfrm>
              <a:off x="1111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64" name="Rectangle 1116"/>
            <p:cNvSpPr>
              <a:spLocks noChangeArrowheads="1"/>
            </p:cNvSpPr>
            <p:nvPr/>
          </p:nvSpPr>
          <p:spPr bwMode="auto">
            <a:xfrm>
              <a:off x="1157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65" name="Rectangle 1117"/>
            <p:cNvSpPr>
              <a:spLocks noChangeArrowheads="1"/>
            </p:cNvSpPr>
            <p:nvPr/>
          </p:nvSpPr>
          <p:spPr bwMode="auto">
            <a:xfrm>
              <a:off x="1202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66" name="Rectangle 1118"/>
            <p:cNvSpPr>
              <a:spLocks noChangeArrowheads="1"/>
            </p:cNvSpPr>
            <p:nvPr/>
          </p:nvSpPr>
          <p:spPr bwMode="auto">
            <a:xfrm>
              <a:off x="1247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67" name="Rectangle 1119"/>
            <p:cNvSpPr>
              <a:spLocks noChangeArrowheads="1"/>
            </p:cNvSpPr>
            <p:nvPr/>
          </p:nvSpPr>
          <p:spPr bwMode="auto">
            <a:xfrm>
              <a:off x="1293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68" name="Rectangle 1120"/>
            <p:cNvSpPr>
              <a:spLocks noChangeArrowheads="1"/>
            </p:cNvSpPr>
            <p:nvPr/>
          </p:nvSpPr>
          <p:spPr bwMode="auto">
            <a:xfrm>
              <a:off x="1338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69" name="Rectangle 1121"/>
            <p:cNvSpPr>
              <a:spLocks noChangeArrowheads="1"/>
            </p:cNvSpPr>
            <p:nvPr/>
          </p:nvSpPr>
          <p:spPr bwMode="auto">
            <a:xfrm>
              <a:off x="1384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70" name="Rectangle 1122"/>
            <p:cNvSpPr>
              <a:spLocks noChangeArrowheads="1"/>
            </p:cNvSpPr>
            <p:nvPr/>
          </p:nvSpPr>
          <p:spPr bwMode="auto">
            <a:xfrm>
              <a:off x="1429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71" name="Rectangle 1123"/>
            <p:cNvSpPr>
              <a:spLocks noChangeArrowheads="1"/>
            </p:cNvSpPr>
            <p:nvPr/>
          </p:nvSpPr>
          <p:spPr bwMode="auto">
            <a:xfrm>
              <a:off x="1474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72" name="Rectangle 1124"/>
            <p:cNvSpPr>
              <a:spLocks noChangeArrowheads="1"/>
            </p:cNvSpPr>
            <p:nvPr/>
          </p:nvSpPr>
          <p:spPr bwMode="auto">
            <a:xfrm>
              <a:off x="1520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73" name="Rectangle 1125"/>
            <p:cNvSpPr>
              <a:spLocks noChangeArrowheads="1"/>
            </p:cNvSpPr>
            <p:nvPr/>
          </p:nvSpPr>
          <p:spPr bwMode="auto">
            <a:xfrm>
              <a:off x="1565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74" name="Rectangle 1126"/>
            <p:cNvSpPr>
              <a:spLocks noChangeArrowheads="1"/>
            </p:cNvSpPr>
            <p:nvPr/>
          </p:nvSpPr>
          <p:spPr bwMode="auto">
            <a:xfrm>
              <a:off x="1611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75" name="Rectangle 1127"/>
            <p:cNvSpPr>
              <a:spLocks noChangeArrowheads="1"/>
            </p:cNvSpPr>
            <p:nvPr/>
          </p:nvSpPr>
          <p:spPr bwMode="auto">
            <a:xfrm>
              <a:off x="1656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76" name="Rectangle 1128"/>
            <p:cNvSpPr>
              <a:spLocks noChangeArrowheads="1"/>
            </p:cNvSpPr>
            <p:nvPr/>
          </p:nvSpPr>
          <p:spPr bwMode="auto">
            <a:xfrm>
              <a:off x="1701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77" name="Rectangle 1129"/>
            <p:cNvSpPr>
              <a:spLocks noChangeArrowheads="1"/>
            </p:cNvSpPr>
            <p:nvPr/>
          </p:nvSpPr>
          <p:spPr bwMode="auto">
            <a:xfrm>
              <a:off x="1747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78" name="Rectangle 1130"/>
            <p:cNvSpPr>
              <a:spLocks noChangeArrowheads="1"/>
            </p:cNvSpPr>
            <p:nvPr/>
          </p:nvSpPr>
          <p:spPr bwMode="auto">
            <a:xfrm>
              <a:off x="1792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79" name="Rectangle 1131"/>
            <p:cNvSpPr>
              <a:spLocks noChangeArrowheads="1"/>
            </p:cNvSpPr>
            <p:nvPr/>
          </p:nvSpPr>
          <p:spPr bwMode="auto">
            <a:xfrm>
              <a:off x="1838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80" name="Rectangle 1132"/>
            <p:cNvSpPr>
              <a:spLocks noChangeArrowheads="1"/>
            </p:cNvSpPr>
            <p:nvPr/>
          </p:nvSpPr>
          <p:spPr bwMode="auto">
            <a:xfrm>
              <a:off x="1883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81" name="Rectangle 1133"/>
            <p:cNvSpPr>
              <a:spLocks noChangeArrowheads="1"/>
            </p:cNvSpPr>
            <p:nvPr/>
          </p:nvSpPr>
          <p:spPr bwMode="auto">
            <a:xfrm>
              <a:off x="1928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82" name="Rectangle 1134"/>
            <p:cNvSpPr>
              <a:spLocks noChangeArrowheads="1"/>
            </p:cNvSpPr>
            <p:nvPr/>
          </p:nvSpPr>
          <p:spPr bwMode="auto">
            <a:xfrm>
              <a:off x="1974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83" name="Rectangle 1135"/>
            <p:cNvSpPr>
              <a:spLocks noChangeArrowheads="1"/>
            </p:cNvSpPr>
            <p:nvPr/>
          </p:nvSpPr>
          <p:spPr bwMode="auto">
            <a:xfrm>
              <a:off x="2019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84" name="Rectangle 1136"/>
            <p:cNvSpPr>
              <a:spLocks noChangeArrowheads="1"/>
            </p:cNvSpPr>
            <p:nvPr/>
          </p:nvSpPr>
          <p:spPr bwMode="auto">
            <a:xfrm>
              <a:off x="2065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85" name="Rectangle 1137"/>
            <p:cNvSpPr>
              <a:spLocks noChangeArrowheads="1"/>
            </p:cNvSpPr>
            <p:nvPr/>
          </p:nvSpPr>
          <p:spPr bwMode="auto">
            <a:xfrm>
              <a:off x="2110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86" name="Rectangle 1138"/>
            <p:cNvSpPr>
              <a:spLocks noChangeArrowheads="1"/>
            </p:cNvSpPr>
            <p:nvPr/>
          </p:nvSpPr>
          <p:spPr bwMode="auto">
            <a:xfrm>
              <a:off x="930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87" name="Rectangle 1139"/>
            <p:cNvSpPr>
              <a:spLocks noChangeArrowheads="1"/>
            </p:cNvSpPr>
            <p:nvPr/>
          </p:nvSpPr>
          <p:spPr bwMode="auto">
            <a:xfrm>
              <a:off x="975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88" name="Rectangle 1140"/>
            <p:cNvSpPr>
              <a:spLocks noChangeArrowheads="1"/>
            </p:cNvSpPr>
            <p:nvPr/>
          </p:nvSpPr>
          <p:spPr bwMode="auto">
            <a:xfrm>
              <a:off x="1020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89" name="Rectangle 1141"/>
            <p:cNvSpPr>
              <a:spLocks noChangeArrowheads="1"/>
            </p:cNvSpPr>
            <p:nvPr/>
          </p:nvSpPr>
          <p:spPr bwMode="auto">
            <a:xfrm>
              <a:off x="1066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90" name="Rectangle 1142"/>
            <p:cNvSpPr>
              <a:spLocks noChangeArrowheads="1"/>
            </p:cNvSpPr>
            <p:nvPr/>
          </p:nvSpPr>
          <p:spPr bwMode="auto">
            <a:xfrm>
              <a:off x="1111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91" name="Rectangle 1143"/>
            <p:cNvSpPr>
              <a:spLocks noChangeArrowheads="1"/>
            </p:cNvSpPr>
            <p:nvPr/>
          </p:nvSpPr>
          <p:spPr bwMode="auto">
            <a:xfrm>
              <a:off x="1157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92" name="Rectangle 1144"/>
            <p:cNvSpPr>
              <a:spLocks noChangeArrowheads="1"/>
            </p:cNvSpPr>
            <p:nvPr/>
          </p:nvSpPr>
          <p:spPr bwMode="auto">
            <a:xfrm>
              <a:off x="1202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93" name="Rectangle 1145"/>
            <p:cNvSpPr>
              <a:spLocks noChangeArrowheads="1"/>
            </p:cNvSpPr>
            <p:nvPr/>
          </p:nvSpPr>
          <p:spPr bwMode="auto">
            <a:xfrm>
              <a:off x="1247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94" name="Rectangle 1146"/>
            <p:cNvSpPr>
              <a:spLocks noChangeArrowheads="1"/>
            </p:cNvSpPr>
            <p:nvPr/>
          </p:nvSpPr>
          <p:spPr bwMode="auto">
            <a:xfrm>
              <a:off x="1293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95" name="Rectangle 1147"/>
            <p:cNvSpPr>
              <a:spLocks noChangeArrowheads="1"/>
            </p:cNvSpPr>
            <p:nvPr/>
          </p:nvSpPr>
          <p:spPr bwMode="auto">
            <a:xfrm>
              <a:off x="1338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96" name="Rectangle 1148"/>
            <p:cNvSpPr>
              <a:spLocks noChangeArrowheads="1"/>
            </p:cNvSpPr>
            <p:nvPr/>
          </p:nvSpPr>
          <p:spPr bwMode="auto">
            <a:xfrm>
              <a:off x="1384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97" name="Rectangle 1149"/>
            <p:cNvSpPr>
              <a:spLocks noChangeArrowheads="1"/>
            </p:cNvSpPr>
            <p:nvPr/>
          </p:nvSpPr>
          <p:spPr bwMode="auto">
            <a:xfrm>
              <a:off x="1429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98" name="Rectangle 1150"/>
            <p:cNvSpPr>
              <a:spLocks noChangeArrowheads="1"/>
            </p:cNvSpPr>
            <p:nvPr/>
          </p:nvSpPr>
          <p:spPr bwMode="auto">
            <a:xfrm>
              <a:off x="1474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399" name="Rectangle 1151"/>
            <p:cNvSpPr>
              <a:spLocks noChangeArrowheads="1"/>
            </p:cNvSpPr>
            <p:nvPr/>
          </p:nvSpPr>
          <p:spPr bwMode="auto">
            <a:xfrm>
              <a:off x="1520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00" name="Rectangle 1152"/>
            <p:cNvSpPr>
              <a:spLocks noChangeArrowheads="1"/>
            </p:cNvSpPr>
            <p:nvPr/>
          </p:nvSpPr>
          <p:spPr bwMode="auto">
            <a:xfrm>
              <a:off x="1565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01" name="Rectangle 1153"/>
            <p:cNvSpPr>
              <a:spLocks noChangeArrowheads="1"/>
            </p:cNvSpPr>
            <p:nvPr/>
          </p:nvSpPr>
          <p:spPr bwMode="auto">
            <a:xfrm>
              <a:off x="1611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02" name="Rectangle 1154"/>
            <p:cNvSpPr>
              <a:spLocks noChangeArrowheads="1"/>
            </p:cNvSpPr>
            <p:nvPr/>
          </p:nvSpPr>
          <p:spPr bwMode="auto">
            <a:xfrm>
              <a:off x="1656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03" name="Rectangle 1155"/>
            <p:cNvSpPr>
              <a:spLocks noChangeArrowheads="1"/>
            </p:cNvSpPr>
            <p:nvPr/>
          </p:nvSpPr>
          <p:spPr bwMode="auto">
            <a:xfrm>
              <a:off x="1701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04" name="Rectangle 1156"/>
            <p:cNvSpPr>
              <a:spLocks noChangeArrowheads="1"/>
            </p:cNvSpPr>
            <p:nvPr/>
          </p:nvSpPr>
          <p:spPr bwMode="auto">
            <a:xfrm>
              <a:off x="1747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05" name="Rectangle 1157"/>
            <p:cNvSpPr>
              <a:spLocks noChangeArrowheads="1"/>
            </p:cNvSpPr>
            <p:nvPr/>
          </p:nvSpPr>
          <p:spPr bwMode="auto">
            <a:xfrm>
              <a:off x="1792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06" name="Rectangle 1158"/>
            <p:cNvSpPr>
              <a:spLocks noChangeArrowheads="1"/>
            </p:cNvSpPr>
            <p:nvPr/>
          </p:nvSpPr>
          <p:spPr bwMode="auto">
            <a:xfrm>
              <a:off x="1838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07" name="Rectangle 1159"/>
            <p:cNvSpPr>
              <a:spLocks noChangeArrowheads="1"/>
            </p:cNvSpPr>
            <p:nvPr/>
          </p:nvSpPr>
          <p:spPr bwMode="auto">
            <a:xfrm>
              <a:off x="1883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08" name="Rectangle 1160"/>
            <p:cNvSpPr>
              <a:spLocks noChangeArrowheads="1"/>
            </p:cNvSpPr>
            <p:nvPr/>
          </p:nvSpPr>
          <p:spPr bwMode="auto">
            <a:xfrm>
              <a:off x="1928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09" name="Rectangle 1161"/>
            <p:cNvSpPr>
              <a:spLocks noChangeArrowheads="1"/>
            </p:cNvSpPr>
            <p:nvPr/>
          </p:nvSpPr>
          <p:spPr bwMode="auto">
            <a:xfrm>
              <a:off x="1974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10" name="Rectangle 1162"/>
            <p:cNvSpPr>
              <a:spLocks noChangeArrowheads="1"/>
            </p:cNvSpPr>
            <p:nvPr/>
          </p:nvSpPr>
          <p:spPr bwMode="auto">
            <a:xfrm>
              <a:off x="2019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11" name="Rectangle 1163"/>
            <p:cNvSpPr>
              <a:spLocks noChangeArrowheads="1"/>
            </p:cNvSpPr>
            <p:nvPr/>
          </p:nvSpPr>
          <p:spPr bwMode="auto">
            <a:xfrm>
              <a:off x="2065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12" name="Rectangle 1164"/>
            <p:cNvSpPr>
              <a:spLocks noChangeArrowheads="1"/>
            </p:cNvSpPr>
            <p:nvPr/>
          </p:nvSpPr>
          <p:spPr bwMode="auto">
            <a:xfrm>
              <a:off x="2110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13" name="Rectangle 1165"/>
            <p:cNvSpPr>
              <a:spLocks noChangeArrowheads="1"/>
            </p:cNvSpPr>
            <p:nvPr/>
          </p:nvSpPr>
          <p:spPr bwMode="auto">
            <a:xfrm>
              <a:off x="930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14" name="Rectangle 1166"/>
            <p:cNvSpPr>
              <a:spLocks noChangeArrowheads="1"/>
            </p:cNvSpPr>
            <p:nvPr/>
          </p:nvSpPr>
          <p:spPr bwMode="auto">
            <a:xfrm>
              <a:off x="975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15" name="Rectangle 1167"/>
            <p:cNvSpPr>
              <a:spLocks noChangeArrowheads="1"/>
            </p:cNvSpPr>
            <p:nvPr/>
          </p:nvSpPr>
          <p:spPr bwMode="auto">
            <a:xfrm>
              <a:off x="1020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16" name="Rectangle 1168"/>
            <p:cNvSpPr>
              <a:spLocks noChangeArrowheads="1"/>
            </p:cNvSpPr>
            <p:nvPr/>
          </p:nvSpPr>
          <p:spPr bwMode="auto">
            <a:xfrm>
              <a:off x="1066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17" name="Rectangle 1169"/>
            <p:cNvSpPr>
              <a:spLocks noChangeArrowheads="1"/>
            </p:cNvSpPr>
            <p:nvPr/>
          </p:nvSpPr>
          <p:spPr bwMode="auto">
            <a:xfrm>
              <a:off x="1111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18" name="Rectangle 1170"/>
            <p:cNvSpPr>
              <a:spLocks noChangeArrowheads="1"/>
            </p:cNvSpPr>
            <p:nvPr/>
          </p:nvSpPr>
          <p:spPr bwMode="auto">
            <a:xfrm>
              <a:off x="1157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19" name="Rectangle 1171"/>
            <p:cNvSpPr>
              <a:spLocks noChangeArrowheads="1"/>
            </p:cNvSpPr>
            <p:nvPr/>
          </p:nvSpPr>
          <p:spPr bwMode="auto">
            <a:xfrm>
              <a:off x="1202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20" name="Rectangle 1172"/>
            <p:cNvSpPr>
              <a:spLocks noChangeArrowheads="1"/>
            </p:cNvSpPr>
            <p:nvPr/>
          </p:nvSpPr>
          <p:spPr bwMode="auto">
            <a:xfrm>
              <a:off x="1247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21" name="Rectangle 1173"/>
            <p:cNvSpPr>
              <a:spLocks noChangeArrowheads="1"/>
            </p:cNvSpPr>
            <p:nvPr/>
          </p:nvSpPr>
          <p:spPr bwMode="auto">
            <a:xfrm>
              <a:off x="1293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22" name="Rectangle 1174"/>
            <p:cNvSpPr>
              <a:spLocks noChangeArrowheads="1"/>
            </p:cNvSpPr>
            <p:nvPr/>
          </p:nvSpPr>
          <p:spPr bwMode="auto">
            <a:xfrm>
              <a:off x="1338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23" name="Rectangle 1175"/>
            <p:cNvSpPr>
              <a:spLocks noChangeArrowheads="1"/>
            </p:cNvSpPr>
            <p:nvPr/>
          </p:nvSpPr>
          <p:spPr bwMode="auto">
            <a:xfrm>
              <a:off x="1384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24" name="Rectangle 1176"/>
            <p:cNvSpPr>
              <a:spLocks noChangeArrowheads="1"/>
            </p:cNvSpPr>
            <p:nvPr/>
          </p:nvSpPr>
          <p:spPr bwMode="auto">
            <a:xfrm>
              <a:off x="1429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25" name="Rectangle 1177"/>
            <p:cNvSpPr>
              <a:spLocks noChangeArrowheads="1"/>
            </p:cNvSpPr>
            <p:nvPr/>
          </p:nvSpPr>
          <p:spPr bwMode="auto">
            <a:xfrm>
              <a:off x="1474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26" name="Rectangle 1178"/>
            <p:cNvSpPr>
              <a:spLocks noChangeArrowheads="1"/>
            </p:cNvSpPr>
            <p:nvPr/>
          </p:nvSpPr>
          <p:spPr bwMode="auto">
            <a:xfrm>
              <a:off x="1520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27" name="Rectangle 1179"/>
            <p:cNvSpPr>
              <a:spLocks noChangeArrowheads="1"/>
            </p:cNvSpPr>
            <p:nvPr/>
          </p:nvSpPr>
          <p:spPr bwMode="auto">
            <a:xfrm>
              <a:off x="1565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28" name="Rectangle 1180"/>
            <p:cNvSpPr>
              <a:spLocks noChangeArrowheads="1"/>
            </p:cNvSpPr>
            <p:nvPr/>
          </p:nvSpPr>
          <p:spPr bwMode="auto">
            <a:xfrm>
              <a:off x="1611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29" name="Rectangle 1181"/>
            <p:cNvSpPr>
              <a:spLocks noChangeArrowheads="1"/>
            </p:cNvSpPr>
            <p:nvPr/>
          </p:nvSpPr>
          <p:spPr bwMode="auto">
            <a:xfrm>
              <a:off x="1656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30" name="Rectangle 1182"/>
            <p:cNvSpPr>
              <a:spLocks noChangeArrowheads="1"/>
            </p:cNvSpPr>
            <p:nvPr/>
          </p:nvSpPr>
          <p:spPr bwMode="auto">
            <a:xfrm>
              <a:off x="1701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31" name="Rectangle 1183"/>
            <p:cNvSpPr>
              <a:spLocks noChangeArrowheads="1"/>
            </p:cNvSpPr>
            <p:nvPr/>
          </p:nvSpPr>
          <p:spPr bwMode="auto">
            <a:xfrm>
              <a:off x="1747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32" name="Rectangle 1184"/>
            <p:cNvSpPr>
              <a:spLocks noChangeArrowheads="1"/>
            </p:cNvSpPr>
            <p:nvPr/>
          </p:nvSpPr>
          <p:spPr bwMode="auto">
            <a:xfrm>
              <a:off x="1792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33" name="Rectangle 1185"/>
            <p:cNvSpPr>
              <a:spLocks noChangeArrowheads="1"/>
            </p:cNvSpPr>
            <p:nvPr/>
          </p:nvSpPr>
          <p:spPr bwMode="auto">
            <a:xfrm>
              <a:off x="1838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34" name="Rectangle 1186"/>
            <p:cNvSpPr>
              <a:spLocks noChangeArrowheads="1"/>
            </p:cNvSpPr>
            <p:nvPr/>
          </p:nvSpPr>
          <p:spPr bwMode="auto">
            <a:xfrm>
              <a:off x="1883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35" name="Rectangle 1187"/>
            <p:cNvSpPr>
              <a:spLocks noChangeArrowheads="1"/>
            </p:cNvSpPr>
            <p:nvPr/>
          </p:nvSpPr>
          <p:spPr bwMode="auto">
            <a:xfrm>
              <a:off x="1928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36" name="Rectangle 1188"/>
            <p:cNvSpPr>
              <a:spLocks noChangeArrowheads="1"/>
            </p:cNvSpPr>
            <p:nvPr/>
          </p:nvSpPr>
          <p:spPr bwMode="auto">
            <a:xfrm>
              <a:off x="1974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37" name="Rectangle 1189"/>
            <p:cNvSpPr>
              <a:spLocks noChangeArrowheads="1"/>
            </p:cNvSpPr>
            <p:nvPr/>
          </p:nvSpPr>
          <p:spPr bwMode="auto">
            <a:xfrm>
              <a:off x="2019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38" name="Rectangle 1190"/>
            <p:cNvSpPr>
              <a:spLocks noChangeArrowheads="1"/>
            </p:cNvSpPr>
            <p:nvPr/>
          </p:nvSpPr>
          <p:spPr bwMode="auto">
            <a:xfrm>
              <a:off x="2065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39" name="Rectangle 1191"/>
            <p:cNvSpPr>
              <a:spLocks noChangeArrowheads="1"/>
            </p:cNvSpPr>
            <p:nvPr/>
          </p:nvSpPr>
          <p:spPr bwMode="auto">
            <a:xfrm>
              <a:off x="2110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40" name="Rectangle 1192"/>
            <p:cNvSpPr>
              <a:spLocks noChangeArrowheads="1"/>
            </p:cNvSpPr>
            <p:nvPr/>
          </p:nvSpPr>
          <p:spPr bwMode="auto">
            <a:xfrm>
              <a:off x="93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41" name="Rectangle 1193"/>
            <p:cNvSpPr>
              <a:spLocks noChangeArrowheads="1"/>
            </p:cNvSpPr>
            <p:nvPr/>
          </p:nvSpPr>
          <p:spPr bwMode="auto">
            <a:xfrm>
              <a:off x="97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42" name="Rectangle 1194"/>
            <p:cNvSpPr>
              <a:spLocks noChangeArrowheads="1"/>
            </p:cNvSpPr>
            <p:nvPr/>
          </p:nvSpPr>
          <p:spPr bwMode="auto">
            <a:xfrm>
              <a:off x="1020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43" name="Rectangle 1195"/>
            <p:cNvSpPr>
              <a:spLocks noChangeArrowheads="1"/>
            </p:cNvSpPr>
            <p:nvPr/>
          </p:nvSpPr>
          <p:spPr bwMode="auto">
            <a:xfrm>
              <a:off x="1066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44" name="Rectangle 1196"/>
            <p:cNvSpPr>
              <a:spLocks noChangeArrowheads="1"/>
            </p:cNvSpPr>
            <p:nvPr/>
          </p:nvSpPr>
          <p:spPr bwMode="auto">
            <a:xfrm>
              <a:off x="1111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45" name="Rectangle 1197"/>
            <p:cNvSpPr>
              <a:spLocks noChangeArrowheads="1"/>
            </p:cNvSpPr>
            <p:nvPr/>
          </p:nvSpPr>
          <p:spPr bwMode="auto">
            <a:xfrm>
              <a:off x="1157" y="21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46" name="Rectangle 1198"/>
            <p:cNvSpPr>
              <a:spLocks noChangeArrowheads="1"/>
            </p:cNvSpPr>
            <p:nvPr/>
          </p:nvSpPr>
          <p:spPr bwMode="auto">
            <a:xfrm>
              <a:off x="1202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47" name="Rectangle 1199"/>
            <p:cNvSpPr>
              <a:spLocks noChangeArrowheads="1"/>
            </p:cNvSpPr>
            <p:nvPr/>
          </p:nvSpPr>
          <p:spPr bwMode="auto">
            <a:xfrm>
              <a:off x="1247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48" name="Rectangle 1200"/>
            <p:cNvSpPr>
              <a:spLocks noChangeArrowheads="1"/>
            </p:cNvSpPr>
            <p:nvPr/>
          </p:nvSpPr>
          <p:spPr bwMode="auto">
            <a:xfrm>
              <a:off x="1293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49" name="Rectangle 1201"/>
            <p:cNvSpPr>
              <a:spLocks noChangeArrowheads="1"/>
            </p:cNvSpPr>
            <p:nvPr/>
          </p:nvSpPr>
          <p:spPr bwMode="auto">
            <a:xfrm>
              <a:off x="1338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50" name="Rectangle 1202"/>
            <p:cNvSpPr>
              <a:spLocks noChangeArrowheads="1"/>
            </p:cNvSpPr>
            <p:nvPr/>
          </p:nvSpPr>
          <p:spPr bwMode="auto">
            <a:xfrm>
              <a:off x="1384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51" name="Rectangle 1203"/>
            <p:cNvSpPr>
              <a:spLocks noChangeArrowheads="1"/>
            </p:cNvSpPr>
            <p:nvPr/>
          </p:nvSpPr>
          <p:spPr bwMode="auto">
            <a:xfrm>
              <a:off x="1429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52" name="Rectangle 1204"/>
            <p:cNvSpPr>
              <a:spLocks noChangeArrowheads="1"/>
            </p:cNvSpPr>
            <p:nvPr/>
          </p:nvSpPr>
          <p:spPr bwMode="auto">
            <a:xfrm>
              <a:off x="1474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53" name="Rectangle 1205"/>
            <p:cNvSpPr>
              <a:spLocks noChangeArrowheads="1"/>
            </p:cNvSpPr>
            <p:nvPr/>
          </p:nvSpPr>
          <p:spPr bwMode="auto">
            <a:xfrm>
              <a:off x="152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54" name="Rectangle 1206"/>
            <p:cNvSpPr>
              <a:spLocks noChangeArrowheads="1"/>
            </p:cNvSpPr>
            <p:nvPr/>
          </p:nvSpPr>
          <p:spPr bwMode="auto">
            <a:xfrm>
              <a:off x="156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55" name="Rectangle 1207"/>
            <p:cNvSpPr>
              <a:spLocks noChangeArrowheads="1"/>
            </p:cNvSpPr>
            <p:nvPr/>
          </p:nvSpPr>
          <p:spPr bwMode="auto">
            <a:xfrm>
              <a:off x="1611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56" name="Rectangle 1208"/>
            <p:cNvSpPr>
              <a:spLocks noChangeArrowheads="1"/>
            </p:cNvSpPr>
            <p:nvPr/>
          </p:nvSpPr>
          <p:spPr bwMode="auto">
            <a:xfrm>
              <a:off x="1656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57" name="Rectangle 1209"/>
            <p:cNvSpPr>
              <a:spLocks noChangeArrowheads="1"/>
            </p:cNvSpPr>
            <p:nvPr/>
          </p:nvSpPr>
          <p:spPr bwMode="auto">
            <a:xfrm>
              <a:off x="1701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58" name="Rectangle 1210"/>
            <p:cNvSpPr>
              <a:spLocks noChangeArrowheads="1"/>
            </p:cNvSpPr>
            <p:nvPr/>
          </p:nvSpPr>
          <p:spPr bwMode="auto">
            <a:xfrm>
              <a:off x="1747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59" name="Rectangle 1211"/>
            <p:cNvSpPr>
              <a:spLocks noChangeArrowheads="1"/>
            </p:cNvSpPr>
            <p:nvPr/>
          </p:nvSpPr>
          <p:spPr bwMode="auto">
            <a:xfrm>
              <a:off x="1792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60" name="Rectangle 1212"/>
            <p:cNvSpPr>
              <a:spLocks noChangeArrowheads="1"/>
            </p:cNvSpPr>
            <p:nvPr/>
          </p:nvSpPr>
          <p:spPr bwMode="auto">
            <a:xfrm>
              <a:off x="1838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61" name="Rectangle 1213"/>
            <p:cNvSpPr>
              <a:spLocks noChangeArrowheads="1"/>
            </p:cNvSpPr>
            <p:nvPr/>
          </p:nvSpPr>
          <p:spPr bwMode="auto">
            <a:xfrm>
              <a:off x="1883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62" name="Rectangle 1214"/>
            <p:cNvSpPr>
              <a:spLocks noChangeArrowheads="1"/>
            </p:cNvSpPr>
            <p:nvPr/>
          </p:nvSpPr>
          <p:spPr bwMode="auto">
            <a:xfrm>
              <a:off x="1928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63" name="Rectangle 1215"/>
            <p:cNvSpPr>
              <a:spLocks noChangeArrowheads="1"/>
            </p:cNvSpPr>
            <p:nvPr/>
          </p:nvSpPr>
          <p:spPr bwMode="auto">
            <a:xfrm>
              <a:off x="1974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64" name="Rectangle 1216"/>
            <p:cNvSpPr>
              <a:spLocks noChangeArrowheads="1"/>
            </p:cNvSpPr>
            <p:nvPr/>
          </p:nvSpPr>
          <p:spPr bwMode="auto">
            <a:xfrm>
              <a:off x="2019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65" name="Rectangle 1217"/>
            <p:cNvSpPr>
              <a:spLocks noChangeArrowheads="1"/>
            </p:cNvSpPr>
            <p:nvPr/>
          </p:nvSpPr>
          <p:spPr bwMode="auto">
            <a:xfrm>
              <a:off x="206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66" name="Rectangle 1218"/>
            <p:cNvSpPr>
              <a:spLocks noChangeArrowheads="1"/>
            </p:cNvSpPr>
            <p:nvPr/>
          </p:nvSpPr>
          <p:spPr bwMode="auto">
            <a:xfrm>
              <a:off x="211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67" name="Rectangle 1219"/>
            <p:cNvSpPr>
              <a:spLocks noChangeArrowheads="1"/>
            </p:cNvSpPr>
            <p:nvPr/>
          </p:nvSpPr>
          <p:spPr bwMode="auto">
            <a:xfrm>
              <a:off x="93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68" name="Rectangle 1220"/>
            <p:cNvSpPr>
              <a:spLocks noChangeArrowheads="1"/>
            </p:cNvSpPr>
            <p:nvPr/>
          </p:nvSpPr>
          <p:spPr bwMode="auto">
            <a:xfrm>
              <a:off x="97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69" name="Rectangle 1221"/>
            <p:cNvSpPr>
              <a:spLocks noChangeArrowheads="1"/>
            </p:cNvSpPr>
            <p:nvPr/>
          </p:nvSpPr>
          <p:spPr bwMode="auto">
            <a:xfrm>
              <a:off x="102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70" name="Rectangle 1222"/>
            <p:cNvSpPr>
              <a:spLocks noChangeArrowheads="1"/>
            </p:cNvSpPr>
            <p:nvPr/>
          </p:nvSpPr>
          <p:spPr bwMode="auto">
            <a:xfrm>
              <a:off x="1066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71" name="Rectangle 1223"/>
            <p:cNvSpPr>
              <a:spLocks noChangeArrowheads="1"/>
            </p:cNvSpPr>
            <p:nvPr/>
          </p:nvSpPr>
          <p:spPr bwMode="auto">
            <a:xfrm>
              <a:off x="1111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72" name="Rectangle 1224"/>
            <p:cNvSpPr>
              <a:spLocks noChangeArrowheads="1"/>
            </p:cNvSpPr>
            <p:nvPr/>
          </p:nvSpPr>
          <p:spPr bwMode="auto">
            <a:xfrm>
              <a:off x="1157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73" name="Rectangle 1225"/>
            <p:cNvSpPr>
              <a:spLocks noChangeArrowheads="1"/>
            </p:cNvSpPr>
            <p:nvPr/>
          </p:nvSpPr>
          <p:spPr bwMode="auto">
            <a:xfrm>
              <a:off x="1202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74" name="Rectangle 1226"/>
            <p:cNvSpPr>
              <a:spLocks noChangeArrowheads="1"/>
            </p:cNvSpPr>
            <p:nvPr/>
          </p:nvSpPr>
          <p:spPr bwMode="auto">
            <a:xfrm>
              <a:off x="1247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75" name="Rectangle 1227"/>
            <p:cNvSpPr>
              <a:spLocks noChangeArrowheads="1"/>
            </p:cNvSpPr>
            <p:nvPr/>
          </p:nvSpPr>
          <p:spPr bwMode="auto">
            <a:xfrm>
              <a:off x="1293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76" name="Rectangle 1228"/>
            <p:cNvSpPr>
              <a:spLocks noChangeArrowheads="1"/>
            </p:cNvSpPr>
            <p:nvPr/>
          </p:nvSpPr>
          <p:spPr bwMode="auto">
            <a:xfrm>
              <a:off x="133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77" name="Rectangle 1229"/>
            <p:cNvSpPr>
              <a:spLocks noChangeArrowheads="1"/>
            </p:cNvSpPr>
            <p:nvPr/>
          </p:nvSpPr>
          <p:spPr bwMode="auto">
            <a:xfrm>
              <a:off x="1384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78" name="Rectangle 1230"/>
            <p:cNvSpPr>
              <a:spLocks noChangeArrowheads="1"/>
            </p:cNvSpPr>
            <p:nvPr/>
          </p:nvSpPr>
          <p:spPr bwMode="auto">
            <a:xfrm>
              <a:off x="1429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79" name="Rectangle 1231"/>
            <p:cNvSpPr>
              <a:spLocks noChangeArrowheads="1"/>
            </p:cNvSpPr>
            <p:nvPr/>
          </p:nvSpPr>
          <p:spPr bwMode="auto">
            <a:xfrm>
              <a:off x="1474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80" name="Rectangle 1232"/>
            <p:cNvSpPr>
              <a:spLocks noChangeArrowheads="1"/>
            </p:cNvSpPr>
            <p:nvPr/>
          </p:nvSpPr>
          <p:spPr bwMode="auto">
            <a:xfrm>
              <a:off x="152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81" name="Rectangle 1233"/>
            <p:cNvSpPr>
              <a:spLocks noChangeArrowheads="1"/>
            </p:cNvSpPr>
            <p:nvPr/>
          </p:nvSpPr>
          <p:spPr bwMode="auto">
            <a:xfrm>
              <a:off x="156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82" name="Rectangle 1234"/>
            <p:cNvSpPr>
              <a:spLocks noChangeArrowheads="1"/>
            </p:cNvSpPr>
            <p:nvPr/>
          </p:nvSpPr>
          <p:spPr bwMode="auto">
            <a:xfrm>
              <a:off x="1611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83" name="Rectangle 1235"/>
            <p:cNvSpPr>
              <a:spLocks noChangeArrowheads="1"/>
            </p:cNvSpPr>
            <p:nvPr/>
          </p:nvSpPr>
          <p:spPr bwMode="auto">
            <a:xfrm>
              <a:off x="1656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84" name="Rectangle 1236"/>
            <p:cNvSpPr>
              <a:spLocks noChangeArrowheads="1"/>
            </p:cNvSpPr>
            <p:nvPr/>
          </p:nvSpPr>
          <p:spPr bwMode="auto">
            <a:xfrm>
              <a:off x="1701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85" name="Rectangle 1237"/>
            <p:cNvSpPr>
              <a:spLocks noChangeArrowheads="1"/>
            </p:cNvSpPr>
            <p:nvPr/>
          </p:nvSpPr>
          <p:spPr bwMode="auto">
            <a:xfrm>
              <a:off x="1747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86" name="Rectangle 1238"/>
            <p:cNvSpPr>
              <a:spLocks noChangeArrowheads="1"/>
            </p:cNvSpPr>
            <p:nvPr/>
          </p:nvSpPr>
          <p:spPr bwMode="auto">
            <a:xfrm>
              <a:off x="1792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87" name="Rectangle 1239"/>
            <p:cNvSpPr>
              <a:spLocks noChangeArrowheads="1"/>
            </p:cNvSpPr>
            <p:nvPr/>
          </p:nvSpPr>
          <p:spPr bwMode="auto">
            <a:xfrm>
              <a:off x="183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88" name="Rectangle 1240"/>
            <p:cNvSpPr>
              <a:spLocks noChangeArrowheads="1"/>
            </p:cNvSpPr>
            <p:nvPr/>
          </p:nvSpPr>
          <p:spPr bwMode="auto">
            <a:xfrm>
              <a:off x="1883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89" name="Rectangle 1241"/>
            <p:cNvSpPr>
              <a:spLocks noChangeArrowheads="1"/>
            </p:cNvSpPr>
            <p:nvPr/>
          </p:nvSpPr>
          <p:spPr bwMode="auto">
            <a:xfrm>
              <a:off x="192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90" name="Rectangle 1242"/>
            <p:cNvSpPr>
              <a:spLocks noChangeArrowheads="1"/>
            </p:cNvSpPr>
            <p:nvPr/>
          </p:nvSpPr>
          <p:spPr bwMode="auto">
            <a:xfrm>
              <a:off x="1974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91" name="Rectangle 1243"/>
            <p:cNvSpPr>
              <a:spLocks noChangeArrowheads="1"/>
            </p:cNvSpPr>
            <p:nvPr/>
          </p:nvSpPr>
          <p:spPr bwMode="auto">
            <a:xfrm>
              <a:off x="2019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92" name="Rectangle 1244"/>
            <p:cNvSpPr>
              <a:spLocks noChangeArrowheads="1"/>
            </p:cNvSpPr>
            <p:nvPr/>
          </p:nvSpPr>
          <p:spPr bwMode="auto">
            <a:xfrm>
              <a:off x="206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93" name="Rectangle 1245"/>
            <p:cNvSpPr>
              <a:spLocks noChangeArrowheads="1"/>
            </p:cNvSpPr>
            <p:nvPr/>
          </p:nvSpPr>
          <p:spPr bwMode="auto">
            <a:xfrm>
              <a:off x="211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94" name="Rectangle 1246"/>
            <p:cNvSpPr>
              <a:spLocks noChangeArrowheads="1"/>
            </p:cNvSpPr>
            <p:nvPr/>
          </p:nvSpPr>
          <p:spPr bwMode="auto">
            <a:xfrm>
              <a:off x="93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95" name="Rectangle 1247"/>
            <p:cNvSpPr>
              <a:spLocks noChangeArrowheads="1"/>
            </p:cNvSpPr>
            <p:nvPr/>
          </p:nvSpPr>
          <p:spPr bwMode="auto">
            <a:xfrm>
              <a:off x="97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96" name="Rectangle 1248"/>
            <p:cNvSpPr>
              <a:spLocks noChangeArrowheads="1"/>
            </p:cNvSpPr>
            <p:nvPr/>
          </p:nvSpPr>
          <p:spPr bwMode="auto">
            <a:xfrm>
              <a:off x="102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97" name="Rectangle 1249"/>
            <p:cNvSpPr>
              <a:spLocks noChangeArrowheads="1"/>
            </p:cNvSpPr>
            <p:nvPr/>
          </p:nvSpPr>
          <p:spPr bwMode="auto">
            <a:xfrm>
              <a:off x="1066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98" name="Rectangle 1250"/>
            <p:cNvSpPr>
              <a:spLocks noChangeArrowheads="1"/>
            </p:cNvSpPr>
            <p:nvPr/>
          </p:nvSpPr>
          <p:spPr bwMode="auto">
            <a:xfrm>
              <a:off x="111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499" name="Rectangle 1251"/>
            <p:cNvSpPr>
              <a:spLocks noChangeArrowheads="1"/>
            </p:cNvSpPr>
            <p:nvPr/>
          </p:nvSpPr>
          <p:spPr bwMode="auto">
            <a:xfrm>
              <a:off x="115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00" name="Rectangle 1252"/>
            <p:cNvSpPr>
              <a:spLocks noChangeArrowheads="1"/>
            </p:cNvSpPr>
            <p:nvPr/>
          </p:nvSpPr>
          <p:spPr bwMode="auto">
            <a:xfrm>
              <a:off x="1202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01" name="Rectangle 1253"/>
            <p:cNvSpPr>
              <a:spLocks noChangeArrowheads="1"/>
            </p:cNvSpPr>
            <p:nvPr/>
          </p:nvSpPr>
          <p:spPr bwMode="auto">
            <a:xfrm>
              <a:off x="124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02" name="Rectangle 1254"/>
            <p:cNvSpPr>
              <a:spLocks noChangeArrowheads="1"/>
            </p:cNvSpPr>
            <p:nvPr/>
          </p:nvSpPr>
          <p:spPr bwMode="auto">
            <a:xfrm>
              <a:off x="1293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03" name="Rectangle 1255"/>
            <p:cNvSpPr>
              <a:spLocks noChangeArrowheads="1"/>
            </p:cNvSpPr>
            <p:nvPr/>
          </p:nvSpPr>
          <p:spPr bwMode="auto">
            <a:xfrm>
              <a:off x="1338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04" name="Rectangle 1256"/>
            <p:cNvSpPr>
              <a:spLocks noChangeArrowheads="1"/>
            </p:cNvSpPr>
            <p:nvPr/>
          </p:nvSpPr>
          <p:spPr bwMode="auto">
            <a:xfrm>
              <a:off x="1384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05" name="Rectangle 1257"/>
            <p:cNvSpPr>
              <a:spLocks noChangeArrowheads="1"/>
            </p:cNvSpPr>
            <p:nvPr/>
          </p:nvSpPr>
          <p:spPr bwMode="auto">
            <a:xfrm>
              <a:off x="1429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06" name="Rectangle 1258"/>
            <p:cNvSpPr>
              <a:spLocks noChangeArrowheads="1"/>
            </p:cNvSpPr>
            <p:nvPr/>
          </p:nvSpPr>
          <p:spPr bwMode="auto">
            <a:xfrm>
              <a:off x="1474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07" name="Rectangle 1259"/>
            <p:cNvSpPr>
              <a:spLocks noChangeArrowheads="1"/>
            </p:cNvSpPr>
            <p:nvPr/>
          </p:nvSpPr>
          <p:spPr bwMode="auto">
            <a:xfrm>
              <a:off x="152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08" name="Rectangle 1260"/>
            <p:cNvSpPr>
              <a:spLocks noChangeArrowheads="1"/>
            </p:cNvSpPr>
            <p:nvPr/>
          </p:nvSpPr>
          <p:spPr bwMode="auto">
            <a:xfrm>
              <a:off x="156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09" name="Rectangle 1261"/>
            <p:cNvSpPr>
              <a:spLocks noChangeArrowheads="1"/>
            </p:cNvSpPr>
            <p:nvPr/>
          </p:nvSpPr>
          <p:spPr bwMode="auto">
            <a:xfrm>
              <a:off x="161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10" name="Rectangle 1262"/>
            <p:cNvSpPr>
              <a:spLocks noChangeArrowheads="1"/>
            </p:cNvSpPr>
            <p:nvPr/>
          </p:nvSpPr>
          <p:spPr bwMode="auto">
            <a:xfrm>
              <a:off x="1656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11" name="Rectangle 1263"/>
            <p:cNvSpPr>
              <a:spLocks noChangeArrowheads="1"/>
            </p:cNvSpPr>
            <p:nvPr/>
          </p:nvSpPr>
          <p:spPr bwMode="auto">
            <a:xfrm>
              <a:off x="170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12" name="Rectangle 1264"/>
            <p:cNvSpPr>
              <a:spLocks noChangeArrowheads="1"/>
            </p:cNvSpPr>
            <p:nvPr/>
          </p:nvSpPr>
          <p:spPr bwMode="auto">
            <a:xfrm>
              <a:off x="174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13" name="Rectangle 1265"/>
            <p:cNvSpPr>
              <a:spLocks noChangeArrowheads="1"/>
            </p:cNvSpPr>
            <p:nvPr/>
          </p:nvSpPr>
          <p:spPr bwMode="auto">
            <a:xfrm>
              <a:off x="1792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14" name="Rectangle 1266"/>
            <p:cNvSpPr>
              <a:spLocks noChangeArrowheads="1"/>
            </p:cNvSpPr>
            <p:nvPr/>
          </p:nvSpPr>
          <p:spPr bwMode="auto">
            <a:xfrm>
              <a:off x="1838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15" name="Rectangle 1267"/>
            <p:cNvSpPr>
              <a:spLocks noChangeArrowheads="1"/>
            </p:cNvSpPr>
            <p:nvPr/>
          </p:nvSpPr>
          <p:spPr bwMode="auto">
            <a:xfrm>
              <a:off x="1883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16" name="Rectangle 1268"/>
            <p:cNvSpPr>
              <a:spLocks noChangeArrowheads="1"/>
            </p:cNvSpPr>
            <p:nvPr/>
          </p:nvSpPr>
          <p:spPr bwMode="auto">
            <a:xfrm>
              <a:off x="1928" y="202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17" name="Rectangle 1269"/>
            <p:cNvSpPr>
              <a:spLocks noChangeArrowheads="1"/>
            </p:cNvSpPr>
            <p:nvPr/>
          </p:nvSpPr>
          <p:spPr bwMode="auto">
            <a:xfrm>
              <a:off x="1974" y="202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18" name="Rectangle 1270"/>
            <p:cNvSpPr>
              <a:spLocks noChangeArrowheads="1"/>
            </p:cNvSpPr>
            <p:nvPr/>
          </p:nvSpPr>
          <p:spPr bwMode="auto">
            <a:xfrm>
              <a:off x="2019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19" name="Rectangle 1271"/>
            <p:cNvSpPr>
              <a:spLocks noChangeArrowheads="1"/>
            </p:cNvSpPr>
            <p:nvPr/>
          </p:nvSpPr>
          <p:spPr bwMode="auto">
            <a:xfrm>
              <a:off x="206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20" name="Rectangle 1272"/>
            <p:cNvSpPr>
              <a:spLocks noChangeArrowheads="1"/>
            </p:cNvSpPr>
            <p:nvPr/>
          </p:nvSpPr>
          <p:spPr bwMode="auto">
            <a:xfrm>
              <a:off x="211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21" name="Rectangle 1273"/>
            <p:cNvSpPr>
              <a:spLocks noChangeArrowheads="1"/>
            </p:cNvSpPr>
            <p:nvPr/>
          </p:nvSpPr>
          <p:spPr bwMode="auto">
            <a:xfrm>
              <a:off x="930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22" name="Rectangle 1274"/>
            <p:cNvSpPr>
              <a:spLocks noChangeArrowheads="1"/>
            </p:cNvSpPr>
            <p:nvPr/>
          </p:nvSpPr>
          <p:spPr bwMode="auto">
            <a:xfrm>
              <a:off x="975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23" name="Rectangle 1275"/>
            <p:cNvSpPr>
              <a:spLocks noChangeArrowheads="1"/>
            </p:cNvSpPr>
            <p:nvPr/>
          </p:nvSpPr>
          <p:spPr bwMode="auto">
            <a:xfrm>
              <a:off x="1020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24" name="Rectangle 1276"/>
            <p:cNvSpPr>
              <a:spLocks noChangeArrowheads="1"/>
            </p:cNvSpPr>
            <p:nvPr/>
          </p:nvSpPr>
          <p:spPr bwMode="auto">
            <a:xfrm>
              <a:off x="1066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25" name="Rectangle 1277"/>
            <p:cNvSpPr>
              <a:spLocks noChangeArrowheads="1"/>
            </p:cNvSpPr>
            <p:nvPr/>
          </p:nvSpPr>
          <p:spPr bwMode="auto">
            <a:xfrm>
              <a:off x="111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26" name="Rectangle 1278"/>
            <p:cNvSpPr>
              <a:spLocks noChangeArrowheads="1"/>
            </p:cNvSpPr>
            <p:nvPr/>
          </p:nvSpPr>
          <p:spPr bwMode="auto">
            <a:xfrm>
              <a:off x="115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27" name="Rectangle 1279"/>
            <p:cNvSpPr>
              <a:spLocks noChangeArrowheads="1"/>
            </p:cNvSpPr>
            <p:nvPr/>
          </p:nvSpPr>
          <p:spPr bwMode="auto">
            <a:xfrm>
              <a:off x="1202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28" name="Rectangle 1280"/>
            <p:cNvSpPr>
              <a:spLocks noChangeArrowheads="1"/>
            </p:cNvSpPr>
            <p:nvPr/>
          </p:nvSpPr>
          <p:spPr bwMode="auto">
            <a:xfrm>
              <a:off x="124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29" name="Rectangle 1281"/>
            <p:cNvSpPr>
              <a:spLocks noChangeArrowheads="1"/>
            </p:cNvSpPr>
            <p:nvPr/>
          </p:nvSpPr>
          <p:spPr bwMode="auto">
            <a:xfrm>
              <a:off x="1293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30" name="Rectangle 1282"/>
            <p:cNvSpPr>
              <a:spLocks noChangeArrowheads="1"/>
            </p:cNvSpPr>
            <p:nvPr/>
          </p:nvSpPr>
          <p:spPr bwMode="auto">
            <a:xfrm>
              <a:off x="133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31" name="Rectangle 1283"/>
            <p:cNvSpPr>
              <a:spLocks noChangeArrowheads="1"/>
            </p:cNvSpPr>
            <p:nvPr/>
          </p:nvSpPr>
          <p:spPr bwMode="auto">
            <a:xfrm>
              <a:off x="1384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32" name="Rectangle 1284"/>
            <p:cNvSpPr>
              <a:spLocks noChangeArrowheads="1"/>
            </p:cNvSpPr>
            <p:nvPr/>
          </p:nvSpPr>
          <p:spPr bwMode="auto">
            <a:xfrm>
              <a:off x="1429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33" name="Rectangle 1285"/>
            <p:cNvSpPr>
              <a:spLocks noChangeArrowheads="1"/>
            </p:cNvSpPr>
            <p:nvPr/>
          </p:nvSpPr>
          <p:spPr bwMode="auto">
            <a:xfrm>
              <a:off x="1474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34" name="Rectangle 1286"/>
            <p:cNvSpPr>
              <a:spLocks noChangeArrowheads="1"/>
            </p:cNvSpPr>
            <p:nvPr/>
          </p:nvSpPr>
          <p:spPr bwMode="auto">
            <a:xfrm>
              <a:off x="1520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35" name="Rectangle 1287"/>
            <p:cNvSpPr>
              <a:spLocks noChangeArrowheads="1"/>
            </p:cNvSpPr>
            <p:nvPr/>
          </p:nvSpPr>
          <p:spPr bwMode="auto">
            <a:xfrm>
              <a:off x="1565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36" name="Rectangle 1288"/>
            <p:cNvSpPr>
              <a:spLocks noChangeArrowheads="1"/>
            </p:cNvSpPr>
            <p:nvPr/>
          </p:nvSpPr>
          <p:spPr bwMode="auto">
            <a:xfrm>
              <a:off x="161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37" name="Rectangle 1289"/>
            <p:cNvSpPr>
              <a:spLocks noChangeArrowheads="1"/>
            </p:cNvSpPr>
            <p:nvPr/>
          </p:nvSpPr>
          <p:spPr bwMode="auto">
            <a:xfrm>
              <a:off x="1656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38" name="Rectangle 1290"/>
            <p:cNvSpPr>
              <a:spLocks noChangeArrowheads="1"/>
            </p:cNvSpPr>
            <p:nvPr/>
          </p:nvSpPr>
          <p:spPr bwMode="auto">
            <a:xfrm>
              <a:off x="170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39" name="Rectangle 1291"/>
            <p:cNvSpPr>
              <a:spLocks noChangeArrowheads="1"/>
            </p:cNvSpPr>
            <p:nvPr/>
          </p:nvSpPr>
          <p:spPr bwMode="auto">
            <a:xfrm>
              <a:off x="174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40" name="Rectangle 1292"/>
            <p:cNvSpPr>
              <a:spLocks noChangeArrowheads="1"/>
            </p:cNvSpPr>
            <p:nvPr/>
          </p:nvSpPr>
          <p:spPr bwMode="auto">
            <a:xfrm>
              <a:off x="1792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41" name="Rectangle 1293"/>
            <p:cNvSpPr>
              <a:spLocks noChangeArrowheads="1"/>
            </p:cNvSpPr>
            <p:nvPr/>
          </p:nvSpPr>
          <p:spPr bwMode="auto">
            <a:xfrm>
              <a:off x="183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42" name="Rectangle 1294"/>
            <p:cNvSpPr>
              <a:spLocks noChangeArrowheads="1"/>
            </p:cNvSpPr>
            <p:nvPr/>
          </p:nvSpPr>
          <p:spPr bwMode="auto">
            <a:xfrm>
              <a:off x="1883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43" name="Rectangle 1295"/>
            <p:cNvSpPr>
              <a:spLocks noChangeArrowheads="1"/>
            </p:cNvSpPr>
            <p:nvPr/>
          </p:nvSpPr>
          <p:spPr bwMode="auto">
            <a:xfrm>
              <a:off x="192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44" name="Rectangle 1296"/>
            <p:cNvSpPr>
              <a:spLocks noChangeArrowheads="1"/>
            </p:cNvSpPr>
            <p:nvPr/>
          </p:nvSpPr>
          <p:spPr bwMode="auto">
            <a:xfrm>
              <a:off x="1974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45" name="Rectangle 1297"/>
            <p:cNvSpPr>
              <a:spLocks noChangeArrowheads="1"/>
            </p:cNvSpPr>
            <p:nvPr/>
          </p:nvSpPr>
          <p:spPr bwMode="auto">
            <a:xfrm>
              <a:off x="2019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46" name="Rectangle 1298"/>
            <p:cNvSpPr>
              <a:spLocks noChangeArrowheads="1"/>
            </p:cNvSpPr>
            <p:nvPr/>
          </p:nvSpPr>
          <p:spPr bwMode="auto">
            <a:xfrm>
              <a:off x="2065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47" name="Rectangle 1299"/>
            <p:cNvSpPr>
              <a:spLocks noChangeArrowheads="1"/>
            </p:cNvSpPr>
            <p:nvPr/>
          </p:nvSpPr>
          <p:spPr bwMode="auto">
            <a:xfrm>
              <a:off x="2110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48" name="Rectangle 1300"/>
            <p:cNvSpPr>
              <a:spLocks noChangeArrowheads="1"/>
            </p:cNvSpPr>
            <p:nvPr/>
          </p:nvSpPr>
          <p:spPr bwMode="auto">
            <a:xfrm>
              <a:off x="930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49" name="Rectangle 1301"/>
            <p:cNvSpPr>
              <a:spLocks noChangeArrowheads="1"/>
            </p:cNvSpPr>
            <p:nvPr/>
          </p:nvSpPr>
          <p:spPr bwMode="auto">
            <a:xfrm>
              <a:off x="975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50" name="Rectangle 1302"/>
            <p:cNvSpPr>
              <a:spLocks noChangeArrowheads="1"/>
            </p:cNvSpPr>
            <p:nvPr/>
          </p:nvSpPr>
          <p:spPr bwMode="auto">
            <a:xfrm>
              <a:off x="1020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51" name="Rectangle 1303"/>
            <p:cNvSpPr>
              <a:spLocks noChangeArrowheads="1"/>
            </p:cNvSpPr>
            <p:nvPr/>
          </p:nvSpPr>
          <p:spPr bwMode="auto">
            <a:xfrm>
              <a:off x="1066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52" name="Rectangle 1304"/>
            <p:cNvSpPr>
              <a:spLocks noChangeArrowheads="1"/>
            </p:cNvSpPr>
            <p:nvPr/>
          </p:nvSpPr>
          <p:spPr bwMode="auto">
            <a:xfrm>
              <a:off x="1111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53" name="Rectangle 1305"/>
            <p:cNvSpPr>
              <a:spLocks noChangeArrowheads="1"/>
            </p:cNvSpPr>
            <p:nvPr/>
          </p:nvSpPr>
          <p:spPr bwMode="auto">
            <a:xfrm>
              <a:off x="1157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54" name="Rectangle 1306"/>
            <p:cNvSpPr>
              <a:spLocks noChangeArrowheads="1"/>
            </p:cNvSpPr>
            <p:nvPr/>
          </p:nvSpPr>
          <p:spPr bwMode="auto">
            <a:xfrm>
              <a:off x="1202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55" name="Rectangle 1307"/>
            <p:cNvSpPr>
              <a:spLocks noChangeArrowheads="1"/>
            </p:cNvSpPr>
            <p:nvPr/>
          </p:nvSpPr>
          <p:spPr bwMode="auto">
            <a:xfrm>
              <a:off x="1247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56" name="Rectangle 1308"/>
            <p:cNvSpPr>
              <a:spLocks noChangeArrowheads="1"/>
            </p:cNvSpPr>
            <p:nvPr/>
          </p:nvSpPr>
          <p:spPr bwMode="auto">
            <a:xfrm>
              <a:off x="1293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57" name="Rectangle 1309"/>
            <p:cNvSpPr>
              <a:spLocks noChangeArrowheads="1"/>
            </p:cNvSpPr>
            <p:nvPr/>
          </p:nvSpPr>
          <p:spPr bwMode="auto">
            <a:xfrm>
              <a:off x="133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58" name="Rectangle 1310"/>
            <p:cNvSpPr>
              <a:spLocks noChangeArrowheads="1"/>
            </p:cNvSpPr>
            <p:nvPr/>
          </p:nvSpPr>
          <p:spPr bwMode="auto">
            <a:xfrm>
              <a:off x="138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59" name="Rectangle 1311"/>
            <p:cNvSpPr>
              <a:spLocks noChangeArrowheads="1"/>
            </p:cNvSpPr>
            <p:nvPr/>
          </p:nvSpPr>
          <p:spPr bwMode="auto">
            <a:xfrm>
              <a:off x="1429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60" name="Rectangle 1312"/>
            <p:cNvSpPr>
              <a:spLocks noChangeArrowheads="1"/>
            </p:cNvSpPr>
            <p:nvPr/>
          </p:nvSpPr>
          <p:spPr bwMode="auto">
            <a:xfrm>
              <a:off x="147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61" name="Rectangle 1313"/>
            <p:cNvSpPr>
              <a:spLocks noChangeArrowheads="1"/>
            </p:cNvSpPr>
            <p:nvPr/>
          </p:nvSpPr>
          <p:spPr bwMode="auto">
            <a:xfrm>
              <a:off x="1520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62" name="Rectangle 1314"/>
            <p:cNvSpPr>
              <a:spLocks noChangeArrowheads="1"/>
            </p:cNvSpPr>
            <p:nvPr/>
          </p:nvSpPr>
          <p:spPr bwMode="auto">
            <a:xfrm>
              <a:off x="1565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63" name="Rectangle 1315"/>
            <p:cNvSpPr>
              <a:spLocks noChangeArrowheads="1"/>
            </p:cNvSpPr>
            <p:nvPr/>
          </p:nvSpPr>
          <p:spPr bwMode="auto">
            <a:xfrm>
              <a:off x="1611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64" name="Rectangle 1316"/>
            <p:cNvSpPr>
              <a:spLocks noChangeArrowheads="1"/>
            </p:cNvSpPr>
            <p:nvPr/>
          </p:nvSpPr>
          <p:spPr bwMode="auto">
            <a:xfrm>
              <a:off x="1656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65" name="Rectangle 1317"/>
            <p:cNvSpPr>
              <a:spLocks noChangeArrowheads="1"/>
            </p:cNvSpPr>
            <p:nvPr/>
          </p:nvSpPr>
          <p:spPr bwMode="auto">
            <a:xfrm>
              <a:off x="1701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66" name="Rectangle 1318"/>
            <p:cNvSpPr>
              <a:spLocks noChangeArrowheads="1"/>
            </p:cNvSpPr>
            <p:nvPr/>
          </p:nvSpPr>
          <p:spPr bwMode="auto">
            <a:xfrm>
              <a:off x="1747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67" name="Rectangle 1319"/>
            <p:cNvSpPr>
              <a:spLocks noChangeArrowheads="1"/>
            </p:cNvSpPr>
            <p:nvPr/>
          </p:nvSpPr>
          <p:spPr bwMode="auto">
            <a:xfrm>
              <a:off x="1792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68" name="Rectangle 1320"/>
            <p:cNvSpPr>
              <a:spLocks noChangeArrowheads="1"/>
            </p:cNvSpPr>
            <p:nvPr/>
          </p:nvSpPr>
          <p:spPr bwMode="auto">
            <a:xfrm>
              <a:off x="183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69" name="Rectangle 1321"/>
            <p:cNvSpPr>
              <a:spLocks noChangeArrowheads="1"/>
            </p:cNvSpPr>
            <p:nvPr/>
          </p:nvSpPr>
          <p:spPr bwMode="auto">
            <a:xfrm>
              <a:off x="1883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70" name="Rectangle 1322"/>
            <p:cNvSpPr>
              <a:spLocks noChangeArrowheads="1"/>
            </p:cNvSpPr>
            <p:nvPr/>
          </p:nvSpPr>
          <p:spPr bwMode="auto">
            <a:xfrm>
              <a:off x="192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71" name="Rectangle 1323"/>
            <p:cNvSpPr>
              <a:spLocks noChangeArrowheads="1"/>
            </p:cNvSpPr>
            <p:nvPr/>
          </p:nvSpPr>
          <p:spPr bwMode="auto">
            <a:xfrm>
              <a:off x="197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72" name="Rectangle 1324"/>
            <p:cNvSpPr>
              <a:spLocks noChangeArrowheads="1"/>
            </p:cNvSpPr>
            <p:nvPr/>
          </p:nvSpPr>
          <p:spPr bwMode="auto">
            <a:xfrm>
              <a:off x="2019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73" name="Rectangle 1325"/>
            <p:cNvSpPr>
              <a:spLocks noChangeArrowheads="1"/>
            </p:cNvSpPr>
            <p:nvPr/>
          </p:nvSpPr>
          <p:spPr bwMode="auto">
            <a:xfrm>
              <a:off x="2065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74" name="Rectangle 1326"/>
            <p:cNvSpPr>
              <a:spLocks noChangeArrowheads="1"/>
            </p:cNvSpPr>
            <p:nvPr/>
          </p:nvSpPr>
          <p:spPr bwMode="auto">
            <a:xfrm>
              <a:off x="2110" y="193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75" name="Rectangle 1327"/>
            <p:cNvSpPr>
              <a:spLocks noChangeArrowheads="1"/>
            </p:cNvSpPr>
            <p:nvPr/>
          </p:nvSpPr>
          <p:spPr bwMode="auto">
            <a:xfrm>
              <a:off x="930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76" name="Rectangle 1328"/>
            <p:cNvSpPr>
              <a:spLocks noChangeArrowheads="1"/>
            </p:cNvSpPr>
            <p:nvPr/>
          </p:nvSpPr>
          <p:spPr bwMode="auto">
            <a:xfrm>
              <a:off x="975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77" name="Rectangle 1329"/>
            <p:cNvSpPr>
              <a:spLocks noChangeArrowheads="1"/>
            </p:cNvSpPr>
            <p:nvPr/>
          </p:nvSpPr>
          <p:spPr bwMode="auto">
            <a:xfrm>
              <a:off x="1020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78" name="Rectangle 1330"/>
            <p:cNvSpPr>
              <a:spLocks noChangeArrowheads="1"/>
            </p:cNvSpPr>
            <p:nvPr/>
          </p:nvSpPr>
          <p:spPr bwMode="auto">
            <a:xfrm>
              <a:off x="1066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79" name="Rectangle 1331"/>
            <p:cNvSpPr>
              <a:spLocks noChangeArrowheads="1"/>
            </p:cNvSpPr>
            <p:nvPr/>
          </p:nvSpPr>
          <p:spPr bwMode="auto">
            <a:xfrm>
              <a:off x="1111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80" name="Rectangle 1332"/>
            <p:cNvSpPr>
              <a:spLocks noChangeArrowheads="1"/>
            </p:cNvSpPr>
            <p:nvPr/>
          </p:nvSpPr>
          <p:spPr bwMode="auto">
            <a:xfrm>
              <a:off x="1157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81" name="Rectangle 1333"/>
            <p:cNvSpPr>
              <a:spLocks noChangeArrowheads="1"/>
            </p:cNvSpPr>
            <p:nvPr/>
          </p:nvSpPr>
          <p:spPr bwMode="auto">
            <a:xfrm>
              <a:off x="1202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82" name="Rectangle 1334"/>
            <p:cNvSpPr>
              <a:spLocks noChangeArrowheads="1"/>
            </p:cNvSpPr>
            <p:nvPr/>
          </p:nvSpPr>
          <p:spPr bwMode="auto">
            <a:xfrm>
              <a:off x="1247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83" name="Rectangle 1335"/>
            <p:cNvSpPr>
              <a:spLocks noChangeArrowheads="1"/>
            </p:cNvSpPr>
            <p:nvPr/>
          </p:nvSpPr>
          <p:spPr bwMode="auto">
            <a:xfrm>
              <a:off x="1293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84" name="Rectangle 1336"/>
            <p:cNvSpPr>
              <a:spLocks noChangeArrowheads="1"/>
            </p:cNvSpPr>
            <p:nvPr/>
          </p:nvSpPr>
          <p:spPr bwMode="auto">
            <a:xfrm>
              <a:off x="1338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85" name="Rectangle 1337"/>
            <p:cNvSpPr>
              <a:spLocks noChangeArrowheads="1"/>
            </p:cNvSpPr>
            <p:nvPr/>
          </p:nvSpPr>
          <p:spPr bwMode="auto">
            <a:xfrm>
              <a:off x="138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86" name="Rectangle 1338"/>
            <p:cNvSpPr>
              <a:spLocks noChangeArrowheads="1"/>
            </p:cNvSpPr>
            <p:nvPr/>
          </p:nvSpPr>
          <p:spPr bwMode="auto">
            <a:xfrm>
              <a:off x="1429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87" name="Rectangle 1339"/>
            <p:cNvSpPr>
              <a:spLocks noChangeArrowheads="1"/>
            </p:cNvSpPr>
            <p:nvPr/>
          </p:nvSpPr>
          <p:spPr bwMode="auto">
            <a:xfrm>
              <a:off x="147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88" name="Rectangle 1340"/>
            <p:cNvSpPr>
              <a:spLocks noChangeArrowheads="1"/>
            </p:cNvSpPr>
            <p:nvPr/>
          </p:nvSpPr>
          <p:spPr bwMode="auto">
            <a:xfrm>
              <a:off x="1520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89" name="Rectangle 1341"/>
            <p:cNvSpPr>
              <a:spLocks noChangeArrowheads="1"/>
            </p:cNvSpPr>
            <p:nvPr/>
          </p:nvSpPr>
          <p:spPr bwMode="auto">
            <a:xfrm>
              <a:off x="1565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90" name="Rectangle 1342"/>
            <p:cNvSpPr>
              <a:spLocks noChangeArrowheads="1"/>
            </p:cNvSpPr>
            <p:nvPr/>
          </p:nvSpPr>
          <p:spPr bwMode="auto">
            <a:xfrm>
              <a:off x="1611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91" name="Rectangle 1343"/>
            <p:cNvSpPr>
              <a:spLocks noChangeArrowheads="1"/>
            </p:cNvSpPr>
            <p:nvPr/>
          </p:nvSpPr>
          <p:spPr bwMode="auto">
            <a:xfrm>
              <a:off x="1656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92" name="Rectangle 1344"/>
            <p:cNvSpPr>
              <a:spLocks noChangeArrowheads="1"/>
            </p:cNvSpPr>
            <p:nvPr/>
          </p:nvSpPr>
          <p:spPr bwMode="auto">
            <a:xfrm>
              <a:off x="1701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93" name="Rectangle 1345"/>
            <p:cNvSpPr>
              <a:spLocks noChangeArrowheads="1"/>
            </p:cNvSpPr>
            <p:nvPr/>
          </p:nvSpPr>
          <p:spPr bwMode="auto">
            <a:xfrm>
              <a:off x="1747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94" name="Rectangle 1346"/>
            <p:cNvSpPr>
              <a:spLocks noChangeArrowheads="1"/>
            </p:cNvSpPr>
            <p:nvPr/>
          </p:nvSpPr>
          <p:spPr bwMode="auto">
            <a:xfrm>
              <a:off x="1792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95" name="Rectangle 1347"/>
            <p:cNvSpPr>
              <a:spLocks noChangeArrowheads="1"/>
            </p:cNvSpPr>
            <p:nvPr/>
          </p:nvSpPr>
          <p:spPr bwMode="auto">
            <a:xfrm>
              <a:off x="1838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96" name="Rectangle 1348"/>
            <p:cNvSpPr>
              <a:spLocks noChangeArrowheads="1"/>
            </p:cNvSpPr>
            <p:nvPr/>
          </p:nvSpPr>
          <p:spPr bwMode="auto">
            <a:xfrm>
              <a:off x="1882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97" name="Rectangle 1349"/>
            <p:cNvSpPr>
              <a:spLocks noChangeArrowheads="1"/>
            </p:cNvSpPr>
            <p:nvPr/>
          </p:nvSpPr>
          <p:spPr bwMode="auto">
            <a:xfrm>
              <a:off x="1927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98" name="Rectangle 1350"/>
            <p:cNvSpPr>
              <a:spLocks noChangeArrowheads="1"/>
            </p:cNvSpPr>
            <p:nvPr/>
          </p:nvSpPr>
          <p:spPr bwMode="auto">
            <a:xfrm>
              <a:off x="1973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599" name="Rectangle 1351"/>
            <p:cNvSpPr>
              <a:spLocks noChangeArrowheads="1"/>
            </p:cNvSpPr>
            <p:nvPr/>
          </p:nvSpPr>
          <p:spPr bwMode="auto">
            <a:xfrm>
              <a:off x="2018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00" name="Rectangle 1352"/>
            <p:cNvSpPr>
              <a:spLocks noChangeArrowheads="1"/>
            </p:cNvSpPr>
            <p:nvPr/>
          </p:nvSpPr>
          <p:spPr bwMode="auto">
            <a:xfrm>
              <a:off x="206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01" name="Rectangle 1353"/>
            <p:cNvSpPr>
              <a:spLocks noChangeArrowheads="1"/>
            </p:cNvSpPr>
            <p:nvPr/>
          </p:nvSpPr>
          <p:spPr bwMode="auto">
            <a:xfrm>
              <a:off x="2109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02" name="Rectangle 1354"/>
            <p:cNvSpPr>
              <a:spLocks noChangeArrowheads="1"/>
            </p:cNvSpPr>
            <p:nvPr/>
          </p:nvSpPr>
          <p:spPr bwMode="auto">
            <a:xfrm>
              <a:off x="93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03" name="Rectangle 1355"/>
            <p:cNvSpPr>
              <a:spLocks noChangeArrowheads="1"/>
            </p:cNvSpPr>
            <p:nvPr/>
          </p:nvSpPr>
          <p:spPr bwMode="auto">
            <a:xfrm>
              <a:off x="975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04" name="Rectangle 1356"/>
            <p:cNvSpPr>
              <a:spLocks noChangeArrowheads="1"/>
            </p:cNvSpPr>
            <p:nvPr/>
          </p:nvSpPr>
          <p:spPr bwMode="auto">
            <a:xfrm>
              <a:off x="102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05" name="Rectangle 1357"/>
            <p:cNvSpPr>
              <a:spLocks noChangeArrowheads="1"/>
            </p:cNvSpPr>
            <p:nvPr/>
          </p:nvSpPr>
          <p:spPr bwMode="auto">
            <a:xfrm>
              <a:off x="1066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06" name="Rectangle 1358"/>
            <p:cNvSpPr>
              <a:spLocks noChangeArrowheads="1"/>
            </p:cNvSpPr>
            <p:nvPr/>
          </p:nvSpPr>
          <p:spPr bwMode="auto">
            <a:xfrm>
              <a:off x="111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07" name="Rectangle 1359"/>
            <p:cNvSpPr>
              <a:spLocks noChangeArrowheads="1"/>
            </p:cNvSpPr>
            <p:nvPr/>
          </p:nvSpPr>
          <p:spPr bwMode="auto">
            <a:xfrm>
              <a:off x="115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08" name="Rectangle 1360"/>
            <p:cNvSpPr>
              <a:spLocks noChangeArrowheads="1"/>
            </p:cNvSpPr>
            <p:nvPr/>
          </p:nvSpPr>
          <p:spPr bwMode="auto">
            <a:xfrm>
              <a:off x="120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09" name="Rectangle 1361"/>
            <p:cNvSpPr>
              <a:spLocks noChangeArrowheads="1"/>
            </p:cNvSpPr>
            <p:nvPr/>
          </p:nvSpPr>
          <p:spPr bwMode="auto">
            <a:xfrm>
              <a:off x="124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10" name="Rectangle 1362"/>
            <p:cNvSpPr>
              <a:spLocks noChangeArrowheads="1"/>
            </p:cNvSpPr>
            <p:nvPr/>
          </p:nvSpPr>
          <p:spPr bwMode="auto">
            <a:xfrm>
              <a:off x="1293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11" name="Rectangle 1363"/>
            <p:cNvSpPr>
              <a:spLocks noChangeArrowheads="1"/>
            </p:cNvSpPr>
            <p:nvPr/>
          </p:nvSpPr>
          <p:spPr bwMode="auto">
            <a:xfrm>
              <a:off x="1338" y="18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12" name="Rectangle 1364"/>
            <p:cNvSpPr>
              <a:spLocks noChangeArrowheads="1"/>
            </p:cNvSpPr>
            <p:nvPr/>
          </p:nvSpPr>
          <p:spPr bwMode="auto">
            <a:xfrm>
              <a:off x="138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13" name="Rectangle 1365"/>
            <p:cNvSpPr>
              <a:spLocks noChangeArrowheads="1"/>
            </p:cNvSpPr>
            <p:nvPr/>
          </p:nvSpPr>
          <p:spPr bwMode="auto">
            <a:xfrm>
              <a:off x="1429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14" name="Rectangle 1366"/>
            <p:cNvSpPr>
              <a:spLocks noChangeArrowheads="1"/>
            </p:cNvSpPr>
            <p:nvPr/>
          </p:nvSpPr>
          <p:spPr bwMode="auto">
            <a:xfrm>
              <a:off x="147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15" name="Rectangle 1367"/>
            <p:cNvSpPr>
              <a:spLocks noChangeArrowheads="1"/>
            </p:cNvSpPr>
            <p:nvPr/>
          </p:nvSpPr>
          <p:spPr bwMode="auto">
            <a:xfrm>
              <a:off x="152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16" name="Rectangle 1368"/>
            <p:cNvSpPr>
              <a:spLocks noChangeArrowheads="1"/>
            </p:cNvSpPr>
            <p:nvPr/>
          </p:nvSpPr>
          <p:spPr bwMode="auto">
            <a:xfrm>
              <a:off x="1565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17" name="Rectangle 1369"/>
            <p:cNvSpPr>
              <a:spLocks noChangeArrowheads="1"/>
            </p:cNvSpPr>
            <p:nvPr/>
          </p:nvSpPr>
          <p:spPr bwMode="auto">
            <a:xfrm>
              <a:off x="161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18" name="Rectangle 1370"/>
            <p:cNvSpPr>
              <a:spLocks noChangeArrowheads="1"/>
            </p:cNvSpPr>
            <p:nvPr/>
          </p:nvSpPr>
          <p:spPr bwMode="auto">
            <a:xfrm>
              <a:off x="1656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19" name="Rectangle 1371"/>
            <p:cNvSpPr>
              <a:spLocks noChangeArrowheads="1"/>
            </p:cNvSpPr>
            <p:nvPr/>
          </p:nvSpPr>
          <p:spPr bwMode="auto">
            <a:xfrm>
              <a:off x="170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20" name="Rectangle 1372"/>
            <p:cNvSpPr>
              <a:spLocks noChangeArrowheads="1"/>
            </p:cNvSpPr>
            <p:nvPr/>
          </p:nvSpPr>
          <p:spPr bwMode="auto">
            <a:xfrm>
              <a:off x="174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21" name="Rectangle 1373"/>
            <p:cNvSpPr>
              <a:spLocks noChangeArrowheads="1"/>
            </p:cNvSpPr>
            <p:nvPr/>
          </p:nvSpPr>
          <p:spPr bwMode="auto">
            <a:xfrm>
              <a:off x="179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22" name="Rectangle 1374"/>
            <p:cNvSpPr>
              <a:spLocks noChangeArrowheads="1"/>
            </p:cNvSpPr>
            <p:nvPr/>
          </p:nvSpPr>
          <p:spPr bwMode="auto">
            <a:xfrm>
              <a:off x="1838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23" name="Rectangle 1375"/>
            <p:cNvSpPr>
              <a:spLocks noChangeArrowheads="1"/>
            </p:cNvSpPr>
            <p:nvPr/>
          </p:nvSpPr>
          <p:spPr bwMode="auto">
            <a:xfrm>
              <a:off x="188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24" name="Rectangle 1376"/>
            <p:cNvSpPr>
              <a:spLocks noChangeArrowheads="1"/>
            </p:cNvSpPr>
            <p:nvPr/>
          </p:nvSpPr>
          <p:spPr bwMode="auto">
            <a:xfrm>
              <a:off x="192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25" name="Rectangle 1377"/>
            <p:cNvSpPr>
              <a:spLocks noChangeArrowheads="1"/>
            </p:cNvSpPr>
            <p:nvPr/>
          </p:nvSpPr>
          <p:spPr bwMode="auto">
            <a:xfrm>
              <a:off x="1973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26" name="Rectangle 1378"/>
            <p:cNvSpPr>
              <a:spLocks noChangeArrowheads="1"/>
            </p:cNvSpPr>
            <p:nvPr/>
          </p:nvSpPr>
          <p:spPr bwMode="auto">
            <a:xfrm>
              <a:off x="2018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27" name="Rectangle 1379"/>
            <p:cNvSpPr>
              <a:spLocks noChangeArrowheads="1"/>
            </p:cNvSpPr>
            <p:nvPr/>
          </p:nvSpPr>
          <p:spPr bwMode="auto">
            <a:xfrm>
              <a:off x="206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28" name="Rectangle 1380"/>
            <p:cNvSpPr>
              <a:spLocks noChangeArrowheads="1"/>
            </p:cNvSpPr>
            <p:nvPr/>
          </p:nvSpPr>
          <p:spPr bwMode="auto">
            <a:xfrm>
              <a:off x="2109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29" name="Rectangle 1381"/>
            <p:cNvSpPr>
              <a:spLocks noChangeArrowheads="1"/>
            </p:cNvSpPr>
            <p:nvPr/>
          </p:nvSpPr>
          <p:spPr bwMode="auto">
            <a:xfrm>
              <a:off x="93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30" name="Rectangle 1382"/>
            <p:cNvSpPr>
              <a:spLocks noChangeArrowheads="1"/>
            </p:cNvSpPr>
            <p:nvPr/>
          </p:nvSpPr>
          <p:spPr bwMode="auto">
            <a:xfrm>
              <a:off x="975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31" name="Rectangle 1383"/>
            <p:cNvSpPr>
              <a:spLocks noChangeArrowheads="1"/>
            </p:cNvSpPr>
            <p:nvPr/>
          </p:nvSpPr>
          <p:spPr bwMode="auto">
            <a:xfrm>
              <a:off x="102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32" name="Rectangle 1384"/>
            <p:cNvSpPr>
              <a:spLocks noChangeArrowheads="1"/>
            </p:cNvSpPr>
            <p:nvPr/>
          </p:nvSpPr>
          <p:spPr bwMode="auto">
            <a:xfrm>
              <a:off x="1066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33" name="Rectangle 1385"/>
            <p:cNvSpPr>
              <a:spLocks noChangeArrowheads="1"/>
            </p:cNvSpPr>
            <p:nvPr/>
          </p:nvSpPr>
          <p:spPr bwMode="auto">
            <a:xfrm>
              <a:off x="111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34" name="Rectangle 1386"/>
            <p:cNvSpPr>
              <a:spLocks noChangeArrowheads="1"/>
            </p:cNvSpPr>
            <p:nvPr/>
          </p:nvSpPr>
          <p:spPr bwMode="auto">
            <a:xfrm>
              <a:off x="115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35" name="Rectangle 1387"/>
            <p:cNvSpPr>
              <a:spLocks noChangeArrowheads="1"/>
            </p:cNvSpPr>
            <p:nvPr/>
          </p:nvSpPr>
          <p:spPr bwMode="auto">
            <a:xfrm>
              <a:off x="120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36" name="Rectangle 1388"/>
            <p:cNvSpPr>
              <a:spLocks noChangeArrowheads="1"/>
            </p:cNvSpPr>
            <p:nvPr/>
          </p:nvSpPr>
          <p:spPr bwMode="auto">
            <a:xfrm>
              <a:off x="124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37" name="Rectangle 1389"/>
            <p:cNvSpPr>
              <a:spLocks noChangeArrowheads="1"/>
            </p:cNvSpPr>
            <p:nvPr/>
          </p:nvSpPr>
          <p:spPr bwMode="auto">
            <a:xfrm>
              <a:off x="1293" y="179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38" name="Rectangle 1390"/>
            <p:cNvSpPr>
              <a:spLocks noChangeArrowheads="1"/>
            </p:cNvSpPr>
            <p:nvPr/>
          </p:nvSpPr>
          <p:spPr bwMode="auto">
            <a:xfrm>
              <a:off x="1338" y="179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39" name="Rectangle 1391"/>
            <p:cNvSpPr>
              <a:spLocks noChangeArrowheads="1"/>
            </p:cNvSpPr>
            <p:nvPr/>
          </p:nvSpPr>
          <p:spPr bwMode="auto">
            <a:xfrm>
              <a:off x="138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40" name="Rectangle 1392"/>
            <p:cNvSpPr>
              <a:spLocks noChangeArrowheads="1"/>
            </p:cNvSpPr>
            <p:nvPr/>
          </p:nvSpPr>
          <p:spPr bwMode="auto">
            <a:xfrm>
              <a:off x="1429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41" name="Rectangle 1393"/>
            <p:cNvSpPr>
              <a:spLocks noChangeArrowheads="1"/>
            </p:cNvSpPr>
            <p:nvPr/>
          </p:nvSpPr>
          <p:spPr bwMode="auto">
            <a:xfrm>
              <a:off x="147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42" name="Rectangle 1394"/>
            <p:cNvSpPr>
              <a:spLocks noChangeArrowheads="1"/>
            </p:cNvSpPr>
            <p:nvPr/>
          </p:nvSpPr>
          <p:spPr bwMode="auto">
            <a:xfrm>
              <a:off x="152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43" name="Rectangle 1395"/>
            <p:cNvSpPr>
              <a:spLocks noChangeArrowheads="1"/>
            </p:cNvSpPr>
            <p:nvPr/>
          </p:nvSpPr>
          <p:spPr bwMode="auto">
            <a:xfrm>
              <a:off x="1565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44" name="Rectangle 1396"/>
            <p:cNvSpPr>
              <a:spLocks noChangeArrowheads="1"/>
            </p:cNvSpPr>
            <p:nvPr/>
          </p:nvSpPr>
          <p:spPr bwMode="auto">
            <a:xfrm>
              <a:off x="161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45" name="Rectangle 1397"/>
            <p:cNvSpPr>
              <a:spLocks noChangeArrowheads="1"/>
            </p:cNvSpPr>
            <p:nvPr/>
          </p:nvSpPr>
          <p:spPr bwMode="auto">
            <a:xfrm>
              <a:off x="1656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46" name="Rectangle 1398"/>
            <p:cNvSpPr>
              <a:spLocks noChangeArrowheads="1"/>
            </p:cNvSpPr>
            <p:nvPr/>
          </p:nvSpPr>
          <p:spPr bwMode="auto">
            <a:xfrm>
              <a:off x="170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47" name="Rectangle 1399"/>
            <p:cNvSpPr>
              <a:spLocks noChangeArrowheads="1"/>
            </p:cNvSpPr>
            <p:nvPr/>
          </p:nvSpPr>
          <p:spPr bwMode="auto">
            <a:xfrm>
              <a:off x="174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48" name="Rectangle 1400"/>
            <p:cNvSpPr>
              <a:spLocks noChangeArrowheads="1"/>
            </p:cNvSpPr>
            <p:nvPr/>
          </p:nvSpPr>
          <p:spPr bwMode="auto">
            <a:xfrm>
              <a:off x="179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49" name="Rectangle 1401"/>
            <p:cNvSpPr>
              <a:spLocks noChangeArrowheads="1"/>
            </p:cNvSpPr>
            <p:nvPr/>
          </p:nvSpPr>
          <p:spPr bwMode="auto">
            <a:xfrm>
              <a:off x="1838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50" name="Rectangle 1402"/>
            <p:cNvSpPr>
              <a:spLocks noChangeArrowheads="1"/>
            </p:cNvSpPr>
            <p:nvPr/>
          </p:nvSpPr>
          <p:spPr bwMode="auto">
            <a:xfrm>
              <a:off x="188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51" name="Rectangle 1403"/>
            <p:cNvSpPr>
              <a:spLocks noChangeArrowheads="1"/>
            </p:cNvSpPr>
            <p:nvPr/>
          </p:nvSpPr>
          <p:spPr bwMode="auto">
            <a:xfrm>
              <a:off x="192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52" name="Rectangle 1404"/>
            <p:cNvSpPr>
              <a:spLocks noChangeArrowheads="1"/>
            </p:cNvSpPr>
            <p:nvPr/>
          </p:nvSpPr>
          <p:spPr bwMode="auto">
            <a:xfrm>
              <a:off x="1973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53" name="Rectangle 1405"/>
            <p:cNvSpPr>
              <a:spLocks noChangeArrowheads="1"/>
            </p:cNvSpPr>
            <p:nvPr/>
          </p:nvSpPr>
          <p:spPr bwMode="auto">
            <a:xfrm>
              <a:off x="2018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54" name="Rectangle 1406"/>
            <p:cNvSpPr>
              <a:spLocks noChangeArrowheads="1"/>
            </p:cNvSpPr>
            <p:nvPr/>
          </p:nvSpPr>
          <p:spPr bwMode="auto">
            <a:xfrm>
              <a:off x="206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55" name="Rectangle 1407"/>
            <p:cNvSpPr>
              <a:spLocks noChangeArrowheads="1"/>
            </p:cNvSpPr>
            <p:nvPr/>
          </p:nvSpPr>
          <p:spPr bwMode="auto">
            <a:xfrm>
              <a:off x="2109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4656" name="Group 1408"/>
          <p:cNvGrpSpPr>
            <a:grpSpLocks/>
          </p:cNvGrpSpPr>
          <p:nvPr/>
        </p:nvGrpSpPr>
        <p:grpSpPr bwMode="auto">
          <a:xfrm>
            <a:off x="2374900" y="2133600"/>
            <a:ext cx="1944688" cy="1223963"/>
            <a:chOff x="1519" y="1344"/>
            <a:chExt cx="1225" cy="771"/>
          </a:xfrm>
        </p:grpSpPr>
        <p:sp>
          <p:nvSpPr>
            <p:cNvPr id="54657" name="Rectangle 1409"/>
            <p:cNvSpPr>
              <a:spLocks noChangeArrowheads="1"/>
            </p:cNvSpPr>
            <p:nvPr/>
          </p:nvSpPr>
          <p:spPr bwMode="auto">
            <a:xfrm>
              <a:off x="1519" y="20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58" name="Rectangle 1410"/>
            <p:cNvSpPr>
              <a:spLocks noChangeArrowheads="1"/>
            </p:cNvSpPr>
            <p:nvPr/>
          </p:nvSpPr>
          <p:spPr bwMode="auto">
            <a:xfrm>
              <a:off x="1564" y="20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59" name="Rectangle 1411"/>
            <p:cNvSpPr>
              <a:spLocks noChangeArrowheads="1"/>
            </p:cNvSpPr>
            <p:nvPr/>
          </p:nvSpPr>
          <p:spPr bwMode="auto">
            <a:xfrm>
              <a:off x="1609" y="20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60" name="Rectangle 1412"/>
            <p:cNvSpPr>
              <a:spLocks noChangeArrowheads="1"/>
            </p:cNvSpPr>
            <p:nvPr/>
          </p:nvSpPr>
          <p:spPr bwMode="auto">
            <a:xfrm>
              <a:off x="1655" y="20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61" name="Rectangle 1413"/>
            <p:cNvSpPr>
              <a:spLocks noChangeArrowheads="1"/>
            </p:cNvSpPr>
            <p:nvPr/>
          </p:nvSpPr>
          <p:spPr bwMode="auto">
            <a:xfrm>
              <a:off x="1700" y="20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62" name="Rectangle 1414"/>
            <p:cNvSpPr>
              <a:spLocks noChangeArrowheads="1"/>
            </p:cNvSpPr>
            <p:nvPr/>
          </p:nvSpPr>
          <p:spPr bwMode="auto">
            <a:xfrm>
              <a:off x="1746" y="20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63" name="Rectangle 1415"/>
            <p:cNvSpPr>
              <a:spLocks noChangeArrowheads="1"/>
            </p:cNvSpPr>
            <p:nvPr/>
          </p:nvSpPr>
          <p:spPr bwMode="auto">
            <a:xfrm>
              <a:off x="1791" y="20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64" name="Rectangle 1416"/>
            <p:cNvSpPr>
              <a:spLocks noChangeArrowheads="1"/>
            </p:cNvSpPr>
            <p:nvPr/>
          </p:nvSpPr>
          <p:spPr bwMode="auto">
            <a:xfrm>
              <a:off x="1836" y="20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65" name="Rectangle 1417"/>
            <p:cNvSpPr>
              <a:spLocks noChangeArrowheads="1"/>
            </p:cNvSpPr>
            <p:nvPr/>
          </p:nvSpPr>
          <p:spPr bwMode="auto">
            <a:xfrm>
              <a:off x="1882" y="2070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66" name="Rectangle 1418"/>
            <p:cNvSpPr>
              <a:spLocks noChangeArrowheads="1"/>
            </p:cNvSpPr>
            <p:nvPr/>
          </p:nvSpPr>
          <p:spPr bwMode="auto">
            <a:xfrm>
              <a:off x="1927" y="2070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67" name="Rectangle 1419"/>
            <p:cNvSpPr>
              <a:spLocks noChangeArrowheads="1"/>
            </p:cNvSpPr>
            <p:nvPr/>
          </p:nvSpPr>
          <p:spPr bwMode="auto">
            <a:xfrm>
              <a:off x="1973" y="2070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68" name="Rectangle 1420"/>
            <p:cNvSpPr>
              <a:spLocks noChangeArrowheads="1"/>
            </p:cNvSpPr>
            <p:nvPr/>
          </p:nvSpPr>
          <p:spPr bwMode="auto">
            <a:xfrm>
              <a:off x="2018" y="20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69" name="Rectangle 1421"/>
            <p:cNvSpPr>
              <a:spLocks noChangeArrowheads="1"/>
            </p:cNvSpPr>
            <p:nvPr/>
          </p:nvSpPr>
          <p:spPr bwMode="auto">
            <a:xfrm>
              <a:off x="2063" y="2070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70" name="Rectangle 1422"/>
            <p:cNvSpPr>
              <a:spLocks noChangeArrowheads="1"/>
            </p:cNvSpPr>
            <p:nvPr/>
          </p:nvSpPr>
          <p:spPr bwMode="auto">
            <a:xfrm>
              <a:off x="2109" y="207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71" name="Rectangle 1423"/>
            <p:cNvSpPr>
              <a:spLocks noChangeArrowheads="1"/>
            </p:cNvSpPr>
            <p:nvPr/>
          </p:nvSpPr>
          <p:spPr bwMode="auto">
            <a:xfrm>
              <a:off x="2154" y="20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72" name="Rectangle 1424"/>
            <p:cNvSpPr>
              <a:spLocks noChangeArrowheads="1"/>
            </p:cNvSpPr>
            <p:nvPr/>
          </p:nvSpPr>
          <p:spPr bwMode="auto">
            <a:xfrm>
              <a:off x="2200" y="20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73" name="Rectangle 1425"/>
            <p:cNvSpPr>
              <a:spLocks noChangeArrowheads="1"/>
            </p:cNvSpPr>
            <p:nvPr/>
          </p:nvSpPr>
          <p:spPr bwMode="auto">
            <a:xfrm>
              <a:off x="2245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74" name="Rectangle 1426"/>
            <p:cNvSpPr>
              <a:spLocks noChangeArrowheads="1"/>
            </p:cNvSpPr>
            <p:nvPr/>
          </p:nvSpPr>
          <p:spPr bwMode="auto">
            <a:xfrm>
              <a:off x="2290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75" name="Rectangle 1427"/>
            <p:cNvSpPr>
              <a:spLocks noChangeArrowheads="1"/>
            </p:cNvSpPr>
            <p:nvPr/>
          </p:nvSpPr>
          <p:spPr bwMode="auto">
            <a:xfrm>
              <a:off x="2336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76" name="Rectangle 1428"/>
            <p:cNvSpPr>
              <a:spLocks noChangeArrowheads="1"/>
            </p:cNvSpPr>
            <p:nvPr/>
          </p:nvSpPr>
          <p:spPr bwMode="auto">
            <a:xfrm>
              <a:off x="2381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77" name="Rectangle 1429"/>
            <p:cNvSpPr>
              <a:spLocks noChangeArrowheads="1"/>
            </p:cNvSpPr>
            <p:nvPr/>
          </p:nvSpPr>
          <p:spPr bwMode="auto">
            <a:xfrm>
              <a:off x="2427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78" name="Rectangle 1430"/>
            <p:cNvSpPr>
              <a:spLocks noChangeArrowheads="1"/>
            </p:cNvSpPr>
            <p:nvPr/>
          </p:nvSpPr>
          <p:spPr bwMode="auto">
            <a:xfrm>
              <a:off x="2472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79" name="Rectangle 1431"/>
            <p:cNvSpPr>
              <a:spLocks noChangeArrowheads="1"/>
            </p:cNvSpPr>
            <p:nvPr/>
          </p:nvSpPr>
          <p:spPr bwMode="auto">
            <a:xfrm>
              <a:off x="2517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80" name="Rectangle 1432"/>
            <p:cNvSpPr>
              <a:spLocks noChangeArrowheads="1"/>
            </p:cNvSpPr>
            <p:nvPr/>
          </p:nvSpPr>
          <p:spPr bwMode="auto">
            <a:xfrm>
              <a:off x="2563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81" name="Rectangle 1433"/>
            <p:cNvSpPr>
              <a:spLocks noChangeArrowheads="1"/>
            </p:cNvSpPr>
            <p:nvPr/>
          </p:nvSpPr>
          <p:spPr bwMode="auto">
            <a:xfrm>
              <a:off x="2607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82" name="Rectangle 1434"/>
            <p:cNvSpPr>
              <a:spLocks noChangeArrowheads="1"/>
            </p:cNvSpPr>
            <p:nvPr/>
          </p:nvSpPr>
          <p:spPr bwMode="auto">
            <a:xfrm>
              <a:off x="2653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83" name="Rectangle 1435"/>
            <p:cNvSpPr>
              <a:spLocks noChangeArrowheads="1"/>
            </p:cNvSpPr>
            <p:nvPr/>
          </p:nvSpPr>
          <p:spPr bwMode="auto">
            <a:xfrm>
              <a:off x="2698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84" name="Rectangle 1436"/>
            <p:cNvSpPr>
              <a:spLocks noChangeArrowheads="1"/>
            </p:cNvSpPr>
            <p:nvPr/>
          </p:nvSpPr>
          <p:spPr bwMode="auto">
            <a:xfrm>
              <a:off x="1519" y="20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85" name="Rectangle 1437"/>
            <p:cNvSpPr>
              <a:spLocks noChangeArrowheads="1"/>
            </p:cNvSpPr>
            <p:nvPr/>
          </p:nvSpPr>
          <p:spPr bwMode="auto">
            <a:xfrm>
              <a:off x="1564" y="20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86" name="Rectangle 1438"/>
            <p:cNvSpPr>
              <a:spLocks noChangeArrowheads="1"/>
            </p:cNvSpPr>
            <p:nvPr/>
          </p:nvSpPr>
          <p:spPr bwMode="auto">
            <a:xfrm>
              <a:off x="1609" y="20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87" name="Rectangle 1439"/>
            <p:cNvSpPr>
              <a:spLocks noChangeArrowheads="1"/>
            </p:cNvSpPr>
            <p:nvPr/>
          </p:nvSpPr>
          <p:spPr bwMode="auto">
            <a:xfrm>
              <a:off x="1655" y="20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88" name="Rectangle 1440"/>
            <p:cNvSpPr>
              <a:spLocks noChangeArrowheads="1"/>
            </p:cNvSpPr>
            <p:nvPr/>
          </p:nvSpPr>
          <p:spPr bwMode="auto">
            <a:xfrm>
              <a:off x="1700" y="20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89" name="Rectangle 1441"/>
            <p:cNvSpPr>
              <a:spLocks noChangeArrowheads="1"/>
            </p:cNvSpPr>
            <p:nvPr/>
          </p:nvSpPr>
          <p:spPr bwMode="auto">
            <a:xfrm>
              <a:off x="1746" y="20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90" name="Rectangle 1442"/>
            <p:cNvSpPr>
              <a:spLocks noChangeArrowheads="1"/>
            </p:cNvSpPr>
            <p:nvPr/>
          </p:nvSpPr>
          <p:spPr bwMode="auto">
            <a:xfrm>
              <a:off x="1791" y="20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91" name="Rectangle 1443"/>
            <p:cNvSpPr>
              <a:spLocks noChangeArrowheads="1"/>
            </p:cNvSpPr>
            <p:nvPr/>
          </p:nvSpPr>
          <p:spPr bwMode="auto">
            <a:xfrm>
              <a:off x="1836" y="2024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92" name="Rectangle 1444"/>
            <p:cNvSpPr>
              <a:spLocks noChangeArrowheads="1"/>
            </p:cNvSpPr>
            <p:nvPr/>
          </p:nvSpPr>
          <p:spPr bwMode="auto">
            <a:xfrm>
              <a:off x="1882" y="2024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93" name="Rectangle 1445"/>
            <p:cNvSpPr>
              <a:spLocks noChangeArrowheads="1"/>
            </p:cNvSpPr>
            <p:nvPr/>
          </p:nvSpPr>
          <p:spPr bwMode="auto">
            <a:xfrm>
              <a:off x="1927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94" name="Rectangle 1446"/>
            <p:cNvSpPr>
              <a:spLocks noChangeArrowheads="1"/>
            </p:cNvSpPr>
            <p:nvPr/>
          </p:nvSpPr>
          <p:spPr bwMode="auto">
            <a:xfrm>
              <a:off x="1973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95" name="Rectangle 1447"/>
            <p:cNvSpPr>
              <a:spLocks noChangeArrowheads="1"/>
            </p:cNvSpPr>
            <p:nvPr/>
          </p:nvSpPr>
          <p:spPr bwMode="auto">
            <a:xfrm>
              <a:off x="2018" y="2024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96" name="Rectangle 1448"/>
            <p:cNvSpPr>
              <a:spLocks noChangeArrowheads="1"/>
            </p:cNvSpPr>
            <p:nvPr/>
          </p:nvSpPr>
          <p:spPr bwMode="auto">
            <a:xfrm>
              <a:off x="2063" y="2024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97" name="Rectangle 1449"/>
            <p:cNvSpPr>
              <a:spLocks noChangeArrowheads="1"/>
            </p:cNvSpPr>
            <p:nvPr/>
          </p:nvSpPr>
          <p:spPr bwMode="auto">
            <a:xfrm>
              <a:off x="2109" y="202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98" name="Rectangle 1450"/>
            <p:cNvSpPr>
              <a:spLocks noChangeArrowheads="1"/>
            </p:cNvSpPr>
            <p:nvPr/>
          </p:nvSpPr>
          <p:spPr bwMode="auto">
            <a:xfrm>
              <a:off x="2154" y="2024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699" name="Rectangle 1451"/>
            <p:cNvSpPr>
              <a:spLocks noChangeArrowheads="1"/>
            </p:cNvSpPr>
            <p:nvPr/>
          </p:nvSpPr>
          <p:spPr bwMode="auto">
            <a:xfrm>
              <a:off x="2200" y="2024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00" name="Rectangle 1452"/>
            <p:cNvSpPr>
              <a:spLocks noChangeArrowheads="1"/>
            </p:cNvSpPr>
            <p:nvPr/>
          </p:nvSpPr>
          <p:spPr bwMode="auto">
            <a:xfrm>
              <a:off x="2245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01" name="Rectangle 1453"/>
            <p:cNvSpPr>
              <a:spLocks noChangeArrowheads="1"/>
            </p:cNvSpPr>
            <p:nvPr/>
          </p:nvSpPr>
          <p:spPr bwMode="auto">
            <a:xfrm>
              <a:off x="2290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02" name="Rectangle 1454"/>
            <p:cNvSpPr>
              <a:spLocks noChangeArrowheads="1"/>
            </p:cNvSpPr>
            <p:nvPr/>
          </p:nvSpPr>
          <p:spPr bwMode="auto">
            <a:xfrm>
              <a:off x="2336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03" name="Rectangle 1455"/>
            <p:cNvSpPr>
              <a:spLocks noChangeArrowheads="1"/>
            </p:cNvSpPr>
            <p:nvPr/>
          </p:nvSpPr>
          <p:spPr bwMode="auto">
            <a:xfrm>
              <a:off x="2381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04" name="Rectangle 1456"/>
            <p:cNvSpPr>
              <a:spLocks noChangeArrowheads="1"/>
            </p:cNvSpPr>
            <p:nvPr/>
          </p:nvSpPr>
          <p:spPr bwMode="auto">
            <a:xfrm>
              <a:off x="2427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05" name="Rectangle 1457"/>
            <p:cNvSpPr>
              <a:spLocks noChangeArrowheads="1"/>
            </p:cNvSpPr>
            <p:nvPr/>
          </p:nvSpPr>
          <p:spPr bwMode="auto">
            <a:xfrm>
              <a:off x="2472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06" name="Rectangle 1458"/>
            <p:cNvSpPr>
              <a:spLocks noChangeArrowheads="1"/>
            </p:cNvSpPr>
            <p:nvPr/>
          </p:nvSpPr>
          <p:spPr bwMode="auto">
            <a:xfrm>
              <a:off x="2517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07" name="Rectangle 1459"/>
            <p:cNvSpPr>
              <a:spLocks noChangeArrowheads="1"/>
            </p:cNvSpPr>
            <p:nvPr/>
          </p:nvSpPr>
          <p:spPr bwMode="auto">
            <a:xfrm>
              <a:off x="2563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08" name="Rectangle 1460"/>
            <p:cNvSpPr>
              <a:spLocks noChangeArrowheads="1"/>
            </p:cNvSpPr>
            <p:nvPr/>
          </p:nvSpPr>
          <p:spPr bwMode="auto">
            <a:xfrm>
              <a:off x="2607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09" name="Rectangle 1461"/>
            <p:cNvSpPr>
              <a:spLocks noChangeArrowheads="1"/>
            </p:cNvSpPr>
            <p:nvPr/>
          </p:nvSpPr>
          <p:spPr bwMode="auto">
            <a:xfrm>
              <a:off x="2653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10" name="Rectangle 1462"/>
            <p:cNvSpPr>
              <a:spLocks noChangeArrowheads="1"/>
            </p:cNvSpPr>
            <p:nvPr/>
          </p:nvSpPr>
          <p:spPr bwMode="auto">
            <a:xfrm>
              <a:off x="2698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11" name="Rectangle 1463"/>
            <p:cNvSpPr>
              <a:spLocks noChangeArrowheads="1"/>
            </p:cNvSpPr>
            <p:nvPr/>
          </p:nvSpPr>
          <p:spPr bwMode="auto">
            <a:xfrm>
              <a:off x="1519" y="19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12" name="Rectangle 1464"/>
            <p:cNvSpPr>
              <a:spLocks noChangeArrowheads="1"/>
            </p:cNvSpPr>
            <p:nvPr/>
          </p:nvSpPr>
          <p:spPr bwMode="auto">
            <a:xfrm>
              <a:off x="1564" y="19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13" name="Rectangle 1465"/>
            <p:cNvSpPr>
              <a:spLocks noChangeArrowheads="1"/>
            </p:cNvSpPr>
            <p:nvPr/>
          </p:nvSpPr>
          <p:spPr bwMode="auto">
            <a:xfrm>
              <a:off x="1609" y="19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14" name="Rectangle 1466"/>
            <p:cNvSpPr>
              <a:spLocks noChangeArrowheads="1"/>
            </p:cNvSpPr>
            <p:nvPr/>
          </p:nvSpPr>
          <p:spPr bwMode="auto">
            <a:xfrm>
              <a:off x="1655" y="19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15" name="Rectangle 1467"/>
            <p:cNvSpPr>
              <a:spLocks noChangeArrowheads="1"/>
            </p:cNvSpPr>
            <p:nvPr/>
          </p:nvSpPr>
          <p:spPr bwMode="auto">
            <a:xfrm>
              <a:off x="1700" y="19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16" name="Rectangle 1468"/>
            <p:cNvSpPr>
              <a:spLocks noChangeArrowheads="1"/>
            </p:cNvSpPr>
            <p:nvPr/>
          </p:nvSpPr>
          <p:spPr bwMode="auto">
            <a:xfrm>
              <a:off x="1746" y="19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17" name="Rectangle 1469"/>
            <p:cNvSpPr>
              <a:spLocks noChangeArrowheads="1"/>
            </p:cNvSpPr>
            <p:nvPr/>
          </p:nvSpPr>
          <p:spPr bwMode="auto">
            <a:xfrm>
              <a:off x="1791" y="19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18" name="Rectangle 1470"/>
            <p:cNvSpPr>
              <a:spLocks noChangeArrowheads="1"/>
            </p:cNvSpPr>
            <p:nvPr/>
          </p:nvSpPr>
          <p:spPr bwMode="auto">
            <a:xfrm>
              <a:off x="1836" y="1979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19" name="Rectangle 1471"/>
            <p:cNvSpPr>
              <a:spLocks noChangeArrowheads="1"/>
            </p:cNvSpPr>
            <p:nvPr/>
          </p:nvSpPr>
          <p:spPr bwMode="auto">
            <a:xfrm>
              <a:off x="1882" y="197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20" name="Rectangle 1472"/>
            <p:cNvSpPr>
              <a:spLocks noChangeArrowheads="1"/>
            </p:cNvSpPr>
            <p:nvPr/>
          </p:nvSpPr>
          <p:spPr bwMode="auto">
            <a:xfrm>
              <a:off x="1927" y="1979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21" name="Rectangle 1473"/>
            <p:cNvSpPr>
              <a:spLocks noChangeArrowheads="1"/>
            </p:cNvSpPr>
            <p:nvPr/>
          </p:nvSpPr>
          <p:spPr bwMode="auto">
            <a:xfrm>
              <a:off x="1973" y="197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22" name="Rectangle 1474"/>
            <p:cNvSpPr>
              <a:spLocks noChangeArrowheads="1"/>
            </p:cNvSpPr>
            <p:nvPr/>
          </p:nvSpPr>
          <p:spPr bwMode="auto">
            <a:xfrm>
              <a:off x="2018" y="197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23" name="Rectangle 1475"/>
            <p:cNvSpPr>
              <a:spLocks noChangeArrowheads="1"/>
            </p:cNvSpPr>
            <p:nvPr/>
          </p:nvSpPr>
          <p:spPr bwMode="auto">
            <a:xfrm>
              <a:off x="2063" y="1979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24" name="Rectangle 1476"/>
            <p:cNvSpPr>
              <a:spLocks noChangeArrowheads="1"/>
            </p:cNvSpPr>
            <p:nvPr/>
          </p:nvSpPr>
          <p:spPr bwMode="auto">
            <a:xfrm>
              <a:off x="2109" y="197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25" name="Rectangle 1477"/>
            <p:cNvSpPr>
              <a:spLocks noChangeArrowheads="1"/>
            </p:cNvSpPr>
            <p:nvPr/>
          </p:nvSpPr>
          <p:spPr bwMode="auto">
            <a:xfrm>
              <a:off x="2154" y="1979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26" name="Rectangle 1478"/>
            <p:cNvSpPr>
              <a:spLocks noChangeArrowheads="1"/>
            </p:cNvSpPr>
            <p:nvPr/>
          </p:nvSpPr>
          <p:spPr bwMode="auto">
            <a:xfrm>
              <a:off x="2200" y="1979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27" name="Rectangle 1479"/>
            <p:cNvSpPr>
              <a:spLocks noChangeArrowheads="1"/>
            </p:cNvSpPr>
            <p:nvPr/>
          </p:nvSpPr>
          <p:spPr bwMode="auto">
            <a:xfrm>
              <a:off x="2245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28" name="Rectangle 1480"/>
            <p:cNvSpPr>
              <a:spLocks noChangeArrowheads="1"/>
            </p:cNvSpPr>
            <p:nvPr/>
          </p:nvSpPr>
          <p:spPr bwMode="auto">
            <a:xfrm>
              <a:off x="2290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29" name="Rectangle 1481"/>
            <p:cNvSpPr>
              <a:spLocks noChangeArrowheads="1"/>
            </p:cNvSpPr>
            <p:nvPr/>
          </p:nvSpPr>
          <p:spPr bwMode="auto">
            <a:xfrm>
              <a:off x="2336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30" name="Rectangle 1482"/>
            <p:cNvSpPr>
              <a:spLocks noChangeArrowheads="1"/>
            </p:cNvSpPr>
            <p:nvPr/>
          </p:nvSpPr>
          <p:spPr bwMode="auto">
            <a:xfrm>
              <a:off x="2381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31" name="Rectangle 1483"/>
            <p:cNvSpPr>
              <a:spLocks noChangeArrowheads="1"/>
            </p:cNvSpPr>
            <p:nvPr/>
          </p:nvSpPr>
          <p:spPr bwMode="auto">
            <a:xfrm>
              <a:off x="2427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32" name="Rectangle 1484"/>
            <p:cNvSpPr>
              <a:spLocks noChangeArrowheads="1"/>
            </p:cNvSpPr>
            <p:nvPr/>
          </p:nvSpPr>
          <p:spPr bwMode="auto">
            <a:xfrm>
              <a:off x="2472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33" name="Rectangle 1485"/>
            <p:cNvSpPr>
              <a:spLocks noChangeArrowheads="1"/>
            </p:cNvSpPr>
            <p:nvPr/>
          </p:nvSpPr>
          <p:spPr bwMode="auto">
            <a:xfrm>
              <a:off x="2517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34" name="Rectangle 1486"/>
            <p:cNvSpPr>
              <a:spLocks noChangeArrowheads="1"/>
            </p:cNvSpPr>
            <p:nvPr/>
          </p:nvSpPr>
          <p:spPr bwMode="auto">
            <a:xfrm>
              <a:off x="2563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35" name="Rectangle 1487"/>
            <p:cNvSpPr>
              <a:spLocks noChangeArrowheads="1"/>
            </p:cNvSpPr>
            <p:nvPr/>
          </p:nvSpPr>
          <p:spPr bwMode="auto">
            <a:xfrm>
              <a:off x="2607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36" name="Rectangle 1488"/>
            <p:cNvSpPr>
              <a:spLocks noChangeArrowheads="1"/>
            </p:cNvSpPr>
            <p:nvPr/>
          </p:nvSpPr>
          <p:spPr bwMode="auto">
            <a:xfrm>
              <a:off x="2653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37" name="Rectangle 1489"/>
            <p:cNvSpPr>
              <a:spLocks noChangeArrowheads="1"/>
            </p:cNvSpPr>
            <p:nvPr/>
          </p:nvSpPr>
          <p:spPr bwMode="auto">
            <a:xfrm>
              <a:off x="2698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38" name="Rectangle 1490"/>
            <p:cNvSpPr>
              <a:spLocks noChangeArrowheads="1"/>
            </p:cNvSpPr>
            <p:nvPr/>
          </p:nvSpPr>
          <p:spPr bwMode="auto">
            <a:xfrm>
              <a:off x="1519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39" name="Rectangle 1491"/>
            <p:cNvSpPr>
              <a:spLocks noChangeArrowheads="1"/>
            </p:cNvSpPr>
            <p:nvPr/>
          </p:nvSpPr>
          <p:spPr bwMode="auto">
            <a:xfrm>
              <a:off x="1564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40" name="Rectangle 1492"/>
            <p:cNvSpPr>
              <a:spLocks noChangeArrowheads="1"/>
            </p:cNvSpPr>
            <p:nvPr/>
          </p:nvSpPr>
          <p:spPr bwMode="auto">
            <a:xfrm>
              <a:off x="1609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41" name="Rectangle 1493"/>
            <p:cNvSpPr>
              <a:spLocks noChangeArrowheads="1"/>
            </p:cNvSpPr>
            <p:nvPr/>
          </p:nvSpPr>
          <p:spPr bwMode="auto">
            <a:xfrm>
              <a:off x="1655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42" name="Rectangle 1494"/>
            <p:cNvSpPr>
              <a:spLocks noChangeArrowheads="1"/>
            </p:cNvSpPr>
            <p:nvPr/>
          </p:nvSpPr>
          <p:spPr bwMode="auto">
            <a:xfrm>
              <a:off x="1700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43" name="Rectangle 1495"/>
            <p:cNvSpPr>
              <a:spLocks noChangeArrowheads="1"/>
            </p:cNvSpPr>
            <p:nvPr/>
          </p:nvSpPr>
          <p:spPr bwMode="auto">
            <a:xfrm>
              <a:off x="1746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44" name="Rectangle 1496"/>
            <p:cNvSpPr>
              <a:spLocks noChangeArrowheads="1"/>
            </p:cNvSpPr>
            <p:nvPr/>
          </p:nvSpPr>
          <p:spPr bwMode="auto">
            <a:xfrm>
              <a:off x="1791" y="1933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45" name="Rectangle 1497"/>
            <p:cNvSpPr>
              <a:spLocks noChangeArrowheads="1"/>
            </p:cNvSpPr>
            <p:nvPr/>
          </p:nvSpPr>
          <p:spPr bwMode="auto">
            <a:xfrm>
              <a:off x="1836" y="1933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46" name="Rectangle 1498"/>
            <p:cNvSpPr>
              <a:spLocks noChangeArrowheads="1"/>
            </p:cNvSpPr>
            <p:nvPr/>
          </p:nvSpPr>
          <p:spPr bwMode="auto">
            <a:xfrm>
              <a:off x="1882" y="193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47" name="Rectangle 1499"/>
            <p:cNvSpPr>
              <a:spLocks noChangeArrowheads="1"/>
            </p:cNvSpPr>
            <p:nvPr/>
          </p:nvSpPr>
          <p:spPr bwMode="auto">
            <a:xfrm>
              <a:off x="1927" y="193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48" name="Rectangle 1500"/>
            <p:cNvSpPr>
              <a:spLocks noChangeArrowheads="1"/>
            </p:cNvSpPr>
            <p:nvPr/>
          </p:nvSpPr>
          <p:spPr bwMode="auto">
            <a:xfrm>
              <a:off x="1973" y="1934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49" name="Rectangle 1501"/>
            <p:cNvSpPr>
              <a:spLocks noChangeArrowheads="1"/>
            </p:cNvSpPr>
            <p:nvPr/>
          </p:nvSpPr>
          <p:spPr bwMode="auto">
            <a:xfrm>
              <a:off x="2018" y="1934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50" name="Rectangle 1502"/>
            <p:cNvSpPr>
              <a:spLocks noChangeArrowheads="1"/>
            </p:cNvSpPr>
            <p:nvPr/>
          </p:nvSpPr>
          <p:spPr bwMode="auto">
            <a:xfrm>
              <a:off x="2063" y="1934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51" name="Rectangle 1503"/>
            <p:cNvSpPr>
              <a:spLocks noChangeArrowheads="1"/>
            </p:cNvSpPr>
            <p:nvPr/>
          </p:nvSpPr>
          <p:spPr bwMode="auto">
            <a:xfrm>
              <a:off x="2109" y="193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52" name="Rectangle 1504"/>
            <p:cNvSpPr>
              <a:spLocks noChangeArrowheads="1"/>
            </p:cNvSpPr>
            <p:nvPr/>
          </p:nvSpPr>
          <p:spPr bwMode="auto">
            <a:xfrm>
              <a:off x="2154" y="193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53" name="Rectangle 1505"/>
            <p:cNvSpPr>
              <a:spLocks noChangeArrowheads="1"/>
            </p:cNvSpPr>
            <p:nvPr/>
          </p:nvSpPr>
          <p:spPr bwMode="auto">
            <a:xfrm>
              <a:off x="2200" y="193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54" name="Rectangle 1506"/>
            <p:cNvSpPr>
              <a:spLocks noChangeArrowheads="1"/>
            </p:cNvSpPr>
            <p:nvPr/>
          </p:nvSpPr>
          <p:spPr bwMode="auto">
            <a:xfrm>
              <a:off x="2245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55" name="Rectangle 1507"/>
            <p:cNvSpPr>
              <a:spLocks noChangeArrowheads="1"/>
            </p:cNvSpPr>
            <p:nvPr/>
          </p:nvSpPr>
          <p:spPr bwMode="auto">
            <a:xfrm>
              <a:off x="2290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56" name="Rectangle 1508"/>
            <p:cNvSpPr>
              <a:spLocks noChangeArrowheads="1"/>
            </p:cNvSpPr>
            <p:nvPr/>
          </p:nvSpPr>
          <p:spPr bwMode="auto">
            <a:xfrm>
              <a:off x="2336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57" name="Rectangle 1509"/>
            <p:cNvSpPr>
              <a:spLocks noChangeArrowheads="1"/>
            </p:cNvSpPr>
            <p:nvPr/>
          </p:nvSpPr>
          <p:spPr bwMode="auto">
            <a:xfrm>
              <a:off x="2381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58" name="Rectangle 1510"/>
            <p:cNvSpPr>
              <a:spLocks noChangeArrowheads="1"/>
            </p:cNvSpPr>
            <p:nvPr/>
          </p:nvSpPr>
          <p:spPr bwMode="auto">
            <a:xfrm>
              <a:off x="2427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59" name="Rectangle 1511"/>
            <p:cNvSpPr>
              <a:spLocks noChangeArrowheads="1"/>
            </p:cNvSpPr>
            <p:nvPr/>
          </p:nvSpPr>
          <p:spPr bwMode="auto">
            <a:xfrm>
              <a:off x="2472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60" name="Rectangle 1512"/>
            <p:cNvSpPr>
              <a:spLocks noChangeArrowheads="1"/>
            </p:cNvSpPr>
            <p:nvPr/>
          </p:nvSpPr>
          <p:spPr bwMode="auto">
            <a:xfrm>
              <a:off x="2517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61" name="Rectangle 1513"/>
            <p:cNvSpPr>
              <a:spLocks noChangeArrowheads="1"/>
            </p:cNvSpPr>
            <p:nvPr/>
          </p:nvSpPr>
          <p:spPr bwMode="auto">
            <a:xfrm>
              <a:off x="2563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62" name="Rectangle 1514"/>
            <p:cNvSpPr>
              <a:spLocks noChangeArrowheads="1"/>
            </p:cNvSpPr>
            <p:nvPr/>
          </p:nvSpPr>
          <p:spPr bwMode="auto">
            <a:xfrm>
              <a:off x="2608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63" name="Rectangle 1515"/>
            <p:cNvSpPr>
              <a:spLocks noChangeArrowheads="1"/>
            </p:cNvSpPr>
            <p:nvPr/>
          </p:nvSpPr>
          <p:spPr bwMode="auto">
            <a:xfrm>
              <a:off x="2654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64" name="Rectangle 1516"/>
            <p:cNvSpPr>
              <a:spLocks noChangeArrowheads="1"/>
            </p:cNvSpPr>
            <p:nvPr/>
          </p:nvSpPr>
          <p:spPr bwMode="auto">
            <a:xfrm>
              <a:off x="2699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65" name="Rectangle 1517"/>
            <p:cNvSpPr>
              <a:spLocks noChangeArrowheads="1"/>
            </p:cNvSpPr>
            <p:nvPr/>
          </p:nvSpPr>
          <p:spPr bwMode="auto">
            <a:xfrm>
              <a:off x="1519" y="18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66" name="Rectangle 1518"/>
            <p:cNvSpPr>
              <a:spLocks noChangeArrowheads="1"/>
            </p:cNvSpPr>
            <p:nvPr/>
          </p:nvSpPr>
          <p:spPr bwMode="auto">
            <a:xfrm>
              <a:off x="1564" y="18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67" name="Rectangle 1519"/>
            <p:cNvSpPr>
              <a:spLocks noChangeArrowheads="1"/>
            </p:cNvSpPr>
            <p:nvPr/>
          </p:nvSpPr>
          <p:spPr bwMode="auto">
            <a:xfrm>
              <a:off x="1609" y="1889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68" name="Rectangle 1520"/>
            <p:cNvSpPr>
              <a:spLocks noChangeArrowheads="1"/>
            </p:cNvSpPr>
            <p:nvPr/>
          </p:nvSpPr>
          <p:spPr bwMode="auto">
            <a:xfrm>
              <a:off x="1655" y="1889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69" name="Rectangle 1521"/>
            <p:cNvSpPr>
              <a:spLocks noChangeArrowheads="1"/>
            </p:cNvSpPr>
            <p:nvPr/>
          </p:nvSpPr>
          <p:spPr bwMode="auto">
            <a:xfrm>
              <a:off x="1700" y="18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70" name="Rectangle 1522"/>
            <p:cNvSpPr>
              <a:spLocks noChangeArrowheads="1"/>
            </p:cNvSpPr>
            <p:nvPr/>
          </p:nvSpPr>
          <p:spPr bwMode="auto">
            <a:xfrm>
              <a:off x="1746" y="1889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71" name="Rectangle 1523"/>
            <p:cNvSpPr>
              <a:spLocks noChangeArrowheads="1"/>
            </p:cNvSpPr>
            <p:nvPr/>
          </p:nvSpPr>
          <p:spPr bwMode="auto">
            <a:xfrm>
              <a:off x="1791" y="188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72" name="Rectangle 1524"/>
            <p:cNvSpPr>
              <a:spLocks noChangeArrowheads="1"/>
            </p:cNvSpPr>
            <p:nvPr/>
          </p:nvSpPr>
          <p:spPr bwMode="auto">
            <a:xfrm>
              <a:off x="1836" y="1889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73" name="Rectangle 1525"/>
            <p:cNvSpPr>
              <a:spLocks noChangeArrowheads="1"/>
            </p:cNvSpPr>
            <p:nvPr/>
          </p:nvSpPr>
          <p:spPr bwMode="auto">
            <a:xfrm>
              <a:off x="1882" y="1889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74" name="Rectangle 1526"/>
            <p:cNvSpPr>
              <a:spLocks noChangeArrowheads="1"/>
            </p:cNvSpPr>
            <p:nvPr/>
          </p:nvSpPr>
          <p:spPr bwMode="auto">
            <a:xfrm>
              <a:off x="1927" y="188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75" name="Rectangle 1527"/>
            <p:cNvSpPr>
              <a:spLocks noChangeArrowheads="1"/>
            </p:cNvSpPr>
            <p:nvPr/>
          </p:nvSpPr>
          <p:spPr bwMode="auto">
            <a:xfrm>
              <a:off x="1973" y="188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76" name="Rectangle 1528"/>
            <p:cNvSpPr>
              <a:spLocks noChangeArrowheads="1"/>
            </p:cNvSpPr>
            <p:nvPr/>
          </p:nvSpPr>
          <p:spPr bwMode="auto">
            <a:xfrm>
              <a:off x="2018" y="1889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77" name="Rectangle 1529"/>
            <p:cNvSpPr>
              <a:spLocks noChangeArrowheads="1"/>
            </p:cNvSpPr>
            <p:nvPr/>
          </p:nvSpPr>
          <p:spPr bwMode="auto">
            <a:xfrm>
              <a:off x="2063" y="188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78" name="Rectangle 1530"/>
            <p:cNvSpPr>
              <a:spLocks noChangeArrowheads="1"/>
            </p:cNvSpPr>
            <p:nvPr/>
          </p:nvSpPr>
          <p:spPr bwMode="auto">
            <a:xfrm>
              <a:off x="2109" y="188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79" name="Rectangle 1531"/>
            <p:cNvSpPr>
              <a:spLocks noChangeArrowheads="1"/>
            </p:cNvSpPr>
            <p:nvPr/>
          </p:nvSpPr>
          <p:spPr bwMode="auto">
            <a:xfrm>
              <a:off x="2154" y="1889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80" name="Rectangle 1532"/>
            <p:cNvSpPr>
              <a:spLocks noChangeArrowheads="1"/>
            </p:cNvSpPr>
            <p:nvPr/>
          </p:nvSpPr>
          <p:spPr bwMode="auto">
            <a:xfrm>
              <a:off x="2200" y="1889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81" name="Rectangle 1533"/>
            <p:cNvSpPr>
              <a:spLocks noChangeArrowheads="1"/>
            </p:cNvSpPr>
            <p:nvPr/>
          </p:nvSpPr>
          <p:spPr bwMode="auto">
            <a:xfrm>
              <a:off x="2245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82" name="Rectangle 1534"/>
            <p:cNvSpPr>
              <a:spLocks noChangeArrowheads="1"/>
            </p:cNvSpPr>
            <p:nvPr/>
          </p:nvSpPr>
          <p:spPr bwMode="auto">
            <a:xfrm>
              <a:off x="2290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83" name="Rectangle 1535"/>
            <p:cNvSpPr>
              <a:spLocks noChangeArrowheads="1"/>
            </p:cNvSpPr>
            <p:nvPr/>
          </p:nvSpPr>
          <p:spPr bwMode="auto">
            <a:xfrm>
              <a:off x="2336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84" name="Rectangle 1536"/>
            <p:cNvSpPr>
              <a:spLocks noChangeArrowheads="1"/>
            </p:cNvSpPr>
            <p:nvPr/>
          </p:nvSpPr>
          <p:spPr bwMode="auto">
            <a:xfrm>
              <a:off x="2381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85" name="Rectangle 1537"/>
            <p:cNvSpPr>
              <a:spLocks noChangeArrowheads="1"/>
            </p:cNvSpPr>
            <p:nvPr/>
          </p:nvSpPr>
          <p:spPr bwMode="auto">
            <a:xfrm>
              <a:off x="2427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86" name="Rectangle 1538"/>
            <p:cNvSpPr>
              <a:spLocks noChangeArrowheads="1"/>
            </p:cNvSpPr>
            <p:nvPr/>
          </p:nvSpPr>
          <p:spPr bwMode="auto">
            <a:xfrm>
              <a:off x="2472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87" name="Rectangle 1539"/>
            <p:cNvSpPr>
              <a:spLocks noChangeArrowheads="1"/>
            </p:cNvSpPr>
            <p:nvPr/>
          </p:nvSpPr>
          <p:spPr bwMode="auto">
            <a:xfrm>
              <a:off x="2517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88" name="Rectangle 1540"/>
            <p:cNvSpPr>
              <a:spLocks noChangeArrowheads="1"/>
            </p:cNvSpPr>
            <p:nvPr/>
          </p:nvSpPr>
          <p:spPr bwMode="auto">
            <a:xfrm>
              <a:off x="2563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89" name="Rectangle 1541"/>
            <p:cNvSpPr>
              <a:spLocks noChangeArrowheads="1"/>
            </p:cNvSpPr>
            <p:nvPr/>
          </p:nvSpPr>
          <p:spPr bwMode="auto">
            <a:xfrm>
              <a:off x="2608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90" name="Rectangle 1542"/>
            <p:cNvSpPr>
              <a:spLocks noChangeArrowheads="1"/>
            </p:cNvSpPr>
            <p:nvPr/>
          </p:nvSpPr>
          <p:spPr bwMode="auto">
            <a:xfrm>
              <a:off x="2654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91" name="Rectangle 1543"/>
            <p:cNvSpPr>
              <a:spLocks noChangeArrowheads="1"/>
            </p:cNvSpPr>
            <p:nvPr/>
          </p:nvSpPr>
          <p:spPr bwMode="auto">
            <a:xfrm>
              <a:off x="2699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92" name="Rectangle 1544"/>
            <p:cNvSpPr>
              <a:spLocks noChangeArrowheads="1"/>
            </p:cNvSpPr>
            <p:nvPr/>
          </p:nvSpPr>
          <p:spPr bwMode="auto">
            <a:xfrm>
              <a:off x="1519" y="1843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93" name="Rectangle 1545"/>
            <p:cNvSpPr>
              <a:spLocks noChangeArrowheads="1"/>
            </p:cNvSpPr>
            <p:nvPr/>
          </p:nvSpPr>
          <p:spPr bwMode="auto">
            <a:xfrm>
              <a:off x="1564" y="1843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94" name="Rectangle 1546"/>
            <p:cNvSpPr>
              <a:spLocks noChangeArrowheads="1"/>
            </p:cNvSpPr>
            <p:nvPr/>
          </p:nvSpPr>
          <p:spPr bwMode="auto">
            <a:xfrm>
              <a:off x="1609" y="1843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95" name="Rectangle 1547"/>
            <p:cNvSpPr>
              <a:spLocks noChangeArrowheads="1"/>
            </p:cNvSpPr>
            <p:nvPr/>
          </p:nvSpPr>
          <p:spPr bwMode="auto">
            <a:xfrm>
              <a:off x="1655" y="1843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96" name="Rectangle 1548"/>
            <p:cNvSpPr>
              <a:spLocks noChangeArrowheads="1"/>
            </p:cNvSpPr>
            <p:nvPr/>
          </p:nvSpPr>
          <p:spPr bwMode="auto">
            <a:xfrm>
              <a:off x="1700" y="1843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97" name="Rectangle 1549"/>
            <p:cNvSpPr>
              <a:spLocks noChangeArrowheads="1"/>
            </p:cNvSpPr>
            <p:nvPr/>
          </p:nvSpPr>
          <p:spPr bwMode="auto">
            <a:xfrm>
              <a:off x="1746" y="1843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98" name="Rectangle 1550"/>
            <p:cNvSpPr>
              <a:spLocks noChangeArrowheads="1"/>
            </p:cNvSpPr>
            <p:nvPr/>
          </p:nvSpPr>
          <p:spPr bwMode="auto">
            <a:xfrm>
              <a:off x="1791" y="1843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799" name="Rectangle 1551"/>
            <p:cNvSpPr>
              <a:spLocks noChangeArrowheads="1"/>
            </p:cNvSpPr>
            <p:nvPr/>
          </p:nvSpPr>
          <p:spPr bwMode="auto">
            <a:xfrm>
              <a:off x="1836" y="1843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00" name="Rectangle 1552"/>
            <p:cNvSpPr>
              <a:spLocks noChangeArrowheads="1"/>
            </p:cNvSpPr>
            <p:nvPr/>
          </p:nvSpPr>
          <p:spPr bwMode="auto">
            <a:xfrm>
              <a:off x="1882" y="184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01" name="Rectangle 1553"/>
            <p:cNvSpPr>
              <a:spLocks noChangeArrowheads="1"/>
            </p:cNvSpPr>
            <p:nvPr/>
          </p:nvSpPr>
          <p:spPr bwMode="auto">
            <a:xfrm>
              <a:off x="1927" y="184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02" name="Rectangle 1554"/>
            <p:cNvSpPr>
              <a:spLocks noChangeArrowheads="1"/>
            </p:cNvSpPr>
            <p:nvPr/>
          </p:nvSpPr>
          <p:spPr bwMode="auto">
            <a:xfrm>
              <a:off x="1973" y="1843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03" name="Rectangle 1555"/>
            <p:cNvSpPr>
              <a:spLocks noChangeArrowheads="1"/>
            </p:cNvSpPr>
            <p:nvPr/>
          </p:nvSpPr>
          <p:spPr bwMode="auto">
            <a:xfrm>
              <a:off x="2018" y="1843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04" name="Rectangle 1556"/>
            <p:cNvSpPr>
              <a:spLocks noChangeArrowheads="1"/>
            </p:cNvSpPr>
            <p:nvPr/>
          </p:nvSpPr>
          <p:spPr bwMode="auto">
            <a:xfrm>
              <a:off x="2063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05" name="Rectangle 1557"/>
            <p:cNvSpPr>
              <a:spLocks noChangeArrowheads="1"/>
            </p:cNvSpPr>
            <p:nvPr/>
          </p:nvSpPr>
          <p:spPr bwMode="auto">
            <a:xfrm>
              <a:off x="2109" y="184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06" name="Rectangle 1558"/>
            <p:cNvSpPr>
              <a:spLocks noChangeArrowheads="1"/>
            </p:cNvSpPr>
            <p:nvPr/>
          </p:nvSpPr>
          <p:spPr bwMode="auto">
            <a:xfrm>
              <a:off x="2154" y="184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07" name="Rectangle 1559"/>
            <p:cNvSpPr>
              <a:spLocks noChangeArrowheads="1"/>
            </p:cNvSpPr>
            <p:nvPr/>
          </p:nvSpPr>
          <p:spPr bwMode="auto">
            <a:xfrm>
              <a:off x="2200" y="184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08" name="Rectangle 1560"/>
            <p:cNvSpPr>
              <a:spLocks noChangeArrowheads="1"/>
            </p:cNvSpPr>
            <p:nvPr/>
          </p:nvSpPr>
          <p:spPr bwMode="auto">
            <a:xfrm>
              <a:off x="2245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09" name="Rectangle 1561"/>
            <p:cNvSpPr>
              <a:spLocks noChangeArrowheads="1"/>
            </p:cNvSpPr>
            <p:nvPr/>
          </p:nvSpPr>
          <p:spPr bwMode="auto">
            <a:xfrm>
              <a:off x="2290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10" name="Rectangle 1562"/>
            <p:cNvSpPr>
              <a:spLocks noChangeArrowheads="1"/>
            </p:cNvSpPr>
            <p:nvPr/>
          </p:nvSpPr>
          <p:spPr bwMode="auto">
            <a:xfrm>
              <a:off x="2336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11" name="Rectangle 1563"/>
            <p:cNvSpPr>
              <a:spLocks noChangeArrowheads="1"/>
            </p:cNvSpPr>
            <p:nvPr/>
          </p:nvSpPr>
          <p:spPr bwMode="auto">
            <a:xfrm>
              <a:off x="2381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12" name="Rectangle 1564"/>
            <p:cNvSpPr>
              <a:spLocks noChangeArrowheads="1"/>
            </p:cNvSpPr>
            <p:nvPr/>
          </p:nvSpPr>
          <p:spPr bwMode="auto">
            <a:xfrm>
              <a:off x="2427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13" name="Rectangle 1565"/>
            <p:cNvSpPr>
              <a:spLocks noChangeArrowheads="1"/>
            </p:cNvSpPr>
            <p:nvPr/>
          </p:nvSpPr>
          <p:spPr bwMode="auto">
            <a:xfrm>
              <a:off x="2472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14" name="Rectangle 1566"/>
            <p:cNvSpPr>
              <a:spLocks noChangeArrowheads="1"/>
            </p:cNvSpPr>
            <p:nvPr/>
          </p:nvSpPr>
          <p:spPr bwMode="auto">
            <a:xfrm>
              <a:off x="2517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15" name="Rectangle 1567"/>
            <p:cNvSpPr>
              <a:spLocks noChangeArrowheads="1"/>
            </p:cNvSpPr>
            <p:nvPr/>
          </p:nvSpPr>
          <p:spPr bwMode="auto">
            <a:xfrm>
              <a:off x="2563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16" name="Rectangle 1568"/>
            <p:cNvSpPr>
              <a:spLocks noChangeArrowheads="1"/>
            </p:cNvSpPr>
            <p:nvPr/>
          </p:nvSpPr>
          <p:spPr bwMode="auto">
            <a:xfrm>
              <a:off x="2608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17" name="Rectangle 1569"/>
            <p:cNvSpPr>
              <a:spLocks noChangeArrowheads="1"/>
            </p:cNvSpPr>
            <p:nvPr/>
          </p:nvSpPr>
          <p:spPr bwMode="auto">
            <a:xfrm>
              <a:off x="2654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18" name="Rectangle 1570"/>
            <p:cNvSpPr>
              <a:spLocks noChangeArrowheads="1"/>
            </p:cNvSpPr>
            <p:nvPr/>
          </p:nvSpPr>
          <p:spPr bwMode="auto">
            <a:xfrm>
              <a:off x="2699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19" name="Rectangle 1571"/>
            <p:cNvSpPr>
              <a:spLocks noChangeArrowheads="1"/>
            </p:cNvSpPr>
            <p:nvPr/>
          </p:nvSpPr>
          <p:spPr bwMode="auto">
            <a:xfrm>
              <a:off x="1519" y="179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20" name="Rectangle 1572"/>
            <p:cNvSpPr>
              <a:spLocks noChangeArrowheads="1"/>
            </p:cNvSpPr>
            <p:nvPr/>
          </p:nvSpPr>
          <p:spPr bwMode="auto">
            <a:xfrm>
              <a:off x="1564" y="179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21" name="Rectangle 1573"/>
            <p:cNvSpPr>
              <a:spLocks noChangeArrowheads="1"/>
            </p:cNvSpPr>
            <p:nvPr/>
          </p:nvSpPr>
          <p:spPr bwMode="auto">
            <a:xfrm>
              <a:off x="1609" y="179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22" name="Rectangle 1574"/>
            <p:cNvSpPr>
              <a:spLocks noChangeArrowheads="1"/>
            </p:cNvSpPr>
            <p:nvPr/>
          </p:nvSpPr>
          <p:spPr bwMode="auto">
            <a:xfrm>
              <a:off x="1655" y="1798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23" name="Rectangle 1575"/>
            <p:cNvSpPr>
              <a:spLocks noChangeArrowheads="1"/>
            </p:cNvSpPr>
            <p:nvPr/>
          </p:nvSpPr>
          <p:spPr bwMode="auto">
            <a:xfrm>
              <a:off x="1700" y="179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24" name="Rectangle 1576"/>
            <p:cNvSpPr>
              <a:spLocks noChangeArrowheads="1"/>
            </p:cNvSpPr>
            <p:nvPr/>
          </p:nvSpPr>
          <p:spPr bwMode="auto">
            <a:xfrm>
              <a:off x="1746" y="179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25" name="Rectangle 1577"/>
            <p:cNvSpPr>
              <a:spLocks noChangeArrowheads="1"/>
            </p:cNvSpPr>
            <p:nvPr/>
          </p:nvSpPr>
          <p:spPr bwMode="auto">
            <a:xfrm>
              <a:off x="1791" y="1798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26" name="Rectangle 1578"/>
            <p:cNvSpPr>
              <a:spLocks noChangeArrowheads="1"/>
            </p:cNvSpPr>
            <p:nvPr/>
          </p:nvSpPr>
          <p:spPr bwMode="auto">
            <a:xfrm>
              <a:off x="1836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27" name="Rectangle 1579"/>
            <p:cNvSpPr>
              <a:spLocks noChangeArrowheads="1"/>
            </p:cNvSpPr>
            <p:nvPr/>
          </p:nvSpPr>
          <p:spPr bwMode="auto">
            <a:xfrm>
              <a:off x="1882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28" name="Rectangle 1580"/>
            <p:cNvSpPr>
              <a:spLocks noChangeArrowheads="1"/>
            </p:cNvSpPr>
            <p:nvPr/>
          </p:nvSpPr>
          <p:spPr bwMode="auto">
            <a:xfrm>
              <a:off x="1927" y="1798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29" name="Rectangle 1581"/>
            <p:cNvSpPr>
              <a:spLocks noChangeArrowheads="1"/>
            </p:cNvSpPr>
            <p:nvPr/>
          </p:nvSpPr>
          <p:spPr bwMode="auto">
            <a:xfrm>
              <a:off x="1973" y="1798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30" name="Rectangle 1582"/>
            <p:cNvSpPr>
              <a:spLocks noChangeArrowheads="1"/>
            </p:cNvSpPr>
            <p:nvPr/>
          </p:nvSpPr>
          <p:spPr bwMode="auto">
            <a:xfrm>
              <a:off x="2018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31" name="Rectangle 1583"/>
            <p:cNvSpPr>
              <a:spLocks noChangeArrowheads="1"/>
            </p:cNvSpPr>
            <p:nvPr/>
          </p:nvSpPr>
          <p:spPr bwMode="auto">
            <a:xfrm>
              <a:off x="2063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32" name="Rectangle 1584"/>
            <p:cNvSpPr>
              <a:spLocks noChangeArrowheads="1"/>
            </p:cNvSpPr>
            <p:nvPr/>
          </p:nvSpPr>
          <p:spPr bwMode="auto">
            <a:xfrm>
              <a:off x="2109" y="179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33" name="Rectangle 1585"/>
            <p:cNvSpPr>
              <a:spLocks noChangeArrowheads="1"/>
            </p:cNvSpPr>
            <p:nvPr/>
          </p:nvSpPr>
          <p:spPr bwMode="auto">
            <a:xfrm>
              <a:off x="2154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34" name="Rectangle 1586"/>
            <p:cNvSpPr>
              <a:spLocks noChangeArrowheads="1"/>
            </p:cNvSpPr>
            <p:nvPr/>
          </p:nvSpPr>
          <p:spPr bwMode="auto">
            <a:xfrm>
              <a:off x="2200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35" name="Rectangle 1587"/>
            <p:cNvSpPr>
              <a:spLocks noChangeArrowheads="1"/>
            </p:cNvSpPr>
            <p:nvPr/>
          </p:nvSpPr>
          <p:spPr bwMode="auto">
            <a:xfrm>
              <a:off x="2245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36" name="Rectangle 1588"/>
            <p:cNvSpPr>
              <a:spLocks noChangeArrowheads="1"/>
            </p:cNvSpPr>
            <p:nvPr/>
          </p:nvSpPr>
          <p:spPr bwMode="auto">
            <a:xfrm>
              <a:off x="2290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37" name="Rectangle 1589"/>
            <p:cNvSpPr>
              <a:spLocks noChangeArrowheads="1"/>
            </p:cNvSpPr>
            <p:nvPr/>
          </p:nvSpPr>
          <p:spPr bwMode="auto">
            <a:xfrm>
              <a:off x="2336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38" name="Rectangle 1590"/>
            <p:cNvSpPr>
              <a:spLocks noChangeArrowheads="1"/>
            </p:cNvSpPr>
            <p:nvPr/>
          </p:nvSpPr>
          <p:spPr bwMode="auto">
            <a:xfrm>
              <a:off x="2381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39" name="Rectangle 1591"/>
            <p:cNvSpPr>
              <a:spLocks noChangeArrowheads="1"/>
            </p:cNvSpPr>
            <p:nvPr/>
          </p:nvSpPr>
          <p:spPr bwMode="auto">
            <a:xfrm>
              <a:off x="2427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40" name="Rectangle 1592"/>
            <p:cNvSpPr>
              <a:spLocks noChangeArrowheads="1"/>
            </p:cNvSpPr>
            <p:nvPr/>
          </p:nvSpPr>
          <p:spPr bwMode="auto">
            <a:xfrm>
              <a:off x="2472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41" name="Rectangle 1593"/>
            <p:cNvSpPr>
              <a:spLocks noChangeArrowheads="1"/>
            </p:cNvSpPr>
            <p:nvPr/>
          </p:nvSpPr>
          <p:spPr bwMode="auto">
            <a:xfrm>
              <a:off x="2517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42" name="Rectangle 1594"/>
            <p:cNvSpPr>
              <a:spLocks noChangeArrowheads="1"/>
            </p:cNvSpPr>
            <p:nvPr/>
          </p:nvSpPr>
          <p:spPr bwMode="auto">
            <a:xfrm>
              <a:off x="2563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43" name="Rectangle 1595"/>
            <p:cNvSpPr>
              <a:spLocks noChangeArrowheads="1"/>
            </p:cNvSpPr>
            <p:nvPr/>
          </p:nvSpPr>
          <p:spPr bwMode="auto">
            <a:xfrm>
              <a:off x="2608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44" name="Rectangle 1596"/>
            <p:cNvSpPr>
              <a:spLocks noChangeArrowheads="1"/>
            </p:cNvSpPr>
            <p:nvPr/>
          </p:nvSpPr>
          <p:spPr bwMode="auto">
            <a:xfrm>
              <a:off x="2654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45" name="Rectangle 1597"/>
            <p:cNvSpPr>
              <a:spLocks noChangeArrowheads="1"/>
            </p:cNvSpPr>
            <p:nvPr/>
          </p:nvSpPr>
          <p:spPr bwMode="auto">
            <a:xfrm>
              <a:off x="2699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46" name="Rectangle 1598"/>
            <p:cNvSpPr>
              <a:spLocks noChangeArrowheads="1"/>
            </p:cNvSpPr>
            <p:nvPr/>
          </p:nvSpPr>
          <p:spPr bwMode="auto">
            <a:xfrm>
              <a:off x="1519" y="1752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47" name="Rectangle 1599"/>
            <p:cNvSpPr>
              <a:spLocks noChangeArrowheads="1"/>
            </p:cNvSpPr>
            <p:nvPr/>
          </p:nvSpPr>
          <p:spPr bwMode="auto">
            <a:xfrm>
              <a:off x="1564" y="1752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48" name="Rectangle 1600"/>
            <p:cNvSpPr>
              <a:spLocks noChangeArrowheads="1"/>
            </p:cNvSpPr>
            <p:nvPr/>
          </p:nvSpPr>
          <p:spPr bwMode="auto">
            <a:xfrm>
              <a:off x="1609" y="1752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49" name="Rectangle 1601"/>
            <p:cNvSpPr>
              <a:spLocks noChangeArrowheads="1"/>
            </p:cNvSpPr>
            <p:nvPr/>
          </p:nvSpPr>
          <p:spPr bwMode="auto">
            <a:xfrm>
              <a:off x="1655" y="1752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50" name="Rectangle 1602"/>
            <p:cNvSpPr>
              <a:spLocks noChangeArrowheads="1"/>
            </p:cNvSpPr>
            <p:nvPr/>
          </p:nvSpPr>
          <p:spPr bwMode="auto">
            <a:xfrm>
              <a:off x="1700" y="1752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51" name="Rectangle 1603"/>
            <p:cNvSpPr>
              <a:spLocks noChangeArrowheads="1"/>
            </p:cNvSpPr>
            <p:nvPr/>
          </p:nvSpPr>
          <p:spPr bwMode="auto">
            <a:xfrm>
              <a:off x="1746" y="1752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52" name="Rectangle 1604"/>
            <p:cNvSpPr>
              <a:spLocks noChangeArrowheads="1"/>
            </p:cNvSpPr>
            <p:nvPr/>
          </p:nvSpPr>
          <p:spPr bwMode="auto">
            <a:xfrm>
              <a:off x="1791" y="1752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53" name="Rectangle 1605"/>
            <p:cNvSpPr>
              <a:spLocks noChangeArrowheads="1"/>
            </p:cNvSpPr>
            <p:nvPr/>
          </p:nvSpPr>
          <p:spPr bwMode="auto">
            <a:xfrm>
              <a:off x="1836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54" name="Rectangle 1606"/>
            <p:cNvSpPr>
              <a:spLocks noChangeArrowheads="1"/>
            </p:cNvSpPr>
            <p:nvPr/>
          </p:nvSpPr>
          <p:spPr bwMode="auto">
            <a:xfrm>
              <a:off x="1882" y="1752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55" name="Rectangle 1607"/>
            <p:cNvSpPr>
              <a:spLocks noChangeArrowheads="1"/>
            </p:cNvSpPr>
            <p:nvPr/>
          </p:nvSpPr>
          <p:spPr bwMode="auto">
            <a:xfrm>
              <a:off x="1927" y="1752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56" name="Rectangle 1608"/>
            <p:cNvSpPr>
              <a:spLocks noChangeArrowheads="1"/>
            </p:cNvSpPr>
            <p:nvPr/>
          </p:nvSpPr>
          <p:spPr bwMode="auto">
            <a:xfrm>
              <a:off x="1973" y="175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57" name="Rectangle 1609"/>
            <p:cNvSpPr>
              <a:spLocks noChangeArrowheads="1"/>
            </p:cNvSpPr>
            <p:nvPr/>
          </p:nvSpPr>
          <p:spPr bwMode="auto">
            <a:xfrm>
              <a:off x="2018" y="175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58" name="Rectangle 1610"/>
            <p:cNvSpPr>
              <a:spLocks noChangeArrowheads="1"/>
            </p:cNvSpPr>
            <p:nvPr/>
          </p:nvSpPr>
          <p:spPr bwMode="auto">
            <a:xfrm>
              <a:off x="2063" y="1752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59" name="Rectangle 1611"/>
            <p:cNvSpPr>
              <a:spLocks noChangeArrowheads="1"/>
            </p:cNvSpPr>
            <p:nvPr/>
          </p:nvSpPr>
          <p:spPr bwMode="auto">
            <a:xfrm>
              <a:off x="2109" y="1752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60" name="Rectangle 1612"/>
            <p:cNvSpPr>
              <a:spLocks noChangeArrowheads="1"/>
            </p:cNvSpPr>
            <p:nvPr/>
          </p:nvSpPr>
          <p:spPr bwMode="auto">
            <a:xfrm>
              <a:off x="2154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61" name="Rectangle 1613"/>
            <p:cNvSpPr>
              <a:spLocks noChangeArrowheads="1"/>
            </p:cNvSpPr>
            <p:nvPr/>
          </p:nvSpPr>
          <p:spPr bwMode="auto">
            <a:xfrm>
              <a:off x="2200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62" name="Rectangle 1614"/>
            <p:cNvSpPr>
              <a:spLocks noChangeArrowheads="1"/>
            </p:cNvSpPr>
            <p:nvPr/>
          </p:nvSpPr>
          <p:spPr bwMode="auto">
            <a:xfrm>
              <a:off x="2245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63" name="Rectangle 1615"/>
            <p:cNvSpPr>
              <a:spLocks noChangeArrowheads="1"/>
            </p:cNvSpPr>
            <p:nvPr/>
          </p:nvSpPr>
          <p:spPr bwMode="auto">
            <a:xfrm>
              <a:off x="2290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64" name="Rectangle 1616"/>
            <p:cNvSpPr>
              <a:spLocks noChangeArrowheads="1"/>
            </p:cNvSpPr>
            <p:nvPr/>
          </p:nvSpPr>
          <p:spPr bwMode="auto">
            <a:xfrm>
              <a:off x="2336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65" name="Rectangle 1617"/>
            <p:cNvSpPr>
              <a:spLocks noChangeArrowheads="1"/>
            </p:cNvSpPr>
            <p:nvPr/>
          </p:nvSpPr>
          <p:spPr bwMode="auto">
            <a:xfrm>
              <a:off x="2381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66" name="Rectangle 1618"/>
            <p:cNvSpPr>
              <a:spLocks noChangeArrowheads="1"/>
            </p:cNvSpPr>
            <p:nvPr/>
          </p:nvSpPr>
          <p:spPr bwMode="auto">
            <a:xfrm>
              <a:off x="2427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67" name="Rectangle 1619"/>
            <p:cNvSpPr>
              <a:spLocks noChangeArrowheads="1"/>
            </p:cNvSpPr>
            <p:nvPr/>
          </p:nvSpPr>
          <p:spPr bwMode="auto">
            <a:xfrm>
              <a:off x="2472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68" name="Rectangle 1620"/>
            <p:cNvSpPr>
              <a:spLocks noChangeArrowheads="1"/>
            </p:cNvSpPr>
            <p:nvPr/>
          </p:nvSpPr>
          <p:spPr bwMode="auto">
            <a:xfrm>
              <a:off x="2517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69" name="Rectangle 1621"/>
            <p:cNvSpPr>
              <a:spLocks noChangeArrowheads="1"/>
            </p:cNvSpPr>
            <p:nvPr/>
          </p:nvSpPr>
          <p:spPr bwMode="auto">
            <a:xfrm>
              <a:off x="2563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70" name="Rectangle 1622"/>
            <p:cNvSpPr>
              <a:spLocks noChangeArrowheads="1"/>
            </p:cNvSpPr>
            <p:nvPr/>
          </p:nvSpPr>
          <p:spPr bwMode="auto">
            <a:xfrm>
              <a:off x="2608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71" name="Rectangle 1623"/>
            <p:cNvSpPr>
              <a:spLocks noChangeArrowheads="1"/>
            </p:cNvSpPr>
            <p:nvPr/>
          </p:nvSpPr>
          <p:spPr bwMode="auto">
            <a:xfrm>
              <a:off x="2654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72" name="Rectangle 1624"/>
            <p:cNvSpPr>
              <a:spLocks noChangeArrowheads="1"/>
            </p:cNvSpPr>
            <p:nvPr/>
          </p:nvSpPr>
          <p:spPr bwMode="auto">
            <a:xfrm>
              <a:off x="2699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73" name="Rectangle 1625"/>
            <p:cNvSpPr>
              <a:spLocks noChangeArrowheads="1"/>
            </p:cNvSpPr>
            <p:nvPr/>
          </p:nvSpPr>
          <p:spPr bwMode="auto">
            <a:xfrm>
              <a:off x="1519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74" name="Rectangle 1626"/>
            <p:cNvSpPr>
              <a:spLocks noChangeArrowheads="1"/>
            </p:cNvSpPr>
            <p:nvPr/>
          </p:nvSpPr>
          <p:spPr bwMode="auto">
            <a:xfrm>
              <a:off x="1564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75" name="Rectangle 1627"/>
            <p:cNvSpPr>
              <a:spLocks noChangeArrowheads="1"/>
            </p:cNvSpPr>
            <p:nvPr/>
          </p:nvSpPr>
          <p:spPr bwMode="auto">
            <a:xfrm>
              <a:off x="1609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76" name="Rectangle 1628"/>
            <p:cNvSpPr>
              <a:spLocks noChangeArrowheads="1"/>
            </p:cNvSpPr>
            <p:nvPr/>
          </p:nvSpPr>
          <p:spPr bwMode="auto">
            <a:xfrm>
              <a:off x="1655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77" name="Rectangle 1629"/>
            <p:cNvSpPr>
              <a:spLocks noChangeArrowheads="1"/>
            </p:cNvSpPr>
            <p:nvPr/>
          </p:nvSpPr>
          <p:spPr bwMode="auto">
            <a:xfrm>
              <a:off x="1700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78" name="Rectangle 1630"/>
            <p:cNvSpPr>
              <a:spLocks noChangeArrowheads="1"/>
            </p:cNvSpPr>
            <p:nvPr/>
          </p:nvSpPr>
          <p:spPr bwMode="auto">
            <a:xfrm>
              <a:off x="1746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79" name="Rectangle 1631"/>
            <p:cNvSpPr>
              <a:spLocks noChangeArrowheads="1"/>
            </p:cNvSpPr>
            <p:nvPr/>
          </p:nvSpPr>
          <p:spPr bwMode="auto">
            <a:xfrm>
              <a:off x="1791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80" name="Rectangle 1632"/>
            <p:cNvSpPr>
              <a:spLocks noChangeArrowheads="1"/>
            </p:cNvSpPr>
            <p:nvPr/>
          </p:nvSpPr>
          <p:spPr bwMode="auto">
            <a:xfrm>
              <a:off x="1836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81" name="Rectangle 1633"/>
            <p:cNvSpPr>
              <a:spLocks noChangeArrowheads="1"/>
            </p:cNvSpPr>
            <p:nvPr/>
          </p:nvSpPr>
          <p:spPr bwMode="auto">
            <a:xfrm>
              <a:off x="1882" y="1707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82" name="Rectangle 1634"/>
            <p:cNvSpPr>
              <a:spLocks noChangeArrowheads="1"/>
            </p:cNvSpPr>
            <p:nvPr/>
          </p:nvSpPr>
          <p:spPr bwMode="auto">
            <a:xfrm>
              <a:off x="1927" y="170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83" name="Rectangle 1635"/>
            <p:cNvSpPr>
              <a:spLocks noChangeArrowheads="1"/>
            </p:cNvSpPr>
            <p:nvPr/>
          </p:nvSpPr>
          <p:spPr bwMode="auto">
            <a:xfrm>
              <a:off x="1973" y="170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84" name="Rectangle 1636"/>
            <p:cNvSpPr>
              <a:spLocks noChangeArrowheads="1"/>
            </p:cNvSpPr>
            <p:nvPr/>
          </p:nvSpPr>
          <p:spPr bwMode="auto">
            <a:xfrm>
              <a:off x="2018" y="1707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85" name="Rectangle 1637"/>
            <p:cNvSpPr>
              <a:spLocks noChangeArrowheads="1"/>
            </p:cNvSpPr>
            <p:nvPr/>
          </p:nvSpPr>
          <p:spPr bwMode="auto">
            <a:xfrm>
              <a:off x="2063" y="1707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86" name="Rectangle 1638"/>
            <p:cNvSpPr>
              <a:spLocks noChangeArrowheads="1"/>
            </p:cNvSpPr>
            <p:nvPr/>
          </p:nvSpPr>
          <p:spPr bwMode="auto">
            <a:xfrm>
              <a:off x="2109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87" name="Rectangle 1639"/>
            <p:cNvSpPr>
              <a:spLocks noChangeArrowheads="1"/>
            </p:cNvSpPr>
            <p:nvPr/>
          </p:nvSpPr>
          <p:spPr bwMode="auto">
            <a:xfrm>
              <a:off x="2154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88" name="Rectangle 1640"/>
            <p:cNvSpPr>
              <a:spLocks noChangeArrowheads="1"/>
            </p:cNvSpPr>
            <p:nvPr/>
          </p:nvSpPr>
          <p:spPr bwMode="auto">
            <a:xfrm>
              <a:off x="2200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89" name="Rectangle 1641"/>
            <p:cNvSpPr>
              <a:spLocks noChangeArrowheads="1"/>
            </p:cNvSpPr>
            <p:nvPr/>
          </p:nvSpPr>
          <p:spPr bwMode="auto">
            <a:xfrm>
              <a:off x="2245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90" name="Rectangle 1642"/>
            <p:cNvSpPr>
              <a:spLocks noChangeArrowheads="1"/>
            </p:cNvSpPr>
            <p:nvPr/>
          </p:nvSpPr>
          <p:spPr bwMode="auto">
            <a:xfrm>
              <a:off x="2290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91" name="Rectangle 1643"/>
            <p:cNvSpPr>
              <a:spLocks noChangeArrowheads="1"/>
            </p:cNvSpPr>
            <p:nvPr/>
          </p:nvSpPr>
          <p:spPr bwMode="auto">
            <a:xfrm>
              <a:off x="2336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92" name="Rectangle 1644"/>
            <p:cNvSpPr>
              <a:spLocks noChangeArrowheads="1"/>
            </p:cNvSpPr>
            <p:nvPr/>
          </p:nvSpPr>
          <p:spPr bwMode="auto">
            <a:xfrm>
              <a:off x="2381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93" name="Rectangle 1645"/>
            <p:cNvSpPr>
              <a:spLocks noChangeArrowheads="1"/>
            </p:cNvSpPr>
            <p:nvPr/>
          </p:nvSpPr>
          <p:spPr bwMode="auto">
            <a:xfrm>
              <a:off x="2427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94" name="Rectangle 1646"/>
            <p:cNvSpPr>
              <a:spLocks noChangeArrowheads="1"/>
            </p:cNvSpPr>
            <p:nvPr/>
          </p:nvSpPr>
          <p:spPr bwMode="auto">
            <a:xfrm>
              <a:off x="2472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95" name="Rectangle 1647"/>
            <p:cNvSpPr>
              <a:spLocks noChangeArrowheads="1"/>
            </p:cNvSpPr>
            <p:nvPr/>
          </p:nvSpPr>
          <p:spPr bwMode="auto">
            <a:xfrm>
              <a:off x="2517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96" name="Rectangle 1648"/>
            <p:cNvSpPr>
              <a:spLocks noChangeArrowheads="1"/>
            </p:cNvSpPr>
            <p:nvPr/>
          </p:nvSpPr>
          <p:spPr bwMode="auto">
            <a:xfrm>
              <a:off x="2563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97" name="Rectangle 1649"/>
            <p:cNvSpPr>
              <a:spLocks noChangeArrowheads="1"/>
            </p:cNvSpPr>
            <p:nvPr/>
          </p:nvSpPr>
          <p:spPr bwMode="auto">
            <a:xfrm>
              <a:off x="2608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98" name="Rectangle 1650"/>
            <p:cNvSpPr>
              <a:spLocks noChangeArrowheads="1"/>
            </p:cNvSpPr>
            <p:nvPr/>
          </p:nvSpPr>
          <p:spPr bwMode="auto">
            <a:xfrm>
              <a:off x="2654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899" name="Rectangle 1651"/>
            <p:cNvSpPr>
              <a:spLocks noChangeArrowheads="1"/>
            </p:cNvSpPr>
            <p:nvPr/>
          </p:nvSpPr>
          <p:spPr bwMode="auto">
            <a:xfrm>
              <a:off x="2699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00" name="Rectangle 1652"/>
            <p:cNvSpPr>
              <a:spLocks noChangeArrowheads="1"/>
            </p:cNvSpPr>
            <p:nvPr/>
          </p:nvSpPr>
          <p:spPr bwMode="auto">
            <a:xfrm>
              <a:off x="1519" y="1661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01" name="Rectangle 1653"/>
            <p:cNvSpPr>
              <a:spLocks noChangeArrowheads="1"/>
            </p:cNvSpPr>
            <p:nvPr/>
          </p:nvSpPr>
          <p:spPr bwMode="auto">
            <a:xfrm>
              <a:off x="1564" y="1661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02" name="Rectangle 1654"/>
            <p:cNvSpPr>
              <a:spLocks noChangeArrowheads="1"/>
            </p:cNvSpPr>
            <p:nvPr/>
          </p:nvSpPr>
          <p:spPr bwMode="auto">
            <a:xfrm>
              <a:off x="1609" y="1661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03" name="Rectangle 1655"/>
            <p:cNvSpPr>
              <a:spLocks noChangeArrowheads="1"/>
            </p:cNvSpPr>
            <p:nvPr/>
          </p:nvSpPr>
          <p:spPr bwMode="auto">
            <a:xfrm>
              <a:off x="1655" y="1661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04" name="Rectangle 1656"/>
            <p:cNvSpPr>
              <a:spLocks noChangeArrowheads="1"/>
            </p:cNvSpPr>
            <p:nvPr/>
          </p:nvSpPr>
          <p:spPr bwMode="auto">
            <a:xfrm>
              <a:off x="1700" y="1661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05" name="Rectangle 1657"/>
            <p:cNvSpPr>
              <a:spLocks noChangeArrowheads="1"/>
            </p:cNvSpPr>
            <p:nvPr/>
          </p:nvSpPr>
          <p:spPr bwMode="auto">
            <a:xfrm>
              <a:off x="1746" y="1661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06" name="Rectangle 1658"/>
            <p:cNvSpPr>
              <a:spLocks noChangeArrowheads="1"/>
            </p:cNvSpPr>
            <p:nvPr/>
          </p:nvSpPr>
          <p:spPr bwMode="auto">
            <a:xfrm>
              <a:off x="1791" y="1661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07" name="Rectangle 1659"/>
            <p:cNvSpPr>
              <a:spLocks noChangeArrowheads="1"/>
            </p:cNvSpPr>
            <p:nvPr/>
          </p:nvSpPr>
          <p:spPr bwMode="auto">
            <a:xfrm>
              <a:off x="1836" y="1661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08" name="Rectangle 1660"/>
            <p:cNvSpPr>
              <a:spLocks noChangeArrowheads="1"/>
            </p:cNvSpPr>
            <p:nvPr/>
          </p:nvSpPr>
          <p:spPr bwMode="auto">
            <a:xfrm>
              <a:off x="1882" y="1661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09" name="Rectangle 1661"/>
            <p:cNvSpPr>
              <a:spLocks noChangeArrowheads="1"/>
            </p:cNvSpPr>
            <p:nvPr/>
          </p:nvSpPr>
          <p:spPr bwMode="auto">
            <a:xfrm>
              <a:off x="1927" y="166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10" name="Rectangle 1662"/>
            <p:cNvSpPr>
              <a:spLocks noChangeArrowheads="1"/>
            </p:cNvSpPr>
            <p:nvPr/>
          </p:nvSpPr>
          <p:spPr bwMode="auto">
            <a:xfrm>
              <a:off x="1973" y="166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11" name="Rectangle 1663"/>
            <p:cNvSpPr>
              <a:spLocks noChangeArrowheads="1"/>
            </p:cNvSpPr>
            <p:nvPr/>
          </p:nvSpPr>
          <p:spPr bwMode="auto">
            <a:xfrm>
              <a:off x="2018" y="166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12" name="Rectangle 1664"/>
            <p:cNvSpPr>
              <a:spLocks noChangeArrowheads="1"/>
            </p:cNvSpPr>
            <p:nvPr/>
          </p:nvSpPr>
          <p:spPr bwMode="auto">
            <a:xfrm>
              <a:off x="2063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13" name="Rectangle 1665"/>
            <p:cNvSpPr>
              <a:spLocks noChangeArrowheads="1"/>
            </p:cNvSpPr>
            <p:nvPr/>
          </p:nvSpPr>
          <p:spPr bwMode="auto">
            <a:xfrm>
              <a:off x="2109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14" name="Rectangle 1666"/>
            <p:cNvSpPr>
              <a:spLocks noChangeArrowheads="1"/>
            </p:cNvSpPr>
            <p:nvPr/>
          </p:nvSpPr>
          <p:spPr bwMode="auto">
            <a:xfrm>
              <a:off x="2154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15" name="Rectangle 1667"/>
            <p:cNvSpPr>
              <a:spLocks noChangeArrowheads="1"/>
            </p:cNvSpPr>
            <p:nvPr/>
          </p:nvSpPr>
          <p:spPr bwMode="auto">
            <a:xfrm>
              <a:off x="2200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16" name="Rectangle 1668"/>
            <p:cNvSpPr>
              <a:spLocks noChangeArrowheads="1"/>
            </p:cNvSpPr>
            <p:nvPr/>
          </p:nvSpPr>
          <p:spPr bwMode="auto">
            <a:xfrm>
              <a:off x="2245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17" name="Rectangle 1669"/>
            <p:cNvSpPr>
              <a:spLocks noChangeArrowheads="1"/>
            </p:cNvSpPr>
            <p:nvPr/>
          </p:nvSpPr>
          <p:spPr bwMode="auto">
            <a:xfrm>
              <a:off x="2290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18" name="Rectangle 1670"/>
            <p:cNvSpPr>
              <a:spLocks noChangeArrowheads="1"/>
            </p:cNvSpPr>
            <p:nvPr/>
          </p:nvSpPr>
          <p:spPr bwMode="auto">
            <a:xfrm>
              <a:off x="2336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19" name="Rectangle 1671"/>
            <p:cNvSpPr>
              <a:spLocks noChangeArrowheads="1"/>
            </p:cNvSpPr>
            <p:nvPr/>
          </p:nvSpPr>
          <p:spPr bwMode="auto">
            <a:xfrm>
              <a:off x="2381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20" name="Rectangle 1672"/>
            <p:cNvSpPr>
              <a:spLocks noChangeArrowheads="1"/>
            </p:cNvSpPr>
            <p:nvPr/>
          </p:nvSpPr>
          <p:spPr bwMode="auto">
            <a:xfrm>
              <a:off x="2427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21" name="Rectangle 1673"/>
            <p:cNvSpPr>
              <a:spLocks noChangeArrowheads="1"/>
            </p:cNvSpPr>
            <p:nvPr/>
          </p:nvSpPr>
          <p:spPr bwMode="auto">
            <a:xfrm>
              <a:off x="2472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22" name="Rectangle 1674"/>
            <p:cNvSpPr>
              <a:spLocks noChangeArrowheads="1"/>
            </p:cNvSpPr>
            <p:nvPr/>
          </p:nvSpPr>
          <p:spPr bwMode="auto">
            <a:xfrm>
              <a:off x="2517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23" name="Rectangle 1675"/>
            <p:cNvSpPr>
              <a:spLocks noChangeArrowheads="1"/>
            </p:cNvSpPr>
            <p:nvPr/>
          </p:nvSpPr>
          <p:spPr bwMode="auto">
            <a:xfrm>
              <a:off x="2563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24" name="Rectangle 1676"/>
            <p:cNvSpPr>
              <a:spLocks noChangeArrowheads="1"/>
            </p:cNvSpPr>
            <p:nvPr/>
          </p:nvSpPr>
          <p:spPr bwMode="auto">
            <a:xfrm>
              <a:off x="2608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25" name="Rectangle 1677"/>
            <p:cNvSpPr>
              <a:spLocks noChangeArrowheads="1"/>
            </p:cNvSpPr>
            <p:nvPr/>
          </p:nvSpPr>
          <p:spPr bwMode="auto">
            <a:xfrm>
              <a:off x="2654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26" name="Rectangle 1678"/>
            <p:cNvSpPr>
              <a:spLocks noChangeArrowheads="1"/>
            </p:cNvSpPr>
            <p:nvPr/>
          </p:nvSpPr>
          <p:spPr bwMode="auto">
            <a:xfrm>
              <a:off x="2699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27" name="Rectangle 1679"/>
            <p:cNvSpPr>
              <a:spLocks noChangeArrowheads="1"/>
            </p:cNvSpPr>
            <p:nvPr/>
          </p:nvSpPr>
          <p:spPr bwMode="auto">
            <a:xfrm>
              <a:off x="1519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28" name="Rectangle 1680"/>
            <p:cNvSpPr>
              <a:spLocks noChangeArrowheads="1"/>
            </p:cNvSpPr>
            <p:nvPr/>
          </p:nvSpPr>
          <p:spPr bwMode="auto">
            <a:xfrm>
              <a:off x="1564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29" name="Rectangle 1681"/>
            <p:cNvSpPr>
              <a:spLocks noChangeArrowheads="1"/>
            </p:cNvSpPr>
            <p:nvPr/>
          </p:nvSpPr>
          <p:spPr bwMode="auto">
            <a:xfrm>
              <a:off x="1609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30" name="Rectangle 1682"/>
            <p:cNvSpPr>
              <a:spLocks noChangeArrowheads="1"/>
            </p:cNvSpPr>
            <p:nvPr/>
          </p:nvSpPr>
          <p:spPr bwMode="auto">
            <a:xfrm>
              <a:off x="1655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31" name="Rectangle 1683"/>
            <p:cNvSpPr>
              <a:spLocks noChangeArrowheads="1"/>
            </p:cNvSpPr>
            <p:nvPr/>
          </p:nvSpPr>
          <p:spPr bwMode="auto">
            <a:xfrm>
              <a:off x="1700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32" name="Rectangle 1684"/>
            <p:cNvSpPr>
              <a:spLocks noChangeArrowheads="1"/>
            </p:cNvSpPr>
            <p:nvPr/>
          </p:nvSpPr>
          <p:spPr bwMode="auto">
            <a:xfrm>
              <a:off x="1746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33" name="Rectangle 1685"/>
            <p:cNvSpPr>
              <a:spLocks noChangeArrowheads="1"/>
            </p:cNvSpPr>
            <p:nvPr/>
          </p:nvSpPr>
          <p:spPr bwMode="auto">
            <a:xfrm>
              <a:off x="1791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34" name="Rectangle 1686"/>
            <p:cNvSpPr>
              <a:spLocks noChangeArrowheads="1"/>
            </p:cNvSpPr>
            <p:nvPr/>
          </p:nvSpPr>
          <p:spPr bwMode="auto">
            <a:xfrm>
              <a:off x="1836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35" name="Rectangle 1687"/>
            <p:cNvSpPr>
              <a:spLocks noChangeArrowheads="1"/>
            </p:cNvSpPr>
            <p:nvPr/>
          </p:nvSpPr>
          <p:spPr bwMode="auto">
            <a:xfrm>
              <a:off x="1882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36" name="Rectangle 1688"/>
            <p:cNvSpPr>
              <a:spLocks noChangeArrowheads="1"/>
            </p:cNvSpPr>
            <p:nvPr/>
          </p:nvSpPr>
          <p:spPr bwMode="auto">
            <a:xfrm>
              <a:off x="1927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37" name="Rectangle 1689"/>
            <p:cNvSpPr>
              <a:spLocks noChangeArrowheads="1"/>
            </p:cNvSpPr>
            <p:nvPr/>
          </p:nvSpPr>
          <p:spPr bwMode="auto">
            <a:xfrm>
              <a:off x="1973" y="161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38" name="Rectangle 1690"/>
            <p:cNvSpPr>
              <a:spLocks noChangeArrowheads="1"/>
            </p:cNvSpPr>
            <p:nvPr/>
          </p:nvSpPr>
          <p:spPr bwMode="auto">
            <a:xfrm>
              <a:off x="2018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39" name="Rectangle 1691"/>
            <p:cNvSpPr>
              <a:spLocks noChangeArrowheads="1"/>
            </p:cNvSpPr>
            <p:nvPr/>
          </p:nvSpPr>
          <p:spPr bwMode="auto">
            <a:xfrm>
              <a:off x="2063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40" name="Rectangle 1692"/>
            <p:cNvSpPr>
              <a:spLocks noChangeArrowheads="1"/>
            </p:cNvSpPr>
            <p:nvPr/>
          </p:nvSpPr>
          <p:spPr bwMode="auto">
            <a:xfrm>
              <a:off x="2109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41" name="Rectangle 1693"/>
            <p:cNvSpPr>
              <a:spLocks noChangeArrowheads="1"/>
            </p:cNvSpPr>
            <p:nvPr/>
          </p:nvSpPr>
          <p:spPr bwMode="auto">
            <a:xfrm>
              <a:off x="2154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42" name="Rectangle 1694"/>
            <p:cNvSpPr>
              <a:spLocks noChangeArrowheads="1"/>
            </p:cNvSpPr>
            <p:nvPr/>
          </p:nvSpPr>
          <p:spPr bwMode="auto">
            <a:xfrm>
              <a:off x="2200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43" name="Rectangle 1695"/>
            <p:cNvSpPr>
              <a:spLocks noChangeArrowheads="1"/>
            </p:cNvSpPr>
            <p:nvPr/>
          </p:nvSpPr>
          <p:spPr bwMode="auto">
            <a:xfrm>
              <a:off x="2245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44" name="Rectangle 1696"/>
            <p:cNvSpPr>
              <a:spLocks noChangeArrowheads="1"/>
            </p:cNvSpPr>
            <p:nvPr/>
          </p:nvSpPr>
          <p:spPr bwMode="auto">
            <a:xfrm>
              <a:off x="2290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45" name="Rectangle 1697"/>
            <p:cNvSpPr>
              <a:spLocks noChangeArrowheads="1"/>
            </p:cNvSpPr>
            <p:nvPr/>
          </p:nvSpPr>
          <p:spPr bwMode="auto">
            <a:xfrm>
              <a:off x="2336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46" name="Rectangle 1698"/>
            <p:cNvSpPr>
              <a:spLocks noChangeArrowheads="1"/>
            </p:cNvSpPr>
            <p:nvPr/>
          </p:nvSpPr>
          <p:spPr bwMode="auto">
            <a:xfrm>
              <a:off x="2381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47" name="Rectangle 1699"/>
            <p:cNvSpPr>
              <a:spLocks noChangeArrowheads="1"/>
            </p:cNvSpPr>
            <p:nvPr/>
          </p:nvSpPr>
          <p:spPr bwMode="auto">
            <a:xfrm>
              <a:off x="2427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48" name="Rectangle 1700"/>
            <p:cNvSpPr>
              <a:spLocks noChangeArrowheads="1"/>
            </p:cNvSpPr>
            <p:nvPr/>
          </p:nvSpPr>
          <p:spPr bwMode="auto">
            <a:xfrm>
              <a:off x="2472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49" name="Rectangle 1701"/>
            <p:cNvSpPr>
              <a:spLocks noChangeArrowheads="1"/>
            </p:cNvSpPr>
            <p:nvPr/>
          </p:nvSpPr>
          <p:spPr bwMode="auto">
            <a:xfrm>
              <a:off x="2517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50" name="Rectangle 1702"/>
            <p:cNvSpPr>
              <a:spLocks noChangeArrowheads="1"/>
            </p:cNvSpPr>
            <p:nvPr/>
          </p:nvSpPr>
          <p:spPr bwMode="auto">
            <a:xfrm>
              <a:off x="2563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51" name="Rectangle 1703"/>
            <p:cNvSpPr>
              <a:spLocks noChangeArrowheads="1"/>
            </p:cNvSpPr>
            <p:nvPr/>
          </p:nvSpPr>
          <p:spPr bwMode="auto">
            <a:xfrm>
              <a:off x="2608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52" name="Rectangle 1704"/>
            <p:cNvSpPr>
              <a:spLocks noChangeArrowheads="1"/>
            </p:cNvSpPr>
            <p:nvPr/>
          </p:nvSpPr>
          <p:spPr bwMode="auto">
            <a:xfrm>
              <a:off x="2654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53" name="Rectangle 1705"/>
            <p:cNvSpPr>
              <a:spLocks noChangeArrowheads="1"/>
            </p:cNvSpPr>
            <p:nvPr/>
          </p:nvSpPr>
          <p:spPr bwMode="auto">
            <a:xfrm>
              <a:off x="2699" y="161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54" name="Rectangle 1706"/>
            <p:cNvSpPr>
              <a:spLocks noChangeArrowheads="1"/>
            </p:cNvSpPr>
            <p:nvPr/>
          </p:nvSpPr>
          <p:spPr bwMode="auto">
            <a:xfrm>
              <a:off x="1519" y="15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55" name="Rectangle 1707"/>
            <p:cNvSpPr>
              <a:spLocks noChangeArrowheads="1"/>
            </p:cNvSpPr>
            <p:nvPr/>
          </p:nvSpPr>
          <p:spPr bwMode="auto">
            <a:xfrm>
              <a:off x="1564" y="15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56" name="Rectangle 1708"/>
            <p:cNvSpPr>
              <a:spLocks noChangeArrowheads="1"/>
            </p:cNvSpPr>
            <p:nvPr/>
          </p:nvSpPr>
          <p:spPr bwMode="auto">
            <a:xfrm>
              <a:off x="1609" y="15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57" name="Rectangle 1709"/>
            <p:cNvSpPr>
              <a:spLocks noChangeArrowheads="1"/>
            </p:cNvSpPr>
            <p:nvPr/>
          </p:nvSpPr>
          <p:spPr bwMode="auto">
            <a:xfrm>
              <a:off x="1655" y="15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58" name="Rectangle 1710"/>
            <p:cNvSpPr>
              <a:spLocks noChangeArrowheads="1"/>
            </p:cNvSpPr>
            <p:nvPr/>
          </p:nvSpPr>
          <p:spPr bwMode="auto">
            <a:xfrm>
              <a:off x="1700" y="15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59" name="Rectangle 1711"/>
            <p:cNvSpPr>
              <a:spLocks noChangeArrowheads="1"/>
            </p:cNvSpPr>
            <p:nvPr/>
          </p:nvSpPr>
          <p:spPr bwMode="auto">
            <a:xfrm>
              <a:off x="1746" y="15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60" name="Rectangle 1712"/>
            <p:cNvSpPr>
              <a:spLocks noChangeArrowheads="1"/>
            </p:cNvSpPr>
            <p:nvPr/>
          </p:nvSpPr>
          <p:spPr bwMode="auto">
            <a:xfrm>
              <a:off x="1791" y="15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61" name="Rectangle 1713"/>
            <p:cNvSpPr>
              <a:spLocks noChangeArrowheads="1"/>
            </p:cNvSpPr>
            <p:nvPr/>
          </p:nvSpPr>
          <p:spPr bwMode="auto">
            <a:xfrm>
              <a:off x="1836" y="15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62" name="Rectangle 1714"/>
            <p:cNvSpPr>
              <a:spLocks noChangeArrowheads="1"/>
            </p:cNvSpPr>
            <p:nvPr/>
          </p:nvSpPr>
          <p:spPr bwMode="auto">
            <a:xfrm>
              <a:off x="1882" y="15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63" name="Rectangle 1715"/>
            <p:cNvSpPr>
              <a:spLocks noChangeArrowheads="1"/>
            </p:cNvSpPr>
            <p:nvPr/>
          </p:nvSpPr>
          <p:spPr bwMode="auto">
            <a:xfrm>
              <a:off x="1927" y="15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64" name="Rectangle 1716"/>
            <p:cNvSpPr>
              <a:spLocks noChangeArrowheads="1"/>
            </p:cNvSpPr>
            <p:nvPr/>
          </p:nvSpPr>
          <p:spPr bwMode="auto">
            <a:xfrm>
              <a:off x="1973" y="1570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65" name="Rectangle 1717"/>
            <p:cNvSpPr>
              <a:spLocks noChangeArrowheads="1"/>
            </p:cNvSpPr>
            <p:nvPr/>
          </p:nvSpPr>
          <p:spPr bwMode="auto">
            <a:xfrm>
              <a:off x="2018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66" name="Rectangle 1718"/>
            <p:cNvSpPr>
              <a:spLocks noChangeArrowheads="1"/>
            </p:cNvSpPr>
            <p:nvPr/>
          </p:nvSpPr>
          <p:spPr bwMode="auto">
            <a:xfrm>
              <a:off x="2063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67" name="Rectangle 1719"/>
            <p:cNvSpPr>
              <a:spLocks noChangeArrowheads="1"/>
            </p:cNvSpPr>
            <p:nvPr/>
          </p:nvSpPr>
          <p:spPr bwMode="auto">
            <a:xfrm>
              <a:off x="2109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68" name="Rectangle 1720"/>
            <p:cNvSpPr>
              <a:spLocks noChangeArrowheads="1"/>
            </p:cNvSpPr>
            <p:nvPr/>
          </p:nvSpPr>
          <p:spPr bwMode="auto">
            <a:xfrm>
              <a:off x="2154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69" name="Rectangle 1721"/>
            <p:cNvSpPr>
              <a:spLocks noChangeArrowheads="1"/>
            </p:cNvSpPr>
            <p:nvPr/>
          </p:nvSpPr>
          <p:spPr bwMode="auto">
            <a:xfrm>
              <a:off x="2200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70" name="Rectangle 1722"/>
            <p:cNvSpPr>
              <a:spLocks noChangeArrowheads="1"/>
            </p:cNvSpPr>
            <p:nvPr/>
          </p:nvSpPr>
          <p:spPr bwMode="auto">
            <a:xfrm>
              <a:off x="2245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71" name="Rectangle 1723"/>
            <p:cNvSpPr>
              <a:spLocks noChangeArrowheads="1"/>
            </p:cNvSpPr>
            <p:nvPr/>
          </p:nvSpPr>
          <p:spPr bwMode="auto">
            <a:xfrm>
              <a:off x="2290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72" name="Rectangle 1724"/>
            <p:cNvSpPr>
              <a:spLocks noChangeArrowheads="1"/>
            </p:cNvSpPr>
            <p:nvPr/>
          </p:nvSpPr>
          <p:spPr bwMode="auto">
            <a:xfrm>
              <a:off x="2336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73" name="Rectangle 1725"/>
            <p:cNvSpPr>
              <a:spLocks noChangeArrowheads="1"/>
            </p:cNvSpPr>
            <p:nvPr/>
          </p:nvSpPr>
          <p:spPr bwMode="auto">
            <a:xfrm>
              <a:off x="2381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74" name="Rectangle 1726"/>
            <p:cNvSpPr>
              <a:spLocks noChangeArrowheads="1"/>
            </p:cNvSpPr>
            <p:nvPr/>
          </p:nvSpPr>
          <p:spPr bwMode="auto">
            <a:xfrm>
              <a:off x="2427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75" name="Rectangle 1727"/>
            <p:cNvSpPr>
              <a:spLocks noChangeArrowheads="1"/>
            </p:cNvSpPr>
            <p:nvPr/>
          </p:nvSpPr>
          <p:spPr bwMode="auto">
            <a:xfrm>
              <a:off x="2472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76" name="Rectangle 1728"/>
            <p:cNvSpPr>
              <a:spLocks noChangeArrowheads="1"/>
            </p:cNvSpPr>
            <p:nvPr/>
          </p:nvSpPr>
          <p:spPr bwMode="auto">
            <a:xfrm>
              <a:off x="2517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77" name="Rectangle 1729"/>
            <p:cNvSpPr>
              <a:spLocks noChangeArrowheads="1"/>
            </p:cNvSpPr>
            <p:nvPr/>
          </p:nvSpPr>
          <p:spPr bwMode="auto">
            <a:xfrm>
              <a:off x="2563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78" name="Rectangle 1730"/>
            <p:cNvSpPr>
              <a:spLocks noChangeArrowheads="1"/>
            </p:cNvSpPr>
            <p:nvPr/>
          </p:nvSpPr>
          <p:spPr bwMode="auto">
            <a:xfrm>
              <a:off x="2608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79" name="Rectangle 1731"/>
            <p:cNvSpPr>
              <a:spLocks noChangeArrowheads="1"/>
            </p:cNvSpPr>
            <p:nvPr/>
          </p:nvSpPr>
          <p:spPr bwMode="auto">
            <a:xfrm>
              <a:off x="2654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80" name="Rectangle 1732"/>
            <p:cNvSpPr>
              <a:spLocks noChangeArrowheads="1"/>
            </p:cNvSpPr>
            <p:nvPr/>
          </p:nvSpPr>
          <p:spPr bwMode="auto">
            <a:xfrm>
              <a:off x="2699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81" name="Rectangle 1733"/>
            <p:cNvSpPr>
              <a:spLocks noChangeArrowheads="1"/>
            </p:cNvSpPr>
            <p:nvPr/>
          </p:nvSpPr>
          <p:spPr bwMode="auto">
            <a:xfrm>
              <a:off x="1519" y="152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82" name="Rectangle 1734"/>
            <p:cNvSpPr>
              <a:spLocks noChangeArrowheads="1"/>
            </p:cNvSpPr>
            <p:nvPr/>
          </p:nvSpPr>
          <p:spPr bwMode="auto">
            <a:xfrm>
              <a:off x="1564" y="152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83" name="Rectangle 1735"/>
            <p:cNvSpPr>
              <a:spLocks noChangeArrowheads="1"/>
            </p:cNvSpPr>
            <p:nvPr/>
          </p:nvSpPr>
          <p:spPr bwMode="auto">
            <a:xfrm>
              <a:off x="1609" y="152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84" name="Rectangle 1736"/>
            <p:cNvSpPr>
              <a:spLocks noChangeArrowheads="1"/>
            </p:cNvSpPr>
            <p:nvPr/>
          </p:nvSpPr>
          <p:spPr bwMode="auto">
            <a:xfrm>
              <a:off x="1655" y="152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85" name="Rectangle 1737"/>
            <p:cNvSpPr>
              <a:spLocks noChangeArrowheads="1"/>
            </p:cNvSpPr>
            <p:nvPr/>
          </p:nvSpPr>
          <p:spPr bwMode="auto">
            <a:xfrm>
              <a:off x="1700" y="152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86" name="Rectangle 1738"/>
            <p:cNvSpPr>
              <a:spLocks noChangeArrowheads="1"/>
            </p:cNvSpPr>
            <p:nvPr/>
          </p:nvSpPr>
          <p:spPr bwMode="auto">
            <a:xfrm>
              <a:off x="1746" y="152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87" name="Rectangle 1739"/>
            <p:cNvSpPr>
              <a:spLocks noChangeArrowheads="1"/>
            </p:cNvSpPr>
            <p:nvPr/>
          </p:nvSpPr>
          <p:spPr bwMode="auto">
            <a:xfrm>
              <a:off x="1791" y="152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88" name="Rectangle 1740"/>
            <p:cNvSpPr>
              <a:spLocks noChangeArrowheads="1"/>
            </p:cNvSpPr>
            <p:nvPr/>
          </p:nvSpPr>
          <p:spPr bwMode="auto">
            <a:xfrm>
              <a:off x="1836" y="152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89" name="Rectangle 1741"/>
            <p:cNvSpPr>
              <a:spLocks noChangeArrowheads="1"/>
            </p:cNvSpPr>
            <p:nvPr/>
          </p:nvSpPr>
          <p:spPr bwMode="auto">
            <a:xfrm>
              <a:off x="1882" y="152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90" name="Rectangle 1742"/>
            <p:cNvSpPr>
              <a:spLocks noChangeArrowheads="1"/>
            </p:cNvSpPr>
            <p:nvPr/>
          </p:nvSpPr>
          <p:spPr bwMode="auto">
            <a:xfrm>
              <a:off x="1927" y="152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91" name="Rectangle 1743"/>
            <p:cNvSpPr>
              <a:spLocks noChangeArrowheads="1"/>
            </p:cNvSpPr>
            <p:nvPr/>
          </p:nvSpPr>
          <p:spPr bwMode="auto">
            <a:xfrm>
              <a:off x="1973" y="1526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92" name="Rectangle 1744"/>
            <p:cNvSpPr>
              <a:spLocks noChangeArrowheads="1"/>
            </p:cNvSpPr>
            <p:nvPr/>
          </p:nvSpPr>
          <p:spPr bwMode="auto">
            <a:xfrm>
              <a:off x="2018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93" name="Rectangle 1745"/>
            <p:cNvSpPr>
              <a:spLocks noChangeArrowheads="1"/>
            </p:cNvSpPr>
            <p:nvPr/>
          </p:nvSpPr>
          <p:spPr bwMode="auto">
            <a:xfrm>
              <a:off x="2063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94" name="Rectangle 1746"/>
            <p:cNvSpPr>
              <a:spLocks noChangeArrowheads="1"/>
            </p:cNvSpPr>
            <p:nvPr/>
          </p:nvSpPr>
          <p:spPr bwMode="auto">
            <a:xfrm>
              <a:off x="2109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95" name="Rectangle 1747"/>
            <p:cNvSpPr>
              <a:spLocks noChangeArrowheads="1"/>
            </p:cNvSpPr>
            <p:nvPr/>
          </p:nvSpPr>
          <p:spPr bwMode="auto">
            <a:xfrm>
              <a:off x="2154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96" name="Rectangle 1748"/>
            <p:cNvSpPr>
              <a:spLocks noChangeArrowheads="1"/>
            </p:cNvSpPr>
            <p:nvPr/>
          </p:nvSpPr>
          <p:spPr bwMode="auto">
            <a:xfrm>
              <a:off x="2200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97" name="Rectangle 1749"/>
            <p:cNvSpPr>
              <a:spLocks noChangeArrowheads="1"/>
            </p:cNvSpPr>
            <p:nvPr/>
          </p:nvSpPr>
          <p:spPr bwMode="auto">
            <a:xfrm>
              <a:off x="2245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98" name="Rectangle 1750"/>
            <p:cNvSpPr>
              <a:spLocks noChangeArrowheads="1"/>
            </p:cNvSpPr>
            <p:nvPr/>
          </p:nvSpPr>
          <p:spPr bwMode="auto">
            <a:xfrm>
              <a:off x="2290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4999" name="Rectangle 1751"/>
            <p:cNvSpPr>
              <a:spLocks noChangeArrowheads="1"/>
            </p:cNvSpPr>
            <p:nvPr/>
          </p:nvSpPr>
          <p:spPr bwMode="auto">
            <a:xfrm>
              <a:off x="2336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00" name="Rectangle 1752"/>
            <p:cNvSpPr>
              <a:spLocks noChangeArrowheads="1"/>
            </p:cNvSpPr>
            <p:nvPr/>
          </p:nvSpPr>
          <p:spPr bwMode="auto">
            <a:xfrm>
              <a:off x="2381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01" name="Rectangle 1753"/>
            <p:cNvSpPr>
              <a:spLocks noChangeArrowheads="1"/>
            </p:cNvSpPr>
            <p:nvPr/>
          </p:nvSpPr>
          <p:spPr bwMode="auto">
            <a:xfrm>
              <a:off x="2427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02" name="Rectangle 1754"/>
            <p:cNvSpPr>
              <a:spLocks noChangeArrowheads="1"/>
            </p:cNvSpPr>
            <p:nvPr/>
          </p:nvSpPr>
          <p:spPr bwMode="auto">
            <a:xfrm>
              <a:off x="2472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03" name="Rectangle 1755"/>
            <p:cNvSpPr>
              <a:spLocks noChangeArrowheads="1"/>
            </p:cNvSpPr>
            <p:nvPr/>
          </p:nvSpPr>
          <p:spPr bwMode="auto">
            <a:xfrm>
              <a:off x="2517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04" name="Rectangle 1756"/>
            <p:cNvSpPr>
              <a:spLocks noChangeArrowheads="1"/>
            </p:cNvSpPr>
            <p:nvPr/>
          </p:nvSpPr>
          <p:spPr bwMode="auto">
            <a:xfrm>
              <a:off x="2563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05" name="Rectangle 1757"/>
            <p:cNvSpPr>
              <a:spLocks noChangeArrowheads="1"/>
            </p:cNvSpPr>
            <p:nvPr/>
          </p:nvSpPr>
          <p:spPr bwMode="auto">
            <a:xfrm>
              <a:off x="2608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06" name="Rectangle 1758"/>
            <p:cNvSpPr>
              <a:spLocks noChangeArrowheads="1"/>
            </p:cNvSpPr>
            <p:nvPr/>
          </p:nvSpPr>
          <p:spPr bwMode="auto">
            <a:xfrm>
              <a:off x="2654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07" name="Rectangle 1759"/>
            <p:cNvSpPr>
              <a:spLocks noChangeArrowheads="1"/>
            </p:cNvSpPr>
            <p:nvPr/>
          </p:nvSpPr>
          <p:spPr bwMode="auto">
            <a:xfrm>
              <a:off x="2699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08" name="Rectangle 1760"/>
            <p:cNvSpPr>
              <a:spLocks noChangeArrowheads="1"/>
            </p:cNvSpPr>
            <p:nvPr/>
          </p:nvSpPr>
          <p:spPr bwMode="auto">
            <a:xfrm>
              <a:off x="1519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09" name="Rectangle 1761"/>
            <p:cNvSpPr>
              <a:spLocks noChangeArrowheads="1"/>
            </p:cNvSpPr>
            <p:nvPr/>
          </p:nvSpPr>
          <p:spPr bwMode="auto">
            <a:xfrm>
              <a:off x="1564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10" name="Rectangle 1762"/>
            <p:cNvSpPr>
              <a:spLocks noChangeArrowheads="1"/>
            </p:cNvSpPr>
            <p:nvPr/>
          </p:nvSpPr>
          <p:spPr bwMode="auto">
            <a:xfrm>
              <a:off x="1609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11" name="Rectangle 1763"/>
            <p:cNvSpPr>
              <a:spLocks noChangeArrowheads="1"/>
            </p:cNvSpPr>
            <p:nvPr/>
          </p:nvSpPr>
          <p:spPr bwMode="auto">
            <a:xfrm>
              <a:off x="1655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12" name="Rectangle 1764"/>
            <p:cNvSpPr>
              <a:spLocks noChangeArrowheads="1"/>
            </p:cNvSpPr>
            <p:nvPr/>
          </p:nvSpPr>
          <p:spPr bwMode="auto">
            <a:xfrm>
              <a:off x="1700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13" name="Rectangle 1765"/>
            <p:cNvSpPr>
              <a:spLocks noChangeArrowheads="1"/>
            </p:cNvSpPr>
            <p:nvPr/>
          </p:nvSpPr>
          <p:spPr bwMode="auto">
            <a:xfrm>
              <a:off x="1746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14" name="Rectangle 1766"/>
            <p:cNvSpPr>
              <a:spLocks noChangeArrowheads="1"/>
            </p:cNvSpPr>
            <p:nvPr/>
          </p:nvSpPr>
          <p:spPr bwMode="auto">
            <a:xfrm>
              <a:off x="1791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15" name="Rectangle 1767"/>
            <p:cNvSpPr>
              <a:spLocks noChangeArrowheads="1"/>
            </p:cNvSpPr>
            <p:nvPr/>
          </p:nvSpPr>
          <p:spPr bwMode="auto">
            <a:xfrm>
              <a:off x="1836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16" name="Rectangle 1768"/>
            <p:cNvSpPr>
              <a:spLocks noChangeArrowheads="1"/>
            </p:cNvSpPr>
            <p:nvPr/>
          </p:nvSpPr>
          <p:spPr bwMode="auto">
            <a:xfrm>
              <a:off x="1882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17" name="Rectangle 1769"/>
            <p:cNvSpPr>
              <a:spLocks noChangeArrowheads="1"/>
            </p:cNvSpPr>
            <p:nvPr/>
          </p:nvSpPr>
          <p:spPr bwMode="auto">
            <a:xfrm>
              <a:off x="1927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18" name="Rectangle 1770"/>
            <p:cNvSpPr>
              <a:spLocks noChangeArrowheads="1"/>
            </p:cNvSpPr>
            <p:nvPr/>
          </p:nvSpPr>
          <p:spPr bwMode="auto">
            <a:xfrm>
              <a:off x="1973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19" name="Rectangle 1771"/>
            <p:cNvSpPr>
              <a:spLocks noChangeArrowheads="1"/>
            </p:cNvSpPr>
            <p:nvPr/>
          </p:nvSpPr>
          <p:spPr bwMode="auto">
            <a:xfrm>
              <a:off x="2018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20" name="Rectangle 1772"/>
            <p:cNvSpPr>
              <a:spLocks noChangeArrowheads="1"/>
            </p:cNvSpPr>
            <p:nvPr/>
          </p:nvSpPr>
          <p:spPr bwMode="auto">
            <a:xfrm>
              <a:off x="2063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21" name="Rectangle 1773"/>
            <p:cNvSpPr>
              <a:spLocks noChangeArrowheads="1"/>
            </p:cNvSpPr>
            <p:nvPr/>
          </p:nvSpPr>
          <p:spPr bwMode="auto">
            <a:xfrm>
              <a:off x="2109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22" name="Rectangle 1774"/>
            <p:cNvSpPr>
              <a:spLocks noChangeArrowheads="1"/>
            </p:cNvSpPr>
            <p:nvPr/>
          </p:nvSpPr>
          <p:spPr bwMode="auto">
            <a:xfrm>
              <a:off x="2154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23" name="Rectangle 1775"/>
            <p:cNvSpPr>
              <a:spLocks noChangeArrowheads="1"/>
            </p:cNvSpPr>
            <p:nvPr/>
          </p:nvSpPr>
          <p:spPr bwMode="auto">
            <a:xfrm>
              <a:off x="2200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24" name="Rectangle 1776"/>
            <p:cNvSpPr>
              <a:spLocks noChangeArrowheads="1"/>
            </p:cNvSpPr>
            <p:nvPr/>
          </p:nvSpPr>
          <p:spPr bwMode="auto">
            <a:xfrm>
              <a:off x="2245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25" name="Rectangle 1777"/>
            <p:cNvSpPr>
              <a:spLocks noChangeArrowheads="1"/>
            </p:cNvSpPr>
            <p:nvPr/>
          </p:nvSpPr>
          <p:spPr bwMode="auto">
            <a:xfrm>
              <a:off x="2290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26" name="Rectangle 1778"/>
            <p:cNvSpPr>
              <a:spLocks noChangeArrowheads="1"/>
            </p:cNvSpPr>
            <p:nvPr/>
          </p:nvSpPr>
          <p:spPr bwMode="auto">
            <a:xfrm>
              <a:off x="2336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27" name="Rectangle 1779"/>
            <p:cNvSpPr>
              <a:spLocks noChangeArrowheads="1"/>
            </p:cNvSpPr>
            <p:nvPr/>
          </p:nvSpPr>
          <p:spPr bwMode="auto">
            <a:xfrm>
              <a:off x="2381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28" name="Rectangle 1780"/>
            <p:cNvSpPr>
              <a:spLocks noChangeArrowheads="1"/>
            </p:cNvSpPr>
            <p:nvPr/>
          </p:nvSpPr>
          <p:spPr bwMode="auto">
            <a:xfrm>
              <a:off x="2427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29" name="Rectangle 1781"/>
            <p:cNvSpPr>
              <a:spLocks noChangeArrowheads="1"/>
            </p:cNvSpPr>
            <p:nvPr/>
          </p:nvSpPr>
          <p:spPr bwMode="auto">
            <a:xfrm>
              <a:off x="2472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30" name="Rectangle 1782"/>
            <p:cNvSpPr>
              <a:spLocks noChangeArrowheads="1"/>
            </p:cNvSpPr>
            <p:nvPr/>
          </p:nvSpPr>
          <p:spPr bwMode="auto">
            <a:xfrm>
              <a:off x="2517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31" name="Rectangle 1783"/>
            <p:cNvSpPr>
              <a:spLocks noChangeArrowheads="1"/>
            </p:cNvSpPr>
            <p:nvPr/>
          </p:nvSpPr>
          <p:spPr bwMode="auto">
            <a:xfrm>
              <a:off x="2563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32" name="Rectangle 1784"/>
            <p:cNvSpPr>
              <a:spLocks noChangeArrowheads="1"/>
            </p:cNvSpPr>
            <p:nvPr/>
          </p:nvSpPr>
          <p:spPr bwMode="auto">
            <a:xfrm>
              <a:off x="2608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33" name="Rectangle 1785"/>
            <p:cNvSpPr>
              <a:spLocks noChangeArrowheads="1"/>
            </p:cNvSpPr>
            <p:nvPr/>
          </p:nvSpPr>
          <p:spPr bwMode="auto">
            <a:xfrm>
              <a:off x="2654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34" name="Rectangle 1786"/>
            <p:cNvSpPr>
              <a:spLocks noChangeArrowheads="1"/>
            </p:cNvSpPr>
            <p:nvPr/>
          </p:nvSpPr>
          <p:spPr bwMode="auto">
            <a:xfrm>
              <a:off x="2699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35" name="Rectangle 1787"/>
            <p:cNvSpPr>
              <a:spLocks noChangeArrowheads="1"/>
            </p:cNvSpPr>
            <p:nvPr/>
          </p:nvSpPr>
          <p:spPr bwMode="auto">
            <a:xfrm>
              <a:off x="1519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36" name="Rectangle 1788"/>
            <p:cNvSpPr>
              <a:spLocks noChangeArrowheads="1"/>
            </p:cNvSpPr>
            <p:nvPr/>
          </p:nvSpPr>
          <p:spPr bwMode="auto">
            <a:xfrm>
              <a:off x="1564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37" name="Rectangle 1789"/>
            <p:cNvSpPr>
              <a:spLocks noChangeArrowheads="1"/>
            </p:cNvSpPr>
            <p:nvPr/>
          </p:nvSpPr>
          <p:spPr bwMode="auto">
            <a:xfrm>
              <a:off x="1609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38" name="Rectangle 1790"/>
            <p:cNvSpPr>
              <a:spLocks noChangeArrowheads="1"/>
            </p:cNvSpPr>
            <p:nvPr/>
          </p:nvSpPr>
          <p:spPr bwMode="auto">
            <a:xfrm>
              <a:off x="1655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39" name="Rectangle 1791"/>
            <p:cNvSpPr>
              <a:spLocks noChangeArrowheads="1"/>
            </p:cNvSpPr>
            <p:nvPr/>
          </p:nvSpPr>
          <p:spPr bwMode="auto">
            <a:xfrm>
              <a:off x="1700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40" name="Rectangle 1792"/>
            <p:cNvSpPr>
              <a:spLocks noChangeArrowheads="1"/>
            </p:cNvSpPr>
            <p:nvPr/>
          </p:nvSpPr>
          <p:spPr bwMode="auto">
            <a:xfrm>
              <a:off x="1746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41" name="Rectangle 1793"/>
            <p:cNvSpPr>
              <a:spLocks noChangeArrowheads="1"/>
            </p:cNvSpPr>
            <p:nvPr/>
          </p:nvSpPr>
          <p:spPr bwMode="auto">
            <a:xfrm>
              <a:off x="1791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42" name="Rectangle 1794"/>
            <p:cNvSpPr>
              <a:spLocks noChangeArrowheads="1"/>
            </p:cNvSpPr>
            <p:nvPr/>
          </p:nvSpPr>
          <p:spPr bwMode="auto">
            <a:xfrm>
              <a:off x="1836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43" name="Rectangle 1795"/>
            <p:cNvSpPr>
              <a:spLocks noChangeArrowheads="1"/>
            </p:cNvSpPr>
            <p:nvPr/>
          </p:nvSpPr>
          <p:spPr bwMode="auto">
            <a:xfrm>
              <a:off x="1882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44" name="Rectangle 1796"/>
            <p:cNvSpPr>
              <a:spLocks noChangeArrowheads="1"/>
            </p:cNvSpPr>
            <p:nvPr/>
          </p:nvSpPr>
          <p:spPr bwMode="auto">
            <a:xfrm>
              <a:off x="1927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45" name="Rectangle 1797"/>
            <p:cNvSpPr>
              <a:spLocks noChangeArrowheads="1"/>
            </p:cNvSpPr>
            <p:nvPr/>
          </p:nvSpPr>
          <p:spPr bwMode="auto">
            <a:xfrm>
              <a:off x="1973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46" name="Rectangle 1798"/>
            <p:cNvSpPr>
              <a:spLocks noChangeArrowheads="1"/>
            </p:cNvSpPr>
            <p:nvPr/>
          </p:nvSpPr>
          <p:spPr bwMode="auto">
            <a:xfrm>
              <a:off x="2018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47" name="Rectangle 1799"/>
            <p:cNvSpPr>
              <a:spLocks noChangeArrowheads="1"/>
            </p:cNvSpPr>
            <p:nvPr/>
          </p:nvSpPr>
          <p:spPr bwMode="auto">
            <a:xfrm>
              <a:off x="2063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48" name="Rectangle 1800"/>
            <p:cNvSpPr>
              <a:spLocks noChangeArrowheads="1"/>
            </p:cNvSpPr>
            <p:nvPr/>
          </p:nvSpPr>
          <p:spPr bwMode="auto">
            <a:xfrm>
              <a:off x="2109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49" name="Rectangle 1801"/>
            <p:cNvSpPr>
              <a:spLocks noChangeArrowheads="1"/>
            </p:cNvSpPr>
            <p:nvPr/>
          </p:nvSpPr>
          <p:spPr bwMode="auto">
            <a:xfrm>
              <a:off x="2154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50" name="Rectangle 1802"/>
            <p:cNvSpPr>
              <a:spLocks noChangeArrowheads="1"/>
            </p:cNvSpPr>
            <p:nvPr/>
          </p:nvSpPr>
          <p:spPr bwMode="auto">
            <a:xfrm>
              <a:off x="2200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51" name="Rectangle 1803"/>
            <p:cNvSpPr>
              <a:spLocks noChangeArrowheads="1"/>
            </p:cNvSpPr>
            <p:nvPr/>
          </p:nvSpPr>
          <p:spPr bwMode="auto">
            <a:xfrm>
              <a:off x="2245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52" name="Rectangle 1804"/>
            <p:cNvSpPr>
              <a:spLocks noChangeArrowheads="1"/>
            </p:cNvSpPr>
            <p:nvPr/>
          </p:nvSpPr>
          <p:spPr bwMode="auto">
            <a:xfrm>
              <a:off x="2290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53" name="Rectangle 1805"/>
            <p:cNvSpPr>
              <a:spLocks noChangeArrowheads="1"/>
            </p:cNvSpPr>
            <p:nvPr/>
          </p:nvSpPr>
          <p:spPr bwMode="auto">
            <a:xfrm>
              <a:off x="2336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54" name="Rectangle 1806"/>
            <p:cNvSpPr>
              <a:spLocks noChangeArrowheads="1"/>
            </p:cNvSpPr>
            <p:nvPr/>
          </p:nvSpPr>
          <p:spPr bwMode="auto">
            <a:xfrm>
              <a:off x="2381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55" name="Rectangle 1807"/>
            <p:cNvSpPr>
              <a:spLocks noChangeArrowheads="1"/>
            </p:cNvSpPr>
            <p:nvPr/>
          </p:nvSpPr>
          <p:spPr bwMode="auto">
            <a:xfrm>
              <a:off x="2427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56" name="Rectangle 1808"/>
            <p:cNvSpPr>
              <a:spLocks noChangeArrowheads="1"/>
            </p:cNvSpPr>
            <p:nvPr/>
          </p:nvSpPr>
          <p:spPr bwMode="auto">
            <a:xfrm>
              <a:off x="2471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57" name="Rectangle 1809"/>
            <p:cNvSpPr>
              <a:spLocks noChangeArrowheads="1"/>
            </p:cNvSpPr>
            <p:nvPr/>
          </p:nvSpPr>
          <p:spPr bwMode="auto">
            <a:xfrm>
              <a:off x="2516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58" name="Rectangle 1810"/>
            <p:cNvSpPr>
              <a:spLocks noChangeArrowheads="1"/>
            </p:cNvSpPr>
            <p:nvPr/>
          </p:nvSpPr>
          <p:spPr bwMode="auto">
            <a:xfrm>
              <a:off x="2562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59" name="Rectangle 1811"/>
            <p:cNvSpPr>
              <a:spLocks noChangeArrowheads="1"/>
            </p:cNvSpPr>
            <p:nvPr/>
          </p:nvSpPr>
          <p:spPr bwMode="auto">
            <a:xfrm>
              <a:off x="2607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60" name="Rectangle 1812"/>
            <p:cNvSpPr>
              <a:spLocks noChangeArrowheads="1"/>
            </p:cNvSpPr>
            <p:nvPr/>
          </p:nvSpPr>
          <p:spPr bwMode="auto">
            <a:xfrm>
              <a:off x="2653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61" name="Rectangle 1813"/>
            <p:cNvSpPr>
              <a:spLocks noChangeArrowheads="1"/>
            </p:cNvSpPr>
            <p:nvPr/>
          </p:nvSpPr>
          <p:spPr bwMode="auto">
            <a:xfrm>
              <a:off x="2698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62" name="Rectangle 1814"/>
            <p:cNvSpPr>
              <a:spLocks noChangeArrowheads="1"/>
            </p:cNvSpPr>
            <p:nvPr/>
          </p:nvSpPr>
          <p:spPr bwMode="auto">
            <a:xfrm>
              <a:off x="1519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63" name="Rectangle 1815"/>
            <p:cNvSpPr>
              <a:spLocks noChangeArrowheads="1"/>
            </p:cNvSpPr>
            <p:nvPr/>
          </p:nvSpPr>
          <p:spPr bwMode="auto">
            <a:xfrm>
              <a:off x="1564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64" name="Rectangle 1816"/>
            <p:cNvSpPr>
              <a:spLocks noChangeArrowheads="1"/>
            </p:cNvSpPr>
            <p:nvPr/>
          </p:nvSpPr>
          <p:spPr bwMode="auto">
            <a:xfrm>
              <a:off x="1609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65" name="Rectangle 1817"/>
            <p:cNvSpPr>
              <a:spLocks noChangeArrowheads="1"/>
            </p:cNvSpPr>
            <p:nvPr/>
          </p:nvSpPr>
          <p:spPr bwMode="auto">
            <a:xfrm>
              <a:off x="1655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66" name="Rectangle 1818"/>
            <p:cNvSpPr>
              <a:spLocks noChangeArrowheads="1"/>
            </p:cNvSpPr>
            <p:nvPr/>
          </p:nvSpPr>
          <p:spPr bwMode="auto">
            <a:xfrm>
              <a:off x="1700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67" name="Rectangle 1819"/>
            <p:cNvSpPr>
              <a:spLocks noChangeArrowheads="1"/>
            </p:cNvSpPr>
            <p:nvPr/>
          </p:nvSpPr>
          <p:spPr bwMode="auto">
            <a:xfrm>
              <a:off x="1746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68" name="Rectangle 1820"/>
            <p:cNvSpPr>
              <a:spLocks noChangeArrowheads="1"/>
            </p:cNvSpPr>
            <p:nvPr/>
          </p:nvSpPr>
          <p:spPr bwMode="auto">
            <a:xfrm>
              <a:off x="1791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69" name="Rectangle 1821"/>
            <p:cNvSpPr>
              <a:spLocks noChangeArrowheads="1"/>
            </p:cNvSpPr>
            <p:nvPr/>
          </p:nvSpPr>
          <p:spPr bwMode="auto">
            <a:xfrm>
              <a:off x="1836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70" name="Rectangle 1822"/>
            <p:cNvSpPr>
              <a:spLocks noChangeArrowheads="1"/>
            </p:cNvSpPr>
            <p:nvPr/>
          </p:nvSpPr>
          <p:spPr bwMode="auto">
            <a:xfrm>
              <a:off x="1882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71" name="Rectangle 1823"/>
            <p:cNvSpPr>
              <a:spLocks noChangeArrowheads="1"/>
            </p:cNvSpPr>
            <p:nvPr/>
          </p:nvSpPr>
          <p:spPr bwMode="auto">
            <a:xfrm>
              <a:off x="1927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72" name="Rectangle 1824"/>
            <p:cNvSpPr>
              <a:spLocks noChangeArrowheads="1"/>
            </p:cNvSpPr>
            <p:nvPr/>
          </p:nvSpPr>
          <p:spPr bwMode="auto">
            <a:xfrm>
              <a:off x="1973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73" name="Rectangle 1825"/>
            <p:cNvSpPr>
              <a:spLocks noChangeArrowheads="1"/>
            </p:cNvSpPr>
            <p:nvPr/>
          </p:nvSpPr>
          <p:spPr bwMode="auto">
            <a:xfrm>
              <a:off x="2018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74" name="Rectangle 1826"/>
            <p:cNvSpPr>
              <a:spLocks noChangeArrowheads="1"/>
            </p:cNvSpPr>
            <p:nvPr/>
          </p:nvSpPr>
          <p:spPr bwMode="auto">
            <a:xfrm>
              <a:off x="2063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75" name="Rectangle 1827"/>
            <p:cNvSpPr>
              <a:spLocks noChangeArrowheads="1"/>
            </p:cNvSpPr>
            <p:nvPr/>
          </p:nvSpPr>
          <p:spPr bwMode="auto">
            <a:xfrm>
              <a:off x="2109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76" name="Rectangle 1828"/>
            <p:cNvSpPr>
              <a:spLocks noChangeArrowheads="1"/>
            </p:cNvSpPr>
            <p:nvPr/>
          </p:nvSpPr>
          <p:spPr bwMode="auto">
            <a:xfrm>
              <a:off x="2154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77" name="Rectangle 1829"/>
            <p:cNvSpPr>
              <a:spLocks noChangeArrowheads="1"/>
            </p:cNvSpPr>
            <p:nvPr/>
          </p:nvSpPr>
          <p:spPr bwMode="auto">
            <a:xfrm>
              <a:off x="2200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78" name="Rectangle 1830"/>
            <p:cNvSpPr>
              <a:spLocks noChangeArrowheads="1"/>
            </p:cNvSpPr>
            <p:nvPr/>
          </p:nvSpPr>
          <p:spPr bwMode="auto">
            <a:xfrm>
              <a:off x="2245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79" name="Rectangle 1831"/>
            <p:cNvSpPr>
              <a:spLocks noChangeArrowheads="1"/>
            </p:cNvSpPr>
            <p:nvPr/>
          </p:nvSpPr>
          <p:spPr bwMode="auto">
            <a:xfrm>
              <a:off x="2290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80" name="Rectangle 1832"/>
            <p:cNvSpPr>
              <a:spLocks noChangeArrowheads="1"/>
            </p:cNvSpPr>
            <p:nvPr/>
          </p:nvSpPr>
          <p:spPr bwMode="auto">
            <a:xfrm>
              <a:off x="2336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81" name="Rectangle 1833"/>
            <p:cNvSpPr>
              <a:spLocks noChangeArrowheads="1"/>
            </p:cNvSpPr>
            <p:nvPr/>
          </p:nvSpPr>
          <p:spPr bwMode="auto">
            <a:xfrm>
              <a:off x="2381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82" name="Rectangle 1834"/>
            <p:cNvSpPr>
              <a:spLocks noChangeArrowheads="1"/>
            </p:cNvSpPr>
            <p:nvPr/>
          </p:nvSpPr>
          <p:spPr bwMode="auto">
            <a:xfrm>
              <a:off x="2427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83" name="Rectangle 1835"/>
            <p:cNvSpPr>
              <a:spLocks noChangeArrowheads="1"/>
            </p:cNvSpPr>
            <p:nvPr/>
          </p:nvSpPr>
          <p:spPr bwMode="auto">
            <a:xfrm>
              <a:off x="2471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84" name="Rectangle 1836"/>
            <p:cNvSpPr>
              <a:spLocks noChangeArrowheads="1"/>
            </p:cNvSpPr>
            <p:nvPr/>
          </p:nvSpPr>
          <p:spPr bwMode="auto">
            <a:xfrm>
              <a:off x="2516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85" name="Rectangle 1837"/>
            <p:cNvSpPr>
              <a:spLocks noChangeArrowheads="1"/>
            </p:cNvSpPr>
            <p:nvPr/>
          </p:nvSpPr>
          <p:spPr bwMode="auto">
            <a:xfrm>
              <a:off x="2562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86" name="Rectangle 1838"/>
            <p:cNvSpPr>
              <a:spLocks noChangeArrowheads="1"/>
            </p:cNvSpPr>
            <p:nvPr/>
          </p:nvSpPr>
          <p:spPr bwMode="auto">
            <a:xfrm>
              <a:off x="2607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87" name="Rectangle 1839"/>
            <p:cNvSpPr>
              <a:spLocks noChangeArrowheads="1"/>
            </p:cNvSpPr>
            <p:nvPr/>
          </p:nvSpPr>
          <p:spPr bwMode="auto">
            <a:xfrm>
              <a:off x="2653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88" name="Rectangle 1840"/>
            <p:cNvSpPr>
              <a:spLocks noChangeArrowheads="1"/>
            </p:cNvSpPr>
            <p:nvPr/>
          </p:nvSpPr>
          <p:spPr bwMode="auto">
            <a:xfrm>
              <a:off x="2698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89" name="Rectangle 1841"/>
            <p:cNvSpPr>
              <a:spLocks noChangeArrowheads="1"/>
            </p:cNvSpPr>
            <p:nvPr/>
          </p:nvSpPr>
          <p:spPr bwMode="auto">
            <a:xfrm>
              <a:off x="1519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90" name="Rectangle 1842"/>
            <p:cNvSpPr>
              <a:spLocks noChangeArrowheads="1"/>
            </p:cNvSpPr>
            <p:nvPr/>
          </p:nvSpPr>
          <p:spPr bwMode="auto">
            <a:xfrm>
              <a:off x="1564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91" name="Rectangle 1843"/>
            <p:cNvSpPr>
              <a:spLocks noChangeArrowheads="1"/>
            </p:cNvSpPr>
            <p:nvPr/>
          </p:nvSpPr>
          <p:spPr bwMode="auto">
            <a:xfrm>
              <a:off x="1609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92" name="Rectangle 1844"/>
            <p:cNvSpPr>
              <a:spLocks noChangeArrowheads="1"/>
            </p:cNvSpPr>
            <p:nvPr/>
          </p:nvSpPr>
          <p:spPr bwMode="auto">
            <a:xfrm>
              <a:off x="1655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93" name="Rectangle 1845"/>
            <p:cNvSpPr>
              <a:spLocks noChangeArrowheads="1"/>
            </p:cNvSpPr>
            <p:nvPr/>
          </p:nvSpPr>
          <p:spPr bwMode="auto">
            <a:xfrm>
              <a:off x="1700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94" name="Rectangle 1846"/>
            <p:cNvSpPr>
              <a:spLocks noChangeArrowheads="1"/>
            </p:cNvSpPr>
            <p:nvPr/>
          </p:nvSpPr>
          <p:spPr bwMode="auto">
            <a:xfrm>
              <a:off x="1746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95" name="Rectangle 1847"/>
            <p:cNvSpPr>
              <a:spLocks noChangeArrowheads="1"/>
            </p:cNvSpPr>
            <p:nvPr/>
          </p:nvSpPr>
          <p:spPr bwMode="auto">
            <a:xfrm>
              <a:off x="1791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96" name="Rectangle 1848"/>
            <p:cNvSpPr>
              <a:spLocks noChangeArrowheads="1"/>
            </p:cNvSpPr>
            <p:nvPr/>
          </p:nvSpPr>
          <p:spPr bwMode="auto">
            <a:xfrm>
              <a:off x="1836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97" name="Rectangle 1849"/>
            <p:cNvSpPr>
              <a:spLocks noChangeArrowheads="1"/>
            </p:cNvSpPr>
            <p:nvPr/>
          </p:nvSpPr>
          <p:spPr bwMode="auto">
            <a:xfrm>
              <a:off x="1882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98" name="Rectangle 1850"/>
            <p:cNvSpPr>
              <a:spLocks noChangeArrowheads="1"/>
            </p:cNvSpPr>
            <p:nvPr/>
          </p:nvSpPr>
          <p:spPr bwMode="auto">
            <a:xfrm>
              <a:off x="1927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099" name="Rectangle 1851"/>
            <p:cNvSpPr>
              <a:spLocks noChangeArrowheads="1"/>
            </p:cNvSpPr>
            <p:nvPr/>
          </p:nvSpPr>
          <p:spPr bwMode="auto">
            <a:xfrm>
              <a:off x="1973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00" name="Rectangle 1852"/>
            <p:cNvSpPr>
              <a:spLocks noChangeArrowheads="1"/>
            </p:cNvSpPr>
            <p:nvPr/>
          </p:nvSpPr>
          <p:spPr bwMode="auto">
            <a:xfrm>
              <a:off x="2018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01" name="Rectangle 1853"/>
            <p:cNvSpPr>
              <a:spLocks noChangeArrowheads="1"/>
            </p:cNvSpPr>
            <p:nvPr/>
          </p:nvSpPr>
          <p:spPr bwMode="auto">
            <a:xfrm>
              <a:off x="2063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02" name="Rectangle 1854"/>
            <p:cNvSpPr>
              <a:spLocks noChangeArrowheads="1"/>
            </p:cNvSpPr>
            <p:nvPr/>
          </p:nvSpPr>
          <p:spPr bwMode="auto">
            <a:xfrm>
              <a:off x="2109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03" name="Rectangle 1855"/>
            <p:cNvSpPr>
              <a:spLocks noChangeArrowheads="1"/>
            </p:cNvSpPr>
            <p:nvPr/>
          </p:nvSpPr>
          <p:spPr bwMode="auto">
            <a:xfrm>
              <a:off x="2154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04" name="Rectangle 1856"/>
            <p:cNvSpPr>
              <a:spLocks noChangeArrowheads="1"/>
            </p:cNvSpPr>
            <p:nvPr/>
          </p:nvSpPr>
          <p:spPr bwMode="auto">
            <a:xfrm>
              <a:off x="2200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05" name="Rectangle 1857"/>
            <p:cNvSpPr>
              <a:spLocks noChangeArrowheads="1"/>
            </p:cNvSpPr>
            <p:nvPr/>
          </p:nvSpPr>
          <p:spPr bwMode="auto">
            <a:xfrm>
              <a:off x="2245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06" name="Rectangle 1858"/>
            <p:cNvSpPr>
              <a:spLocks noChangeArrowheads="1"/>
            </p:cNvSpPr>
            <p:nvPr/>
          </p:nvSpPr>
          <p:spPr bwMode="auto">
            <a:xfrm>
              <a:off x="2290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07" name="Rectangle 1859"/>
            <p:cNvSpPr>
              <a:spLocks noChangeArrowheads="1"/>
            </p:cNvSpPr>
            <p:nvPr/>
          </p:nvSpPr>
          <p:spPr bwMode="auto">
            <a:xfrm>
              <a:off x="2336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08" name="Rectangle 1860"/>
            <p:cNvSpPr>
              <a:spLocks noChangeArrowheads="1"/>
            </p:cNvSpPr>
            <p:nvPr/>
          </p:nvSpPr>
          <p:spPr bwMode="auto">
            <a:xfrm>
              <a:off x="2381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09" name="Rectangle 1861"/>
            <p:cNvSpPr>
              <a:spLocks noChangeArrowheads="1"/>
            </p:cNvSpPr>
            <p:nvPr/>
          </p:nvSpPr>
          <p:spPr bwMode="auto">
            <a:xfrm>
              <a:off x="2427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10" name="Rectangle 1862"/>
            <p:cNvSpPr>
              <a:spLocks noChangeArrowheads="1"/>
            </p:cNvSpPr>
            <p:nvPr/>
          </p:nvSpPr>
          <p:spPr bwMode="auto">
            <a:xfrm>
              <a:off x="2471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11" name="Rectangle 1863"/>
            <p:cNvSpPr>
              <a:spLocks noChangeArrowheads="1"/>
            </p:cNvSpPr>
            <p:nvPr/>
          </p:nvSpPr>
          <p:spPr bwMode="auto">
            <a:xfrm>
              <a:off x="2516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12" name="Rectangle 1864"/>
            <p:cNvSpPr>
              <a:spLocks noChangeArrowheads="1"/>
            </p:cNvSpPr>
            <p:nvPr/>
          </p:nvSpPr>
          <p:spPr bwMode="auto">
            <a:xfrm>
              <a:off x="2562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13" name="Rectangle 1865"/>
            <p:cNvSpPr>
              <a:spLocks noChangeArrowheads="1"/>
            </p:cNvSpPr>
            <p:nvPr/>
          </p:nvSpPr>
          <p:spPr bwMode="auto">
            <a:xfrm>
              <a:off x="2607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14" name="Rectangle 1866"/>
            <p:cNvSpPr>
              <a:spLocks noChangeArrowheads="1"/>
            </p:cNvSpPr>
            <p:nvPr/>
          </p:nvSpPr>
          <p:spPr bwMode="auto">
            <a:xfrm>
              <a:off x="2653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15" name="Rectangle 1867"/>
            <p:cNvSpPr>
              <a:spLocks noChangeArrowheads="1"/>
            </p:cNvSpPr>
            <p:nvPr/>
          </p:nvSpPr>
          <p:spPr bwMode="auto">
            <a:xfrm>
              <a:off x="2698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5116" name="Group 1868"/>
          <p:cNvGrpSpPr>
            <a:grpSpLocks/>
          </p:cNvGrpSpPr>
          <p:nvPr/>
        </p:nvGrpSpPr>
        <p:grpSpPr bwMode="auto">
          <a:xfrm>
            <a:off x="2395538" y="3717925"/>
            <a:ext cx="1944687" cy="1223963"/>
            <a:chOff x="113" y="2160"/>
            <a:chExt cx="1225" cy="771"/>
          </a:xfrm>
        </p:grpSpPr>
        <p:sp>
          <p:nvSpPr>
            <p:cNvPr id="55117" name="Rectangle 1869"/>
            <p:cNvSpPr>
              <a:spLocks noChangeArrowheads="1"/>
            </p:cNvSpPr>
            <p:nvPr/>
          </p:nvSpPr>
          <p:spPr bwMode="auto">
            <a:xfrm>
              <a:off x="113" y="28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18" name="Rectangle 1870"/>
            <p:cNvSpPr>
              <a:spLocks noChangeArrowheads="1"/>
            </p:cNvSpPr>
            <p:nvPr/>
          </p:nvSpPr>
          <p:spPr bwMode="auto">
            <a:xfrm>
              <a:off x="158" y="28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19" name="Rectangle 1871"/>
            <p:cNvSpPr>
              <a:spLocks noChangeArrowheads="1"/>
            </p:cNvSpPr>
            <p:nvPr/>
          </p:nvSpPr>
          <p:spPr bwMode="auto">
            <a:xfrm>
              <a:off x="203" y="28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20" name="Rectangle 1872"/>
            <p:cNvSpPr>
              <a:spLocks noChangeArrowheads="1"/>
            </p:cNvSpPr>
            <p:nvPr/>
          </p:nvSpPr>
          <p:spPr bwMode="auto">
            <a:xfrm>
              <a:off x="249" y="28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21" name="Rectangle 1873"/>
            <p:cNvSpPr>
              <a:spLocks noChangeArrowheads="1"/>
            </p:cNvSpPr>
            <p:nvPr/>
          </p:nvSpPr>
          <p:spPr bwMode="auto">
            <a:xfrm>
              <a:off x="294" y="28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22" name="Rectangle 1874"/>
            <p:cNvSpPr>
              <a:spLocks noChangeArrowheads="1"/>
            </p:cNvSpPr>
            <p:nvPr/>
          </p:nvSpPr>
          <p:spPr bwMode="auto">
            <a:xfrm>
              <a:off x="340" y="28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23" name="Rectangle 1875"/>
            <p:cNvSpPr>
              <a:spLocks noChangeArrowheads="1"/>
            </p:cNvSpPr>
            <p:nvPr/>
          </p:nvSpPr>
          <p:spPr bwMode="auto">
            <a:xfrm>
              <a:off x="385" y="28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24" name="Rectangle 1876"/>
            <p:cNvSpPr>
              <a:spLocks noChangeArrowheads="1"/>
            </p:cNvSpPr>
            <p:nvPr/>
          </p:nvSpPr>
          <p:spPr bwMode="auto">
            <a:xfrm>
              <a:off x="430" y="28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25" name="Rectangle 1877"/>
            <p:cNvSpPr>
              <a:spLocks noChangeArrowheads="1"/>
            </p:cNvSpPr>
            <p:nvPr/>
          </p:nvSpPr>
          <p:spPr bwMode="auto">
            <a:xfrm>
              <a:off x="476" y="28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26" name="Rectangle 1878"/>
            <p:cNvSpPr>
              <a:spLocks noChangeArrowheads="1"/>
            </p:cNvSpPr>
            <p:nvPr/>
          </p:nvSpPr>
          <p:spPr bwMode="auto">
            <a:xfrm>
              <a:off x="521" y="288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27" name="Rectangle 1879"/>
            <p:cNvSpPr>
              <a:spLocks noChangeArrowheads="1"/>
            </p:cNvSpPr>
            <p:nvPr/>
          </p:nvSpPr>
          <p:spPr bwMode="auto">
            <a:xfrm>
              <a:off x="567" y="2886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28" name="Rectangle 1880"/>
            <p:cNvSpPr>
              <a:spLocks noChangeArrowheads="1"/>
            </p:cNvSpPr>
            <p:nvPr/>
          </p:nvSpPr>
          <p:spPr bwMode="auto">
            <a:xfrm>
              <a:off x="612" y="2886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29" name="Rectangle 1881"/>
            <p:cNvSpPr>
              <a:spLocks noChangeArrowheads="1"/>
            </p:cNvSpPr>
            <p:nvPr/>
          </p:nvSpPr>
          <p:spPr bwMode="auto">
            <a:xfrm>
              <a:off x="657" y="2886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30" name="Rectangle 1882"/>
            <p:cNvSpPr>
              <a:spLocks noChangeArrowheads="1"/>
            </p:cNvSpPr>
            <p:nvPr/>
          </p:nvSpPr>
          <p:spPr bwMode="auto">
            <a:xfrm>
              <a:off x="703" y="2886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31" name="Rectangle 1883"/>
            <p:cNvSpPr>
              <a:spLocks noChangeArrowheads="1"/>
            </p:cNvSpPr>
            <p:nvPr/>
          </p:nvSpPr>
          <p:spPr bwMode="auto">
            <a:xfrm>
              <a:off x="748" y="2886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32" name="Rectangle 1884"/>
            <p:cNvSpPr>
              <a:spLocks noChangeArrowheads="1"/>
            </p:cNvSpPr>
            <p:nvPr/>
          </p:nvSpPr>
          <p:spPr bwMode="auto">
            <a:xfrm>
              <a:off x="794" y="2886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33" name="Rectangle 1885"/>
            <p:cNvSpPr>
              <a:spLocks noChangeArrowheads="1"/>
            </p:cNvSpPr>
            <p:nvPr/>
          </p:nvSpPr>
          <p:spPr bwMode="auto">
            <a:xfrm>
              <a:off x="839" y="288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34" name="Rectangle 1886"/>
            <p:cNvSpPr>
              <a:spLocks noChangeArrowheads="1"/>
            </p:cNvSpPr>
            <p:nvPr/>
          </p:nvSpPr>
          <p:spPr bwMode="auto">
            <a:xfrm>
              <a:off x="884" y="288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35" name="Rectangle 1887"/>
            <p:cNvSpPr>
              <a:spLocks noChangeArrowheads="1"/>
            </p:cNvSpPr>
            <p:nvPr/>
          </p:nvSpPr>
          <p:spPr bwMode="auto">
            <a:xfrm>
              <a:off x="930" y="288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36" name="Rectangle 1888"/>
            <p:cNvSpPr>
              <a:spLocks noChangeArrowheads="1"/>
            </p:cNvSpPr>
            <p:nvPr/>
          </p:nvSpPr>
          <p:spPr bwMode="auto">
            <a:xfrm>
              <a:off x="975" y="288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37" name="Rectangle 1889"/>
            <p:cNvSpPr>
              <a:spLocks noChangeArrowheads="1"/>
            </p:cNvSpPr>
            <p:nvPr/>
          </p:nvSpPr>
          <p:spPr bwMode="auto">
            <a:xfrm>
              <a:off x="1021" y="288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38" name="Rectangle 1890"/>
            <p:cNvSpPr>
              <a:spLocks noChangeArrowheads="1"/>
            </p:cNvSpPr>
            <p:nvPr/>
          </p:nvSpPr>
          <p:spPr bwMode="auto">
            <a:xfrm>
              <a:off x="1066" y="2886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39" name="Rectangle 1891"/>
            <p:cNvSpPr>
              <a:spLocks noChangeArrowheads="1"/>
            </p:cNvSpPr>
            <p:nvPr/>
          </p:nvSpPr>
          <p:spPr bwMode="auto">
            <a:xfrm>
              <a:off x="1111" y="288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40" name="Rectangle 1892"/>
            <p:cNvSpPr>
              <a:spLocks noChangeArrowheads="1"/>
            </p:cNvSpPr>
            <p:nvPr/>
          </p:nvSpPr>
          <p:spPr bwMode="auto">
            <a:xfrm>
              <a:off x="1157" y="288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41" name="Rectangle 1893"/>
            <p:cNvSpPr>
              <a:spLocks noChangeArrowheads="1"/>
            </p:cNvSpPr>
            <p:nvPr/>
          </p:nvSpPr>
          <p:spPr bwMode="auto">
            <a:xfrm>
              <a:off x="1201" y="28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42" name="Rectangle 1894"/>
            <p:cNvSpPr>
              <a:spLocks noChangeArrowheads="1"/>
            </p:cNvSpPr>
            <p:nvPr/>
          </p:nvSpPr>
          <p:spPr bwMode="auto">
            <a:xfrm>
              <a:off x="1247" y="28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43" name="Rectangle 1895"/>
            <p:cNvSpPr>
              <a:spLocks noChangeArrowheads="1"/>
            </p:cNvSpPr>
            <p:nvPr/>
          </p:nvSpPr>
          <p:spPr bwMode="auto">
            <a:xfrm>
              <a:off x="1292" y="28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44" name="Rectangle 1896"/>
            <p:cNvSpPr>
              <a:spLocks noChangeArrowheads="1"/>
            </p:cNvSpPr>
            <p:nvPr/>
          </p:nvSpPr>
          <p:spPr bwMode="auto">
            <a:xfrm>
              <a:off x="113" y="284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45" name="Rectangle 1897"/>
            <p:cNvSpPr>
              <a:spLocks noChangeArrowheads="1"/>
            </p:cNvSpPr>
            <p:nvPr/>
          </p:nvSpPr>
          <p:spPr bwMode="auto">
            <a:xfrm>
              <a:off x="158" y="284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46" name="Rectangle 1898"/>
            <p:cNvSpPr>
              <a:spLocks noChangeArrowheads="1"/>
            </p:cNvSpPr>
            <p:nvPr/>
          </p:nvSpPr>
          <p:spPr bwMode="auto">
            <a:xfrm>
              <a:off x="203" y="284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47" name="Rectangle 1899"/>
            <p:cNvSpPr>
              <a:spLocks noChangeArrowheads="1"/>
            </p:cNvSpPr>
            <p:nvPr/>
          </p:nvSpPr>
          <p:spPr bwMode="auto">
            <a:xfrm>
              <a:off x="249" y="284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48" name="Rectangle 1900"/>
            <p:cNvSpPr>
              <a:spLocks noChangeArrowheads="1"/>
            </p:cNvSpPr>
            <p:nvPr/>
          </p:nvSpPr>
          <p:spPr bwMode="auto">
            <a:xfrm>
              <a:off x="294" y="284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49" name="Rectangle 1901"/>
            <p:cNvSpPr>
              <a:spLocks noChangeArrowheads="1"/>
            </p:cNvSpPr>
            <p:nvPr/>
          </p:nvSpPr>
          <p:spPr bwMode="auto">
            <a:xfrm>
              <a:off x="340" y="284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50" name="Rectangle 1902"/>
            <p:cNvSpPr>
              <a:spLocks noChangeArrowheads="1"/>
            </p:cNvSpPr>
            <p:nvPr/>
          </p:nvSpPr>
          <p:spPr bwMode="auto">
            <a:xfrm>
              <a:off x="385" y="284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51" name="Rectangle 1903"/>
            <p:cNvSpPr>
              <a:spLocks noChangeArrowheads="1"/>
            </p:cNvSpPr>
            <p:nvPr/>
          </p:nvSpPr>
          <p:spPr bwMode="auto">
            <a:xfrm>
              <a:off x="430" y="284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52" name="Rectangle 1904"/>
            <p:cNvSpPr>
              <a:spLocks noChangeArrowheads="1"/>
            </p:cNvSpPr>
            <p:nvPr/>
          </p:nvSpPr>
          <p:spPr bwMode="auto">
            <a:xfrm>
              <a:off x="476" y="2840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53" name="Rectangle 1905"/>
            <p:cNvSpPr>
              <a:spLocks noChangeArrowheads="1"/>
            </p:cNvSpPr>
            <p:nvPr/>
          </p:nvSpPr>
          <p:spPr bwMode="auto">
            <a:xfrm>
              <a:off x="521" y="284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54" name="Rectangle 1906"/>
            <p:cNvSpPr>
              <a:spLocks noChangeArrowheads="1"/>
            </p:cNvSpPr>
            <p:nvPr/>
          </p:nvSpPr>
          <p:spPr bwMode="auto">
            <a:xfrm>
              <a:off x="567" y="2840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55" name="Rectangle 1907"/>
            <p:cNvSpPr>
              <a:spLocks noChangeArrowheads="1"/>
            </p:cNvSpPr>
            <p:nvPr/>
          </p:nvSpPr>
          <p:spPr bwMode="auto">
            <a:xfrm>
              <a:off x="612" y="284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56" name="Rectangle 1908"/>
            <p:cNvSpPr>
              <a:spLocks noChangeArrowheads="1"/>
            </p:cNvSpPr>
            <p:nvPr/>
          </p:nvSpPr>
          <p:spPr bwMode="auto">
            <a:xfrm>
              <a:off x="657" y="284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57" name="Rectangle 1909"/>
            <p:cNvSpPr>
              <a:spLocks noChangeArrowheads="1"/>
            </p:cNvSpPr>
            <p:nvPr/>
          </p:nvSpPr>
          <p:spPr bwMode="auto">
            <a:xfrm>
              <a:off x="703" y="284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58" name="Rectangle 1910"/>
            <p:cNvSpPr>
              <a:spLocks noChangeArrowheads="1"/>
            </p:cNvSpPr>
            <p:nvPr/>
          </p:nvSpPr>
          <p:spPr bwMode="auto">
            <a:xfrm>
              <a:off x="748" y="284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59" name="Rectangle 1911"/>
            <p:cNvSpPr>
              <a:spLocks noChangeArrowheads="1"/>
            </p:cNvSpPr>
            <p:nvPr/>
          </p:nvSpPr>
          <p:spPr bwMode="auto">
            <a:xfrm>
              <a:off x="794" y="284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60" name="Rectangle 1912"/>
            <p:cNvSpPr>
              <a:spLocks noChangeArrowheads="1"/>
            </p:cNvSpPr>
            <p:nvPr/>
          </p:nvSpPr>
          <p:spPr bwMode="auto">
            <a:xfrm>
              <a:off x="839" y="284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61" name="Rectangle 1913"/>
            <p:cNvSpPr>
              <a:spLocks noChangeArrowheads="1"/>
            </p:cNvSpPr>
            <p:nvPr/>
          </p:nvSpPr>
          <p:spPr bwMode="auto">
            <a:xfrm>
              <a:off x="884" y="2840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62" name="Rectangle 1914"/>
            <p:cNvSpPr>
              <a:spLocks noChangeArrowheads="1"/>
            </p:cNvSpPr>
            <p:nvPr/>
          </p:nvSpPr>
          <p:spPr bwMode="auto">
            <a:xfrm>
              <a:off x="930" y="2840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63" name="Rectangle 1915"/>
            <p:cNvSpPr>
              <a:spLocks noChangeArrowheads="1"/>
            </p:cNvSpPr>
            <p:nvPr/>
          </p:nvSpPr>
          <p:spPr bwMode="auto">
            <a:xfrm>
              <a:off x="975" y="2840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64" name="Rectangle 1916"/>
            <p:cNvSpPr>
              <a:spLocks noChangeArrowheads="1"/>
            </p:cNvSpPr>
            <p:nvPr/>
          </p:nvSpPr>
          <p:spPr bwMode="auto">
            <a:xfrm>
              <a:off x="1021" y="284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65" name="Rectangle 1917"/>
            <p:cNvSpPr>
              <a:spLocks noChangeArrowheads="1"/>
            </p:cNvSpPr>
            <p:nvPr/>
          </p:nvSpPr>
          <p:spPr bwMode="auto">
            <a:xfrm>
              <a:off x="1066" y="2840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66" name="Rectangle 1918"/>
            <p:cNvSpPr>
              <a:spLocks noChangeArrowheads="1"/>
            </p:cNvSpPr>
            <p:nvPr/>
          </p:nvSpPr>
          <p:spPr bwMode="auto">
            <a:xfrm>
              <a:off x="1111" y="2840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67" name="Rectangle 1919"/>
            <p:cNvSpPr>
              <a:spLocks noChangeArrowheads="1"/>
            </p:cNvSpPr>
            <p:nvPr/>
          </p:nvSpPr>
          <p:spPr bwMode="auto">
            <a:xfrm>
              <a:off x="1157" y="284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68" name="Rectangle 1920"/>
            <p:cNvSpPr>
              <a:spLocks noChangeArrowheads="1"/>
            </p:cNvSpPr>
            <p:nvPr/>
          </p:nvSpPr>
          <p:spPr bwMode="auto">
            <a:xfrm>
              <a:off x="1201" y="284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69" name="Rectangle 1921"/>
            <p:cNvSpPr>
              <a:spLocks noChangeArrowheads="1"/>
            </p:cNvSpPr>
            <p:nvPr/>
          </p:nvSpPr>
          <p:spPr bwMode="auto">
            <a:xfrm>
              <a:off x="1247" y="284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70" name="Rectangle 1922"/>
            <p:cNvSpPr>
              <a:spLocks noChangeArrowheads="1"/>
            </p:cNvSpPr>
            <p:nvPr/>
          </p:nvSpPr>
          <p:spPr bwMode="auto">
            <a:xfrm>
              <a:off x="1292" y="284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71" name="Rectangle 1923"/>
            <p:cNvSpPr>
              <a:spLocks noChangeArrowheads="1"/>
            </p:cNvSpPr>
            <p:nvPr/>
          </p:nvSpPr>
          <p:spPr bwMode="auto">
            <a:xfrm>
              <a:off x="113" y="279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72" name="Rectangle 1924"/>
            <p:cNvSpPr>
              <a:spLocks noChangeArrowheads="1"/>
            </p:cNvSpPr>
            <p:nvPr/>
          </p:nvSpPr>
          <p:spPr bwMode="auto">
            <a:xfrm>
              <a:off x="158" y="279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73" name="Rectangle 1925"/>
            <p:cNvSpPr>
              <a:spLocks noChangeArrowheads="1"/>
            </p:cNvSpPr>
            <p:nvPr/>
          </p:nvSpPr>
          <p:spPr bwMode="auto">
            <a:xfrm>
              <a:off x="203" y="279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74" name="Rectangle 1926"/>
            <p:cNvSpPr>
              <a:spLocks noChangeArrowheads="1"/>
            </p:cNvSpPr>
            <p:nvPr/>
          </p:nvSpPr>
          <p:spPr bwMode="auto">
            <a:xfrm>
              <a:off x="249" y="279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75" name="Rectangle 1927"/>
            <p:cNvSpPr>
              <a:spLocks noChangeArrowheads="1"/>
            </p:cNvSpPr>
            <p:nvPr/>
          </p:nvSpPr>
          <p:spPr bwMode="auto">
            <a:xfrm>
              <a:off x="294" y="279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76" name="Rectangle 1928"/>
            <p:cNvSpPr>
              <a:spLocks noChangeArrowheads="1"/>
            </p:cNvSpPr>
            <p:nvPr/>
          </p:nvSpPr>
          <p:spPr bwMode="auto">
            <a:xfrm>
              <a:off x="340" y="279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77" name="Rectangle 1929"/>
            <p:cNvSpPr>
              <a:spLocks noChangeArrowheads="1"/>
            </p:cNvSpPr>
            <p:nvPr/>
          </p:nvSpPr>
          <p:spPr bwMode="auto">
            <a:xfrm>
              <a:off x="385" y="279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78" name="Rectangle 1930"/>
            <p:cNvSpPr>
              <a:spLocks noChangeArrowheads="1"/>
            </p:cNvSpPr>
            <p:nvPr/>
          </p:nvSpPr>
          <p:spPr bwMode="auto">
            <a:xfrm>
              <a:off x="430" y="279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79" name="Rectangle 1931"/>
            <p:cNvSpPr>
              <a:spLocks noChangeArrowheads="1"/>
            </p:cNvSpPr>
            <p:nvPr/>
          </p:nvSpPr>
          <p:spPr bwMode="auto">
            <a:xfrm>
              <a:off x="476" y="2795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80" name="Rectangle 1932"/>
            <p:cNvSpPr>
              <a:spLocks noChangeArrowheads="1"/>
            </p:cNvSpPr>
            <p:nvPr/>
          </p:nvSpPr>
          <p:spPr bwMode="auto">
            <a:xfrm>
              <a:off x="521" y="279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81" name="Rectangle 1933"/>
            <p:cNvSpPr>
              <a:spLocks noChangeArrowheads="1"/>
            </p:cNvSpPr>
            <p:nvPr/>
          </p:nvSpPr>
          <p:spPr bwMode="auto">
            <a:xfrm>
              <a:off x="567" y="2795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82" name="Rectangle 1934"/>
            <p:cNvSpPr>
              <a:spLocks noChangeArrowheads="1"/>
            </p:cNvSpPr>
            <p:nvPr/>
          </p:nvSpPr>
          <p:spPr bwMode="auto">
            <a:xfrm>
              <a:off x="612" y="2795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83" name="Rectangle 1935"/>
            <p:cNvSpPr>
              <a:spLocks noChangeArrowheads="1"/>
            </p:cNvSpPr>
            <p:nvPr/>
          </p:nvSpPr>
          <p:spPr bwMode="auto">
            <a:xfrm>
              <a:off x="657" y="279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84" name="Rectangle 1936"/>
            <p:cNvSpPr>
              <a:spLocks noChangeArrowheads="1"/>
            </p:cNvSpPr>
            <p:nvPr/>
          </p:nvSpPr>
          <p:spPr bwMode="auto">
            <a:xfrm>
              <a:off x="703" y="279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85" name="Rectangle 1937"/>
            <p:cNvSpPr>
              <a:spLocks noChangeArrowheads="1"/>
            </p:cNvSpPr>
            <p:nvPr/>
          </p:nvSpPr>
          <p:spPr bwMode="auto">
            <a:xfrm>
              <a:off x="748" y="279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86" name="Rectangle 1938"/>
            <p:cNvSpPr>
              <a:spLocks noChangeArrowheads="1"/>
            </p:cNvSpPr>
            <p:nvPr/>
          </p:nvSpPr>
          <p:spPr bwMode="auto">
            <a:xfrm>
              <a:off x="794" y="279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87" name="Rectangle 1939"/>
            <p:cNvSpPr>
              <a:spLocks noChangeArrowheads="1"/>
            </p:cNvSpPr>
            <p:nvPr/>
          </p:nvSpPr>
          <p:spPr bwMode="auto">
            <a:xfrm>
              <a:off x="839" y="279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88" name="Rectangle 1940"/>
            <p:cNvSpPr>
              <a:spLocks noChangeArrowheads="1"/>
            </p:cNvSpPr>
            <p:nvPr/>
          </p:nvSpPr>
          <p:spPr bwMode="auto">
            <a:xfrm>
              <a:off x="884" y="279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89" name="Rectangle 1941"/>
            <p:cNvSpPr>
              <a:spLocks noChangeArrowheads="1"/>
            </p:cNvSpPr>
            <p:nvPr/>
          </p:nvSpPr>
          <p:spPr bwMode="auto">
            <a:xfrm>
              <a:off x="930" y="2795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90" name="Rectangle 1942"/>
            <p:cNvSpPr>
              <a:spLocks noChangeArrowheads="1"/>
            </p:cNvSpPr>
            <p:nvPr/>
          </p:nvSpPr>
          <p:spPr bwMode="auto">
            <a:xfrm>
              <a:off x="975" y="279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91" name="Rectangle 1943"/>
            <p:cNvSpPr>
              <a:spLocks noChangeArrowheads="1"/>
            </p:cNvSpPr>
            <p:nvPr/>
          </p:nvSpPr>
          <p:spPr bwMode="auto">
            <a:xfrm>
              <a:off x="1021" y="2795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92" name="Rectangle 1944"/>
            <p:cNvSpPr>
              <a:spLocks noChangeArrowheads="1"/>
            </p:cNvSpPr>
            <p:nvPr/>
          </p:nvSpPr>
          <p:spPr bwMode="auto">
            <a:xfrm>
              <a:off x="1066" y="2795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93" name="Rectangle 1945"/>
            <p:cNvSpPr>
              <a:spLocks noChangeArrowheads="1"/>
            </p:cNvSpPr>
            <p:nvPr/>
          </p:nvSpPr>
          <p:spPr bwMode="auto">
            <a:xfrm>
              <a:off x="1111" y="2795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94" name="Rectangle 1946"/>
            <p:cNvSpPr>
              <a:spLocks noChangeArrowheads="1"/>
            </p:cNvSpPr>
            <p:nvPr/>
          </p:nvSpPr>
          <p:spPr bwMode="auto">
            <a:xfrm>
              <a:off x="1157" y="2795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95" name="Rectangle 1947"/>
            <p:cNvSpPr>
              <a:spLocks noChangeArrowheads="1"/>
            </p:cNvSpPr>
            <p:nvPr/>
          </p:nvSpPr>
          <p:spPr bwMode="auto">
            <a:xfrm>
              <a:off x="1201" y="2795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96" name="Rectangle 1948"/>
            <p:cNvSpPr>
              <a:spLocks noChangeArrowheads="1"/>
            </p:cNvSpPr>
            <p:nvPr/>
          </p:nvSpPr>
          <p:spPr bwMode="auto">
            <a:xfrm>
              <a:off x="1247" y="2795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97" name="Rectangle 1949"/>
            <p:cNvSpPr>
              <a:spLocks noChangeArrowheads="1"/>
            </p:cNvSpPr>
            <p:nvPr/>
          </p:nvSpPr>
          <p:spPr bwMode="auto">
            <a:xfrm>
              <a:off x="1292" y="2795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98" name="Rectangle 1950"/>
            <p:cNvSpPr>
              <a:spLocks noChangeArrowheads="1"/>
            </p:cNvSpPr>
            <p:nvPr/>
          </p:nvSpPr>
          <p:spPr bwMode="auto">
            <a:xfrm>
              <a:off x="113" y="274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199" name="Rectangle 1951"/>
            <p:cNvSpPr>
              <a:spLocks noChangeArrowheads="1"/>
            </p:cNvSpPr>
            <p:nvPr/>
          </p:nvSpPr>
          <p:spPr bwMode="auto">
            <a:xfrm>
              <a:off x="158" y="274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00" name="Rectangle 1952"/>
            <p:cNvSpPr>
              <a:spLocks noChangeArrowheads="1"/>
            </p:cNvSpPr>
            <p:nvPr/>
          </p:nvSpPr>
          <p:spPr bwMode="auto">
            <a:xfrm>
              <a:off x="203" y="274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01" name="Rectangle 1953"/>
            <p:cNvSpPr>
              <a:spLocks noChangeArrowheads="1"/>
            </p:cNvSpPr>
            <p:nvPr/>
          </p:nvSpPr>
          <p:spPr bwMode="auto">
            <a:xfrm>
              <a:off x="249" y="274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02" name="Rectangle 1954"/>
            <p:cNvSpPr>
              <a:spLocks noChangeArrowheads="1"/>
            </p:cNvSpPr>
            <p:nvPr/>
          </p:nvSpPr>
          <p:spPr bwMode="auto">
            <a:xfrm>
              <a:off x="294" y="274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03" name="Rectangle 1955"/>
            <p:cNvSpPr>
              <a:spLocks noChangeArrowheads="1"/>
            </p:cNvSpPr>
            <p:nvPr/>
          </p:nvSpPr>
          <p:spPr bwMode="auto">
            <a:xfrm>
              <a:off x="340" y="274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04" name="Rectangle 1956"/>
            <p:cNvSpPr>
              <a:spLocks noChangeArrowheads="1"/>
            </p:cNvSpPr>
            <p:nvPr/>
          </p:nvSpPr>
          <p:spPr bwMode="auto">
            <a:xfrm>
              <a:off x="385" y="274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05" name="Rectangle 1957"/>
            <p:cNvSpPr>
              <a:spLocks noChangeArrowheads="1"/>
            </p:cNvSpPr>
            <p:nvPr/>
          </p:nvSpPr>
          <p:spPr bwMode="auto">
            <a:xfrm>
              <a:off x="430" y="274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06" name="Rectangle 1958"/>
            <p:cNvSpPr>
              <a:spLocks noChangeArrowheads="1"/>
            </p:cNvSpPr>
            <p:nvPr/>
          </p:nvSpPr>
          <p:spPr bwMode="auto">
            <a:xfrm>
              <a:off x="476" y="2750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07" name="Rectangle 1959"/>
            <p:cNvSpPr>
              <a:spLocks noChangeArrowheads="1"/>
            </p:cNvSpPr>
            <p:nvPr/>
          </p:nvSpPr>
          <p:spPr bwMode="auto">
            <a:xfrm>
              <a:off x="521" y="27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08" name="Rectangle 1960"/>
            <p:cNvSpPr>
              <a:spLocks noChangeArrowheads="1"/>
            </p:cNvSpPr>
            <p:nvPr/>
          </p:nvSpPr>
          <p:spPr bwMode="auto">
            <a:xfrm>
              <a:off x="567" y="2750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09" name="Rectangle 1961"/>
            <p:cNvSpPr>
              <a:spLocks noChangeArrowheads="1"/>
            </p:cNvSpPr>
            <p:nvPr/>
          </p:nvSpPr>
          <p:spPr bwMode="auto">
            <a:xfrm>
              <a:off x="612" y="275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10" name="Rectangle 1962"/>
            <p:cNvSpPr>
              <a:spLocks noChangeArrowheads="1"/>
            </p:cNvSpPr>
            <p:nvPr/>
          </p:nvSpPr>
          <p:spPr bwMode="auto">
            <a:xfrm>
              <a:off x="657" y="2750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11" name="Rectangle 1963"/>
            <p:cNvSpPr>
              <a:spLocks noChangeArrowheads="1"/>
            </p:cNvSpPr>
            <p:nvPr/>
          </p:nvSpPr>
          <p:spPr bwMode="auto">
            <a:xfrm>
              <a:off x="703" y="274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12" name="Rectangle 1964"/>
            <p:cNvSpPr>
              <a:spLocks noChangeArrowheads="1"/>
            </p:cNvSpPr>
            <p:nvPr/>
          </p:nvSpPr>
          <p:spPr bwMode="auto">
            <a:xfrm>
              <a:off x="748" y="274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13" name="Rectangle 1965"/>
            <p:cNvSpPr>
              <a:spLocks noChangeArrowheads="1"/>
            </p:cNvSpPr>
            <p:nvPr/>
          </p:nvSpPr>
          <p:spPr bwMode="auto">
            <a:xfrm>
              <a:off x="794" y="274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14" name="Rectangle 1966"/>
            <p:cNvSpPr>
              <a:spLocks noChangeArrowheads="1"/>
            </p:cNvSpPr>
            <p:nvPr/>
          </p:nvSpPr>
          <p:spPr bwMode="auto">
            <a:xfrm>
              <a:off x="839" y="274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15" name="Rectangle 1967"/>
            <p:cNvSpPr>
              <a:spLocks noChangeArrowheads="1"/>
            </p:cNvSpPr>
            <p:nvPr/>
          </p:nvSpPr>
          <p:spPr bwMode="auto">
            <a:xfrm>
              <a:off x="884" y="274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16" name="Rectangle 1968"/>
            <p:cNvSpPr>
              <a:spLocks noChangeArrowheads="1"/>
            </p:cNvSpPr>
            <p:nvPr/>
          </p:nvSpPr>
          <p:spPr bwMode="auto">
            <a:xfrm>
              <a:off x="930" y="274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17" name="Rectangle 1969"/>
            <p:cNvSpPr>
              <a:spLocks noChangeArrowheads="1"/>
            </p:cNvSpPr>
            <p:nvPr/>
          </p:nvSpPr>
          <p:spPr bwMode="auto">
            <a:xfrm>
              <a:off x="975" y="274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18" name="Rectangle 1970"/>
            <p:cNvSpPr>
              <a:spLocks noChangeArrowheads="1"/>
            </p:cNvSpPr>
            <p:nvPr/>
          </p:nvSpPr>
          <p:spPr bwMode="auto">
            <a:xfrm>
              <a:off x="1021" y="274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19" name="Rectangle 1971"/>
            <p:cNvSpPr>
              <a:spLocks noChangeArrowheads="1"/>
            </p:cNvSpPr>
            <p:nvPr/>
          </p:nvSpPr>
          <p:spPr bwMode="auto">
            <a:xfrm>
              <a:off x="1066" y="274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20" name="Rectangle 1972"/>
            <p:cNvSpPr>
              <a:spLocks noChangeArrowheads="1"/>
            </p:cNvSpPr>
            <p:nvPr/>
          </p:nvSpPr>
          <p:spPr bwMode="auto">
            <a:xfrm>
              <a:off x="1111" y="274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21" name="Rectangle 1973"/>
            <p:cNvSpPr>
              <a:spLocks noChangeArrowheads="1"/>
            </p:cNvSpPr>
            <p:nvPr/>
          </p:nvSpPr>
          <p:spPr bwMode="auto">
            <a:xfrm>
              <a:off x="1157" y="274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22" name="Rectangle 1974"/>
            <p:cNvSpPr>
              <a:spLocks noChangeArrowheads="1"/>
            </p:cNvSpPr>
            <p:nvPr/>
          </p:nvSpPr>
          <p:spPr bwMode="auto">
            <a:xfrm>
              <a:off x="1202" y="274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23" name="Rectangle 1975"/>
            <p:cNvSpPr>
              <a:spLocks noChangeArrowheads="1"/>
            </p:cNvSpPr>
            <p:nvPr/>
          </p:nvSpPr>
          <p:spPr bwMode="auto">
            <a:xfrm>
              <a:off x="1248" y="274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24" name="Rectangle 1976"/>
            <p:cNvSpPr>
              <a:spLocks noChangeArrowheads="1"/>
            </p:cNvSpPr>
            <p:nvPr/>
          </p:nvSpPr>
          <p:spPr bwMode="auto">
            <a:xfrm>
              <a:off x="1293" y="274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25" name="Rectangle 1977"/>
            <p:cNvSpPr>
              <a:spLocks noChangeArrowheads="1"/>
            </p:cNvSpPr>
            <p:nvPr/>
          </p:nvSpPr>
          <p:spPr bwMode="auto">
            <a:xfrm>
              <a:off x="113" y="27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26" name="Rectangle 1978"/>
            <p:cNvSpPr>
              <a:spLocks noChangeArrowheads="1"/>
            </p:cNvSpPr>
            <p:nvPr/>
          </p:nvSpPr>
          <p:spPr bwMode="auto">
            <a:xfrm>
              <a:off x="158" y="27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27" name="Rectangle 1979"/>
            <p:cNvSpPr>
              <a:spLocks noChangeArrowheads="1"/>
            </p:cNvSpPr>
            <p:nvPr/>
          </p:nvSpPr>
          <p:spPr bwMode="auto">
            <a:xfrm>
              <a:off x="203" y="27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28" name="Rectangle 1980"/>
            <p:cNvSpPr>
              <a:spLocks noChangeArrowheads="1"/>
            </p:cNvSpPr>
            <p:nvPr/>
          </p:nvSpPr>
          <p:spPr bwMode="auto">
            <a:xfrm>
              <a:off x="249" y="27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29" name="Rectangle 1981"/>
            <p:cNvSpPr>
              <a:spLocks noChangeArrowheads="1"/>
            </p:cNvSpPr>
            <p:nvPr/>
          </p:nvSpPr>
          <p:spPr bwMode="auto">
            <a:xfrm>
              <a:off x="294" y="27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30" name="Rectangle 1982"/>
            <p:cNvSpPr>
              <a:spLocks noChangeArrowheads="1"/>
            </p:cNvSpPr>
            <p:nvPr/>
          </p:nvSpPr>
          <p:spPr bwMode="auto">
            <a:xfrm>
              <a:off x="340" y="27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31" name="Rectangle 1983"/>
            <p:cNvSpPr>
              <a:spLocks noChangeArrowheads="1"/>
            </p:cNvSpPr>
            <p:nvPr/>
          </p:nvSpPr>
          <p:spPr bwMode="auto">
            <a:xfrm>
              <a:off x="385" y="27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32" name="Rectangle 1984"/>
            <p:cNvSpPr>
              <a:spLocks noChangeArrowheads="1"/>
            </p:cNvSpPr>
            <p:nvPr/>
          </p:nvSpPr>
          <p:spPr bwMode="auto">
            <a:xfrm>
              <a:off x="430" y="27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33" name="Rectangle 1985"/>
            <p:cNvSpPr>
              <a:spLocks noChangeArrowheads="1"/>
            </p:cNvSpPr>
            <p:nvPr/>
          </p:nvSpPr>
          <p:spPr bwMode="auto">
            <a:xfrm>
              <a:off x="476" y="2705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34" name="Rectangle 1986"/>
            <p:cNvSpPr>
              <a:spLocks noChangeArrowheads="1"/>
            </p:cNvSpPr>
            <p:nvPr/>
          </p:nvSpPr>
          <p:spPr bwMode="auto">
            <a:xfrm>
              <a:off x="521" y="270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35" name="Rectangle 1987"/>
            <p:cNvSpPr>
              <a:spLocks noChangeArrowheads="1"/>
            </p:cNvSpPr>
            <p:nvPr/>
          </p:nvSpPr>
          <p:spPr bwMode="auto">
            <a:xfrm>
              <a:off x="567" y="2705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36" name="Rectangle 1988"/>
            <p:cNvSpPr>
              <a:spLocks noChangeArrowheads="1"/>
            </p:cNvSpPr>
            <p:nvPr/>
          </p:nvSpPr>
          <p:spPr bwMode="auto">
            <a:xfrm>
              <a:off x="612" y="2705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37" name="Rectangle 1989"/>
            <p:cNvSpPr>
              <a:spLocks noChangeArrowheads="1"/>
            </p:cNvSpPr>
            <p:nvPr/>
          </p:nvSpPr>
          <p:spPr bwMode="auto">
            <a:xfrm>
              <a:off x="657" y="270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38" name="Rectangle 1990"/>
            <p:cNvSpPr>
              <a:spLocks noChangeArrowheads="1"/>
            </p:cNvSpPr>
            <p:nvPr/>
          </p:nvSpPr>
          <p:spPr bwMode="auto">
            <a:xfrm>
              <a:off x="703" y="2705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39" name="Rectangle 1991"/>
            <p:cNvSpPr>
              <a:spLocks noChangeArrowheads="1"/>
            </p:cNvSpPr>
            <p:nvPr/>
          </p:nvSpPr>
          <p:spPr bwMode="auto">
            <a:xfrm>
              <a:off x="748" y="2705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40" name="Rectangle 1992"/>
            <p:cNvSpPr>
              <a:spLocks noChangeArrowheads="1"/>
            </p:cNvSpPr>
            <p:nvPr/>
          </p:nvSpPr>
          <p:spPr bwMode="auto">
            <a:xfrm>
              <a:off x="794" y="2705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41" name="Rectangle 1993"/>
            <p:cNvSpPr>
              <a:spLocks noChangeArrowheads="1"/>
            </p:cNvSpPr>
            <p:nvPr/>
          </p:nvSpPr>
          <p:spPr bwMode="auto">
            <a:xfrm>
              <a:off x="839" y="2705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42" name="Rectangle 1994"/>
            <p:cNvSpPr>
              <a:spLocks noChangeArrowheads="1"/>
            </p:cNvSpPr>
            <p:nvPr/>
          </p:nvSpPr>
          <p:spPr bwMode="auto">
            <a:xfrm>
              <a:off x="884" y="2705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43" name="Rectangle 1995"/>
            <p:cNvSpPr>
              <a:spLocks noChangeArrowheads="1"/>
            </p:cNvSpPr>
            <p:nvPr/>
          </p:nvSpPr>
          <p:spPr bwMode="auto">
            <a:xfrm>
              <a:off x="930" y="2705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44" name="Rectangle 1996"/>
            <p:cNvSpPr>
              <a:spLocks noChangeArrowheads="1"/>
            </p:cNvSpPr>
            <p:nvPr/>
          </p:nvSpPr>
          <p:spPr bwMode="auto">
            <a:xfrm>
              <a:off x="975" y="2705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45" name="Rectangle 1997"/>
            <p:cNvSpPr>
              <a:spLocks noChangeArrowheads="1"/>
            </p:cNvSpPr>
            <p:nvPr/>
          </p:nvSpPr>
          <p:spPr bwMode="auto">
            <a:xfrm>
              <a:off x="1021" y="270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46" name="Rectangle 1998"/>
            <p:cNvSpPr>
              <a:spLocks noChangeArrowheads="1"/>
            </p:cNvSpPr>
            <p:nvPr/>
          </p:nvSpPr>
          <p:spPr bwMode="auto">
            <a:xfrm>
              <a:off x="1066" y="270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47" name="Rectangle 1999"/>
            <p:cNvSpPr>
              <a:spLocks noChangeArrowheads="1"/>
            </p:cNvSpPr>
            <p:nvPr/>
          </p:nvSpPr>
          <p:spPr bwMode="auto">
            <a:xfrm>
              <a:off x="1111" y="270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48" name="Rectangle 2000"/>
            <p:cNvSpPr>
              <a:spLocks noChangeArrowheads="1"/>
            </p:cNvSpPr>
            <p:nvPr/>
          </p:nvSpPr>
          <p:spPr bwMode="auto">
            <a:xfrm>
              <a:off x="1157" y="270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49" name="Rectangle 2001"/>
            <p:cNvSpPr>
              <a:spLocks noChangeArrowheads="1"/>
            </p:cNvSpPr>
            <p:nvPr/>
          </p:nvSpPr>
          <p:spPr bwMode="auto">
            <a:xfrm>
              <a:off x="1202" y="270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50" name="Rectangle 2002"/>
            <p:cNvSpPr>
              <a:spLocks noChangeArrowheads="1"/>
            </p:cNvSpPr>
            <p:nvPr/>
          </p:nvSpPr>
          <p:spPr bwMode="auto">
            <a:xfrm>
              <a:off x="1248" y="2705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51" name="Rectangle 2003"/>
            <p:cNvSpPr>
              <a:spLocks noChangeArrowheads="1"/>
            </p:cNvSpPr>
            <p:nvPr/>
          </p:nvSpPr>
          <p:spPr bwMode="auto">
            <a:xfrm>
              <a:off x="1293" y="2705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52" name="Rectangle 2004"/>
            <p:cNvSpPr>
              <a:spLocks noChangeArrowheads="1"/>
            </p:cNvSpPr>
            <p:nvPr/>
          </p:nvSpPr>
          <p:spPr bwMode="auto">
            <a:xfrm>
              <a:off x="113" y="265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53" name="Rectangle 2005"/>
            <p:cNvSpPr>
              <a:spLocks noChangeArrowheads="1"/>
            </p:cNvSpPr>
            <p:nvPr/>
          </p:nvSpPr>
          <p:spPr bwMode="auto">
            <a:xfrm>
              <a:off x="158" y="265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54" name="Rectangle 2006"/>
            <p:cNvSpPr>
              <a:spLocks noChangeArrowheads="1"/>
            </p:cNvSpPr>
            <p:nvPr/>
          </p:nvSpPr>
          <p:spPr bwMode="auto">
            <a:xfrm>
              <a:off x="203" y="265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55" name="Rectangle 2007"/>
            <p:cNvSpPr>
              <a:spLocks noChangeArrowheads="1"/>
            </p:cNvSpPr>
            <p:nvPr/>
          </p:nvSpPr>
          <p:spPr bwMode="auto">
            <a:xfrm>
              <a:off x="249" y="265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56" name="Rectangle 2008"/>
            <p:cNvSpPr>
              <a:spLocks noChangeArrowheads="1"/>
            </p:cNvSpPr>
            <p:nvPr/>
          </p:nvSpPr>
          <p:spPr bwMode="auto">
            <a:xfrm>
              <a:off x="294" y="265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57" name="Rectangle 2009"/>
            <p:cNvSpPr>
              <a:spLocks noChangeArrowheads="1"/>
            </p:cNvSpPr>
            <p:nvPr/>
          </p:nvSpPr>
          <p:spPr bwMode="auto">
            <a:xfrm>
              <a:off x="340" y="265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58" name="Rectangle 2010"/>
            <p:cNvSpPr>
              <a:spLocks noChangeArrowheads="1"/>
            </p:cNvSpPr>
            <p:nvPr/>
          </p:nvSpPr>
          <p:spPr bwMode="auto">
            <a:xfrm>
              <a:off x="385" y="265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59" name="Rectangle 2011"/>
            <p:cNvSpPr>
              <a:spLocks noChangeArrowheads="1"/>
            </p:cNvSpPr>
            <p:nvPr/>
          </p:nvSpPr>
          <p:spPr bwMode="auto">
            <a:xfrm>
              <a:off x="430" y="265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60" name="Rectangle 2012"/>
            <p:cNvSpPr>
              <a:spLocks noChangeArrowheads="1"/>
            </p:cNvSpPr>
            <p:nvPr/>
          </p:nvSpPr>
          <p:spPr bwMode="auto">
            <a:xfrm>
              <a:off x="476" y="2659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61" name="Rectangle 2013"/>
            <p:cNvSpPr>
              <a:spLocks noChangeArrowheads="1"/>
            </p:cNvSpPr>
            <p:nvPr/>
          </p:nvSpPr>
          <p:spPr bwMode="auto">
            <a:xfrm>
              <a:off x="521" y="265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62" name="Rectangle 2014"/>
            <p:cNvSpPr>
              <a:spLocks noChangeArrowheads="1"/>
            </p:cNvSpPr>
            <p:nvPr/>
          </p:nvSpPr>
          <p:spPr bwMode="auto">
            <a:xfrm>
              <a:off x="567" y="2659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63" name="Rectangle 2015"/>
            <p:cNvSpPr>
              <a:spLocks noChangeArrowheads="1"/>
            </p:cNvSpPr>
            <p:nvPr/>
          </p:nvSpPr>
          <p:spPr bwMode="auto">
            <a:xfrm>
              <a:off x="612" y="265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64" name="Rectangle 2016"/>
            <p:cNvSpPr>
              <a:spLocks noChangeArrowheads="1"/>
            </p:cNvSpPr>
            <p:nvPr/>
          </p:nvSpPr>
          <p:spPr bwMode="auto">
            <a:xfrm>
              <a:off x="657" y="265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65" name="Rectangle 2017"/>
            <p:cNvSpPr>
              <a:spLocks noChangeArrowheads="1"/>
            </p:cNvSpPr>
            <p:nvPr/>
          </p:nvSpPr>
          <p:spPr bwMode="auto">
            <a:xfrm>
              <a:off x="703" y="265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66" name="Rectangle 2018"/>
            <p:cNvSpPr>
              <a:spLocks noChangeArrowheads="1"/>
            </p:cNvSpPr>
            <p:nvPr/>
          </p:nvSpPr>
          <p:spPr bwMode="auto">
            <a:xfrm>
              <a:off x="748" y="265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67" name="Rectangle 2019"/>
            <p:cNvSpPr>
              <a:spLocks noChangeArrowheads="1"/>
            </p:cNvSpPr>
            <p:nvPr/>
          </p:nvSpPr>
          <p:spPr bwMode="auto">
            <a:xfrm>
              <a:off x="794" y="265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68" name="Rectangle 2020"/>
            <p:cNvSpPr>
              <a:spLocks noChangeArrowheads="1"/>
            </p:cNvSpPr>
            <p:nvPr/>
          </p:nvSpPr>
          <p:spPr bwMode="auto">
            <a:xfrm>
              <a:off x="839" y="265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69" name="Rectangle 2021"/>
            <p:cNvSpPr>
              <a:spLocks noChangeArrowheads="1"/>
            </p:cNvSpPr>
            <p:nvPr/>
          </p:nvSpPr>
          <p:spPr bwMode="auto">
            <a:xfrm>
              <a:off x="884" y="265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70" name="Rectangle 2022"/>
            <p:cNvSpPr>
              <a:spLocks noChangeArrowheads="1"/>
            </p:cNvSpPr>
            <p:nvPr/>
          </p:nvSpPr>
          <p:spPr bwMode="auto">
            <a:xfrm>
              <a:off x="930" y="265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71" name="Rectangle 2023"/>
            <p:cNvSpPr>
              <a:spLocks noChangeArrowheads="1"/>
            </p:cNvSpPr>
            <p:nvPr/>
          </p:nvSpPr>
          <p:spPr bwMode="auto">
            <a:xfrm>
              <a:off x="975" y="265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72" name="Rectangle 2024"/>
            <p:cNvSpPr>
              <a:spLocks noChangeArrowheads="1"/>
            </p:cNvSpPr>
            <p:nvPr/>
          </p:nvSpPr>
          <p:spPr bwMode="auto">
            <a:xfrm>
              <a:off x="1021" y="265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73" name="Rectangle 2025"/>
            <p:cNvSpPr>
              <a:spLocks noChangeArrowheads="1"/>
            </p:cNvSpPr>
            <p:nvPr/>
          </p:nvSpPr>
          <p:spPr bwMode="auto">
            <a:xfrm>
              <a:off x="1066" y="265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74" name="Rectangle 2026"/>
            <p:cNvSpPr>
              <a:spLocks noChangeArrowheads="1"/>
            </p:cNvSpPr>
            <p:nvPr/>
          </p:nvSpPr>
          <p:spPr bwMode="auto">
            <a:xfrm>
              <a:off x="1111" y="265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75" name="Rectangle 2027"/>
            <p:cNvSpPr>
              <a:spLocks noChangeArrowheads="1"/>
            </p:cNvSpPr>
            <p:nvPr/>
          </p:nvSpPr>
          <p:spPr bwMode="auto">
            <a:xfrm>
              <a:off x="1157" y="265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76" name="Rectangle 2028"/>
            <p:cNvSpPr>
              <a:spLocks noChangeArrowheads="1"/>
            </p:cNvSpPr>
            <p:nvPr/>
          </p:nvSpPr>
          <p:spPr bwMode="auto">
            <a:xfrm>
              <a:off x="1202" y="2659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77" name="Rectangle 2029"/>
            <p:cNvSpPr>
              <a:spLocks noChangeArrowheads="1"/>
            </p:cNvSpPr>
            <p:nvPr/>
          </p:nvSpPr>
          <p:spPr bwMode="auto">
            <a:xfrm>
              <a:off x="1248" y="265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78" name="Rectangle 2030"/>
            <p:cNvSpPr>
              <a:spLocks noChangeArrowheads="1"/>
            </p:cNvSpPr>
            <p:nvPr/>
          </p:nvSpPr>
          <p:spPr bwMode="auto">
            <a:xfrm>
              <a:off x="1293" y="2659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79" name="Rectangle 2031"/>
            <p:cNvSpPr>
              <a:spLocks noChangeArrowheads="1"/>
            </p:cNvSpPr>
            <p:nvPr/>
          </p:nvSpPr>
          <p:spPr bwMode="auto">
            <a:xfrm>
              <a:off x="113" y="261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80" name="Rectangle 2032"/>
            <p:cNvSpPr>
              <a:spLocks noChangeArrowheads="1"/>
            </p:cNvSpPr>
            <p:nvPr/>
          </p:nvSpPr>
          <p:spPr bwMode="auto">
            <a:xfrm>
              <a:off x="158" y="261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81" name="Rectangle 2033"/>
            <p:cNvSpPr>
              <a:spLocks noChangeArrowheads="1"/>
            </p:cNvSpPr>
            <p:nvPr/>
          </p:nvSpPr>
          <p:spPr bwMode="auto">
            <a:xfrm>
              <a:off x="203" y="261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82" name="Rectangle 2034"/>
            <p:cNvSpPr>
              <a:spLocks noChangeArrowheads="1"/>
            </p:cNvSpPr>
            <p:nvPr/>
          </p:nvSpPr>
          <p:spPr bwMode="auto">
            <a:xfrm>
              <a:off x="249" y="261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83" name="Rectangle 2035"/>
            <p:cNvSpPr>
              <a:spLocks noChangeArrowheads="1"/>
            </p:cNvSpPr>
            <p:nvPr/>
          </p:nvSpPr>
          <p:spPr bwMode="auto">
            <a:xfrm>
              <a:off x="294" y="261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84" name="Rectangle 2036"/>
            <p:cNvSpPr>
              <a:spLocks noChangeArrowheads="1"/>
            </p:cNvSpPr>
            <p:nvPr/>
          </p:nvSpPr>
          <p:spPr bwMode="auto">
            <a:xfrm>
              <a:off x="340" y="261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85" name="Rectangle 2037"/>
            <p:cNvSpPr>
              <a:spLocks noChangeArrowheads="1"/>
            </p:cNvSpPr>
            <p:nvPr/>
          </p:nvSpPr>
          <p:spPr bwMode="auto">
            <a:xfrm>
              <a:off x="385" y="261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86" name="Rectangle 2038"/>
            <p:cNvSpPr>
              <a:spLocks noChangeArrowheads="1"/>
            </p:cNvSpPr>
            <p:nvPr/>
          </p:nvSpPr>
          <p:spPr bwMode="auto">
            <a:xfrm>
              <a:off x="430" y="261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87" name="Rectangle 2039"/>
            <p:cNvSpPr>
              <a:spLocks noChangeArrowheads="1"/>
            </p:cNvSpPr>
            <p:nvPr/>
          </p:nvSpPr>
          <p:spPr bwMode="auto">
            <a:xfrm>
              <a:off x="476" y="2614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88" name="Rectangle 2040"/>
            <p:cNvSpPr>
              <a:spLocks noChangeArrowheads="1"/>
            </p:cNvSpPr>
            <p:nvPr/>
          </p:nvSpPr>
          <p:spPr bwMode="auto">
            <a:xfrm>
              <a:off x="521" y="261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89" name="Rectangle 2041"/>
            <p:cNvSpPr>
              <a:spLocks noChangeArrowheads="1"/>
            </p:cNvSpPr>
            <p:nvPr/>
          </p:nvSpPr>
          <p:spPr bwMode="auto">
            <a:xfrm>
              <a:off x="567" y="2614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90" name="Rectangle 2042"/>
            <p:cNvSpPr>
              <a:spLocks noChangeArrowheads="1"/>
            </p:cNvSpPr>
            <p:nvPr/>
          </p:nvSpPr>
          <p:spPr bwMode="auto">
            <a:xfrm>
              <a:off x="612" y="2614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91" name="Rectangle 2043"/>
            <p:cNvSpPr>
              <a:spLocks noChangeArrowheads="1"/>
            </p:cNvSpPr>
            <p:nvPr/>
          </p:nvSpPr>
          <p:spPr bwMode="auto">
            <a:xfrm>
              <a:off x="657" y="2614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92" name="Rectangle 2044"/>
            <p:cNvSpPr>
              <a:spLocks noChangeArrowheads="1"/>
            </p:cNvSpPr>
            <p:nvPr/>
          </p:nvSpPr>
          <p:spPr bwMode="auto">
            <a:xfrm>
              <a:off x="703" y="2614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93" name="Rectangle 2045"/>
            <p:cNvSpPr>
              <a:spLocks noChangeArrowheads="1"/>
            </p:cNvSpPr>
            <p:nvPr/>
          </p:nvSpPr>
          <p:spPr bwMode="auto">
            <a:xfrm>
              <a:off x="748" y="2614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94" name="Rectangle 2046"/>
            <p:cNvSpPr>
              <a:spLocks noChangeArrowheads="1"/>
            </p:cNvSpPr>
            <p:nvPr/>
          </p:nvSpPr>
          <p:spPr bwMode="auto">
            <a:xfrm>
              <a:off x="794" y="2614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95" name="Rectangle 2047"/>
            <p:cNvSpPr>
              <a:spLocks noChangeArrowheads="1"/>
            </p:cNvSpPr>
            <p:nvPr/>
          </p:nvSpPr>
          <p:spPr bwMode="auto">
            <a:xfrm>
              <a:off x="839" y="2614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96" name="Rectangle 2048"/>
            <p:cNvSpPr>
              <a:spLocks noChangeArrowheads="1"/>
            </p:cNvSpPr>
            <p:nvPr/>
          </p:nvSpPr>
          <p:spPr bwMode="auto">
            <a:xfrm>
              <a:off x="884" y="2614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97" name="Rectangle 2049"/>
            <p:cNvSpPr>
              <a:spLocks noChangeArrowheads="1"/>
            </p:cNvSpPr>
            <p:nvPr/>
          </p:nvSpPr>
          <p:spPr bwMode="auto">
            <a:xfrm>
              <a:off x="930" y="2614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98" name="Rectangle 2050"/>
            <p:cNvSpPr>
              <a:spLocks noChangeArrowheads="1"/>
            </p:cNvSpPr>
            <p:nvPr/>
          </p:nvSpPr>
          <p:spPr bwMode="auto">
            <a:xfrm>
              <a:off x="975" y="2614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299" name="Rectangle 2051"/>
            <p:cNvSpPr>
              <a:spLocks noChangeArrowheads="1"/>
            </p:cNvSpPr>
            <p:nvPr/>
          </p:nvSpPr>
          <p:spPr bwMode="auto">
            <a:xfrm>
              <a:off x="1021" y="2614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00" name="Rectangle 2052"/>
            <p:cNvSpPr>
              <a:spLocks noChangeArrowheads="1"/>
            </p:cNvSpPr>
            <p:nvPr/>
          </p:nvSpPr>
          <p:spPr bwMode="auto">
            <a:xfrm>
              <a:off x="1066" y="2614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01" name="Rectangle 2053"/>
            <p:cNvSpPr>
              <a:spLocks noChangeArrowheads="1"/>
            </p:cNvSpPr>
            <p:nvPr/>
          </p:nvSpPr>
          <p:spPr bwMode="auto">
            <a:xfrm>
              <a:off x="1111" y="2614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02" name="Rectangle 2054"/>
            <p:cNvSpPr>
              <a:spLocks noChangeArrowheads="1"/>
            </p:cNvSpPr>
            <p:nvPr/>
          </p:nvSpPr>
          <p:spPr bwMode="auto">
            <a:xfrm>
              <a:off x="1157" y="2614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03" name="Rectangle 2055"/>
            <p:cNvSpPr>
              <a:spLocks noChangeArrowheads="1"/>
            </p:cNvSpPr>
            <p:nvPr/>
          </p:nvSpPr>
          <p:spPr bwMode="auto">
            <a:xfrm>
              <a:off x="1202" y="2614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04" name="Rectangle 2056"/>
            <p:cNvSpPr>
              <a:spLocks noChangeArrowheads="1"/>
            </p:cNvSpPr>
            <p:nvPr/>
          </p:nvSpPr>
          <p:spPr bwMode="auto">
            <a:xfrm>
              <a:off x="1248" y="2614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05" name="Rectangle 2057"/>
            <p:cNvSpPr>
              <a:spLocks noChangeArrowheads="1"/>
            </p:cNvSpPr>
            <p:nvPr/>
          </p:nvSpPr>
          <p:spPr bwMode="auto">
            <a:xfrm>
              <a:off x="1293" y="2614"/>
              <a:ext cx="45" cy="45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06" name="Rectangle 2058"/>
            <p:cNvSpPr>
              <a:spLocks noChangeArrowheads="1"/>
            </p:cNvSpPr>
            <p:nvPr/>
          </p:nvSpPr>
          <p:spPr bwMode="auto">
            <a:xfrm>
              <a:off x="113" y="256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07" name="Rectangle 2059"/>
            <p:cNvSpPr>
              <a:spLocks noChangeArrowheads="1"/>
            </p:cNvSpPr>
            <p:nvPr/>
          </p:nvSpPr>
          <p:spPr bwMode="auto">
            <a:xfrm>
              <a:off x="158" y="256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08" name="Rectangle 2060"/>
            <p:cNvSpPr>
              <a:spLocks noChangeArrowheads="1"/>
            </p:cNvSpPr>
            <p:nvPr/>
          </p:nvSpPr>
          <p:spPr bwMode="auto">
            <a:xfrm>
              <a:off x="203" y="256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09" name="Rectangle 2061"/>
            <p:cNvSpPr>
              <a:spLocks noChangeArrowheads="1"/>
            </p:cNvSpPr>
            <p:nvPr/>
          </p:nvSpPr>
          <p:spPr bwMode="auto">
            <a:xfrm>
              <a:off x="249" y="256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10" name="Rectangle 2062"/>
            <p:cNvSpPr>
              <a:spLocks noChangeArrowheads="1"/>
            </p:cNvSpPr>
            <p:nvPr/>
          </p:nvSpPr>
          <p:spPr bwMode="auto">
            <a:xfrm>
              <a:off x="294" y="256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11" name="Rectangle 2063"/>
            <p:cNvSpPr>
              <a:spLocks noChangeArrowheads="1"/>
            </p:cNvSpPr>
            <p:nvPr/>
          </p:nvSpPr>
          <p:spPr bwMode="auto">
            <a:xfrm>
              <a:off x="340" y="256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12" name="Rectangle 2064"/>
            <p:cNvSpPr>
              <a:spLocks noChangeArrowheads="1"/>
            </p:cNvSpPr>
            <p:nvPr/>
          </p:nvSpPr>
          <p:spPr bwMode="auto">
            <a:xfrm>
              <a:off x="385" y="256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13" name="Rectangle 2065"/>
            <p:cNvSpPr>
              <a:spLocks noChangeArrowheads="1"/>
            </p:cNvSpPr>
            <p:nvPr/>
          </p:nvSpPr>
          <p:spPr bwMode="auto">
            <a:xfrm>
              <a:off x="430" y="256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14" name="Rectangle 2066"/>
            <p:cNvSpPr>
              <a:spLocks noChangeArrowheads="1"/>
            </p:cNvSpPr>
            <p:nvPr/>
          </p:nvSpPr>
          <p:spPr bwMode="auto">
            <a:xfrm>
              <a:off x="476" y="2568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15" name="Rectangle 2067"/>
            <p:cNvSpPr>
              <a:spLocks noChangeArrowheads="1"/>
            </p:cNvSpPr>
            <p:nvPr/>
          </p:nvSpPr>
          <p:spPr bwMode="auto">
            <a:xfrm>
              <a:off x="521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16" name="Rectangle 2068"/>
            <p:cNvSpPr>
              <a:spLocks noChangeArrowheads="1"/>
            </p:cNvSpPr>
            <p:nvPr/>
          </p:nvSpPr>
          <p:spPr bwMode="auto">
            <a:xfrm>
              <a:off x="567" y="2568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17" name="Rectangle 2069"/>
            <p:cNvSpPr>
              <a:spLocks noChangeArrowheads="1"/>
            </p:cNvSpPr>
            <p:nvPr/>
          </p:nvSpPr>
          <p:spPr bwMode="auto">
            <a:xfrm>
              <a:off x="612" y="2568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18" name="Rectangle 2070"/>
            <p:cNvSpPr>
              <a:spLocks noChangeArrowheads="1"/>
            </p:cNvSpPr>
            <p:nvPr/>
          </p:nvSpPr>
          <p:spPr bwMode="auto">
            <a:xfrm>
              <a:off x="657" y="2568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19" name="Rectangle 2071"/>
            <p:cNvSpPr>
              <a:spLocks noChangeArrowheads="1"/>
            </p:cNvSpPr>
            <p:nvPr/>
          </p:nvSpPr>
          <p:spPr bwMode="auto">
            <a:xfrm>
              <a:off x="703" y="2568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20" name="Rectangle 2072"/>
            <p:cNvSpPr>
              <a:spLocks noChangeArrowheads="1"/>
            </p:cNvSpPr>
            <p:nvPr/>
          </p:nvSpPr>
          <p:spPr bwMode="auto">
            <a:xfrm>
              <a:off x="748" y="2568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21" name="Rectangle 2073"/>
            <p:cNvSpPr>
              <a:spLocks noChangeArrowheads="1"/>
            </p:cNvSpPr>
            <p:nvPr/>
          </p:nvSpPr>
          <p:spPr bwMode="auto">
            <a:xfrm>
              <a:off x="794" y="2568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22" name="Rectangle 2074"/>
            <p:cNvSpPr>
              <a:spLocks noChangeArrowheads="1"/>
            </p:cNvSpPr>
            <p:nvPr/>
          </p:nvSpPr>
          <p:spPr bwMode="auto">
            <a:xfrm>
              <a:off x="839" y="256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23" name="Rectangle 2075"/>
            <p:cNvSpPr>
              <a:spLocks noChangeArrowheads="1"/>
            </p:cNvSpPr>
            <p:nvPr/>
          </p:nvSpPr>
          <p:spPr bwMode="auto">
            <a:xfrm>
              <a:off x="884" y="256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24" name="Rectangle 2076"/>
            <p:cNvSpPr>
              <a:spLocks noChangeArrowheads="1"/>
            </p:cNvSpPr>
            <p:nvPr/>
          </p:nvSpPr>
          <p:spPr bwMode="auto">
            <a:xfrm>
              <a:off x="930" y="256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25" name="Rectangle 2077"/>
            <p:cNvSpPr>
              <a:spLocks noChangeArrowheads="1"/>
            </p:cNvSpPr>
            <p:nvPr/>
          </p:nvSpPr>
          <p:spPr bwMode="auto">
            <a:xfrm>
              <a:off x="975" y="256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26" name="Rectangle 2078"/>
            <p:cNvSpPr>
              <a:spLocks noChangeArrowheads="1"/>
            </p:cNvSpPr>
            <p:nvPr/>
          </p:nvSpPr>
          <p:spPr bwMode="auto">
            <a:xfrm>
              <a:off x="1021" y="256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27" name="Rectangle 2079"/>
            <p:cNvSpPr>
              <a:spLocks noChangeArrowheads="1"/>
            </p:cNvSpPr>
            <p:nvPr/>
          </p:nvSpPr>
          <p:spPr bwMode="auto">
            <a:xfrm>
              <a:off x="1066" y="256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28" name="Rectangle 2080"/>
            <p:cNvSpPr>
              <a:spLocks noChangeArrowheads="1"/>
            </p:cNvSpPr>
            <p:nvPr/>
          </p:nvSpPr>
          <p:spPr bwMode="auto">
            <a:xfrm>
              <a:off x="1111" y="256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29" name="Rectangle 2081"/>
            <p:cNvSpPr>
              <a:spLocks noChangeArrowheads="1"/>
            </p:cNvSpPr>
            <p:nvPr/>
          </p:nvSpPr>
          <p:spPr bwMode="auto">
            <a:xfrm>
              <a:off x="1157" y="256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30" name="Rectangle 2082"/>
            <p:cNvSpPr>
              <a:spLocks noChangeArrowheads="1"/>
            </p:cNvSpPr>
            <p:nvPr/>
          </p:nvSpPr>
          <p:spPr bwMode="auto">
            <a:xfrm>
              <a:off x="1202" y="256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31" name="Rectangle 2083"/>
            <p:cNvSpPr>
              <a:spLocks noChangeArrowheads="1"/>
            </p:cNvSpPr>
            <p:nvPr/>
          </p:nvSpPr>
          <p:spPr bwMode="auto">
            <a:xfrm>
              <a:off x="1248" y="256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32" name="Rectangle 2084"/>
            <p:cNvSpPr>
              <a:spLocks noChangeArrowheads="1"/>
            </p:cNvSpPr>
            <p:nvPr/>
          </p:nvSpPr>
          <p:spPr bwMode="auto">
            <a:xfrm>
              <a:off x="1293" y="256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33" name="Rectangle 2085"/>
            <p:cNvSpPr>
              <a:spLocks noChangeArrowheads="1"/>
            </p:cNvSpPr>
            <p:nvPr/>
          </p:nvSpPr>
          <p:spPr bwMode="auto">
            <a:xfrm>
              <a:off x="113" y="252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34" name="Rectangle 2086"/>
            <p:cNvSpPr>
              <a:spLocks noChangeArrowheads="1"/>
            </p:cNvSpPr>
            <p:nvPr/>
          </p:nvSpPr>
          <p:spPr bwMode="auto">
            <a:xfrm>
              <a:off x="158" y="252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35" name="Rectangle 2087"/>
            <p:cNvSpPr>
              <a:spLocks noChangeArrowheads="1"/>
            </p:cNvSpPr>
            <p:nvPr/>
          </p:nvSpPr>
          <p:spPr bwMode="auto">
            <a:xfrm>
              <a:off x="203" y="252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36" name="Rectangle 2088"/>
            <p:cNvSpPr>
              <a:spLocks noChangeArrowheads="1"/>
            </p:cNvSpPr>
            <p:nvPr/>
          </p:nvSpPr>
          <p:spPr bwMode="auto">
            <a:xfrm>
              <a:off x="249" y="252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37" name="Rectangle 2089"/>
            <p:cNvSpPr>
              <a:spLocks noChangeArrowheads="1"/>
            </p:cNvSpPr>
            <p:nvPr/>
          </p:nvSpPr>
          <p:spPr bwMode="auto">
            <a:xfrm>
              <a:off x="294" y="252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38" name="Rectangle 2090"/>
            <p:cNvSpPr>
              <a:spLocks noChangeArrowheads="1"/>
            </p:cNvSpPr>
            <p:nvPr/>
          </p:nvSpPr>
          <p:spPr bwMode="auto">
            <a:xfrm>
              <a:off x="340" y="252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39" name="Rectangle 2091"/>
            <p:cNvSpPr>
              <a:spLocks noChangeArrowheads="1"/>
            </p:cNvSpPr>
            <p:nvPr/>
          </p:nvSpPr>
          <p:spPr bwMode="auto">
            <a:xfrm>
              <a:off x="385" y="252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40" name="Rectangle 2092"/>
            <p:cNvSpPr>
              <a:spLocks noChangeArrowheads="1"/>
            </p:cNvSpPr>
            <p:nvPr/>
          </p:nvSpPr>
          <p:spPr bwMode="auto">
            <a:xfrm>
              <a:off x="430" y="252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41" name="Rectangle 2093"/>
            <p:cNvSpPr>
              <a:spLocks noChangeArrowheads="1"/>
            </p:cNvSpPr>
            <p:nvPr/>
          </p:nvSpPr>
          <p:spPr bwMode="auto">
            <a:xfrm>
              <a:off x="476" y="2523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42" name="Rectangle 2094"/>
            <p:cNvSpPr>
              <a:spLocks noChangeArrowheads="1"/>
            </p:cNvSpPr>
            <p:nvPr/>
          </p:nvSpPr>
          <p:spPr bwMode="auto">
            <a:xfrm>
              <a:off x="521" y="252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43" name="Rectangle 2095"/>
            <p:cNvSpPr>
              <a:spLocks noChangeArrowheads="1"/>
            </p:cNvSpPr>
            <p:nvPr/>
          </p:nvSpPr>
          <p:spPr bwMode="auto">
            <a:xfrm>
              <a:off x="567" y="252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44" name="Rectangle 2096"/>
            <p:cNvSpPr>
              <a:spLocks noChangeArrowheads="1"/>
            </p:cNvSpPr>
            <p:nvPr/>
          </p:nvSpPr>
          <p:spPr bwMode="auto">
            <a:xfrm>
              <a:off x="612" y="252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45" name="Rectangle 2097"/>
            <p:cNvSpPr>
              <a:spLocks noChangeArrowheads="1"/>
            </p:cNvSpPr>
            <p:nvPr/>
          </p:nvSpPr>
          <p:spPr bwMode="auto">
            <a:xfrm>
              <a:off x="657" y="252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46" name="Rectangle 2098"/>
            <p:cNvSpPr>
              <a:spLocks noChangeArrowheads="1"/>
            </p:cNvSpPr>
            <p:nvPr/>
          </p:nvSpPr>
          <p:spPr bwMode="auto">
            <a:xfrm>
              <a:off x="703" y="252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47" name="Rectangle 2099"/>
            <p:cNvSpPr>
              <a:spLocks noChangeArrowheads="1"/>
            </p:cNvSpPr>
            <p:nvPr/>
          </p:nvSpPr>
          <p:spPr bwMode="auto">
            <a:xfrm>
              <a:off x="748" y="252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48" name="Rectangle 2100"/>
            <p:cNvSpPr>
              <a:spLocks noChangeArrowheads="1"/>
            </p:cNvSpPr>
            <p:nvPr/>
          </p:nvSpPr>
          <p:spPr bwMode="auto">
            <a:xfrm>
              <a:off x="794" y="2523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49" name="Rectangle 2101"/>
            <p:cNvSpPr>
              <a:spLocks noChangeArrowheads="1"/>
            </p:cNvSpPr>
            <p:nvPr/>
          </p:nvSpPr>
          <p:spPr bwMode="auto">
            <a:xfrm>
              <a:off x="839" y="2523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50" name="Rectangle 2102"/>
            <p:cNvSpPr>
              <a:spLocks noChangeArrowheads="1"/>
            </p:cNvSpPr>
            <p:nvPr/>
          </p:nvSpPr>
          <p:spPr bwMode="auto">
            <a:xfrm>
              <a:off x="884" y="2523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51" name="Rectangle 2103"/>
            <p:cNvSpPr>
              <a:spLocks noChangeArrowheads="1"/>
            </p:cNvSpPr>
            <p:nvPr/>
          </p:nvSpPr>
          <p:spPr bwMode="auto">
            <a:xfrm>
              <a:off x="930" y="252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52" name="Rectangle 2104"/>
            <p:cNvSpPr>
              <a:spLocks noChangeArrowheads="1"/>
            </p:cNvSpPr>
            <p:nvPr/>
          </p:nvSpPr>
          <p:spPr bwMode="auto">
            <a:xfrm>
              <a:off x="975" y="252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53" name="Rectangle 2105"/>
            <p:cNvSpPr>
              <a:spLocks noChangeArrowheads="1"/>
            </p:cNvSpPr>
            <p:nvPr/>
          </p:nvSpPr>
          <p:spPr bwMode="auto">
            <a:xfrm>
              <a:off x="1021" y="252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54" name="Rectangle 2106"/>
            <p:cNvSpPr>
              <a:spLocks noChangeArrowheads="1"/>
            </p:cNvSpPr>
            <p:nvPr/>
          </p:nvSpPr>
          <p:spPr bwMode="auto">
            <a:xfrm>
              <a:off x="1066" y="252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55" name="Rectangle 2107"/>
            <p:cNvSpPr>
              <a:spLocks noChangeArrowheads="1"/>
            </p:cNvSpPr>
            <p:nvPr/>
          </p:nvSpPr>
          <p:spPr bwMode="auto">
            <a:xfrm>
              <a:off x="1111" y="252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56" name="Rectangle 2108"/>
            <p:cNvSpPr>
              <a:spLocks noChangeArrowheads="1"/>
            </p:cNvSpPr>
            <p:nvPr/>
          </p:nvSpPr>
          <p:spPr bwMode="auto">
            <a:xfrm>
              <a:off x="1157" y="252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57" name="Rectangle 2109"/>
            <p:cNvSpPr>
              <a:spLocks noChangeArrowheads="1"/>
            </p:cNvSpPr>
            <p:nvPr/>
          </p:nvSpPr>
          <p:spPr bwMode="auto">
            <a:xfrm>
              <a:off x="1202" y="252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58" name="Rectangle 2110"/>
            <p:cNvSpPr>
              <a:spLocks noChangeArrowheads="1"/>
            </p:cNvSpPr>
            <p:nvPr/>
          </p:nvSpPr>
          <p:spPr bwMode="auto">
            <a:xfrm>
              <a:off x="1248" y="252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59" name="Rectangle 2111"/>
            <p:cNvSpPr>
              <a:spLocks noChangeArrowheads="1"/>
            </p:cNvSpPr>
            <p:nvPr/>
          </p:nvSpPr>
          <p:spPr bwMode="auto">
            <a:xfrm>
              <a:off x="1293" y="252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60" name="Rectangle 2112"/>
            <p:cNvSpPr>
              <a:spLocks noChangeArrowheads="1"/>
            </p:cNvSpPr>
            <p:nvPr/>
          </p:nvSpPr>
          <p:spPr bwMode="auto">
            <a:xfrm>
              <a:off x="113" y="247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61" name="Rectangle 2113"/>
            <p:cNvSpPr>
              <a:spLocks noChangeArrowheads="1"/>
            </p:cNvSpPr>
            <p:nvPr/>
          </p:nvSpPr>
          <p:spPr bwMode="auto">
            <a:xfrm>
              <a:off x="158" y="247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62" name="Rectangle 2114"/>
            <p:cNvSpPr>
              <a:spLocks noChangeArrowheads="1"/>
            </p:cNvSpPr>
            <p:nvPr/>
          </p:nvSpPr>
          <p:spPr bwMode="auto">
            <a:xfrm>
              <a:off x="203" y="247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63" name="Rectangle 2115"/>
            <p:cNvSpPr>
              <a:spLocks noChangeArrowheads="1"/>
            </p:cNvSpPr>
            <p:nvPr/>
          </p:nvSpPr>
          <p:spPr bwMode="auto">
            <a:xfrm>
              <a:off x="249" y="247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64" name="Rectangle 2116"/>
            <p:cNvSpPr>
              <a:spLocks noChangeArrowheads="1"/>
            </p:cNvSpPr>
            <p:nvPr/>
          </p:nvSpPr>
          <p:spPr bwMode="auto">
            <a:xfrm>
              <a:off x="294" y="247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65" name="Rectangle 2117"/>
            <p:cNvSpPr>
              <a:spLocks noChangeArrowheads="1"/>
            </p:cNvSpPr>
            <p:nvPr/>
          </p:nvSpPr>
          <p:spPr bwMode="auto">
            <a:xfrm>
              <a:off x="340" y="247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66" name="Rectangle 2118"/>
            <p:cNvSpPr>
              <a:spLocks noChangeArrowheads="1"/>
            </p:cNvSpPr>
            <p:nvPr/>
          </p:nvSpPr>
          <p:spPr bwMode="auto">
            <a:xfrm>
              <a:off x="385" y="247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67" name="Rectangle 2119"/>
            <p:cNvSpPr>
              <a:spLocks noChangeArrowheads="1"/>
            </p:cNvSpPr>
            <p:nvPr/>
          </p:nvSpPr>
          <p:spPr bwMode="auto">
            <a:xfrm>
              <a:off x="430" y="247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68" name="Rectangle 2120"/>
            <p:cNvSpPr>
              <a:spLocks noChangeArrowheads="1"/>
            </p:cNvSpPr>
            <p:nvPr/>
          </p:nvSpPr>
          <p:spPr bwMode="auto">
            <a:xfrm>
              <a:off x="476" y="2477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69" name="Rectangle 2121"/>
            <p:cNvSpPr>
              <a:spLocks noChangeArrowheads="1"/>
            </p:cNvSpPr>
            <p:nvPr/>
          </p:nvSpPr>
          <p:spPr bwMode="auto">
            <a:xfrm>
              <a:off x="521" y="2477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70" name="Rectangle 2122"/>
            <p:cNvSpPr>
              <a:spLocks noChangeArrowheads="1"/>
            </p:cNvSpPr>
            <p:nvPr/>
          </p:nvSpPr>
          <p:spPr bwMode="auto">
            <a:xfrm>
              <a:off x="567" y="2477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71" name="Rectangle 2123"/>
            <p:cNvSpPr>
              <a:spLocks noChangeArrowheads="1"/>
            </p:cNvSpPr>
            <p:nvPr/>
          </p:nvSpPr>
          <p:spPr bwMode="auto">
            <a:xfrm>
              <a:off x="612" y="2477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72" name="Rectangle 2124"/>
            <p:cNvSpPr>
              <a:spLocks noChangeArrowheads="1"/>
            </p:cNvSpPr>
            <p:nvPr/>
          </p:nvSpPr>
          <p:spPr bwMode="auto">
            <a:xfrm>
              <a:off x="657" y="2477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73" name="Rectangle 2125"/>
            <p:cNvSpPr>
              <a:spLocks noChangeArrowheads="1"/>
            </p:cNvSpPr>
            <p:nvPr/>
          </p:nvSpPr>
          <p:spPr bwMode="auto">
            <a:xfrm>
              <a:off x="703" y="2477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74" name="Rectangle 2126"/>
            <p:cNvSpPr>
              <a:spLocks noChangeArrowheads="1"/>
            </p:cNvSpPr>
            <p:nvPr/>
          </p:nvSpPr>
          <p:spPr bwMode="auto">
            <a:xfrm>
              <a:off x="748" y="247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75" name="Rectangle 2127"/>
            <p:cNvSpPr>
              <a:spLocks noChangeArrowheads="1"/>
            </p:cNvSpPr>
            <p:nvPr/>
          </p:nvSpPr>
          <p:spPr bwMode="auto">
            <a:xfrm>
              <a:off x="794" y="247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76" name="Rectangle 2128"/>
            <p:cNvSpPr>
              <a:spLocks noChangeArrowheads="1"/>
            </p:cNvSpPr>
            <p:nvPr/>
          </p:nvSpPr>
          <p:spPr bwMode="auto">
            <a:xfrm>
              <a:off x="839" y="247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77" name="Rectangle 2129"/>
            <p:cNvSpPr>
              <a:spLocks noChangeArrowheads="1"/>
            </p:cNvSpPr>
            <p:nvPr/>
          </p:nvSpPr>
          <p:spPr bwMode="auto">
            <a:xfrm>
              <a:off x="884" y="2477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78" name="Rectangle 2130"/>
            <p:cNvSpPr>
              <a:spLocks noChangeArrowheads="1"/>
            </p:cNvSpPr>
            <p:nvPr/>
          </p:nvSpPr>
          <p:spPr bwMode="auto">
            <a:xfrm>
              <a:off x="930" y="2477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79" name="Rectangle 2131"/>
            <p:cNvSpPr>
              <a:spLocks noChangeArrowheads="1"/>
            </p:cNvSpPr>
            <p:nvPr/>
          </p:nvSpPr>
          <p:spPr bwMode="auto">
            <a:xfrm>
              <a:off x="975" y="2477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80" name="Rectangle 2132"/>
            <p:cNvSpPr>
              <a:spLocks noChangeArrowheads="1"/>
            </p:cNvSpPr>
            <p:nvPr/>
          </p:nvSpPr>
          <p:spPr bwMode="auto">
            <a:xfrm>
              <a:off x="1021" y="2477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81" name="Rectangle 2133"/>
            <p:cNvSpPr>
              <a:spLocks noChangeArrowheads="1"/>
            </p:cNvSpPr>
            <p:nvPr/>
          </p:nvSpPr>
          <p:spPr bwMode="auto">
            <a:xfrm>
              <a:off x="1066" y="2477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82" name="Rectangle 2134"/>
            <p:cNvSpPr>
              <a:spLocks noChangeArrowheads="1"/>
            </p:cNvSpPr>
            <p:nvPr/>
          </p:nvSpPr>
          <p:spPr bwMode="auto">
            <a:xfrm>
              <a:off x="1111" y="2477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83" name="Rectangle 2135"/>
            <p:cNvSpPr>
              <a:spLocks noChangeArrowheads="1"/>
            </p:cNvSpPr>
            <p:nvPr/>
          </p:nvSpPr>
          <p:spPr bwMode="auto">
            <a:xfrm>
              <a:off x="1157" y="2477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84" name="Rectangle 2136"/>
            <p:cNvSpPr>
              <a:spLocks noChangeArrowheads="1"/>
            </p:cNvSpPr>
            <p:nvPr/>
          </p:nvSpPr>
          <p:spPr bwMode="auto">
            <a:xfrm>
              <a:off x="1202" y="2477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85" name="Rectangle 2137"/>
            <p:cNvSpPr>
              <a:spLocks noChangeArrowheads="1"/>
            </p:cNvSpPr>
            <p:nvPr/>
          </p:nvSpPr>
          <p:spPr bwMode="auto">
            <a:xfrm>
              <a:off x="1248" y="2477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86" name="Rectangle 2138"/>
            <p:cNvSpPr>
              <a:spLocks noChangeArrowheads="1"/>
            </p:cNvSpPr>
            <p:nvPr/>
          </p:nvSpPr>
          <p:spPr bwMode="auto">
            <a:xfrm>
              <a:off x="1293" y="2477"/>
              <a:ext cx="45" cy="45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87" name="Rectangle 2139"/>
            <p:cNvSpPr>
              <a:spLocks noChangeArrowheads="1"/>
            </p:cNvSpPr>
            <p:nvPr/>
          </p:nvSpPr>
          <p:spPr bwMode="auto">
            <a:xfrm>
              <a:off x="113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88" name="Rectangle 2140"/>
            <p:cNvSpPr>
              <a:spLocks noChangeArrowheads="1"/>
            </p:cNvSpPr>
            <p:nvPr/>
          </p:nvSpPr>
          <p:spPr bwMode="auto">
            <a:xfrm>
              <a:off x="158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89" name="Rectangle 2141"/>
            <p:cNvSpPr>
              <a:spLocks noChangeArrowheads="1"/>
            </p:cNvSpPr>
            <p:nvPr/>
          </p:nvSpPr>
          <p:spPr bwMode="auto">
            <a:xfrm>
              <a:off x="203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90" name="Rectangle 2142"/>
            <p:cNvSpPr>
              <a:spLocks noChangeArrowheads="1"/>
            </p:cNvSpPr>
            <p:nvPr/>
          </p:nvSpPr>
          <p:spPr bwMode="auto">
            <a:xfrm>
              <a:off x="249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91" name="Rectangle 2143"/>
            <p:cNvSpPr>
              <a:spLocks noChangeArrowheads="1"/>
            </p:cNvSpPr>
            <p:nvPr/>
          </p:nvSpPr>
          <p:spPr bwMode="auto">
            <a:xfrm>
              <a:off x="294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92" name="Rectangle 2144"/>
            <p:cNvSpPr>
              <a:spLocks noChangeArrowheads="1"/>
            </p:cNvSpPr>
            <p:nvPr/>
          </p:nvSpPr>
          <p:spPr bwMode="auto">
            <a:xfrm>
              <a:off x="340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93" name="Rectangle 2145"/>
            <p:cNvSpPr>
              <a:spLocks noChangeArrowheads="1"/>
            </p:cNvSpPr>
            <p:nvPr/>
          </p:nvSpPr>
          <p:spPr bwMode="auto">
            <a:xfrm>
              <a:off x="385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94" name="Rectangle 2146"/>
            <p:cNvSpPr>
              <a:spLocks noChangeArrowheads="1"/>
            </p:cNvSpPr>
            <p:nvPr/>
          </p:nvSpPr>
          <p:spPr bwMode="auto">
            <a:xfrm>
              <a:off x="430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95" name="Rectangle 2147"/>
            <p:cNvSpPr>
              <a:spLocks noChangeArrowheads="1"/>
            </p:cNvSpPr>
            <p:nvPr/>
          </p:nvSpPr>
          <p:spPr bwMode="auto">
            <a:xfrm>
              <a:off x="476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96" name="Rectangle 2148"/>
            <p:cNvSpPr>
              <a:spLocks noChangeArrowheads="1"/>
            </p:cNvSpPr>
            <p:nvPr/>
          </p:nvSpPr>
          <p:spPr bwMode="auto">
            <a:xfrm>
              <a:off x="521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97" name="Rectangle 2149"/>
            <p:cNvSpPr>
              <a:spLocks noChangeArrowheads="1"/>
            </p:cNvSpPr>
            <p:nvPr/>
          </p:nvSpPr>
          <p:spPr bwMode="auto">
            <a:xfrm>
              <a:off x="567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98" name="Rectangle 2150"/>
            <p:cNvSpPr>
              <a:spLocks noChangeArrowheads="1"/>
            </p:cNvSpPr>
            <p:nvPr/>
          </p:nvSpPr>
          <p:spPr bwMode="auto">
            <a:xfrm>
              <a:off x="612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399" name="Rectangle 2151"/>
            <p:cNvSpPr>
              <a:spLocks noChangeArrowheads="1"/>
            </p:cNvSpPr>
            <p:nvPr/>
          </p:nvSpPr>
          <p:spPr bwMode="auto">
            <a:xfrm>
              <a:off x="657" y="243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00" name="Rectangle 2152"/>
            <p:cNvSpPr>
              <a:spLocks noChangeArrowheads="1"/>
            </p:cNvSpPr>
            <p:nvPr/>
          </p:nvSpPr>
          <p:spPr bwMode="auto">
            <a:xfrm>
              <a:off x="703" y="2432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01" name="Rectangle 2153"/>
            <p:cNvSpPr>
              <a:spLocks noChangeArrowheads="1"/>
            </p:cNvSpPr>
            <p:nvPr/>
          </p:nvSpPr>
          <p:spPr bwMode="auto">
            <a:xfrm>
              <a:off x="748" y="2432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02" name="Rectangle 2154"/>
            <p:cNvSpPr>
              <a:spLocks noChangeArrowheads="1"/>
            </p:cNvSpPr>
            <p:nvPr/>
          </p:nvSpPr>
          <p:spPr bwMode="auto">
            <a:xfrm>
              <a:off x="794" y="2432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03" name="Rectangle 2155"/>
            <p:cNvSpPr>
              <a:spLocks noChangeArrowheads="1"/>
            </p:cNvSpPr>
            <p:nvPr/>
          </p:nvSpPr>
          <p:spPr bwMode="auto">
            <a:xfrm>
              <a:off x="839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04" name="Rectangle 2156"/>
            <p:cNvSpPr>
              <a:spLocks noChangeArrowheads="1"/>
            </p:cNvSpPr>
            <p:nvPr/>
          </p:nvSpPr>
          <p:spPr bwMode="auto">
            <a:xfrm>
              <a:off x="884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05" name="Rectangle 2157"/>
            <p:cNvSpPr>
              <a:spLocks noChangeArrowheads="1"/>
            </p:cNvSpPr>
            <p:nvPr/>
          </p:nvSpPr>
          <p:spPr bwMode="auto">
            <a:xfrm>
              <a:off x="930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06" name="Rectangle 2158"/>
            <p:cNvSpPr>
              <a:spLocks noChangeArrowheads="1"/>
            </p:cNvSpPr>
            <p:nvPr/>
          </p:nvSpPr>
          <p:spPr bwMode="auto">
            <a:xfrm>
              <a:off x="975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07" name="Rectangle 2159"/>
            <p:cNvSpPr>
              <a:spLocks noChangeArrowheads="1"/>
            </p:cNvSpPr>
            <p:nvPr/>
          </p:nvSpPr>
          <p:spPr bwMode="auto">
            <a:xfrm>
              <a:off x="1021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08" name="Rectangle 2160"/>
            <p:cNvSpPr>
              <a:spLocks noChangeArrowheads="1"/>
            </p:cNvSpPr>
            <p:nvPr/>
          </p:nvSpPr>
          <p:spPr bwMode="auto">
            <a:xfrm>
              <a:off x="1066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09" name="Rectangle 2161"/>
            <p:cNvSpPr>
              <a:spLocks noChangeArrowheads="1"/>
            </p:cNvSpPr>
            <p:nvPr/>
          </p:nvSpPr>
          <p:spPr bwMode="auto">
            <a:xfrm>
              <a:off x="1111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10" name="Rectangle 2162"/>
            <p:cNvSpPr>
              <a:spLocks noChangeArrowheads="1"/>
            </p:cNvSpPr>
            <p:nvPr/>
          </p:nvSpPr>
          <p:spPr bwMode="auto">
            <a:xfrm>
              <a:off x="1157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11" name="Rectangle 2163"/>
            <p:cNvSpPr>
              <a:spLocks noChangeArrowheads="1"/>
            </p:cNvSpPr>
            <p:nvPr/>
          </p:nvSpPr>
          <p:spPr bwMode="auto">
            <a:xfrm>
              <a:off x="1202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12" name="Rectangle 2164"/>
            <p:cNvSpPr>
              <a:spLocks noChangeArrowheads="1"/>
            </p:cNvSpPr>
            <p:nvPr/>
          </p:nvSpPr>
          <p:spPr bwMode="auto">
            <a:xfrm>
              <a:off x="1248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13" name="Rectangle 2165"/>
            <p:cNvSpPr>
              <a:spLocks noChangeArrowheads="1"/>
            </p:cNvSpPr>
            <p:nvPr/>
          </p:nvSpPr>
          <p:spPr bwMode="auto">
            <a:xfrm>
              <a:off x="1293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14" name="Rectangle 2166"/>
            <p:cNvSpPr>
              <a:spLocks noChangeArrowheads="1"/>
            </p:cNvSpPr>
            <p:nvPr/>
          </p:nvSpPr>
          <p:spPr bwMode="auto">
            <a:xfrm>
              <a:off x="113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15" name="Rectangle 2167"/>
            <p:cNvSpPr>
              <a:spLocks noChangeArrowheads="1"/>
            </p:cNvSpPr>
            <p:nvPr/>
          </p:nvSpPr>
          <p:spPr bwMode="auto">
            <a:xfrm>
              <a:off x="158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16" name="Rectangle 2168"/>
            <p:cNvSpPr>
              <a:spLocks noChangeArrowheads="1"/>
            </p:cNvSpPr>
            <p:nvPr/>
          </p:nvSpPr>
          <p:spPr bwMode="auto">
            <a:xfrm>
              <a:off x="203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17" name="Rectangle 2169"/>
            <p:cNvSpPr>
              <a:spLocks noChangeArrowheads="1"/>
            </p:cNvSpPr>
            <p:nvPr/>
          </p:nvSpPr>
          <p:spPr bwMode="auto">
            <a:xfrm>
              <a:off x="249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18" name="Rectangle 2170"/>
            <p:cNvSpPr>
              <a:spLocks noChangeArrowheads="1"/>
            </p:cNvSpPr>
            <p:nvPr/>
          </p:nvSpPr>
          <p:spPr bwMode="auto">
            <a:xfrm>
              <a:off x="294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19" name="Rectangle 2171"/>
            <p:cNvSpPr>
              <a:spLocks noChangeArrowheads="1"/>
            </p:cNvSpPr>
            <p:nvPr/>
          </p:nvSpPr>
          <p:spPr bwMode="auto">
            <a:xfrm>
              <a:off x="340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20" name="Rectangle 2172"/>
            <p:cNvSpPr>
              <a:spLocks noChangeArrowheads="1"/>
            </p:cNvSpPr>
            <p:nvPr/>
          </p:nvSpPr>
          <p:spPr bwMode="auto">
            <a:xfrm>
              <a:off x="385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21" name="Rectangle 2173"/>
            <p:cNvSpPr>
              <a:spLocks noChangeArrowheads="1"/>
            </p:cNvSpPr>
            <p:nvPr/>
          </p:nvSpPr>
          <p:spPr bwMode="auto">
            <a:xfrm>
              <a:off x="430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22" name="Rectangle 2174"/>
            <p:cNvSpPr>
              <a:spLocks noChangeArrowheads="1"/>
            </p:cNvSpPr>
            <p:nvPr/>
          </p:nvSpPr>
          <p:spPr bwMode="auto">
            <a:xfrm>
              <a:off x="476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23" name="Rectangle 2175"/>
            <p:cNvSpPr>
              <a:spLocks noChangeArrowheads="1"/>
            </p:cNvSpPr>
            <p:nvPr/>
          </p:nvSpPr>
          <p:spPr bwMode="auto">
            <a:xfrm>
              <a:off x="521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24" name="Rectangle 2176"/>
            <p:cNvSpPr>
              <a:spLocks noChangeArrowheads="1"/>
            </p:cNvSpPr>
            <p:nvPr/>
          </p:nvSpPr>
          <p:spPr bwMode="auto">
            <a:xfrm>
              <a:off x="567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25" name="Rectangle 2177"/>
            <p:cNvSpPr>
              <a:spLocks noChangeArrowheads="1"/>
            </p:cNvSpPr>
            <p:nvPr/>
          </p:nvSpPr>
          <p:spPr bwMode="auto">
            <a:xfrm>
              <a:off x="612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26" name="Rectangle 2178"/>
            <p:cNvSpPr>
              <a:spLocks noChangeArrowheads="1"/>
            </p:cNvSpPr>
            <p:nvPr/>
          </p:nvSpPr>
          <p:spPr bwMode="auto">
            <a:xfrm>
              <a:off x="657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27" name="Rectangle 2179"/>
            <p:cNvSpPr>
              <a:spLocks noChangeArrowheads="1"/>
            </p:cNvSpPr>
            <p:nvPr/>
          </p:nvSpPr>
          <p:spPr bwMode="auto">
            <a:xfrm>
              <a:off x="703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28" name="Rectangle 2180"/>
            <p:cNvSpPr>
              <a:spLocks noChangeArrowheads="1"/>
            </p:cNvSpPr>
            <p:nvPr/>
          </p:nvSpPr>
          <p:spPr bwMode="auto">
            <a:xfrm>
              <a:off x="748" y="238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29" name="Rectangle 2181"/>
            <p:cNvSpPr>
              <a:spLocks noChangeArrowheads="1"/>
            </p:cNvSpPr>
            <p:nvPr/>
          </p:nvSpPr>
          <p:spPr bwMode="auto">
            <a:xfrm>
              <a:off x="794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30" name="Rectangle 2182"/>
            <p:cNvSpPr>
              <a:spLocks noChangeArrowheads="1"/>
            </p:cNvSpPr>
            <p:nvPr/>
          </p:nvSpPr>
          <p:spPr bwMode="auto">
            <a:xfrm>
              <a:off x="839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31" name="Rectangle 2183"/>
            <p:cNvSpPr>
              <a:spLocks noChangeArrowheads="1"/>
            </p:cNvSpPr>
            <p:nvPr/>
          </p:nvSpPr>
          <p:spPr bwMode="auto">
            <a:xfrm>
              <a:off x="884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32" name="Rectangle 2184"/>
            <p:cNvSpPr>
              <a:spLocks noChangeArrowheads="1"/>
            </p:cNvSpPr>
            <p:nvPr/>
          </p:nvSpPr>
          <p:spPr bwMode="auto">
            <a:xfrm>
              <a:off x="930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33" name="Rectangle 2185"/>
            <p:cNvSpPr>
              <a:spLocks noChangeArrowheads="1"/>
            </p:cNvSpPr>
            <p:nvPr/>
          </p:nvSpPr>
          <p:spPr bwMode="auto">
            <a:xfrm>
              <a:off x="975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34" name="Rectangle 2186"/>
            <p:cNvSpPr>
              <a:spLocks noChangeArrowheads="1"/>
            </p:cNvSpPr>
            <p:nvPr/>
          </p:nvSpPr>
          <p:spPr bwMode="auto">
            <a:xfrm>
              <a:off x="1021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35" name="Rectangle 2187"/>
            <p:cNvSpPr>
              <a:spLocks noChangeArrowheads="1"/>
            </p:cNvSpPr>
            <p:nvPr/>
          </p:nvSpPr>
          <p:spPr bwMode="auto">
            <a:xfrm>
              <a:off x="1066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36" name="Rectangle 2188"/>
            <p:cNvSpPr>
              <a:spLocks noChangeArrowheads="1"/>
            </p:cNvSpPr>
            <p:nvPr/>
          </p:nvSpPr>
          <p:spPr bwMode="auto">
            <a:xfrm>
              <a:off x="1111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37" name="Rectangle 2189"/>
            <p:cNvSpPr>
              <a:spLocks noChangeArrowheads="1"/>
            </p:cNvSpPr>
            <p:nvPr/>
          </p:nvSpPr>
          <p:spPr bwMode="auto">
            <a:xfrm>
              <a:off x="1157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38" name="Rectangle 2190"/>
            <p:cNvSpPr>
              <a:spLocks noChangeArrowheads="1"/>
            </p:cNvSpPr>
            <p:nvPr/>
          </p:nvSpPr>
          <p:spPr bwMode="auto">
            <a:xfrm>
              <a:off x="1202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39" name="Rectangle 2191"/>
            <p:cNvSpPr>
              <a:spLocks noChangeArrowheads="1"/>
            </p:cNvSpPr>
            <p:nvPr/>
          </p:nvSpPr>
          <p:spPr bwMode="auto">
            <a:xfrm>
              <a:off x="1248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40" name="Rectangle 2192"/>
            <p:cNvSpPr>
              <a:spLocks noChangeArrowheads="1"/>
            </p:cNvSpPr>
            <p:nvPr/>
          </p:nvSpPr>
          <p:spPr bwMode="auto">
            <a:xfrm>
              <a:off x="1293" y="2386"/>
              <a:ext cx="45" cy="45"/>
            </a:xfrm>
            <a:prstGeom prst="rect">
              <a:avLst/>
            </a:prstGeom>
            <a:solidFill>
              <a:srgbClr val="1C1C1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41" name="Rectangle 2193"/>
            <p:cNvSpPr>
              <a:spLocks noChangeArrowheads="1"/>
            </p:cNvSpPr>
            <p:nvPr/>
          </p:nvSpPr>
          <p:spPr bwMode="auto">
            <a:xfrm>
              <a:off x="113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42" name="Rectangle 2194"/>
            <p:cNvSpPr>
              <a:spLocks noChangeArrowheads="1"/>
            </p:cNvSpPr>
            <p:nvPr/>
          </p:nvSpPr>
          <p:spPr bwMode="auto">
            <a:xfrm>
              <a:off x="158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43" name="Rectangle 2195"/>
            <p:cNvSpPr>
              <a:spLocks noChangeArrowheads="1"/>
            </p:cNvSpPr>
            <p:nvPr/>
          </p:nvSpPr>
          <p:spPr bwMode="auto">
            <a:xfrm>
              <a:off x="203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44" name="Rectangle 2196"/>
            <p:cNvSpPr>
              <a:spLocks noChangeArrowheads="1"/>
            </p:cNvSpPr>
            <p:nvPr/>
          </p:nvSpPr>
          <p:spPr bwMode="auto">
            <a:xfrm>
              <a:off x="249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45" name="Rectangle 2197"/>
            <p:cNvSpPr>
              <a:spLocks noChangeArrowheads="1"/>
            </p:cNvSpPr>
            <p:nvPr/>
          </p:nvSpPr>
          <p:spPr bwMode="auto">
            <a:xfrm>
              <a:off x="294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46" name="Rectangle 2198"/>
            <p:cNvSpPr>
              <a:spLocks noChangeArrowheads="1"/>
            </p:cNvSpPr>
            <p:nvPr/>
          </p:nvSpPr>
          <p:spPr bwMode="auto">
            <a:xfrm>
              <a:off x="340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47" name="Rectangle 2199"/>
            <p:cNvSpPr>
              <a:spLocks noChangeArrowheads="1"/>
            </p:cNvSpPr>
            <p:nvPr/>
          </p:nvSpPr>
          <p:spPr bwMode="auto">
            <a:xfrm>
              <a:off x="385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48" name="Rectangle 2200"/>
            <p:cNvSpPr>
              <a:spLocks noChangeArrowheads="1"/>
            </p:cNvSpPr>
            <p:nvPr/>
          </p:nvSpPr>
          <p:spPr bwMode="auto">
            <a:xfrm>
              <a:off x="430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49" name="Rectangle 2201"/>
            <p:cNvSpPr>
              <a:spLocks noChangeArrowheads="1"/>
            </p:cNvSpPr>
            <p:nvPr/>
          </p:nvSpPr>
          <p:spPr bwMode="auto">
            <a:xfrm>
              <a:off x="476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50" name="Rectangle 2202"/>
            <p:cNvSpPr>
              <a:spLocks noChangeArrowheads="1"/>
            </p:cNvSpPr>
            <p:nvPr/>
          </p:nvSpPr>
          <p:spPr bwMode="auto">
            <a:xfrm>
              <a:off x="521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51" name="Rectangle 2203"/>
            <p:cNvSpPr>
              <a:spLocks noChangeArrowheads="1"/>
            </p:cNvSpPr>
            <p:nvPr/>
          </p:nvSpPr>
          <p:spPr bwMode="auto">
            <a:xfrm>
              <a:off x="567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52" name="Rectangle 2204"/>
            <p:cNvSpPr>
              <a:spLocks noChangeArrowheads="1"/>
            </p:cNvSpPr>
            <p:nvPr/>
          </p:nvSpPr>
          <p:spPr bwMode="auto">
            <a:xfrm>
              <a:off x="612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53" name="Rectangle 2205"/>
            <p:cNvSpPr>
              <a:spLocks noChangeArrowheads="1"/>
            </p:cNvSpPr>
            <p:nvPr/>
          </p:nvSpPr>
          <p:spPr bwMode="auto">
            <a:xfrm>
              <a:off x="657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54" name="Rectangle 2206"/>
            <p:cNvSpPr>
              <a:spLocks noChangeArrowheads="1"/>
            </p:cNvSpPr>
            <p:nvPr/>
          </p:nvSpPr>
          <p:spPr bwMode="auto">
            <a:xfrm>
              <a:off x="703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55" name="Rectangle 2207"/>
            <p:cNvSpPr>
              <a:spLocks noChangeArrowheads="1"/>
            </p:cNvSpPr>
            <p:nvPr/>
          </p:nvSpPr>
          <p:spPr bwMode="auto">
            <a:xfrm>
              <a:off x="748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56" name="Rectangle 2208"/>
            <p:cNvSpPr>
              <a:spLocks noChangeArrowheads="1"/>
            </p:cNvSpPr>
            <p:nvPr/>
          </p:nvSpPr>
          <p:spPr bwMode="auto">
            <a:xfrm>
              <a:off x="794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57" name="Rectangle 2209"/>
            <p:cNvSpPr>
              <a:spLocks noChangeArrowheads="1"/>
            </p:cNvSpPr>
            <p:nvPr/>
          </p:nvSpPr>
          <p:spPr bwMode="auto">
            <a:xfrm>
              <a:off x="839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58" name="Rectangle 2210"/>
            <p:cNvSpPr>
              <a:spLocks noChangeArrowheads="1"/>
            </p:cNvSpPr>
            <p:nvPr/>
          </p:nvSpPr>
          <p:spPr bwMode="auto">
            <a:xfrm>
              <a:off x="884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59" name="Rectangle 2211"/>
            <p:cNvSpPr>
              <a:spLocks noChangeArrowheads="1"/>
            </p:cNvSpPr>
            <p:nvPr/>
          </p:nvSpPr>
          <p:spPr bwMode="auto">
            <a:xfrm>
              <a:off x="930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60" name="Rectangle 2212"/>
            <p:cNvSpPr>
              <a:spLocks noChangeArrowheads="1"/>
            </p:cNvSpPr>
            <p:nvPr/>
          </p:nvSpPr>
          <p:spPr bwMode="auto">
            <a:xfrm>
              <a:off x="975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61" name="Rectangle 2213"/>
            <p:cNvSpPr>
              <a:spLocks noChangeArrowheads="1"/>
            </p:cNvSpPr>
            <p:nvPr/>
          </p:nvSpPr>
          <p:spPr bwMode="auto">
            <a:xfrm>
              <a:off x="1021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62" name="Rectangle 2214"/>
            <p:cNvSpPr>
              <a:spLocks noChangeArrowheads="1"/>
            </p:cNvSpPr>
            <p:nvPr/>
          </p:nvSpPr>
          <p:spPr bwMode="auto">
            <a:xfrm>
              <a:off x="1066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63" name="Rectangle 2215"/>
            <p:cNvSpPr>
              <a:spLocks noChangeArrowheads="1"/>
            </p:cNvSpPr>
            <p:nvPr/>
          </p:nvSpPr>
          <p:spPr bwMode="auto">
            <a:xfrm>
              <a:off x="1111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64" name="Rectangle 2216"/>
            <p:cNvSpPr>
              <a:spLocks noChangeArrowheads="1"/>
            </p:cNvSpPr>
            <p:nvPr/>
          </p:nvSpPr>
          <p:spPr bwMode="auto">
            <a:xfrm>
              <a:off x="1157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65" name="Rectangle 2217"/>
            <p:cNvSpPr>
              <a:spLocks noChangeArrowheads="1"/>
            </p:cNvSpPr>
            <p:nvPr/>
          </p:nvSpPr>
          <p:spPr bwMode="auto">
            <a:xfrm>
              <a:off x="1202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66" name="Rectangle 2218"/>
            <p:cNvSpPr>
              <a:spLocks noChangeArrowheads="1"/>
            </p:cNvSpPr>
            <p:nvPr/>
          </p:nvSpPr>
          <p:spPr bwMode="auto">
            <a:xfrm>
              <a:off x="1248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67" name="Rectangle 2219"/>
            <p:cNvSpPr>
              <a:spLocks noChangeArrowheads="1"/>
            </p:cNvSpPr>
            <p:nvPr/>
          </p:nvSpPr>
          <p:spPr bwMode="auto">
            <a:xfrm>
              <a:off x="1293" y="234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68" name="Rectangle 2220"/>
            <p:cNvSpPr>
              <a:spLocks noChangeArrowheads="1"/>
            </p:cNvSpPr>
            <p:nvPr/>
          </p:nvSpPr>
          <p:spPr bwMode="auto">
            <a:xfrm>
              <a:off x="113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69" name="Rectangle 2221"/>
            <p:cNvSpPr>
              <a:spLocks noChangeArrowheads="1"/>
            </p:cNvSpPr>
            <p:nvPr/>
          </p:nvSpPr>
          <p:spPr bwMode="auto">
            <a:xfrm>
              <a:off x="158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70" name="Rectangle 2222"/>
            <p:cNvSpPr>
              <a:spLocks noChangeArrowheads="1"/>
            </p:cNvSpPr>
            <p:nvPr/>
          </p:nvSpPr>
          <p:spPr bwMode="auto">
            <a:xfrm>
              <a:off x="203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71" name="Rectangle 2223"/>
            <p:cNvSpPr>
              <a:spLocks noChangeArrowheads="1"/>
            </p:cNvSpPr>
            <p:nvPr/>
          </p:nvSpPr>
          <p:spPr bwMode="auto">
            <a:xfrm>
              <a:off x="249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72" name="Rectangle 2224"/>
            <p:cNvSpPr>
              <a:spLocks noChangeArrowheads="1"/>
            </p:cNvSpPr>
            <p:nvPr/>
          </p:nvSpPr>
          <p:spPr bwMode="auto">
            <a:xfrm>
              <a:off x="294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73" name="Rectangle 2225"/>
            <p:cNvSpPr>
              <a:spLocks noChangeArrowheads="1"/>
            </p:cNvSpPr>
            <p:nvPr/>
          </p:nvSpPr>
          <p:spPr bwMode="auto">
            <a:xfrm>
              <a:off x="340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74" name="Rectangle 2226"/>
            <p:cNvSpPr>
              <a:spLocks noChangeArrowheads="1"/>
            </p:cNvSpPr>
            <p:nvPr/>
          </p:nvSpPr>
          <p:spPr bwMode="auto">
            <a:xfrm>
              <a:off x="385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75" name="Rectangle 2227"/>
            <p:cNvSpPr>
              <a:spLocks noChangeArrowheads="1"/>
            </p:cNvSpPr>
            <p:nvPr/>
          </p:nvSpPr>
          <p:spPr bwMode="auto">
            <a:xfrm>
              <a:off x="430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76" name="Rectangle 2228"/>
            <p:cNvSpPr>
              <a:spLocks noChangeArrowheads="1"/>
            </p:cNvSpPr>
            <p:nvPr/>
          </p:nvSpPr>
          <p:spPr bwMode="auto">
            <a:xfrm>
              <a:off x="476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77" name="Rectangle 2229"/>
            <p:cNvSpPr>
              <a:spLocks noChangeArrowheads="1"/>
            </p:cNvSpPr>
            <p:nvPr/>
          </p:nvSpPr>
          <p:spPr bwMode="auto">
            <a:xfrm>
              <a:off x="521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78" name="Rectangle 2230"/>
            <p:cNvSpPr>
              <a:spLocks noChangeArrowheads="1"/>
            </p:cNvSpPr>
            <p:nvPr/>
          </p:nvSpPr>
          <p:spPr bwMode="auto">
            <a:xfrm>
              <a:off x="567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79" name="Rectangle 2231"/>
            <p:cNvSpPr>
              <a:spLocks noChangeArrowheads="1"/>
            </p:cNvSpPr>
            <p:nvPr/>
          </p:nvSpPr>
          <p:spPr bwMode="auto">
            <a:xfrm>
              <a:off x="612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80" name="Rectangle 2232"/>
            <p:cNvSpPr>
              <a:spLocks noChangeArrowheads="1"/>
            </p:cNvSpPr>
            <p:nvPr/>
          </p:nvSpPr>
          <p:spPr bwMode="auto">
            <a:xfrm>
              <a:off x="657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81" name="Rectangle 2233"/>
            <p:cNvSpPr>
              <a:spLocks noChangeArrowheads="1"/>
            </p:cNvSpPr>
            <p:nvPr/>
          </p:nvSpPr>
          <p:spPr bwMode="auto">
            <a:xfrm>
              <a:off x="703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82" name="Rectangle 2234"/>
            <p:cNvSpPr>
              <a:spLocks noChangeArrowheads="1"/>
            </p:cNvSpPr>
            <p:nvPr/>
          </p:nvSpPr>
          <p:spPr bwMode="auto">
            <a:xfrm>
              <a:off x="748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83" name="Rectangle 2235"/>
            <p:cNvSpPr>
              <a:spLocks noChangeArrowheads="1"/>
            </p:cNvSpPr>
            <p:nvPr/>
          </p:nvSpPr>
          <p:spPr bwMode="auto">
            <a:xfrm>
              <a:off x="794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84" name="Rectangle 2236"/>
            <p:cNvSpPr>
              <a:spLocks noChangeArrowheads="1"/>
            </p:cNvSpPr>
            <p:nvPr/>
          </p:nvSpPr>
          <p:spPr bwMode="auto">
            <a:xfrm>
              <a:off x="839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85" name="Rectangle 2237"/>
            <p:cNvSpPr>
              <a:spLocks noChangeArrowheads="1"/>
            </p:cNvSpPr>
            <p:nvPr/>
          </p:nvSpPr>
          <p:spPr bwMode="auto">
            <a:xfrm>
              <a:off x="884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86" name="Rectangle 2238"/>
            <p:cNvSpPr>
              <a:spLocks noChangeArrowheads="1"/>
            </p:cNvSpPr>
            <p:nvPr/>
          </p:nvSpPr>
          <p:spPr bwMode="auto">
            <a:xfrm>
              <a:off x="930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87" name="Rectangle 2239"/>
            <p:cNvSpPr>
              <a:spLocks noChangeArrowheads="1"/>
            </p:cNvSpPr>
            <p:nvPr/>
          </p:nvSpPr>
          <p:spPr bwMode="auto">
            <a:xfrm>
              <a:off x="975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88" name="Rectangle 2240"/>
            <p:cNvSpPr>
              <a:spLocks noChangeArrowheads="1"/>
            </p:cNvSpPr>
            <p:nvPr/>
          </p:nvSpPr>
          <p:spPr bwMode="auto">
            <a:xfrm>
              <a:off x="1021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89" name="Rectangle 2241"/>
            <p:cNvSpPr>
              <a:spLocks noChangeArrowheads="1"/>
            </p:cNvSpPr>
            <p:nvPr/>
          </p:nvSpPr>
          <p:spPr bwMode="auto">
            <a:xfrm>
              <a:off x="1066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90" name="Rectangle 2242"/>
            <p:cNvSpPr>
              <a:spLocks noChangeArrowheads="1"/>
            </p:cNvSpPr>
            <p:nvPr/>
          </p:nvSpPr>
          <p:spPr bwMode="auto">
            <a:xfrm>
              <a:off x="1111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91" name="Rectangle 2243"/>
            <p:cNvSpPr>
              <a:spLocks noChangeArrowheads="1"/>
            </p:cNvSpPr>
            <p:nvPr/>
          </p:nvSpPr>
          <p:spPr bwMode="auto">
            <a:xfrm>
              <a:off x="1157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92" name="Rectangle 2244"/>
            <p:cNvSpPr>
              <a:spLocks noChangeArrowheads="1"/>
            </p:cNvSpPr>
            <p:nvPr/>
          </p:nvSpPr>
          <p:spPr bwMode="auto">
            <a:xfrm>
              <a:off x="1202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93" name="Rectangle 2245"/>
            <p:cNvSpPr>
              <a:spLocks noChangeArrowheads="1"/>
            </p:cNvSpPr>
            <p:nvPr/>
          </p:nvSpPr>
          <p:spPr bwMode="auto">
            <a:xfrm>
              <a:off x="1248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94" name="Rectangle 2246"/>
            <p:cNvSpPr>
              <a:spLocks noChangeArrowheads="1"/>
            </p:cNvSpPr>
            <p:nvPr/>
          </p:nvSpPr>
          <p:spPr bwMode="auto">
            <a:xfrm>
              <a:off x="1293" y="229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95" name="Rectangle 2247"/>
            <p:cNvSpPr>
              <a:spLocks noChangeArrowheads="1"/>
            </p:cNvSpPr>
            <p:nvPr/>
          </p:nvSpPr>
          <p:spPr bwMode="auto">
            <a:xfrm>
              <a:off x="113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96" name="Rectangle 2248"/>
            <p:cNvSpPr>
              <a:spLocks noChangeArrowheads="1"/>
            </p:cNvSpPr>
            <p:nvPr/>
          </p:nvSpPr>
          <p:spPr bwMode="auto">
            <a:xfrm>
              <a:off x="158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97" name="Rectangle 2249"/>
            <p:cNvSpPr>
              <a:spLocks noChangeArrowheads="1"/>
            </p:cNvSpPr>
            <p:nvPr/>
          </p:nvSpPr>
          <p:spPr bwMode="auto">
            <a:xfrm>
              <a:off x="203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98" name="Rectangle 2250"/>
            <p:cNvSpPr>
              <a:spLocks noChangeArrowheads="1"/>
            </p:cNvSpPr>
            <p:nvPr/>
          </p:nvSpPr>
          <p:spPr bwMode="auto">
            <a:xfrm>
              <a:off x="249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499" name="Rectangle 2251"/>
            <p:cNvSpPr>
              <a:spLocks noChangeArrowheads="1"/>
            </p:cNvSpPr>
            <p:nvPr/>
          </p:nvSpPr>
          <p:spPr bwMode="auto">
            <a:xfrm>
              <a:off x="294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00" name="Rectangle 2252"/>
            <p:cNvSpPr>
              <a:spLocks noChangeArrowheads="1"/>
            </p:cNvSpPr>
            <p:nvPr/>
          </p:nvSpPr>
          <p:spPr bwMode="auto">
            <a:xfrm>
              <a:off x="340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01" name="Rectangle 2253"/>
            <p:cNvSpPr>
              <a:spLocks noChangeArrowheads="1"/>
            </p:cNvSpPr>
            <p:nvPr/>
          </p:nvSpPr>
          <p:spPr bwMode="auto">
            <a:xfrm>
              <a:off x="385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02" name="Rectangle 2254"/>
            <p:cNvSpPr>
              <a:spLocks noChangeArrowheads="1"/>
            </p:cNvSpPr>
            <p:nvPr/>
          </p:nvSpPr>
          <p:spPr bwMode="auto">
            <a:xfrm>
              <a:off x="430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03" name="Rectangle 2255"/>
            <p:cNvSpPr>
              <a:spLocks noChangeArrowheads="1"/>
            </p:cNvSpPr>
            <p:nvPr/>
          </p:nvSpPr>
          <p:spPr bwMode="auto">
            <a:xfrm>
              <a:off x="476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04" name="Rectangle 2256"/>
            <p:cNvSpPr>
              <a:spLocks noChangeArrowheads="1"/>
            </p:cNvSpPr>
            <p:nvPr/>
          </p:nvSpPr>
          <p:spPr bwMode="auto">
            <a:xfrm>
              <a:off x="521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05" name="Rectangle 2257"/>
            <p:cNvSpPr>
              <a:spLocks noChangeArrowheads="1"/>
            </p:cNvSpPr>
            <p:nvPr/>
          </p:nvSpPr>
          <p:spPr bwMode="auto">
            <a:xfrm>
              <a:off x="567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06" name="Rectangle 2258"/>
            <p:cNvSpPr>
              <a:spLocks noChangeArrowheads="1"/>
            </p:cNvSpPr>
            <p:nvPr/>
          </p:nvSpPr>
          <p:spPr bwMode="auto">
            <a:xfrm>
              <a:off x="612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07" name="Rectangle 2259"/>
            <p:cNvSpPr>
              <a:spLocks noChangeArrowheads="1"/>
            </p:cNvSpPr>
            <p:nvPr/>
          </p:nvSpPr>
          <p:spPr bwMode="auto">
            <a:xfrm>
              <a:off x="657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08" name="Rectangle 2260"/>
            <p:cNvSpPr>
              <a:spLocks noChangeArrowheads="1"/>
            </p:cNvSpPr>
            <p:nvPr/>
          </p:nvSpPr>
          <p:spPr bwMode="auto">
            <a:xfrm>
              <a:off x="703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09" name="Rectangle 2261"/>
            <p:cNvSpPr>
              <a:spLocks noChangeArrowheads="1"/>
            </p:cNvSpPr>
            <p:nvPr/>
          </p:nvSpPr>
          <p:spPr bwMode="auto">
            <a:xfrm>
              <a:off x="748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10" name="Rectangle 2262"/>
            <p:cNvSpPr>
              <a:spLocks noChangeArrowheads="1"/>
            </p:cNvSpPr>
            <p:nvPr/>
          </p:nvSpPr>
          <p:spPr bwMode="auto">
            <a:xfrm>
              <a:off x="794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11" name="Rectangle 2263"/>
            <p:cNvSpPr>
              <a:spLocks noChangeArrowheads="1"/>
            </p:cNvSpPr>
            <p:nvPr/>
          </p:nvSpPr>
          <p:spPr bwMode="auto">
            <a:xfrm>
              <a:off x="839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12" name="Rectangle 2264"/>
            <p:cNvSpPr>
              <a:spLocks noChangeArrowheads="1"/>
            </p:cNvSpPr>
            <p:nvPr/>
          </p:nvSpPr>
          <p:spPr bwMode="auto">
            <a:xfrm>
              <a:off x="884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13" name="Rectangle 2265"/>
            <p:cNvSpPr>
              <a:spLocks noChangeArrowheads="1"/>
            </p:cNvSpPr>
            <p:nvPr/>
          </p:nvSpPr>
          <p:spPr bwMode="auto">
            <a:xfrm>
              <a:off x="930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14" name="Rectangle 2266"/>
            <p:cNvSpPr>
              <a:spLocks noChangeArrowheads="1"/>
            </p:cNvSpPr>
            <p:nvPr/>
          </p:nvSpPr>
          <p:spPr bwMode="auto">
            <a:xfrm>
              <a:off x="975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15" name="Rectangle 2267"/>
            <p:cNvSpPr>
              <a:spLocks noChangeArrowheads="1"/>
            </p:cNvSpPr>
            <p:nvPr/>
          </p:nvSpPr>
          <p:spPr bwMode="auto">
            <a:xfrm>
              <a:off x="1021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16" name="Rectangle 2268"/>
            <p:cNvSpPr>
              <a:spLocks noChangeArrowheads="1"/>
            </p:cNvSpPr>
            <p:nvPr/>
          </p:nvSpPr>
          <p:spPr bwMode="auto">
            <a:xfrm>
              <a:off x="1065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17" name="Rectangle 2269"/>
            <p:cNvSpPr>
              <a:spLocks noChangeArrowheads="1"/>
            </p:cNvSpPr>
            <p:nvPr/>
          </p:nvSpPr>
          <p:spPr bwMode="auto">
            <a:xfrm>
              <a:off x="1110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18" name="Rectangle 2270"/>
            <p:cNvSpPr>
              <a:spLocks noChangeArrowheads="1"/>
            </p:cNvSpPr>
            <p:nvPr/>
          </p:nvSpPr>
          <p:spPr bwMode="auto">
            <a:xfrm>
              <a:off x="1156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19" name="Rectangle 2271"/>
            <p:cNvSpPr>
              <a:spLocks noChangeArrowheads="1"/>
            </p:cNvSpPr>
            <p:nvPr/>
          </p:nvSpPr>
          <p:spPr bwMode="auto">
            <a:xfrm>
              <a:off x="1201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20" name="Rectangle 2272"/>
            <p:cNvSpPr>
              <a:spLocks noChangeArrowheads="1"/>
            </p:cNvSpPr>
            <p:nvPr/>
          </p:nvSpPr>
          <p:spPr bwMode="auto">
            <a:xfrm>
              <a:off x="1247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21" name="Rectangle 2273"/>
            <p:cNvSpPr>
              <a:spLocks noChangeArrowheads="1"/>
            </p:cNvSpPr>
            <p:nvPr/>
          </p:nvSpPr>
          <p:spPr bwMode="auto">
            <a:xfrm>
              <a:off x="1292" y="225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22" name="Rectangle 2274"/>
            <p:cNvSpPr>
              <a:spLocks noChangeArrowheads="1"/>
            </p:cNvSpPr>
            <p:nvPr/>
          </p:nvSpPr>
          <p:spPr bwMode="auto">
            <a:xfrm>
              <a:off x="113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23" name="Rectangle 2275"/>
            <p:cNvSpPr>
              <a:spLocks noChangeArrowheads="1"/>
            </p:cNvSpPr>
            <p:nvPr/>
          </p:nvSpPr>
          <p:spPr bwMode="auto">
            <a:xfrm>
              <a:off x="158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24" name="Rectangle 2276"/>
            <p:cNvSpPr>
              <a:spLocks noChangeArrowheads="1"/>
            </p:cNvSpPr>
            <p:nvPr/>
          </p:nvSpPr>
          <p:spPr bwMode="auto">
            <a:xfrm>
              <a:off x="203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25" name="Rectangle 2277"/>
            <p:cNvSpPr>
              <a:spLocks noChangeArrowheads="1"/>
            </p:cNvSpPr>
            <p:nvPr/>
          </p:nvSpPr>
          <p:spPr bwMode="auto">
            <a:xfrm>
              <a:off x="249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26" name="Rectangle 2278"/>
            <p:cNvSpPr>
              <a:spLocks noChangeArrowheads="1"/>
            </p:cNvSpPr>
            <p:nvPr/>
          </p:nvSpPr>
          <p:spPr bwMode="auto">
            <a:xfrm>
              <a:off x="294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27" name="Rectangle 2279"/>
            <p:cNvSpPr>
              <a:spLocks noChangeArrowheads="1"/>
            </p:cNvSpPr>
            <p:nvPr/>
          </p:nvSpPr>
          <p:spPr bwMode="auto">
            <a:xfrm>
              <a:off x="340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28" name="Rectangle 2280"/>
            <p:cNvSpPr>
              <a:spLocks noChangeArrowheads="1"/>
            </p:cNvSpPr>
            <p:nvPr/>
          </p:nvSpPr>
          <p:spPr bwMode="auto">
            <a:xfrm>
              <a:off x="385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29" name="Rectangle 2281"/>
            <p:cNvSpPr>
              <a:spLocks noChangeArrowheads="1"/>
            </p:cNvSpPr>
            <p:nvPr/>
          </p:nvSpPr>
          <p:spPr bwMode="auto">
            <a:xfrm>
              <a:off x="430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30" name="Rectangle 2282"/>
            <p:cNvSpPr>
              <a:spLocks noChangeArrowheads="1"/>
            </p:cNvSpPr>
            <p:nvPr/>
          </p:nvSpPr>
          <p:spPr bwMode="auto">
            <a:xfrm>
              <a:off x="476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31" name="Rectangle 2283"/>
            <p:cNvSpPr>
              <a:spLocks noChangeArrowheads="1"/>
            </p:cNvSpPr>
            <p:nvPr/>
          </p:nvSpPr>
          <p:spPr bwMode="auto">
            <a:xfrm>
              <a:off x="521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32" name="Rectangle 2284"/>
            <p:cNvSpPr>
              <a:spLocks noChangeArrowheads="1"/>
            </p:cNvSpPr>
            <p:nvPr/>
          </p:nvSpPr>
          <p:spPr bwMode="auto">
            <a:xfrm>
              <a:off x="567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33" name="Rectangle 2285"/>
            <p:cNvSpPr>
              <a:spLocks noChangeArrowheads="1"/>
            </p:cNvSpPr>
            <p:nvPr/>
          </p:nvSpPr>
          <p:spPr bwMode="auto">
            <a:xfrm>
              <a:off x="612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34" name="Rectangle 2286"/>
            <p:cNvSpPr>
              <a:spLocks noChangeArrowheads="1"/>
            </p:cNvSpPr>
            <p:nvPr/>
          </p:nvSpPr>
          <p:spPr bwMode="auto">
            <a:xfrm>
              <a:off x="657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35" name="Rectangle 2287"/>
            <p:cNvSpPr>
              <a:spLocks noChangeArrowheads="1"/>
            </p:cNvSpPr>
            <p:nvPr/>
          </p:nvSpPr>
          <p:spPr bwMode="auto">
            <a:xfrm>
              <a:off x="703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36" name="Rectangle 2288"/>
            <p:cNvSpPr>
              <a:spLocks noChangeArrowheads="1"/>
            </p:cNvSpPr>
            <p:nvPr/>
          </p:nvSpPr>
          <p:spPr bwMode="auto">
            <a:xfrm>
              <a:off x="748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37" name="Rectangle 2289"/>
            <p:cNvSpPr>
              <a:spLocks noChangeArrowheads="1"/>
            </p:cNvSpPr>
            <p:nvPr/>
          </p:nvSpPr>
          <p:spPr bwMode="auto">
            <a:xfrm>
              <a:off x="794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38" name="Rectangle 2290"/>
            <p:cNvSpPr>
              <a:spLocks noChangeArrowheads="1"/>
            </p:cNvSpPr>
            <p:nvPr/>
          </p:nvSpPr>
          <p:spPr bwMode="auto">
            <a:xfrm>
              <a:off x="839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39" name="Rectangle 2291"/>
            <p:cNvSpPr>
              <a:spLocks noChangeArrowheads="1"/>
            </p:cNvSpPr>
            <p:nvPr/>
          </p:nvSpPr>
          <p:spPr bwMode="auto">
            <a:xfrm>
              <a:off x="884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40" name="Rectangle 2292"/>
            <p:cNvSpPr>
              <a:spLocks noChangeArrowheads="1"/>
            </p:cNvSpPr>
            <p:nvPr/>
          </p:nvSpPr>
          <p:spPr bwMode="auto">
            <a:xfrm>
              <a:off x="930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41" name="Rectangle 2293"/>
            <p:cNvSpPr>
              <a:spLocks noChangeArrowheads="1"/>
            </p:cNvSpPr>
            <p:nvPr/>
          </p:nvSpPr>
          <p:spPr bwMode="auto">
            <a:xfrm>
              <a:off x="975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42" name="Rectangle 2294"/>
            <p:cNvSpPr>
              <a:spLocks noChangeArrowheads="1"/>
            </p:cNvSpPr>
            <p:nvPr/>
          </p:nvSpPr>
          <p:spPr bwMode="auto">
            <a:xfrm>
              <a:off x="1021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43" name="Rectangle 2295"/>
            <p:cNvSpPr>
              <a:spLocks noChangeArrowheads="1"/>
            </p:cNvSpPr>
            <p:nvPr/>
          </p:nvSpPr>
          <p:spPr bwMode="auto">
            <a:xfrm>
              <a:off x="1065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44" name="Rectangle 2296"/>
            <p:cNvSpPr>
              <a:spLocks noChangeArrowheads="1"/>
            </p:cNvSpPr>
            <p:nvPr/>
          </p:nvSpPr>
          <p:spPr bwMode="auto">
            <a:xfrm>
              <a:off x="1110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45" name="Rectangle 2297"/>
            <p:cNvSpPr>
              <a:spLocks noChangeArrowheads="1"/>
            </p:cNvSpPr>
            <p:nvPr/>
          </p:nvSpPr>
          <p:spPr bwMode="auto">
            <a:xfrm>
              <a:off x="1156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46" name="Rectangle 2298"/>
            <p:cNvSpPr>
              <a:spLocks noChangeArrowheads="1"/>
            </p:cNvSpPr>
            <p:nvPr/>
          </p:nvSpPr>
          <p:spPr bwMode="auto">
            <a:xfrm>
              <a:off x="1201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47" name="Rectangle 2299"/>
            <p:cNvSpPr>
              <a:spLocks noChangeArrowheads="1"/>
            </p:cNvSpPr>
            <p:nvPr/>
          </p:nvSpPr>
          <p:spPr bwMode="auto">
            <a:xfrm>
              <a:off x="1247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48" name="Rectangle 2300"/>
            <p:cNvSpPr>
              <a:spLocks noChangeArrowheads="1"/>
            </p:cNvSpPr>
            <p:nvPr/>
          </p:nvSpPr>
          <p:spPr bwMode="auto">
            <a:xfrm>
              <a:off x="1292" y="220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49" name="Rectangle 2301"/>
            <p:cNvSpPr>
              <a:spLocks noChangeArrowheads="1"/>
            </p:cNvSpPr>
            <p:nvPr/>
          </p:nvSpPr>
          <p:spPr bwMode="auto">
            <a:xfrm>
              <a:off x="113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50" name="Rectangle 2302"/>
            <p:cNvSpPr>
              <a:spLocks noChangeArrowheads="1"/>
            </p:cNvSpPr>
            <p:nvPr/>
          </p:nvSpPr>
          <p:spPr bwMode="auto">
            <a:xfrm>
              <a:off x="158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51" name="Rectangle 2303"/>
            <p:cNvSpPr>
              <a:spLocks noChangeArrowheads="1"/>
            </p:cNvSpPr>
            <p:nvPr/>
          </p:nvSpPr>
          <p:spPr bwMode="auto">
            <a:xfrm>
              <a:off x="203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52" name="Rectangle 2304"/>
            <p:cNvSpPr>
              <a:spLocks noChangeArrowheads="1"/>
            </p:cNvSpPr>
            <p:nvPr/>
          </p:nvSpPr>
          <p:spPr bwMode="auto">
            <a:xfrm>
              <a:off x="249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53" name="Rectangle 2305"/>
            <p:cNvSpPr>
              <a:spLocks noChangeArrowheads="1"/>
            </p:cNvSpPr>
            <p:nvPr/>
          </p:nvSpPr>
          <p:spPr bwMode="auto">
            <a:xfrm>
              <a:off x="294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54" name="Rectangle 2306"/>
            <p:cNvSpPr>
              <a:spLocks noChangeArrowheads="1"/>
            </p:cNvSpPr>
            <p:nvPr/>
          </p:nvSpPr>
          <p:spPr bwMode="auto">
            <a:xfrm>
              <a:off x="340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55" name="Rectangle 2307"/>
            <p:cNvSpPr>
              <a:spLocks noChangeArrowheads="1"/>
            </p:cNvSpPr>
            <p:nvPr/>
          </p:nvSpPr>
          <p:spPr bwMode="auto">
            <a:xfrm>
              <a:off x="385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56" name="Rectangle 2308"/>
            <p:cNvSpPr>
              <a:spLocks noChangeArrowheads="1"/>
            </p:cNvSpPr>
            <p:nvPr/>
          </p:nvSpPr>
          <p:spPr bwMode="auto">
            <a:xfrm>
              <a:off x="430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57" name="Rectangle 2309"/>
            <p:cNvSpPr>
              <a:spLocks noChangeArrowheads="1"/>
            </p:cNvSpPr>
            <p:nvPr/>
          </p:nvSpPr>
          <p:spPr bwMode="auto">
            <a:xfrm>
              <a:off x="476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58" name="Rectangle 2310"/>
            <p:cNvSpPr>
              <a:spLocks noChangeArrowheads="1"/>
            </p:cNvSpPr>
            <p:nvPr/>
          </p:nvSpPr>
          <p:spPr bwMode="auto">
            <a:xfrm>
              <a:off x="521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59" name="Rectangle 2311"/>
            <p:cNvSpPr>
              <a:spLocks noChangeArrowheads="1"/>
            </p:cNvSpPr>
            <p:nvPr/>
          </p:nvSpPr>
          <p:spPr bwMode="auto">
            <a:xfrm>
              <a:off x="567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60" name="Rectangle 2312"/>
            <p:cNvSpPr>
              <a:spLocks noChangeArrowheads="1"/>
            </p:cNvSpPr>
            <p:nvPr/>
          </p:nvSpPr>
          <p:spPr bwMode="auto">
            <a:xfrm>
              <a:off x="612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61" name="Rectangle 2313"/>
            <p:cNvSpPr>
              <a:spLocks noChangeArrowheads="1"/>
            </p:cNvSpPr>
            <p:nvPr/>
          </p:nvSpPr>
          <p:spPr bwMode="auto">
            <a:xfrm>
              <a:off x="657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62" name="Rectangle 2314"/>
            <p:cNvSpPr>
              <a:spLocks noChangeArrowheads="1"/>
            </p:cNvSpPr>
            <p:nvPr/>
          </p:nvSpPr>
          <p:spPr bwMode="auto">
            <a:xfrm>
              <a:off x="703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63" name="Rectangle 2315"/>
            <p:cNvSpPr>
              <a:spLocks noChangeArrowheads="1"/>
            </p:cNvSpPr>
            <p:nvPr/>
          </p:nvSpPr>
          <p:spPr bwMode="auto">
            <a:xfrm>
              <a:off x="748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64" name="Rectangle 2316"/>
            <p:cNvSpPr>
              <a:spLocks noChangeArrowheads="1"/>
            </p:cNvSpPr>
            <p:nvPr/>
          </p:nvSpPr>
          <p:spPr bwMode="auto">
            <a:xfrm>
              <a:off x="794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65" name="Rectangle 2317"/>
            <p:cNvSpPr>
              <a:spLocks noChangeArrowheads="1"/>
            </p:cNvSpPr>
            <p:nvPr/>
          </p:nvSpPr>
          <p:spPr bwMode="auto">
            <a:xfrm>
              <a:off x="839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66" name="Rectangle 2318"/>
            <p:cNvSpPr>
              <a:spLocks noChangeArrowheads="1"/>
            </p:cNvSpPr>
            <p:nvPr/>
          </p:nvSpPr>
          <p:spPr bwMode="auto">
            <a:xfrm>
              <a:off x="884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67" name="Rectangle 2319"/>
            <p:cNvSpPr>
              <a:spLocks noChangeArrowheads="1"/>
            </p:cNvSpPr>
            <p:nvPr/>
          </p:nvSpPr>
          <p:spPr bwMode="auto">
            <a:xfrm>
              <a:off x="930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68" name="Rectangle 2320"/>
            <p:cNvSpPr>
              <a:spLocks noChangeArrowheads="1"/>
            </p:cNvSpPr>
            <p:nvPr/>
          </p:nvSpPr>
          <p:spPr bwMode="auto">
            <a:xfrm>
              <a:off x="975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69" name="Rectangle 2321"/>
            <p:cNvSpPr>
              <a:spLocks noChangeArrowheads="1"/>
            </p:cNvSpPr>
            <p:nvPr/>
          </p:nvSpPr>
          <p:spPr bwMode="auto">
            <a:xfrm>
              <a:off x="1021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70" name="Rectangle 2322"/>
            <p:cNvSpPr>
              <a:spLocks noChangeArrowheads="1"/>
            </p:cNvSpPr>
            <p:nvPr/>
          </p:nvSpPr>
          <p:spPr bwMode="auto">
            <a:xfrm>
              <a:off x="1065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71" name="Rectangle 2323"/>
            <p:cNvSpPr>
              <a:spLocks noChangeArrowheads="1"/>
            </p:cNvSpPr>
            <p:nvPr/>
          </p:nvSpPr>
          <p:spPr bwMode="auto">
            <a:xfrm>
              <a:off x="1110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72" name="Rectangle 2324"/>
            <p:cNvSpPr>
              <a:spLocks noChangeArrowheads="1"/>
            </p:cNvSpPr>
            <p:nvPr/>
          </p:nvSpPr>
          <p:spPr bwMode="auto">
            <a:xfrm>
              <a:off x="1156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73" name="Rectangle 2325"/>
            <p:cNvSpPr>
              <a:spLocks noChangeArrowheads="1"/>
            </p:cNvSpPr>
            <p:nvPr/>
          </p:nvSpPr>
          <p:spPr bwMode="auto">
            <a:xfrm>
              <a:off x="1201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74" name="Rectangle 2326"/>
            <p:cNvSpPr>
              <a:spLocks noChangeArrowheads="1"/>
            </p:cNvSpPr>
            <p:nvPr/>
          </p:nvSpPr>
          <p:spPr bwMode="auto">
            <a:xfrm>
              <a:off x="1247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75" name="Rectangle 2327"/>
            <p:cNvSpPr>
              <a:spLocks noChangeArrowheads="1"/>
            </p:cNvSpPr>
            <p:nvPr/>
          </p:nvSpPr>
          <p:spPr bwMode="auto">
            <a:xfrm>
              <a:off x="1292" y="216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5576" name="Group 2328"/>
          <p:cNvGrpSpPr>
            <a:grpSpLocks/>
          </p:cNvGrpSpPr>
          <p:nvPr/>
        </p:nvGrpSpPr>
        <p:grpSpPr bwMode="auto">
          <a:xfrm>
            <a:off x="4824413" y="2133600"/>
            <a:ext cx="1944687" cy="1223963"/>
            <a:chOff x="1474" y="1207"/>
            <a:chExt cx="1225" cy="771"/>
          </a:xfrm>
        </p:grpSpPr>
        <p:sp>
          <p:nvSpPr>
            <p:cNvPr id="55577" name="Rectangle 2329"/>
            <p:cNvSpPr>
              <a:spLocks noChangeArrowheads="1"/>
            </p:cNvSpPr>
            <p:nvPr/>
          </p:nvSpPr>
          <p:spPr bwMode="auto">
            <a:xfrm>
              <a:off x="1474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78" name="Rectangle 2330"/>
            <p:cNvSpPr>
              <a:spLocks noChangeArrowheads="1"/>
            </p:cNvSpPr>
            <p:nvPr/>
          </p:nvSpPr>
          <p:spPr bwMode="auto">
            <a:xfrm>
              <a:off x="1519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79" name="Rectangle 2331"/>
            <p:cNvSpPr>
              <a:spLocks noChangeArrowheads="1"/>
            </p:cNvSpPr>
            <p:nvPr/>
          </p:nvSpPr>
          <p:spPr bwMode="auto">
            <a:xfrm>
              <a:off x="1564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80" name="Rectangle 2332"/>
            <p:cNvSpPr>
              <a:spLocks noChangeArrowheads="1"/>
            </p:cNvSpPr>
            <p:nvPr/>
          </p:nvSpPr>
          <p:spPr bwMode="auto">
            <a:xfrm>
              <a:off x="1610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81" name="Rectangle 2333"/>
            <p:cNvSpPr>
              <a:spLocks noChangeArrowheads="1"/>
            </p:cNvSpPr>
            <p:nvPr/>
          </p:nvSpPr>
          <p:spPr bwMode="auto">
            <a:xfrm>
              <a:off x="1655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82" name="Rectangle 2334"/>
            <p:cNvSpPr>
              <a:spLocks noChangeArrowheads="1"/>
            </p:cNvSpPr>
            <p:nvPr/>
          </p:nvSpPr>
          <p:spPr bwMode="auto">
            <a:xfrm>
              <a:off x="1701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83" name="Rectangle 2335"/>
            <p:cNvSpPr>
              <a:spLocks noChangeArrowheads="1"/>
            </p:cNvSpPr>
            <p:nvPr/>
          </p:nvSpPr>
          <p:spPr bwMode="auto">
            <a:xfrm>
              <a:off x="1746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84" name="Rectangle 2336"/>
            <p:cNvSpPr>
              <a:spLocks noChangeArrowheads="1"/>
            </p:cNvSpPr>
            <p:nvPr/>
          </p:nvSpPr>
          <p:spPr bwMode="auto">
            <a:xfrm>
              <a:off x="1791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85" name="Rectangle 2337"/>
            <p:cNvSpPr>
              <a:spLocks noChangeArrowheads="1"/>
            </p:cNvSpPr>
            <p:nvPr/>
          </p:nvSpPr>
          <p:spPr bwMode="auto">
            <a:xfrm>
              <a:off x="1837" y="1933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86" name="Rectangle 2338"/>
            <p:cNvSpPr>
              <a:spLocks noChangeArrowheads="1"/>
            </p:cNvSpPr>
            <p:nvPr/>
          </p:nvSpPr>
          <p:spPr bwMode="auto">
            <a:xfrm>
              <a:off x="1882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87" name="Rectangle 2339"/>
            <p:cNvSpPr>
              <a:spLocks noChangeArrowheads="1"/>
            </p:cNvSpPr>
            <p:nvPr/>
          </p:nvSpPr>
          <p:spPr bwMode="auto">
            <a:xfrm>
              <a:off x="1928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88" name="Rectangle 2340"/>
            <p:cNvSpPr>
              <a:spLocks noChangeArrowheads="1"/>
            </p:cNvSpPr>
            <p:nvPr/>
          </p:nvSpPr>
          <p:spPr bwMode="auto">
            <a:xfrm>
              <a:off x="1973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89" name="Rectangle 2341"/>
            <p:cNvSpPr>
              <a:spLocks noChangeArrowheads="1"/>
            </p:cNvSpPr>
            <p:nvPr/>
          </p:nvSpPr>
          <p:spPr bwMode="auto">
            <a:xfrm>
              <a:off x="2018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90" name="Rectangle 2342"/>
            <p:cNvSpPr>
              <a:spLocks noChangeArrowheads="1"/>
            </p:cNvSpPr>
            <p:nvPr/>
          </p:nvSpPr>
          <p:spPr bwMode="auto">
            <a:xfrm>
              <a:off x="2064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91" name="Rectangle 2343"/>
            <p:cNvSpPr>
              <a:spLocks noChangeArrowheads="1"/>
            </p:cNvSpPr>
            <p:nvPr/>
          </p:nvSpPr>
          <p:spPr bwMode="auto">
            <a:xfrm>
              <a:off x="2109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92" name="Rectangle 2344"/>
            <p:cNvSpPr>
              <a:spLocks noChangeArrowheads="1"/>
            </p:cNvSpPr>
            <p:nvPr/>
          </p:nvSpPr>
          <p:spPr bwMode="auto">
            <a:xfrm>
              <a:off x="2155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93" name="Rectangle 2345"/>
            <p:cNvSpPr>
              <a:spLocks noChangeArrowheads="1"/>
            </p:cNvSpPr>
            <p:nvPr/>
          </p:nvSpPr>
          <p:spPr bwMode="auto">
            <a:xfrm>
              <a:off x="2200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94" name="Rectangle 2346"/>
            <p:cNvSpPr>
              <a:spLocks noChangeArrowheads="1"/>
            </p:cNvSpPr>
            <p:nvPr/>
          </p:nvSpPr>
          <p:spPr bwMode="auto">
            <a:xfrm>
              <a:off x="2245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95" name="Rectangle 2347"/>
            <p:cNvSpPr>
              <a:spLocks noChangeArrowheads="1"/>
            </p:cNvSpPr>
            <p:nvPr/>
          </p:nvSpPr>
          <p:spPr bwMode="auto">
            <a:xfrm>
              <a:off x="2291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96" name="Rectangle 2348"/>
            <p:cNvSpPr>
              <a:spLocks noChangeArrowheads="1"/>
            </p:cNvSpPr>
            <p:nvPr/>
          </p:nvSpPr>
          <p:spPr bwMode="auto">
            <a:xfrm>
              <a:off x="2336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97" name="Rectangle 2349"/>
            <p:cNvSpPr>
              <a:spLocks noChangeArrowheads="1"/>
            </p:cNvSpPr>
            <p:nvPr/>
          </p:nvSpPr>
          <p:spPr bwMode="auto">
            <a:xfrm>
              <a:off x="2382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98" name="Rectangle 2350"/>
            <p:cNvSpPr>
              <a:spLocks noChangeArrowheads="1"/>
            </p:cNvSpPr>
            <p:nvPr/>
          </p:nvSpPr>
          <p:spPr bwMode="auto">
            <a:xfrm>
              <a:off x="2427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599" name="Rectangle 2351"/>
            <p:cNvSpPr>
              <a:spLocks noChangeArrowheads="1"/>
            </p:cNvSpPr>
            <p:nvPr/>
          </p:nvSpPr>
          <p:spPr bwMode="auto">
            <a:xfrm>
              <a:off x="2472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00" name="Rectangle 2352"/>
            <p:cNvSpPr>
              <a:spLocks noChangeArrowheads="1"/>
            </p:cNvSpPr>
            <p:nvPr/>
          </p:nvSpPr>
          <p:spPr bwMode="auto">
            <a:xfrm>
              <a:off x="2518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01" name="Rectangle 2353"/>
            <p:cNvSpPr>
              <a:spLocks noChangeArrowheads="1"/>
            </p:cNvSpPr>
            <p:nvPr/>
          </p:nvSpPr>
          <p:spPr bwMode="auto">
            <a:xfrm>
              <a:off x="2562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02" name="Rectangle 2354"/>
            <p:cNvSpPr>
              <a:spLocks noChangeArrowheads="1"/>
            </p:cNvSpPr>
            <p:nvPr/>
          </p:nvSpPr>
          <p:spPr bwMode="auto">
            <a:xfrm>
              <a:off x="2608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03" name="Rectangle 2355"/>
            <p:cNvSpPr>
              <a:spLocks noChangeArrowheads="1"/>
            </p:cNvSpPr>
            <p:nvPr/>
          </p:nvSpPr>
          <p:spPr bwMode="auto">
            <a:xfrm>
              <a:off x="2653" y="19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04" name="Rectangle 2356"/>
            <p:cNvSpPr>
              <a:spLocks noChangeArrowheads="1"/>
            </p:cNvSpPr>
            <p:nvPr/>
          </p:nvSpPr>
          <p:spPr bwMode="auto">
            <a:xfrm>
              <a:off x="1474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05" name="Rectangle 2357"/>
            <p:cNvSpPr>
              <a:spLocks noChangeArrowheads="1"/>
            </p:cNvSpPr>
            <p:nvPr/>
          </p:nvSpPr>
          <p:spPr bwMode="auto">
            <a:xfrm>
              <a:off x="1519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06" name="Rectangle 2358"/>
            <p:cNvSpPr>
              <a:spLocks noChangeArrowheads="1"/>
            </p:cNvSpPr>
            <p:nvPr/>
          </p:nvSpPr>
          <p:spPr bwMode="auto">
            <a:xfrm>
              <a:off x="1564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07" name="Rectangle 2359"/>
            <p:cNvSpPr>
              <a:spLocks noChangeArrowheads="1"/>
            </p:cNvSpPr>
            <p:nvPr/>
          </p:nvSpPr>
          <p:spPr bwMode="auto">
            <a:xfrm>
              <a:off x="1610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08" name="Rectangle 2360"/>
            <p:cNvSpPr>
              <a:spLocks noChangeArrowheads="1"/>
            </p:cNvSpPr>
            <p:nvPr/>
          </p:nvSpPr>
          <p:spPr bwMode="auto">
            <a:xfrm>
              <a:off x="1655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09" name="Rectangle 2361"/>
            <p:cNvSpPr>
              <a:spLocks noChangeArrowheads="1"/>
            </p:cNvSpPr>
            <p:nvPr/>
          </p:nvSpPr>
          <p:spPr bwMode="auto">
            <a:xfrm>
              <a:off x="1701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10" name="Rectangle 2362"/>
            <p:cNvSpPr>
              <a:spLocks noChangeArrowheads="1"/>
            </p:cNvSpPr>
            <p:nvPr/>
          </p:nvSpPr>
          <p:spPr bwMode="auto">
            <a:xfrm>
              <a:off x="1746" y="18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11" name="Rectangle 2363"/>
            <p:cNvSpPr>
              <a:spLocks noChangeArrowheads="1"/>
            </p:cNvSpPr>
            <p:nvPr/>
          </p:nvSpPr>
          <p:spPr bwMode="auto">
            <a:xfrm>
              <a:off x="1791" y="1887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12" name="Rectangle 2364"/>
            <p:cNvSpPr>
              <a:spLocks noChangeArrowheads="1"/>
            </p:cNvSpPr>
            <p:nvPr/>
          </p:nvSpPr>
          <p:spPr bwMode="auto">
            <a:xfrm>
              <a:off x="1837" y="1887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13" name="Rectangle 2365"/>
            <p:cNvSpPr>
              <a:spLocks noChangeArrowheads="1"/>
            </p:cNvSpPr>
            <p:nvPr/>
          </p:nvSpPr>
          <p:spPr bwMode="auto">
            <a:xfrm>
              <a:off x="1882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14" name="Rectangle 2366"/>
            <p:cNvSpPr>
              <a:spLocks noChangeArrowheads="1"/>
            </p:cNvSpPr>
            <p:nvPr/>
          </p:nvSpPr>
          <p:spPr bwMode="auto">
            <a:xfrm>
              <a:off x="1928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15" name="Rectangle 2367"/>
            <p:cNvSpPr>
              <a:spLocks noChangeArrowheads="1"/>
            </p:cNvSpPr>
            <p:nvPr/>
          </p:nvSpPr>
          <p:spPr bwMode="auto">
            <a:xfrm>
              <a:off x="1973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16" name="Rectangle 2368"/>
            <p:cNvSpPr>
              <a:spLocks noChangeArrowheads="1"/>
            </p:cNvSpPr>
            <p:nvPr/>
          </p:nvSpPr>
          <p:spPr bwMode="auto">
            <a:xfrm>
              <a:off x="2018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17" name="Rectangle 2369"/>
            <p:cNvSpPr>
              <a:spLocks noChangeArrowheads="1"/>
            </p:cNvSpPr>
            <p:nvPr/>
          </p:nvSpPr>
          <p:spPr bwMode="auto">
            <a:xfrm>
              <a:off x="2064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18" name="Rectangle 2370"/>
            <p:cNvSpPr>
              <a:spLocks noChangeArrowheads="1"/>
            </p:cNvSpPr>
            <p:nvPr/>
          </p:nvSpPr>
          <p:spPr bwMode="auto">
            <a:xfrm>
              <a:off x="2109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19" name="Rectangle 2371"/>
            <p:cNvSpPr>
              <a:spLocks noChangeArrowheads="1"/>
            </p:cNvSpPr>
            <p:nvPr/>
          </p:nvSpPr>
          <p:spPr bwMode="auto">
            <a:xfrm>
              <a:off x="2155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20" name="Rectangle 2372"/>
            <p:cNvSpPr>
              <a:spLocks noChangeArrowheads="1"/>
            </p:cNvSpPr>
            <p:nvPr/>
          </p:nvSpPr>
          <p:spPr bwMode="auto">
            <a:xfrm>
              <a:off x="2200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21" name="Rectangle 2373"/>
            <p:cNvSpPr>
              <a:spLocks noChangeArrowheads="1"/>
            </p:cNvSpPr>
            <p:nvPr/>
          </p:nvSpPr>
          <p:spPr bwMode="auto">
            <a:xfrm>
              <a:off x="2245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22" name="Rectangle 2374"/>
            <p:cNvSpPr>
              <a:spLocks noChangeArrowheads="1"/>
            </p:cNvSpPr>
            <p:nvPr/>
          </p:nvSpPr>
          <p:spPr bwMode="auto">
            <a:xfrm>
              <a:off x="2291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23" name="Rectangle 2375"/>
            <p:cNvSpPr>
              <a:spLocks noChangeArrowheads="1"/>
            </p:cNvSpPr>
            <p:nvPr/>
          </p:nvSpPr>
          <p:spPr bwMode="auto">
            <a:xfrm>
              <a:off x="2336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24" name="Rectangle 2376"/>
            <p:cNvSpPr>
              <a:spLocks noChangeArrowheads="1"/>
            </p:cNvSpPr>
            <p:nvPr/>
          </p:nvSpPr>
          <p:spPr bwMode="auto">
            <a:xfrm>
              <a:off x="2382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25" name="Rectangle 2377"/>
            <p:cNvSpPr>
              <a:spLocks noChangeArrowheads="1"/>
            </p:cNvSpPr>
            <p:nvPr/>
          </p:nvSpPr>
          <p:spPr bwMode="auto">
            <a:xfrm>
              <a:off x="2427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26" name="Rectangle 2378"/>
            <p:cNvSpPr>
              <a:spLocks noChangeArrowheads="1"/>
            </p:cNvSpPr>
            <p:nvPr/>
          </p:nvSpPr>
          <p:spPr bwMode="auto">
            <a:xfrm>
              <a:off x="2472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27" name="Rectangle 2379"/>
            <p:cNvSpPr>
              <a:spLocks noChangeArrowheads="1"/>
            </p:cNvSpPr>
            <p:nvPr/>
          </p:nvSpPr>
          <p:spPr bwMode="auto">
            <a:xfrm>
              <a:off x="2518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28" name="Rectangle 2380"/>
            <p:cNvSpPr>
              <a:spLocks noChangeArrowheads="1"/>
            </p:cNvSpPr>
            <p:nvPr/>
          </p:nvSpPr>
          <p:spPr bwMode="auto">
            <a:xfrm>
              <a:off x="2562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29" name="Rectangle 2381"/>
            <p:cNvSpPr>
              <a:spLocks noChangeArrowheads="1"/>
            </p:cNvSpPr>
            <p:nvPr/>
          </p:nvSpPr>
          <p:spPr bwMode="auto">
            <a:xfrm>
              <a:off x="2608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30" name="Rectangle 2382"/>
            <p:cNvSpPr>
              <a:spLocks noChangeArrowheads="1"/>
            </p:cNvSpPr>
            <p:nvPr/>
          </p:nvSpPr>
          <p:spPr bwMode="auto">
            <a:xfrm>
              <a:off x="2653" y="188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31" name="Rectangle 2383"/>
            <p:cNvSpPr>
              <a:spLocks noChangeArrowheads="1"/>
            </p:cNvSpPr>
            <p:nvPr/>
          </p:nvSpPr>
          <p:spPr bwMode="auto">
            <a:xfrm>
              <a:off x="1474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32" name="Rectangle 2384"/>
            <p:cNvSpPr>
              <a:spLocks noChangeArrowheads="1"/>
            </p:cNvSpPr>
            <p:nvPr/>
          </p:nvSpPr>
          <p:spPr bwMode="auto">
            <a:xfrm>
              <a:off x="1519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33" name="Rectangle 2385"/>
            <p:cNvSpPr>
              <a:spLocks noChangeArrowheads="1"/>
            </p:cNvSpPr>
            <p:nvPr/>
          </p:nvSpPr>
          <p:spPr bwMode="auto">
            <a:xfrm>
              <a:off x="1564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34" name="Rectangle 2386"/>
            <p:cNvSpPr>
              <a:spLocks noChangeArrowheads="1"/>
            </p:cNvSpPr>
            <p:nvPr/>
          </p:nvSpPr>
          <p:spPr bwMode="auto">
            <a:xfrm>
              <a:off x="1610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35" name="Rectangle 2387"/>
            <p:cNvSpPr>
              <a:spLocks noChangeArrowheads="1"/>
            </p:cNvSpPr>
            <p:nvPr/>
          </p:nvSpPr>
          <p:spPr bwMode="auto">
            <a:xfrm>
              <a:off x="1655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36" name="Rectangle 2388"/>
            <p:cNvSpPr>
              <a:spLocks noChangeArrowheads="1"/>
            </p:cNvSpPr>
            <p:nvPr/>
          </p:nvSpPr>
          <p:spPr bwMode="auto">
            <a:xfrm>
              <a:off x="1701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37" name="Rectangle 2389"/>
            <p:cNvSpPr>
              <a:spLocks noChangeArrowheads="1"/>
            </p:cNvSpPr>
            <p:nvPr/>
          </p:nvSpPr>
          <p:spPr bwMode="auto">
            <a:xfrm>
              <a:off x="1746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38" name="Rectangle 2390"/>
            <p:cNvSpPr>
              <a:spLocks noChangeArrowheads="1"/>
            </p:cNvSpPr>
            <p:nvPr/>
          </p:nvSpPr>
          <p:spPr bwMode="auto">
            <a:xfrm>
              <a:off x="1791" y="1842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39" name="Rectangle 2391"/>
            <p:cNvSpPr>
              <a:spLocks noChangeArrowheads="1"/>
            </p:cNvSpPr>
            <p:nvPr/>
          </p:nvSpPr>
          <p:spPr bwMode="auto">
            <a:xfrm>
              <a:off x="1837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40" name="Rectangle 2392"/>
            <p:cNvSpPr>
              <a:spLocks noChangeArrowheads="1"/>
            </p:cNvSpPr>
            <p:nvPr/>
          </p:nvSpPr>
          <p:spPr bwMode="auto">
            <a:xfrm>
              <a:off x="1882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41" name="Rectangle 2393"/>
            <p:cNvSpPr>
              <a:spLocks noChangeArrowheads="1"/>
            </p:cNvSpPr>
            <p:nvPr/>
          </p:nvSpPr>
          <p:spPr bwMode="auto">
            <a:xfrm>
              <a:off x="1928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42" name="Rectangle 2394"/>
            <p:cNvSpPr>
              <a:spLocks noChangeArrowheads="1"/>
            </p:cNvSpPr>
            <p:nvPr/>
          </p:nvSpPr>
          <p:spPr bwMode="auto">
            <a:xfrm>
              <a:off x="1973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43" name="Rectangle 2395"/>
            <p:cNvSpPr>
              <a:spLocks noChangeArrowheads="1"/>
            </p:cNvSpPr>
            <p:nvPr/>
          </p:nvSpPr>
          <p:spPr bwMode="auto">
            <a:xfrm>
              <a:off x="2018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44" name="Rectangle 2396"/>
            <p:cNvSpPr>
              <a:spLocks noChangeArrowheads="1"/>
            </p:cNvSpPr>
            <p:nvPr/>
          </p:nvSpPr>
          <p:spPr bwMode="auto">
            <a:xfrm>
              <a:off x="2064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45" name="Rectangle 2397"/>
            <p:cNvSpPr>
              <a:spLocks noChangeArrowheads="1"/>
            </p:cNvSpPr>
            <p:nvPr/>
          </p:nvSpPr>
          <p:spPr bwMode="auto">
            <a:xfrm>
              <a:off x="2109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46" name="Rectangle 2398"/>
            <p:cNvSpPr>
              <a:spLocks noChangeArrowheads="1"/>
            </p:cNvSpPr>
            <p:nvPr/>
          </p:nvSpPr>
          <p:spPr bwMode="auto">
            <a:xfrm>
              <a:off x="2155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47" name="Rectangle 2399"/>
            <p:cNvSpPr>
              <a:spLocks noChangeArrowheads="1"/>
            </p:cNvSpPr>
            <p:nvPr/>
          </p:nvSpPr>
          <p:spPr bwMode="auto">
            <a:xfrm>
              <a:off x="2200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48" name="Rectangle 2400"/>
            <p:cNvSpPr>
              <a:spLocks noChangeArrowheads="1"/>
            </p:cNvSpPr>
            <p:nvPr/>
          </p:nvSpPr>
          <p:spPr bwMode="auto">
            <a:xfrm>
              <a:off x="2245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49" name="Rectangle 2401"/>
            <p:cNvSpPr>
              <a:spLocks noChangeArrowheads="1"/>
            </p:cNvSpPr>
            <p:nvPr/>
          </p:nvSpPr>
          <p:spPr bwMode="auto">
            <a:xfrm>
              <a:off x="2291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50" name="Rectangle 2402"/>
            <p:cNvSpPr>
              <a:spLocks noChangeArrowheads="1"/>
            </p:cNvSpPr>
            <p:nvPr/>
          </p:nvSpPr>
          <p:spPr bwMode="auto">
            <a:xfrm>
              <a:off x="2336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51" name="Rectangle 2403"/>
            <p:cNvSpPr>
              <a:spLocks noChangeArrowheads="1"/>
            </p:cNvSpPr>
            <p:nvPr/>
          </p:nvSpPr>
          <p:spPr bwMode="auto">
            <a:xfrm>
              <a:off x="2382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52" name="Rectangle 2404"/>
            <p:cNvSpPr>
              <a:spLocks noChangeArrowheads="1"/>
            </p:cNvSpPr>
            <p:nvPr/>
          </p:nvSpPr>
          <p:spPr bwMode="auto">
            <a:xfrm>
              <a:off x="2427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53" name="Rectangle 2405"/>
            <p:cNvSpPr>
              <a:spLocks noChangeArrowheads="1"/>
            </p:cNvSpPr>
            <p:nvPr/>
          </p:nvSpPr>
          <p:spPr bwMode="auto">
            <a:xfrm>
              <a:off x="2472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54" name="Rectangle 2406"/>
            <p:cNvSpPr>
              <a:spLocks noChangeArrowheads="1"/>
            </p:cNvSpPr>
            <p:nvPr/>
          </p:nvSpPr>
          <p:spPr bwMode="auto">
            <a:xfrm>
              <a:off x="2518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55" name="Rectangle 2407"/>
            <p:cNvSpPr>
              <a:spLocks noChangeArrowheads="1"/>
            </p:cNvSpPr>
            <p:nvPr/>
          </p:nvSpPr>
          <p:spPr bwMode="auto">
            <a:xfrm>
              <a:off x="2562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56" name="Rectangle 2408"/>
            <p:cNvSpPr>
              <a:spLocks noChangeArrowheads="1"/>
            </p:cNvSpPr>
            <p:nvPr/>
          </p:nvSpPr>
          <p:spPr bwMode="auto">
            <a:xfrm>
              <a:off x="2608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57" name="Rectangle 2409"/>
            <p:cNvSpPr>
              <a:spLocks noChangeArrowheads="1"/>
            </p:cNvSpPr>
            <p:nvPr/>
          </p:nvSpPr>
          <p:spPr bwMode="auto">
            <a:xfrm>
              <a:off x="2653" y="18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58" name="Rectangle 2410"/>
            <p:cNvSpPr>
              <a:spLocks noChangeArrowheads="1"/>
            </p:cNvSpPr>
            <p:nvPr/>
          </p:nvSpPr>
          <p:spPr bwMode="auto">
            <a:xfrm>
              <a:off x="1474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59" name="Rectangle 2411"/>
            <p:cNvSpPr>
              <a:spLocks noChangeArrowheads="1"/>
            </p:cNvSpPr>
            <p:nvPr/>
          </p:nvSpPr>
          <p:spPr bwMode="auto">
            <a:xfrm>
              <a:off x="1519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60" name="Rectangle 2412"/>
            <p:cNvSpPr>
              <a:spLocks noChangeArrowheads="1"/>
            </p:cNvSpPr>
            <p:nvPr/>
          </p:nvSpPr>
          <p:spPr bwMode="auto">
            <a:xfrm>
              <a:off x="1564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61" name="Rectangle 2413"/>
            <p:cNvSpPr>
              <a:spLocks noChangeArrowheads="1"/>
            </p:cNvSpPr>
            <p:nvPr/>
          </p:nvSpPr>
          <p:spPr bwMode="auto">
            <a:xfrm>
              <a:off x="1610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62" name="Rectangle 2414"/>
            <p:cNvSpPr>
              <a:spLocks noChangeArrowheads="1"/>
            </p:cNvSpPr>
            <p:nvPr/>
          </p:nvSpPr>
          <p:spPr bwMode="auto">
            <a:xfrm>
              <a:off x="1655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63" name="Rectangle 2415"/>
            <p:cNvSpPr>
              <a:spLocks noChangeArrowheads="1"/>
            </p:cNvSpPr>
            <p:nvPr/>
          </p:nvSpPr>
          <p:spPr bwMode="auto">
            <a:xfrm>
              <a:off x="1701" y="17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64" name="Rectangle 2416"/>
            <p:cNvSpPr>
              <a:spLocks noChangeArrowheads="1"/>
            </p:cNvSpPr>
            <p:nvPr/>
          </p:nvSpPr>
          <p:spPr bwMode="auto">
            <a:xfrm>
              <a:off x="1746" y="179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65" name="Rectangle 2417"/>
            <p:cNvSpPr>
              <a:spLocks noChangeArrowheads="1"/>
            </p:cNvSpPr>
            <p:nvPr/>
          </p:nvSpPr>
          <p:spPr bwMode="auto">
            <a:xfrm>
              <a:off x="1791" y="179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66" name="Rectangle 2418"/>
            <p:cNvSpPr>
              <a:spLocks noChangeArrowheads="1"/>
            </p:cNvSpPr>
            <p:nvPr/>
          </p:nvSpPr>
          <p:spPr bwMode="auto">
            <a:xfrm>
              <a:off x="1837" y="179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67" name="Rectangle 2419"/>
            <p:cNvSpPr>
              <a:spLocks noChangeArrowheads="1"/>
            </p:cNvSpPr>
            <p:nvPr/>
          </p:nvSpPr>
          <p:spPr bwMode="auto">
            <a:xfrm>
              <a:off x="1882" y="179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68" name="Rectangle 2420"/>
            <p:cNvSpPr>
              <a:spLocks noChangeArrowheads="1"/>
            </p:cNvSpPr>
            <p:nvPr/>
          </p:nvSpPr>
          <p:spPr bwMode="auto">
            <a:xfrm>
              <a:off x="1928" y="179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69" name="Rectangle 2421"/>
            <p:cNvSpPr>
              <a:spLocks noChangeArrowheads="1"/>
            </p:cNvSpPr>
            <p:nvPr/>
          </p:nvSpPr>
          <p:spPr bwMode="auto">
            <a:xfrm>
              <a:off x="1973" y="179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70" name="Rectangle 2422"/>
            <p:cNvSpPr>
              <a:spLocks noChangeArrowheads="1"/>
            </p:cNvSpPr>
            <p:nvPr/>
          </p:nvSpPr>
          <p:spPr bwMode="auto">
            <a:xfrm>
              <a:off x="2018" y="179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71" name="Rectangle 2423"/>
            <p:cNvSpPr>
              <a:spLocks noChangeArrowheads="1"/>
            </p:cNvSpPr>
            <p:nvPr/>
          </p:nvSpPr>
          <p:spPr bwMode="auto">
            <a:xfrm>
              <a:off x="2064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72" name="Rectangle 2424"/>
            <p:cNvSpPr>
              <a:spLocks noChangeArrowheads="1"/>
            </p:cNvSpPr>
            <p:nvPr/>
          </p:nvSpPr>
          <p:spPr bwMode="auto">
            <a:xfrm>
              <a:off x="2109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73" name="Rectangle 2425"/>
            <p:cNvSpPr>
              <a:spLocks noChangeArrowheads="1"/>
            </p:cNvSpPr>
            <p:nvPr/>
          </p:nvSpPr>
          <p:spPr bwMode="auto">
            <a:xfrm>
              <a:off x="2155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74" name="Rectangle 2426"/>
            <p:cNvSpPr>
              <a:spLocks noChangeArrowheads="1"/>
            </p:cNvSpPr>
            <p:nvPr/>
          </p:nvSpPr>
          <p:spPr bwMode="auto">
            <a:xfrm>
              <a:off x="2200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75" name="Rectangle 2427"/>
            <p:cNvSpPr>
              <a:spLocks noChangeArrowheads="1"/>
            </p:cNvSpPr>
            <p:nvPr/>
          </p:nvSpPr>
          <p:spPr bwMode="auto">
            <a:xfrm>
              <a:off x="2245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76" name="Rectangle 2428"/>
            <p:cNvSpPr>
              <a:spLocks noChangeArrowheads="1"/>
            </p:cNvSpPr>
            <p:nvPr/>
          </p:nvSpPr>
          <p:spPr bwMode="auto">
            <a:xfrm>
              <a:off x="2291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77" name="Rectangle 2429"/>
            <p:cNvSpPr>
              <a:spLocks noChangeArrowheads="1"/>
            </p:cNvSpPr>
            <p:nvPr/>
          </p:nvSpPr>
          <p:spPr bwMode="auto">
            <a:xfrm>
              <a:off x="2336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78" name="Rectangle 2430"/>
            <p:cNvSpPr>
              <a:spLocks noChangeArrowheads="1"/>
            </p:cNvSpPr>
            <p:nvPr/>
          </p:nvSpPr>
          <p:spPr bwMode="auto">
            <a:xfrm>
              <a:off x="2382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79" name="Rectangle 2431"/>
            <p:cNvSpPr>
              <a:spLocks noChangeArrowheads="1"/>
            </p:cNvSpPr>
            <p:nvPr/>
          </p:nvSpPr>
          <p:spPr bwMode="auto">
            <a:xfrm>
              <a:off x="2427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80" name="Rectangle 2432"/>
            <p:cNvSpPr>
              <a:spLocks noChangeArrowheads="1"/>
            </p:cNvSpPr>
            <p:nvPr/>
          </p:nvSpPr>
          <p:spPr bwMode="auto">
            <a:xfrm>
              <a:off x="2472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81" name="Rectangle 2433"/>
            <p:cNvSpPr>
              <a:spLocks noChangeArrowheads="1"/>
            </p:cNvSpPr>
            <p:nvPr/>
          </p:nvSpPr>
          <p:spPr bwMode="auto">
            <a:xfrm>
              <a:off x="2518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82" name="Rectangle 2434"/>
            <p:cNvSpPr>
              <a:spLocks noChangeArrowheads="1"/>
            </p:cNvSpPr>
            <p:nvPr/>
          </p:nvSpPr>
          <p:spPr bwMode="auto">
            <a:xfrm>
              <a:off x="2563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83" name="Rectangle 2435"/>
            <p:cNvSpPr>
              <a:spLocks noChangeArrowheads="1"/>
            </p:cNvSpPr>
            <p:nvPr/>
          </p:nvSpPr>
          <p:spPr bwMode="auto">
            <a:xfrm>
              <a:off x="2609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84" name="Rectangle 2436"/>
            <p:cNvSpPr>
              <a:spLocks noChangeArrowheads="1"/>
            </p:cNvSpPr>
            <p:nvPr/>
          </p:nvSpPr>
          <p:spPr bwMode="auto">
            <a:xfrm>
              <a:off x="2654" y="17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85" name="Rectangle 2437"/>
            <p:cNvSpPr>
              <a:spLocks noChangeArrowheads="1"/>
            </p:cNvSpPr>
            <p:nvPr/>
          </p:nvSpPr>
          <p:spPr bwMode="auto">
            <a:xfrm>
              <a:off x="1474" y="175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86" name="Rectangle 2438"/>
            <p:cNvSpPr>
              <a:spLocks noChangeArrowheads="1"/>
            </p:cNvSpPr>
            <p:nvPr/>
          </p:nvSpPr>
          <p:spPr bwMode="auto">
            <a:xfrm>
              <a:off x="1519" y="175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87" name="Rectangle 2439"/>
            <p:cNvSpPr>
              <a:spLocks noChangeArrowheads="1"/>
            </p:cNvSpPr>
            <p:nvPr/>
          </p:nvSpPr>
          <p:spPr bwMode="auto">
            <a:xfrm>
              <a:off x="1564" y="1752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88" name="Rectangle 2440"/>
            <p:cNvSpPr>
              <a:spLocks noChangeArrowheads="1"/>
            </p:cNvSpPr>
            <p:nvPr/>
          </p:nvSpPr>
          <p:spPr bwMode="auto">
            <a:xfrm>
              <a:off x="1610" y="1752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89" name="Rectangle 2441"/>
            <p:cNvSpPr>
              <a:spLocks noChangeArrowheads="1"/>
            </p:cNvSpPr>
            <p:nvPr/>
          </p:nvSpPr>
          <p:spPr bwMode="auto">
            <a:xfrm>
              <a:off x="1655" y="175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90" name="Rectangle 2442"/>
            <p:cNvSpPr>
              <a:spLocks noChangeArrowheads="1"/>
            </p:cNvSpPr>
            <p:nvPr/>
          </p:nvSpPr>
          <p:spPr bwMode="auto">
            <a:xfrm>
              <a:off x="1701" y="1752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91" name="Rectangle 2443"/>
            <p:cNvSpPr>
              <a:spLocks noChangeArrowheads="1"/>
            </p:cNvSpPr>
            <p:nvPr/>
          </p:nvSpPr>
          <p:spPr bwMode="auto">
            <a:xfrm>
              <a:off x="1746" y="1752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92" name="Rectangle 2444"/>
            <p:cNvSpPr>
              <a:spLocks noChangeArrowheads="1"/>
            </p:cNvSpPr>
            <p:nvPr/>
          </p:nvSpPr>
          <p:spPr bwMode="auto">
            <a:xfrm>
              <a:off x="1791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93" name="Rectangle 2445"/>
            <p:cNvSpPr>
              <a:spLocks noChangeArrowheads="1"/>
            </p:cNvSpPr>
            <p:nvPr/>
          </p:nvSpPr>
          <p:spPr bwMode="auto">
            <a:xfrm>
              <a:off x="1837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94" name="Rectangle 2446"/>
            <p:cNvSpPr>
              <a:spLocks noChangeArrowheads="1"/>
            </p:cNvSpPr>
            <p:nvPr/>
          </p:nvSpPr>
          <p:spPr bwMode="auto">
            <a:xfrm>
              <a:off x="1882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95" name="Rectangle 2447"/>
            <p:cNvSpPr>
              <a:spLocks noChangeArrowheads="1"/>
            </p:cNvSpPr>
            <p:nvPr/>
          </p:nvSpPr>
          <p:spPr bwMode="auto">
            <a:xfrm>
              <a:off x="1928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96" name="Rectangle 2448"/>
            <p:cNvSpPr>
              <a:spLocks noChangeArrowheads="1"/>
            </p:cNvSpPr>
            <p:nvPr/>
          </p:nvSpPr>
          <p:spPr bwMode="auto">
            <a:xfrm>
              <a:off x="1973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97" name="Rectangle 2449"/>
            <p:cNvSpPr>
              <a:spLocks noChangeArrowheads="1"/>
            </p:cNvSpPr>
            <p:nvPr/>
          </p:nvSpPr>
          <p:spPr bwMode="auto">
            <a:xfrm>
              <a:off x="2018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98" name="Rectangle 2450"/>
            <p:cNvSpPr>
              <a:spLocks noChangeArrowheads="1"/>
            </p:cNvSpPr>
            <p:nvPr/>
          </p:nvSpPr>
          <p:spPr bwMode="auto">
            <a:xfrm>
              <a:off x="2064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699" name="Rectangle 2451"/>
            <p:cNvSpPr>
              <a:spLocks noChangeArrowheads="1"/>
            </p:cNvSpPr>
            <p:nvPr/>
          </p:nvSpPr>
          <p:spPr bwMode="auto">
            <a:xfrm>
              <a:off x="2109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00" name="Rectangle 2452"/>
            <p:cNvSpPr>
              <a:spLocks noChangeArrowheads="1"/>
            </p:cNvSpPr>
            <p:nvPr/>
          </p:nvSpPr>
          <p:spPr bwMode="auto">
            <a:xfrm>
              <a:off x="2155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01" name="Rectangle 2453"/>
            <p:cNvSpPr>
              <a:spLocks noChangeArrowheads="1"/>
            </p:cNvSpPr>
            <p:nvPr/>
          </p:nvSpPr>
          <p:spPr bwMode="auto">
            <a:xfrm>
              <a:off x="2200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02" name="Rectangle 2454"/>
            <p:cNvSpPr>
              <a:spLocks noChangeArrowheads="1"/>
            </p:cNvSpPr>
            <p:nvPr/>
          </p:nvSpPr>
          <p:spPr bwMode="auto">
            <a:xfrm>
              <a:off x="2245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03" name="Rectangle 2455"/>
            <p:cNvSpPr>
              <a:spLocks noChangeArrowheads="1"/>
            </p:cNvSpPr>
            <p:nvPr/>
          </p:nvSpPr>
          <p:spPr bwMode="auto">
            <a:xfrm>
              <a:off x="2291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04" name="Rectangle 2456"/>
            <p:cNvSpPr>
              <a:spLocks noChangeArrowheads="1"/>
            </p:cNvSpPr>
            <p:nvPr/>
          </p:nvSpPr>
          <p:spPr bwMode="auto">
            <a:xfrm>
              <a:off x="2336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05" name="Rectangle 2457"/>
            <p:cNvSpPr>
              <a:spLocks noChangeArrowheads="1"/>
            </p:cNvSpPr>
            <p:nvPr/>
          </p:nvSpPr>
          <p:spPr bwMode="auto">
            <a:xfrm>
              <a:off x="2382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06" name="Rectangle 2458"/>
            <p:cNvSpPr>
              <a:spLocks noChangeArrowheads="1"/>
            </p:cNvSpPr>
            <p:nvPr/>
          </p:nvSpPr>
          <p:spPr bwMode="auto">
            <a:xfrm>
              <a:off x="2427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07" name="Rectangle 2459"/>
            <p:cNvSpPr>
              <a:spLocks noChangeArrowheads="1"/>
            </p:cNvSpPr>
            <p:nvPr/>
          </p:nvSpPr>
          <p:spPr bwMode="auto">
            <a:xfrm>
              <a:off x="2472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08" name="Rectangle 2460"/>
            <p:cNvSpPr>
              <a:spLocks noChangeArrowheads="1"/>
            </p:cNvSpPr>
            <p:nvPr/>
          </p:nvSpPr>
          <p:spPr bwMode="auto">
            <a:xfrm>
              <a:off x="2518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09" name="Rectangle 2461"/>
            <p:cNvSpPr>
              <a:spLocks noChangeArrowheads="1"/>
            </p:cNvSpPr>
            <p:nvPr/>
          </p:nvSpPr>
          <p:spPr bwMode="auto">
            <a:xfrm>
              <a:off x="2563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10" name="Rectangle 2462"/>
            <p:cNvSpPr>
              <a:spLocks noChangeArrowheads="1"/>
            </p:cNvSpPr>
            <p:nvPr/>
          </p:nvSpPr>
          <p:spPr bwMode="auto">
            <a:xfrm>
              <a:off x="2609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11" name="Rectangle 2463"/>
            <p:cNvSpPr>
              <a:spLocks noChangeArrowheads="1"/>
            </p:cNvSpPr>
            <p:nvPr/>
          </p:nvSpPr>
          <p:spPr bwMode="auto">
            <a:xfrm>
              <a:off x="2654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12" name="Rectangle 2464"/>
            <p:cNvSpPr>
              <a:spLocks noChangeArrowheads="1"/>
            </p:cNvSpPr>
            <p:nvPr/>
          </p:nvSpPr>
          <p:spPr bwMode="auto">
            <a:xfrm>
              <a:off x="1474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13" name="Rectangle 2465"/>
            <p:cNvSpPr>
              <a:spLocks noChangeArrowheads="1"/>
            </p:cNvSpPr>
            <p:nvPr/>
          </p:nvSpPr>
          <p:spPr bwMode="auto">
            <a:xfrm>
              <a:off x="1519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14" name="Rectangle 2466"/>
            <p:cNvSpPr>
              <a:spLocks noChangeArrowheads="1"/>
            </p:cNvSpPr>
            <p:nvPr/>
          </p:nvSpPr>
          <p:spPr bwMode="auto">
            <a:xfrm>
              <a:off x="1564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15" name="Rectangle 2467"/>
            <p:cNvSpPr>
              <a:spLocks noChangeArrowheads="1"/>
            </p:cNvSpPr>
            <p:nvPr/>
          </p:nvSpPr>
          <p:spPr bwMode="auto">
            <a:xfrm>
              <a:off x="1610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16" name="Rectangle 2468"/>
            <p:cNvSpPr>
              <a:spLocks noChangeArrowheads="1"/>
            </p:cNvSpPr>
            <p:nvPr/>
          </p:nvSpPr>
          <p:spPr bwMode="auto">
            <a:xfrm>
              <a:off x="1655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17" name="Rectangle 2469"/>
            <p:cNvSpPr>
              <a:spLocks noChangeArrowheads="1"/>
            </p:cNvSpPr>
            <p:nvPr/>
          </p:nvSpPr>
          <p:spPr bwMode="auto">
            <a:xfrm>
              <a:off x="1701" y="1706"/>
              <a:ext cx="45" cy="4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18" name="Rectangle 2470"/>
            <p:cNvSpPr>
              <a:spLocks noChangeArrowheads="1"/>
            </p:cNvSpPr>
            <p:nvPr/>
          </p:nvSpPr>
          <p:spPr bwMode="auto">
            <a:xfrm>
              <a:off x="1746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19" name="Rectangle 2471"/>
            <p:cNvSpPr>
              <a:spLocks noChangeArrowheads="1"/>
            </p:cNvSpPr>
            <p:nvPr/>
          </p:nvSpPr>
          <p:spPr bwMode="auto">
            <a:xfrm>
              <a:off x="1791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20" name="Rectangle 2472"/>
            <p:cNvSpPr>
              <a:spLocks noChangeArrowheads="1"/>
            </p:cNvSpPr>
            <p:nvPr/>
          </p:nvSpPr>
          <p:spPr bwMode="auto">
            <a:xfrm>
              <a:off x="1837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21" name="Rectangle 2473"/>
            <p:cNvSpPr>
              <a:spLocks noChangeArrowheads="1"/>
            </p:cNvSpPr>
            <p:nvPr/>
          </p:nvSpPr>
          <p:spPr bwMode="auto">
            <a:xfrm>
              <a:off x="1882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22" name="Rectangle 2474"/>
            <p:cNvSpPr>
              <a:spLocks noChangeArrowheads="1"/>
            </p:cNvSpPr>
            <p:nvPr/>
          </p:nvSpPr>
          <p:spPr bwMode="auto">
            <a:xfrm>
              <a:off x="1928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23" name="Rectangle 2475"/>
            <p:cNvSpPr>
              <a:spLocks noChangeArrowheads="1"/>
            </p:cNvSpPr>
            <p:nvPr/>
          </p:nvSpPr>
          <p:spPr bwMode="auto">
            <a:xfrm>
              <a:off x="1973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24" name="Rectangle 2476"/>
            <p:cNvSpPr>
              <a:spLocks noChangeArrowheads="1"/>
            </p:cNvSpPr>
            <p:nvPr/>
          </p:nvSpPr>
          <p:spPr bwMode="auto">
            <a:xfrm>
              <a:off x="2018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25" name="Rectangle 2477"/>
            <p:cNvSpPr>
              <a:spLocks noChangeArrowheads="1"/>
            </p:cNvSpPr>
            <p:nvPr/>
          </p:nvSpPr>
          <p:spPr bwMode="auto">
            <a:xfrm>
              <a:off x="2064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26" name="Rectangle 2478"/>
            <p:cNvSpPr>
              <a:spLocks noChangeArrowheads="1"/>
            </p:cNvSpPr>
            <p:nvPr/>
          </p:nvSpPr>
          <p:spPr bwMode="auto">
            <a:xfrm>
              <a:off x="2109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27" name="Rectangle 2479"/>
            <p:cNvSpPr>
              <a:spLocks noChangeArrowheads="1"/>
            </p:cNvSpPr>
            <p:nvPr/>
          </p:nvSpPr>
          <p:spPr bwMode="auto">
            <a:xfrm>
              <a:off x="2155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28" name="Rectangle 2480"/>
            <p:cNvSpPr>
              <a:spLocks noChangeArrowheads="1"/>
            </p:cNvSpPr>
            <p:nvPr/>
          </p:nvSpPr>
          <p:spPr bwMode="auto">
            <a:xfrm>
              <a:off x="2200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29" name="Rectangle 2481"/>
            <p:cNvSpPr>
              <a:spLocks noChangeArrowheads="1"/>
            </p:cNvSpPr>
            <p:nvPr/>
          </p:nvSpPr>
          <p:spPr bwMode="auto">
            <a:xfrm>
              <a:off x="2245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30" name="Rectangle 2482"/>
            <p:cNvSpPr>
              <a:spLocks noChangeArrowheads="1"/>
            </p:cNvSpPr>
            <p:nvPr/>
          </p:nvSpPr>
          <p:spPr bwMode="auto">
            <a:xfrm>
              <a:off x="2291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31" name="Rectangle 2483"/>
            <p:cNvSpPr>
              <a:spLocks noChangeArrowheads="1"/>
            </p:cNvSpPr>
            <p:nvPr/>
          </p:nvSpPr>
          <p:spPr bwMode="auto">
            <a:xfrm>
              <a:off x="2336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32" name="Rectangle 2484"/>
            <p:cNvSpPr>
              <a:spLocks noChangeArrowheads="1"/>
            </p:cNvSpPr>
            <p:nvPr/>
          </p:nvSpPr>
          <p:spPr bwMode="auto">
            <a:xfrm>
              <a:off x="2382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33" name="Rectangle 2485"/>
            <p:cNvSpPr>
              <a:spLocks noChangeArrowheads="1"/>
            </p:cNvSpPr>
            <p:nvPr/>
          </p:nvSpPr>
          <p:spPr bwMode="auto">
            <a:xfrm>
              <a:off x="2427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34" name="Rectangle 2486"/>
            <p:cNvSpPr>
              <a:spLocks noChangeArrowheads="1"/>
            </p:cNvSpPr>
            <p:nvPr/>
          </p:nvSpPr>
          <p:spPr bwMode="auto">
            <a:xfrm>
              <a:off x="2472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35" name="Rectangle 2487"/>
            <p:cNvSpPr>
              <a:spLocks noChangeArrowheads="1"/>
            </p:cNvSpPr>
            <p:nvPr/>
          </p:nvSpPr>
          <p:spPr bwMode="auto">
            <a:xfrm>
              <a:off x="2518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36" name="Rectangle 2488"/>
            <p:cNvSpPr>
              <a:spLocks noChangeArrowheads="1"/>
            </p:cNvSpPr>
            <p:nvPr/>
          </p:nvSpPr>
          <p:spPr bwMode="auto">
            <a:xfrm>
              <a:off x="2563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37" name="Rectangle 2489"/>
            <p:cNvSpPr>
              <a:spLocks noChangeArrowheads="1"/>
            </p:cNvSpPr>
            <p:nvPr/>
          </p:nvSpPr>
          <p:spPr bwMode="auto">
            <a:xfrm>
              <a:off x="2609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38" name="Rectangle 2490"/>
            <p:cNvSpPr>
              <a:spLocks noChangeArrowheads="1"/>
            </p:cNvSpPr>
            <p:nvPr/>
          </p:nvSpPr>
          <p:spPr bwMode="auto">
            <a:xfrm>
              <a:off x="2654" y="170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39" name="Rectangle 2491"/>
            <p:cNvSpPr>
              <a:spLocks noChangeArrowheads="1"/>
            </p:cNvSpPr>
            <p:nvPr/>
          </p:nvSpPr>
          <p:spPr bwMode="auto">
            <a:xfrm>
              <a:off x="1474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40" name="Rectangle 2492"/>
            <p:cNvSpPr>
              <a:spLocks noChangeArrowheads="1"/>
            </p:cNvSpPr>
            <p:nvPr/>
          </p:nvSpPr>
          <p:spPr bwMode="auto">
            <a:xfrm>
              <a:off x="1519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41" name="Rectangle 2493"/>
            <p:cNvSpPr>
              <a:spLocks noChangeArrowheads="1"/>
            </p:cNvSpPr>
            <p:nvPr/>
          </p:nvSpPr>
          <p:spPr bwMode="auto">
            <a:xfrm>
              <a:off x="1564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42" name="Rectangle 2494"/>
            <p:cNvSpPr>
              <a:spLocks noChangeArrowheads="1"/>
            </p:cNvSpPr>
            <p:nvPr/>
          </p:nvSpPr>
          <p:spPr bwMode="auto">
            <a:xfrm>
              <a:off x="1610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43" name="Rectangle 2495"/>
            <p:cNvSpPr>
              <a:spLocks noChangeArrowheads="1"/>
            </p:cNvSpPr>
            <p:nvPr/>
          </p:nvSpPr>
          <p:spPr bwMode="auto">
            <a:xfrm>
              <a:off x="1655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44" name="Rectangle 2496"/>
            <p:cNvSpPr>
              <a:spLocks noChangeArrowheads="1"/>
            </p:cNvSpPr>
            <p:nvPr/>
          </p:nvSpPr>
          <p:spPr bwMode="auto">
            <a:xfrm>
              <a:off x="1701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45" name="Rectangle 2497"/>
            <p:cNvSpPr>
              <a:spLocks noChangeArrowheads="1"/>
            </p:cNvSpPr>
            <p:nvPr/>
          </p:nvSpPr>
          <p:spPr bwMode="auto">
            <a:xfrm>
              <a:off x="1746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46" name="Rectangle 2498"/>
            <p:cNvSpPr>
              <a:spLocks noChangeArrowheads="1"/>
            </p:cNvSpPr>
            <p:nvPr/>
          </p:nvSpPr>
          <p:spPr bwMode="auto">
            <a:xfrm>
              <a:off x="1791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47" name="Rectangle 2499"/>
            <p:cNvSpPr>
              <a:spLocks noChangeArrowheads="1"/>
            </p:cNvSpPr>
            <p:nvPr/>
          </p:nvSpPr>
          <p:spPr bwMode="auto">
            <a:xfrm>
              <a:off x="1837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48" name="Rectangle 2500"/>
            <p:cNvSpPr>
              <a:spLocks noChangeArrowheads="1"/>
            </p:cNvSpPr>
            <p:nvPr/>
          </p:nvSpPr>
          <p:spPr bwMode="auto">
            <a:xfrm>
              <a:off x="1882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49" name="Rectangle 2501"/>
            <p:cNvSpPr>
              <a:spLocks noChangeArrowheads="1"/>
            </p:cNvSpPr>
            <p:nvPr/>
          </p:nvSpPr>
          <p:spPr bwMode="auto">
            <a:xfrm>
              <a:off x="1928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50" name="Rectangle 2502"/>
            <p:cNvSpPr>
              <a:spLocks noChangeArrowheads="1"/>
            </p:cNvSpPr>
            <p:nvPr/>
          </p:nvSpPr>
          <p:spPr bwMode="auto">
            <a:xfrm>
              <a:off x="1973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51" name="Rectangle 2503"/>
            <p:cNvSpPr>
              <a:spLocks noChangeArrowheads="1"/>
            </p:cNvSpPr>
            <p:nvPr/>
          </p:nvSpPr>
          <p:spPr bwMode="auto">
            <a:xfrm>
              <a:off x="2018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52" name="Rectangle 2504"/>
            <p:cNvSpPr>
              <a:spLocks noChangeArrowheads="1"/>
            </p:cNvSpPr>
            <p:nvPr/>
          </p:nvSpPr>
          <p:spPr bwMode="auto">
            <a:xfrm>
              <a:off x="2064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53" name="Rectangle 2505"/>
            <p:cNvSpPr>
              <a:spLocks noChangeArrowheads="1"/>
            </p:cNvSpPr>
            <p:nvPr/>
          </p:nvSpPr>
          <p:spPr bwMode="auto">
            <a:xfrm>
              <a:off x="2109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54" name="Rectangle 2506"/>
            <p:cNvSpPr>
              <a:spLocks noChangeArrowheads="1"/>
            </p:cNvSpPr>
            <p:nvPr/>
          </p:nvSpPr>
          <p:spPr bwMode="auto">
            <a:xfrm>
              <a:off x="2155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55" name="Rectangle 2507"/>
            <p:cNvSpPr>
              <a:spLocks noChangeArrowheads="1"/>
            </p:cNvSpPr>
            <p:nvPr/>
          </p:nvSpPr>
          <p:spPr bwMode="auto">
            <a:xfrm>
              <a:off x="2200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56" name="Rectangle 2508"/>
            <p:cNvSpPr>
              <a:spLocks noChangeArrowheads="1"/>
            </p:cNvSpPr>
            <p:nvPr/>
          </p:nvSpPr>
          <p:spPr bwMode="auto">
            <a:xfrm>
              <a:off x="2245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57" name="Rectangle 2509"/>
            <p:cNvSpPr>
              <a:spLocks noChangeArrowheads="1"/>
            </p:cNvSpPr>
            <p:nvPr/>
          </p:nvSpPr>
          <p:spPr bwMode="auto">
            <a:xfrm>
              <a:off x="2291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58" name="Rectangle 2510"/>
            <p:cNvSpPr>
              <a:spLocks noChangeArrowheads="1"/>
            </p:cNvSpPr>
            <p:nvPr/>
          </p:nvSpPr>
          <p:spPr bwMode="auto">
            <a:xfrm>
              <a:off x="2336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59" name="Rectangle 2511"/>
            <p:cNvSpPr>
              <a:spLocks noChangeArrowheads="1"/>
            </p:cNvSpPr>
            <p:nvPr/>
          </p:nvSpPr>
          <p:spPr bwMode="auto">
            <a:xfrm>
              <a:off x="2382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60" name="Rectangle 2512"/>
            <p:cNvSpPr>
              <a:spLocks noChangeArrowheads="1"/>
            </p:cNvSpPr>
            <p:nvPr/>
          </p:nvSpPr>
          <p:spPr bwMode="auto">
            <a:xfrm>
              <a:off x="2427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61" name="Rectangle 2513"/>
            <p:cNvSpPr>
              <a:spLocks noChangeArrowheads="1"/>
            </p:cNvSpPr>
            <p:nvPr/>
          </p:nvSpPr>
          <p:spPr bwMode="auto">
            <a:xfrm>
              <a:off x="2472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62" name="Rectangle 2514"/>
            <p:cNvSpPr>
              <a:spLocks noChangeArrowheads="1"/>
            </p:cNvSpPr>
            <p:nvPr/>
          </p:nvSpPr>
          <p:spPr bwMode="auto">
            <a:xfrm>
              <a:off x="2518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63" name="Rectangle 2515"/>
            <p:cNvSpPr>
              <a:spLocks noChangeArrowheads="1"/>
            </p:cNvSpPr>
            <p:nvPr/>
          </p:nvSpPr>
          <p:spPr bwMode="auto">
            <a:xfrm>
              <a:off x="2563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64" name="Rectangle 2516"/>
            <p:cNvSpPr>
              <a:spLocks noChangeArrowheads="1"/>
            </p:cNvSpPr>
            <p:nvPr/>
          </p:nvSpPr>
          <p:spPr bwMode="auto">
            <a:xfrm>
              <a:off x="2609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65" name="Rectangle 2517"/>
            <p:cNvSpPr>
              <a:spLocks noChangeArrowheads="1"/>
            </p:cNvSpPr>
            <p:nvPr/>
          </p:nvSpPr>
          <p:spPr bwMode="auto">
            <a:xfrm>
              <a:off x="2654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66" name="Rectangle 2518"/>
            <p:cNvSpPr>
              <a:spLocks noChangeArrowheads="1"/>
            </p:cNvSpPr>
            <p:nvPr/>
          </p:nvSpPr>
          <p:spPr bwMode="auto">
            <a:xfrm>
              <a:off x="1474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67" name="Rectangle 2519"/>
            <p:cNvSpPr>
              <a:spLocks noChangeArrowheads="1"/>
            </p:cNvSpPr>
            <p:nvPr/>
          </p:nvSpPr>
          <p:spPr bwMode="auto">
            <a:xfrm>
              <a:off x="1519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68" name="Rectangle 2520"/>
            <p:cNvSpPr>
              <a:spLocks noChangeArrowheads="1"/>
            </p:cNvSpPr>
            <p:nvPr/>
          </p:nvSpPr>
          <p:spPr bwMode="auto">
            <a:xfrm>
              <a:off x="1564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69" name="Rectangle 2521"/>
            <p:cNvSpPr>
              <a:spLocks noChangeArrowheads="1"/>
            </p:cNvSpPr>
            <p:nvPr/>
          </p:nvSpPr>
          <p:spPr bwMode="auto">
            <a:xfrm>
              <a:off x="1610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70" name="Rectangle 2522"/>
            <p:cNvSpPr>
              <a:spLocks noChangeArrowheads="1"/>
            </p:cNvSpPr>
            <p:nvPr/>
          </p:nvSpPr>
          <p:spPr bwMode="auto">
            <a:xfrm>
              <a:off x="1655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71" name="Rectangle 2523"/>
            <p:cNvSpPr>
              <a:spLocks noChangeArrowheads="1"/>
            </p:cNvSpPr>
            <p:nvPr/>
          </p:nvSpPr>
          <p:spPr bwMode="auto">
            <a:xfrm>
              <a:off x="1701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72" name="Rectangle 2524"/>
            <p:cNvSpPr>
              <a:spLocks noChangeArrowheads="1"/>
            </p:cNvSpPr>
            <p:nvPr/>
          </p:nvSpPr>
          <p:spPr bwMode="auto">
            <a:xfrm>
              <a:off x="1746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73" name="Rectangle 2525"/>
            <p:cNvSpPr>
              <a:spLocks noChangeArrowheads="1"/>
            </p:cNvSpPr>
            <p:nvPr/>
          </p:nvSpPr>
          <p:spPr bwMode="auto">
            <a:xfrm>
              <a:off x="1791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74" name="Rectangle 2526"/>
            <p:cNvSpPr>
              <a:spLocks noChangeArrowheads="1"/>
            </p:cNvSpPr>
            <p:nvPr/>
          </p:nvSpPr>
          <p:spPr bwMode="auto">
            <a:xfrm>
              <a:off x="1837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75" name="Rectangle 2527"/>
            <p:cNvSpPr>
              <a:spLocks noChangeArrowheads="1"/>
            </p:cNvSpPr>
            <p:nvPr/>
          </p:nvSpPr>
          <p:spPr bwMode="auto">
            <a:xfrm>
              <a:off x="1882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76" name="Rectangle 2528"/>
            <p:cNvSpPr>
              <a:spLocks noChangeArrowheads="1"/>
            </p:cNvSpPr>
            <p:nvPr/>
          </p:nvSpPr>
          <p:spPr bwMode="auto">
            <a:xfrm>
              <a:off x="1928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77" name="Rectangle 2529"/>
            <p:cNvSpPr>
              <a:spLocks noChangeArrowheads="1"/>
            </p:cNvSpPr>
            <p:nvPr/>
          </p:nvSpPr>
          <p:spPr bwMode="auto">
            <a:xfrm>
              <a:off x="1973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78" name="Rectangle 2530"/>
            <p:cNvSpPr>
              <a:spLocks noChangeArrowheads="1"/>
            </p:cNvSpPr>
            <p:nvPr/>
          </p:nvSpPr>
          <p:spPr bwMode="auto">
            <a:xfrm>
              <a:off x="2018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79" name="Rectangle 2531"/>
            <p:cNvSpPr>
              <a:spLocks noChangeArrowheads="1"/>
            </p:cNvSpPr>
            <p:nvPr/>
          </p:nvSpPr>
          <p:spPr bwMode="auto">
            <a:xfrm>
              <a:off x="2064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80" name="Rectangle 2532"/>
            <p:cNvSpPr>
              <a:spLocks noChangeArrowheads="1"/>
            </p:cNvSpPr>
            <p:nvPr/>
          </p:nvSpPr>
          <p:spPr bwMode="auto">
            <a:xfrm>
              <a:off x="2109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81" name="Rectangle 2533"/>
            <p:cNvSpPr>
              <a:spLocks noChangeArrowheads="1"/>
            </p:cNvSpPr>
            <p:nvPr/>
          </p:nvSpPr>
          <p:spPr bwMode="auto">
            <a:xfrm>
              <a:off x="2155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82" name="Rectangle 2534"/>
            <p:cNvSpPr>
              <a:spLocks noChangeArrowheads="1"/>
            </p:cNvSpPr>
            <p:nvPr/>
          </p:nvSpPr>
          <p:spPr bwMode="auto">
            <a:xfrm>
              <a:off x="2200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83" name="Rectangle 2535"/>
            <p:cNvSpPr>
              <a:spLocks noChangeArrowheads="1"/>
            </p:cNvSpPr>
            <p:nvPr/>
          </p:nvSpPr>
          <p:spPr bwMode="auto">
            <a:xfrm>
              <a:off x="2245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84" name="Rectangle 2536"/>
            <p:cNvSpPr>
              <a:spLocks noChangeArrowheads="1"/>
            </p:cNvSpPr>
            <p:nvPr/>
          </p:nvSpPr>
          <p:spPr bwMode="auto">
            <a:xfrm>
              <a:off x="2291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85" name="Rectangle 2537"/>
            <p:cNvSpPr>
              <a:spLocks noChangeArrowheads="1"/>
            </p:cNvSpPr>
            <p:nvPr/>
          </p:nvSpPr>
          <p:spPr bwMode="auto">
            <a:xfrm>
              <a:off x="2336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86" name="Rectangle 2538"/>
            <p:cNvSpPr>
              <a:spLocks noChangeArrowheads="1"/>
            </p:cNvSpPr>
            <p:nvPr/>
          </p:nvSpPr>
          <p:spPr bwMode="auto">
            <a:xfrm>
              <a:off x="2382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87" name="Rectangle 2539"/>
            <p:cNvSpPr>
              <a:spLocks noChangeArrowheads="1"/>
            </p:cNvSpPr>
            <p:nvPr/>
          </p:nvSpPr>
          <p:spPr bwMode="auto">
            <a:xfrm>
              <a:off x="2427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88" name="Rectangle 2540"/>
            <p:cNvSpPr>
              <a:spLocks noChangeArrowheads="1"/>
            </p:cNvSpPr>
            <p:nvPr/>
          </p:nvSpPr>
          <p:spPr bwMode="auto">
            <a:xfrm>
              <a:off x="2472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89" name="Rectangle 2541"/>
            <p:cNvSpPr>
              <a:spLocks noChangeArrowheads="1"/>
            </p:cNvSpPr>
            <p:nvPr/>
          </p:nvSpPr>
          <p:spPr bwMode="auto">
            <a:xfrm>
              <a:off x="2518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90" name="Rectangle 2542"/>
            <p:cNvSpPr>
              <a:spLocks noChangeArrowheads="1"/>
            </p:cNvSpPr>
            <p:nvPr/>
          </p:nvSpPr>
          <p:spPr bwMode="auto">
            <a:xfrm>
              <a:off x="2563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91" name="Rectangle 2543"/>
            <p:cNvSpPr>
              <a:spLocks noChangeArrowheads="1"/>
            </p:cNvSpPr>
            <p:nvPr/>
          </p:nvSpPr>
          <p:spPr bwMode="auto">
            <a:xfrm>
              <a:off x="2609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92" name="Rectangle 2544"/>
            <p:cNvSpPr>
              <a:spLocks noChangeArrowheads="1"/>
            </p:cNvSpPr>
            <p:nvPr/>
          </p:nvSpPr>
          <p:spPr bwMode="auto">
            <a:xfrm>
              <a:off x="2654" y="161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93" name="Rectangle 2545"/>
            <p:cNvSpPr>
              <a:spLocks noChangeArrowheads="1"/>
            </p:cNvSpPr>
            <p:nvPr/>
          </p:nvSpPr>
          <p:spPr bwMode="auto">
            <a:xfrm>
              <a:off x="1474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94" name="Rectangle 2546"/>
            <p:cNvSpPr>
              <a:spLocks noChangeArrowheads="1"/>
            </p:cNvSpPr>
            <p:nvPr/>
          </p:nvSpPr>
          <p:spPr bwMode="auto">
            <a:xfrm>
              <a:off x="1519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95" name="Rectangle 2547"/>
            <p:cNvSpPr>
              <a:spLocks noChangeArrowheads="1"/>
            </p:cNvSpPr>
            <p:nvPr/>
          </p:nvSpPr>
          <p:spPr bwMode="auto">
            <a:xfrm>
              <a:off x="1564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96" name="Rectangle 2548"/>
            <p:cNvSpPr>
              <a:spLocks noChangeArrowheads="1"/>
            </p:cNvSpPr>
            <p:nvPr/>
          </p:nvSpPr>
          <p:spPr bwMode="auto">
            <a:xfrm>
              <a:off x="1610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97" name="Rectangle 2549"/>
            <p:cNvSpPr>
              <a:spLocks noChangeArrowheads="1"/>
            </p:cNvSpPr>
            <p:nvPr/>
          </p:nvSpPr>
          <p:spPr bwMode="auto">
            <a:xfrm>
              <a:off x="1655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98" name="Rectangle 2550"/>
            <p:cNvSpPr>
              <a:spLocks noChangeArrowheads="1"/>
            </p:cNvSpPr>
            <p:nvPr/>
          </p:nvSpPr>
          <p:spPr bwMode="auto">
            <a:xfrm>
              <a:off x="1701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799" name="Rectangle 2551"/>
            <p:cNvSpPr>
              <a:spLocks noChangeArrowheads="1"/>
            </p:cNvSpPr>
            <p:nvPr/>
          </p:nvSpPr>
          <p:spPr bwMode="auto">
            <a:xfrm>
              <a:off x="1746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00" name="Rectangle 2552"/>
            <p:cNvSpPr>
              <a:spLocks noChangeArrowheads="1"/>
            </p:cNvSpPr>
            <p:nvPr/>
          </p:nvSpPr>
          <p:spPr bwMode="auto">
            <a:xfrm>
              <a:off x="1791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01" name="Rectangle 2553"/>
            <p:cNvSpPr>
              <a:spLocks noChangeArrowheads="1"/>
            </p:cNvSpPr>
            <p:nvPr/>
          </p:nvSpPr>
          <p:spPr bwMode="auto">
            <a:xfrm>
              <a:off x="1837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02" name="Rectangle 2554"/>
            <p:cNvSpPr>
              <a:spLocks noChangeArrowheads="1"/>
            </p:cNvSpPr>
            <p:nvPr/>
          </p:nvSpPr>
          <p:spPr bwMode="auto">
            <a:xfrm>
              <a:off x="1882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03" name="Rectangle 2555"/>
            <p:cNvSpPr>
              <a:spLocks noChangeArrowheads="1"/>
            </p:cNvSpPr>
            <p:nvPr/>
          </p:nvSpPr>
          <p:spPr bwMode="auto">
            <a:xfrm>
              <a:off x="1928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04" name="Rectangle 2556"/>
            <p:cNvSpPr>
              <a:spLocks noChangeArrowheads="1"/>
            </p:cNvSpPr>
            <p:nvPr/>
          </p:nvSpPr>
          <p:spPr bwMode="auto">
            <a:xfrm>
              <a:off x="1973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05" name="Rectangle 2557"/>
            <p:cNvSpPr>
              <a:spLocks noChangeArrowheads="1"/>
            </p:cNvSpPr>
            <p:nvPr/>
          </p:nvSpPr>
          <p:spPr bwMode="auto">
            <a:xfrm>
              <a:off x="2018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06" name="Rectangle 2558"/>
            <p:cNvSpPr>
              <a:spLocks noChangeArrowheads="1"/>
            </p:cNvSpPr>
            <p:nvPr/>
          </p:nvSpPr>
          <p:spPr bwMode="auto">
            <a:xfrm>
              <a:off x="2064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07" name="Rectangle 2559"/>
            <p:cNvSpPr>
              <a:spLocks noChangeArrowheads="1"/>
            </p:cNvSpPr>
            <p:nvPr/>
          </p:nvSpPr>
          <p:spPr bwMode="auto">
            <a:xfrm>
              <a:off x="2109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08" name="Rectangle 2560"/>
            <p:cNvSpPr>
              <a:spLocks noChangeArrowheads="1"/>
            </p:cNvSpPr>
            <p:nvPr/>
          </p:nvSpPr>
          <p:spPr bwMode="auto">
            <a:xfrm>
              <a:off x="2155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09" name="Rectangle 2561"/>
            <p:cNvSpPr>
              <a:spLocks noChangeArrowheads="1"/>
            </p:cNvSpPr>
            <p:nvPr/>
          </p:nvSpPr>
          <p:spPr bwMode="auto">
            <a:xfrm>
              <a:off x="2200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10" name="Rectangle 2562"/>
            <p:cNvSpPr>
              <a:spLocks noChangeArrowheads="1"/>
            </p:cNvSpPr>
            <p:nvPr/>
          </p:nvSpPr>
          <p:spPr bwMode="auto">
            <a:xfrm>
              <a:off x="2245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11" name="Rectangle 2563"/>
            <p:cNvSpPr>
              <a:spLocks noChangeArrowheads="1"/>
            </p:cNvSpPr>
            <p:nvPr/>
          </p:nvSpPr>
          <p:spPr bwMode="auto">
            <a:xfrm>
              <a:off x="2291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12" name="Rectangle 2564"/>
            <p:cNvSpPr>
              <a:spLocks noChangeArrowheads="1"/>
            </p:cNvSpPr>
            <p:nvPr/>
          </p:nvSpPr>
          <p:spPr bwMode="auto">
            <a:xfrm>
              <a:off x="2336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13" name="Rectangle 2565"/>
            <p:cNvSpPr>
              <a:spLocks noChangeArrowheads="1"/>
            </p:cNvSpPr>
            <p:nvPr/>
          </p:nvSpPr>
          <p:spPr bwMode="auto">
            <a:xfrm>
              <a:off x="2382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14" name="Rectangle 2566"/>
            <p:cNvSpPr>
              <a:spLocks noChangeArrowheads="1"/>
            </p:cNvSpPr>
            <p:nvPr/>
          </p:nvSpPr>
          <p:spPr bwMode="auto">
            <a:xfrm>
              <a:off x="2427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15" name="Rectangle 2567"/>
            <p:cNvSpPr>
              <a:spLocks noChangeArrowheads="1"/>
            </p:cNvSpPr>
            <p:nvPr/>
          </p:nvSpPr>
          <p:spPr bwMode="auto">
            <a:xfrm>
              <a:off x="2472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16" name="Rectangle 2568"/>
            <p:cNvSpPr>
              <a:spLocks noChangeArrowheads="1"/>
            </p:cNvSpPr>
            <p:nvPr/>
          </p:nvSpPr>
          <p:spPr bwMode="auto">
            <a:xfrm>
              <a:off x="2518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17" name="Rectangle 2569"/>
            <p:cNvSpPr>
              <a:spLocks noChangeArrowheads="1"/>
            </p:cNvSpPr>
            <p:nvPr/>
          </p:nvSpPr>
          <p:spPr bwMode="auto">
            <a:xfrm>
              <a:off x="2563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18" name="Rectangle 2570"/>
            <p:cNvSpPr>
              <a:spLocks noChangeArrowheads="1"/>
            </p:cNvSpPr>
            <p:nvPr/>
          </p:nvSpPr>
          <p:spPr bwMode="auto">
            <a:xfrm>
              <a:off x="2609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19" name="Rectangle 2571"/>
            <p:cNvSpPr>
              <a:spLocks noChangeArrowheads="1"/>
            </p:cNvSpPr>
            <p:nvPr/>
          </p:nvSpPr>
          <p:spPr bwMode="auto">
            <a:xfrm>
              <a:off x="2654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20" name="Rectangle 2572"/>
            <p:cNvSpPr>
              <a:spLocks noChangeArrowheads="1"/>
            </p:cNvSpPr>
            <p:nvPr/>
          </p:nvSpPr>
          <p:spPr bwMode="auto">
            <a:xfrm>
              <a:off x="1474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21" name="Rectangle 2573"/>
            <p:cNvSpPr>
              <a:spLocks noChangeArrowheads="1"/>
            </p:cNvSpPr>
            <p:nvPr/>
          </p:nvSpPr>
          <p:spPr bwMode="auto">
            <a:xfrm>
              <a:off x="1519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22" name="Rectangle 2574"/>
            <p:cNvSpPr>
              <a:spLocks noChangeArrowheads="1"/>
            </p:cNvSpPr>
            <p:nvPr/>
          </p:nvSpPr>
          <p:spPr bwMode="auto">
            <a:xfrm>
              <a:off x="1564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23" name="Rectangle 2575"/>
            <p:cNvSpPr>
              <a:spLocks noChangeArrowheads="1"/>
            </p:cNvSpPr>
            <p:nvPr/>
          </p:nvSpPr>
          <p:spPr bwMode="auto">
            <a:xfrm>
              <a:off x="1610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24" name="Rectangle 2576"/>
            <p:cNvSpPr>
              <a:spLocks noChangeArrowheads="1"/>
            </p:cNvSpPr>
            <p:nvPr/>
          </p:nvSpPr>
          <p:spPr bwMode="auto">
            <a:xfrm>
              <a:off x="1655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25" name="Rectangle 2577"/>
            <p:cNvSpPr>
              <a:spLocks noChangeArrowheads="1"/>
            </p:cNvSpPr>
            <p:nvPr/>
          </p:nvSpPr>
          <p:spPr bwMode="auto">
            <a:xfrm>
              <a:off x="1701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26" name="Rectangle 2578"/>
            <p:cNvSpPr>
              <a:spLocks noChangeArrowheads="1"/>
            </p:cNvSpPr>
            <p:nvPr/>
          </p:nvSpPr>
          <p:spPr bwMode="auto">
            <a:xfrm>
              <a:off x="1746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27" name="Rectangle 2579"/>
            <p:cNvSpPr>
              <a:spLocks noChangeArrowheads="1"/>
            </p:cNvSpPr>
            <p:nvPr/>
          </p:nvSpPr>
          <p:spPr bwMode="auto">
            <a:xfrm>
              <a:off x="1791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28" name="Rectangle 2580"/>
            <p:cNvSpPr>
              <a:spLocks noChangeArrowheads="1"/>
            </p:cNvSpPr>
            <p:nvPr/>
          </p:nvSpPr>
          <p:spPr bwMode="auto">
            <a:xfrm>
              <a:off x="1837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29" name="Rectangle 2581"/>
            <p:cNvSpPr>
              <a:spLocks noChangeArrowheads="1"/>
            </p:cNvSpPr>
            <p:nvPr/>
          </p:nvSpPr>
          <p:spPr bwMode="auto">
            <a:xfrm>
              <a:off x="1882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30" name="Rectangle 2582"/>
            <p:cNvSpPr>
              <a:spLocks noChangeArrowheads="1"/>
            </p:cNvSpPr>
            <p:nvPr/>
          </p:nvSpPr>
          <p:spPr bwMode="auto">
            <a:xfrm>
              <a:off x="1928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31" name="Rectangle 2583"/>
            <p:cNvSpPr>
              <a:spLocks noChangeArrowheads="1"/>
            </p:cNvSpPr>
            <p:nvPr/>
          </p:nvSpPr>
          <p:spPr bwMode="auto">
            <a:xfrm>
              <a:off x="1973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32" name="Rectangle 2584"/>
            <p:cNvSpPr>
              <a:spLocks noChangeArrowheads="1"/>
            </p:cNvSpPr>
            <p:nvPr/>
          </p:nvSpPr>
          <p:spPr bwMode="auto">
            <a:xfrm>
              <a:off x="2018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33" name="Rectangle 2585"/>
            <p:cNvSpPr>
              <a:spLocks noChangeArrowheads="1"/>
            </p:cNvSpPr>
            <p:nvPr/>
          </p:nvSpPr>
          <p:spPr bwMode="auto">
            <a:xfrm>
              <a:off x="2064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34" name="Rectangle 2586"/>
            <p:cNvSpPr>
              <a:spLocks noChangeArrowheads="1"/>
            </p:cNvSpPr>
            <p:nvPr/>
          </p:nvSpPr>
          <p:spPr bwMode="auto">
            <a:xfrm>
              <a:off x="2109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35" name="Rectangle 2587"/>
            <p:cNvSpPr>
              <a:spLocks noChangeArrowheads="1"/>
            </p:cNvSpPr>
            <p:nvPr/>
          </p:nvSpPr>
          <p:spPr bwMode="auto">
            <a:xfrm>
              <a:off x="2155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36" name="Rectangle 2588"/>
            <p:cNvSpPr>
              <a:spLocks noChangeArrowheads="1"/>
            </p:cNvSpPr>
            <p:nvPr/>
          </p:nvSpPr>
          <p:spPr bwMode="auto">
            <a:xfrm>
              <a:off x="2200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37" name="Rectangle 2589"/>
            <p:cNvSpPr>
              <a:spLocks noChangeArrowheads="1"/>
            </p:cNvSpPr>
            <p:nvPr/>
          </p:nvSpPr>
          <p:spPr bwMode="auto">
            <a:xfrm>
              <a:off x="2245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38" name="Rectangle 2590"/>
            <p:cNvSpPr>
              <a:spLocks noChangeArrowheads="1"/>
            </p:cNvSpPr>
            <p:nvPr/>
          </p:nvSpPr>
          <p:spPr bwMode="auto">
            <a:xfrm>
              <a:off x="2291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39" name="Rectangle 2591"/>
            <p:cNvSpPr>
              <a:spLocks noChangeArrowheads="1"/>
            </p:cNvSpPr>
            <p:nvPr/>
          </p:nvSpPr>
          <p:spPr bwMode="auto">
            <a:xfrm>
              <a:off x="2336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40" name="Rectangle 2592"/>
            <p:cNvSpPr>
              <a:spLocks noChangeArrowheads="1"/>
            </p:cNvSpPr>
            <p:nvPr/>
          </p:nvSpPr>
          <p:spPr bwMode="auto">
            <a:xfrm>
              <a:off x="2382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41" name="Rectangle 2593"/>
            <p:cNvSpPr>
              <a:spLocks noChangeArrowheads="1"/>
            </p:cNvSpPr>
            <p:nvPr/>
          </p:nvSpPr>
          <p:spPr bwMode="auto">
            <a:xfrm>
              <a:off x="2427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42" name="Rectangle 2594"/>
            <p:cNvSpPr>
              <a:spLocks noChangeArrowheads="1"/>
            </p:cNvSpPr>
            <p:nvPr/>
          </p:nvSpPr>
          <p:spPr bwMode="auto">
            <a:xfrm>
              <a:off x="2472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43" name="Rectangle 2595"/>
            <p:cNvSpPr>
              <a:spLocks noChangeArrowheads="1"/>
            </p:cNvSpPr>
            <p:nvPr/>
          </p:nvSpPr>
          <p:spPr bwMode="auto">
            <a:xfrm>
              <a:off x="2518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44" name="Rectangle 2596"/>
            <p:cNvSpPr>
              <a:spLocks noChangeArrowheads="1"/>
            </p:cNvSpPr>
            <p:nvPr/>
          </p:nvSpPr>
          <p:spPr bwMode="auto">
            <a:xfrm>
              <a:off x="2563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45" name="Rectangle 2597"/>
            <p:cNvSpPr>
              <a:spLocks noChangeArrowheads="1"/>
            </p:cNvSpPr>
            <p:nvPr/>
          </p:nvSpPr>
          <p:spPr bwMode="auto">
            <a:xfrm>
              <a:off x="2609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46" name="Rectangle 2598"/>
            <p:cNvSpPr>
              <a:spLocks noChangeArrowheads="1"/>
            </p:cNvSpPr>
            <p:nvPr/>
          </p:nvSpPr>
          <p:spPr bwMode="auto">
            <a:xfrm>
              <a:off x="2654" y="152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47" name="Rectangle 2599"/>
            <p:cNvSpPr>
              <a:spLocks noChangeArrowheads="1"/>
            </p:cNvSpPr>
            <p:nvPr/>
          </p:nvSpPr>
          <p:spPr bwMode="auto">
            <a:xfrm>
              <a:off x="1474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48" name="Rectangle 2600"/>
            <p:cNvSpPr>
              <a:spLocks noChangeArrowheads="1"/>
            </p:cNvSpPr>
            <p:nvPr/>
          </p:nvSpPr>
          <p:spPr bwMode="auto">
            <a:xfrm>
              <a:off x="1519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49" name="Rectangle 2601"/>
            <p:cNvSpPr>
              <a:spLocks noChangeArrowheads="1"/>
            </p:cNvSpPr>
            <p:nvPr/>
          </p:nvSpPr>
          <p:spPr bwMode="auto">
            <a:xfrm>
              <a:off x="1564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50" name="Rectangle 2602"/>
            <p:cNvSpPr>
              <a:spLocks noChangeArrowheads="1"/>
            </p:cNvSpPr>
            <p:nvPr/>
          </p:nvSpPr>
          <p:spPr bwMode="auto">
            <a:xfrm>
              <a:off x="1610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51" name="Rectangle 2603"/>
            <p:cNvSpPr>
              <a:spLocks noChangeArrowheads="1"/>
            </p:cNvSpPr>
            <p:nvPr/>
          </p:nvSpPr>
          <p:spPr bwMode="auto">
            <a:xfrm>
              <a:off x="1655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52" name="Rectangle 2604"/>
            <p:cNvSpPr>
              <a:spLocks noChangeArrowheads="1"/>
            </p:cNvSpPr>
            <p:nvPr/>
          </p:nvSpPr>
          <p:spPr bwMode="auto">
            <a:xfrm>
              <a:off x="1701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53" name="Rectangle 2605"/>
            <p:cNvSpPr>
              <a:spLocks noChangeArrowheads="1"/>
            </p:cNvSpPr>
            <p:nvPr/>
          </p:nvSpPr>
          <p:spPr bwMode="auto">
            <a:xfrm>
              <a:off x="1746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54" name="Rectangle 2606"/>
            <p:cNvSpPr>
              <a:spLocks noChangeArrowheads="1"/>
            </p:cNvSpPr>
            <p:nvPr/>
          </p:nvSpPr>
          <p:spPr bwMode="auto">
            <a:xfrm>
              <a:off x="1791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55" name="Rectangle 2607"/>
            <p:cNvSpPr>
              <a:spLocks noChangeArrowheads="1"/>
            </p:cNvSpPr>
            <p:nvPr/>
          </p:nvSpPr>
          <p:spPr bwMode="auto">
            <a:xfrm>
              <a:off x="1837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56" name="Rectangle 2608"/>
            <p:cNvSpPr>
              <a:spLocks noChangeArrowheads="1"/>
            </p:cNvSpPr>
            <p:nvPr/>
          </p:nvSpPr>
          <p:spPr bwMode="auto">
            <a:xfrm>
              <a:off x="1882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57" name="Rectangle 2609"/>
            <p:cNvSpPr>
              <a:spLocks noChangeArrowheads="1"/>
            </p:cNvSpPr>
            <p:nvPr/>
          </p:nvSpPr>
          <p:spPr bwMode="auto">
            <a:xfrm>
              <a:off x="1928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58" name="Rectangle 2610"/>
            <p:cNvSpPr>
              <a:spLocks noChangeArrowheads="1"/>
            </p:cNvSpPr>
            <p:nvPr/>
          </p:nvSpPr>
          <p:spPr bwMode="auto">
            <a:xfrm>
              <a:off x="1973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59" name="Rectangle 2611"/>
            <p:cNvSpPr>
              <a:spLocks noChangeArrowheads="1"/>
            </p:cNvSpPr>
            <p:nvPr/>
          </p:nvSpPr>
          <p:spPr bwMode="auto">
            <a:xfrm>
              <a:off x="2018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60" name="Rectangle 2612"/>
            <p:cNvSpPr>
              <a:spLocks noChangeArrowheads="1"/>
            </p:cNvSpPr>
            <p:nvPr/>
          </p:nvSpPr>
          <p:spPr bwMode="auto">
            <a:xfrm>
              <a:off x="2064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61" name="Rectangle 2613"/>
            <p:cNvSpPr>
              <a:spLocks noChangeArrowheads="1"/>
            </p:cNvSpPr>
            <p:nvPr/>
          </p:nvSpPr>
          <p:spPr bwMode="auto">
            <a:xfrm>
              <a:off x="2109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62" name="Rectangle 2614"/>
            <p:cNvSpPr>
              <a:spLocks noChangeArrowheads="1"/>
            </p:cNvSpPr>
            <p:nvPr/>
          </p:nvSpPr>
          <p:spPr bwMode="auto">
            <a:xfrm>
              <a:off x="2155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63" name="Rectangle 2615"/>
            <p:cNvSpPr>
              <a:spLocks noChangeArrowheads="1"/>
            </p:cNvSpPr>
            <p:nvPr/>
          </p:nvSpPr>
          <p:spPr bwMode="auto">
            <a:xfrm>
              <a:off x="2200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64" name="Rectangle 2616"/>
            <p:cNvSpPr>
              <a:spLocks noChangeArrowheads="1"/>
            </p:cNvSpPr>
            <p:nvPr/>
          </p:nvSpPr>
          <p:spPr bwMode="auto">
            <a:xfrm>
              <a:off x="2245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65" name="Rectangle 2617"/>
            <p:cNvSpPr>
              <a:spLocks noChangeArrowheads="1"/>
            </p:cNvSpPr>
            <p:nvPr/>
          </p:nvSpPr>
          <p:spPr bwMode="auto">
            <a:xfrm>
              <a:off x="2291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66" name="Rectangle 2618"/>
            <p:cNvSpPr>
              <a:spLocks noChangeArrowheads="1"/>
            </p:cNvSpPr>
            <p:nvPr/>
          </p:nvSpPr>
          <p:spPr bwMode="auto">
            <a:xfrm>
              <a:off x="2336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67" name="Rectangle 2619"/>
            <p:cNvSpPr>
              <a:spLocks noChangeArrowheads="1"/>
            </p:cNvSpPr>
            <p:nvPr/>
          </p:nvSpPr>
          <p:spPr bwMode="auto">
            <a:xfrm>
              <a:off x="2382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68" name="Rectangle 2620"/>
            <p:cNvSpPr>
              <a:spLocks noChangeArrowheads="1"/>
            </p:cNvSpPr>
            <p:nvPr/>
          </p:nvSpPr>
          <p:spPr bwMode="auto">
            <a:xfrm>
              <a:off x="2427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69" name="Rectangle 2621"/>
            <p:cNvSpPr>
              <a:spLocks noChangeArrowheads="1"/>
            </p:cNvSpPr>
            <p:nvPr/>
          </p:nvSpPr>
          <p:spPr bwMode="auto">
            <a:xfrm>
              <a:off x="2472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70" name="Rectangle 2622"/>
            <p:cNvSpPr>
              <a:spLocks noChangeArrowheads="1"/>
            </p:cNvSpPr>
            <p:nvPr/>
          </p:nvSpPr>
          <p:spPr bwMode="auto">
            <a:xfrm>
              <a:off x="2518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71" name="Rectangle 2623"/>
            <p:cNvSpPr>
              <a:spLocks noChangeArrowheads="1"/>
            </p:cNvSpPr>
            <p:nvPr/>
          </p:nvSpPr>
          <p:spPr bwMode="auto">
            <a:xfrm>
              <a:off x="2563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72" name="Rectangle 2624"/>
            <p:cNvSpPr>
              <a:spLocks noChangeArrowheads="1"/>
            </p:cNvSpPr>
            <p:nvPr/>
          </p:nvSpPr>
          <p:spPr bwMode="auto">
            <a:xfrm>
              <a:off x="2609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73" name="Rectangle 2625"/>
            <p:cNvSpPr>
              <a:spLocks noChangeArrowheads="1"/>
            </p:cNvSpPr>
            <p:nvPr/>
          </p:nvSpPr>
          <p:spPr bwMode="auto">
            <a:xfrm>
              <a:off x="2654" y="147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74" name="Rectangle 2626"/>
            <p:cNvSpPr>
              <a:spLocks noChangeArrowheads="1"/>
            </p:cNvSpPr>
            <p:nvPr/>
          </p:nvSpPr>
          <p:spPr bwMode="auto">
            <a:xfrm>
              <a:off x="1474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75" name="Rectangle 2627"/>
            <p:cNvSpPr>
              <a:spLocks noChangeArrowheads="1"/>
            </p:cNvSpPr>
            <p:nvPr/>
          </p:nvSpPr>
          <p:spPr bwMode="auto">
            <a:xfrm>
              <a:off x="1519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76" name="Rectangle 2628"/>
            <p:cNvSpPr>
              <a:spLocks noChangeArrowheads="1"/>
            </p:cNvSpPr>
            <p:nvPr/>
          </p:nvSpPr>
          <p:spPr bwMode="auto">
            <a:xfrm>
              <a:off x="1564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77" name="Rectangle 2629"/>
            <p:cNvSpPr>
              <a:spLocks noChangeArrowheads="1"/>
            </p:cNvSpPr>
            <p:nvPr/>
          </p:nvSpPr>
          <p:spPr bwMode="auto">
            <a:xfrm>
              <a:off x="1610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78" name="Rectangle 2630"/>
            <p:cNvSpPr>
              <a:spLocks noChangeArrowheads="1"/>
            </p:cNvSpPr>
            <p:nvPr/>
          </p:nvSpPr>
          <p:spPr bwMode="auto">
            <a:xfrm>
              <a:off x="1655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79" name="Rectangle 2631"/>
            <p:cNvSpPr>
              <a:spLocks noChangeArrowheads="1"/>
            </p:cNvSpPr>
            <p:nvPr/>
          </p:nvSpPr>
          <p:spPr bwMode="auto">
            <a:xfrm>
              <a:off x="1701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80" name="Rectangle 2632"/>
            <p:cNvSpPr>
              <a:spLocks noChangeArrowheads="1"/>
            </p:cNvSpPr>
            <p:nvPr/>
          </p:nvSpPr>
          <p:spPr bwMode="auto">
            <a:xfrm>
              <a:off x="1746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81" name="Rectangle 2633"/>
            <p:cNvSpPr>
              <a:spLocks noChangeArrowheads="1"/>
            </p:cNvSpPr>
            <p:nvPr/>
          </p:nvSpPr>
          <p:spPr bwMode="auto">
            <a:xfrm>
              <a:off x="1791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82" name="Rectangle 2634"/>
            <p:cNvSpPr>
              <a:spLocks noChangeArrowheads="1"/>
            </p:cNvSpPr>
            <p:nvPr/>
          </p:nvSpPr>
          <p:spPr bwMode="auto">
            <a:xfrm>
              <a:off x="1837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83" name="Rectangle 2635"/>
            <p:cNvSpPr>
              <a:spLocks noChangeArrowheads="1"/>
            </p:cNvSpPr>
            <p:nvPr/>
          </p:nvSpPr>
          <p:spPr bwMode="auto">
            <a:xfrm>
              <a:off x="1882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84" name="Rectangle 2636"/>
            <p:cNvSpPr>
              <a:spLocks noChangeArrowheads="1"/>
            </p:cNvSpPr>
            <p:nvPr/>
          </p:nvSpPr>
          <p:spPr bwMode="auto">
            <a:xfrm>
              <a:off x="1928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85" name="Rectangle 2637"/>
            <p:cNvSpPr>
              <a:spLocks noChangeArrowheads="1"/>
            </p:cNvSpPr>
            <p:nvPr/>
          </p:nvSpPr>
          <p:spPr bwMode="auto">
            <a:xfrm>
              <a:off x="1973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86" name="Rectangle 2638"/>
            <p:cNvSpPr>
              <a:spLocks noChangeArrowheads="1"/>
            </p:cNvSpPr>
            <p:nvPr/>
          </p:nvSpPr>
          <p:spPr bwMode="auto">
            <a:xfrm>
              <a:off x="2018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87" name="Rectangle 2639"/>
            <p:cNvSpPr>
              <a:spLocks noChangeArrowheads="1"/>
            </p:cNvSpPr>
            <p:nvPr/>
          </p:nvSpPr>
          <p:spPr bwMode="auto">
            <a:xfrm>
              <a:off x="2064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88" name="Rectangle 2640"/>
            <p:cNvSpPr>
              <a:spLocks noChangeArrowheads="1"/>
            </p:cNvSpPr>
            <p:nvPr/>
          </p:nvSpPr>
          <p:spPr bwMode="auto">
            <a:xfrm>
              <a:off x="2109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89" name="Rectangle 2641"/>
            <p:cNvSpPr>
              <a:spLocks noChangeArrowheads="1"/>
            </p:cNvSpPr>
            <p:nvPr/>
          </p:nvSpPr>
          <p:spPr bwMode="auto">
            <a:xfrm>
              <a:off x="2155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90" name="Rectangle 2642"/>
            <p:cNvSpPr>
              <a:spLocks noChangeArrowheads="1"/>
            </p:cNvSpPr>
            <p:nvPr/>
          </p:nvSpPr>
          <p:spPr bwMode="auto">
            <a:xfrm>
              <a:off x="2200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91" name="Rectangle 2643"/>
            <p:cNvSpPr>
              <a:spLocks noChangeArrowheads="1"/>
            </p:cNvSpPr>
            <p:nvPr/>
          </p:nvSpPr>
          <p:spPr bwMode="auto">
            <a:xfrm>
              <a:off x="2245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92" name="Rectangle 2644"/>
            <p:cNvSpPr>
              <a:spLocks noChangeArrowheads="1"/>
            </p:cNvSpPr>
            <p:nvPr/>
          </p:nvSpPr>
          <p:spPr bwMode="auto">
            <a:xfrm>
              <a:off x="2291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93" name="Rectangle 2645"/>
            <p:cNvSpPr>
              <a:spLocks noChangeArrowheads="1"/>
            </p:cNvSpPr>
            <p:nvPr/>
          </p:nvSpPr>
          <p:spPr bwMode="auto">
            <a:xfrm>
              <a:off x="2336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94" name="Rectangle 2646"/>
            <p:cNvSpPr>
              <a:spLocks noChangeArrowheads="1"/>
            </p:cNvSpPr>
            <p:nvPr/>
          </p:nvSpPr>
          <p:spPr bwMode="auto">
            <a:xfrm>
              <a:off x="2382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95" name="Rectangle 2647"/>
            <p:cNvSpPr>
              <a:spLocks noChangeArrowheads="1"/>
            </p:cNvSpPr>
            <p:nvPr/>
          </p:nvSpPr>
          <p:spPr bwMode="auto">
            <a:xfrm>
              <a:off x="2427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96" name="Rectangle 2648"/>
            <p:cNvSpPr>
              <a:spLocks noChangeArrowheads="1"/>
            </p:cNvSpPr>
            <p:nvPr/>
          </p:nvSpPr>
          <p:spPr bwMode="auto">
            <a:xfrm>
              <a:off x="2472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97" name="Rectangle 2649"/>
            <p:cNvSpPr>
              <a:spLocks noChangeArrowheads="1"/>
            </p:cNvSpPr>
            <p:nvPr/>
          </p:nvSpPr>
          <p:spPr bwMode="auto">
            <a:xfrm>
              <a:off x="2518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98" name="Rectangle 2650"/>
            <p:cNvSpPr>
              <a:spLocks noChangeArrowheads="1"/>
            </p:cNvSpPr>
            <p:nvPr/>
          </p:nvSpPr>
          <p:spPr bwMode="auto">
            <a:xfrm>
              <a:off x="2563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899" name="Rectangle 2651"/>
            <p:cNvSpPr>
              <a:spLocks noChangeArrowheads="1"/>
            </p:cNvSpPr>
            <p:nvPr/>
          </p:nvSpPr>
          <p:spPr bwMode="auto">
            <a:xfrm>
              <a:off x="2609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00" name="Rectangle 2652"/>
            <p:cNvSpPr>
              <a:spLocks noChangeArrowheads="1"/>
            </p:cNvSpPr>
            <p:nvPr/>
          </p:nvSpPr>
          <p:spPr bwMode="auto">
            <a:xfrm>
              <a:off x="2654" y="143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01" name="Rectangle 2653"/>
            <p:cNvSpPr>
              <a:spLocks noChangeArrowheads="1"/>
            </p:cNvSpPr>
            <p:nvPr/>
          </p:nvSpPr>
          <p:spPr bwMode="auto">
            <a:xfrm>
              <a:off x="1474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02" name="Rectangle 2654"/>
            <p:cNvSpPr>
              <a:spLocks noChangeArrowheads="1"/>
            </p:cNvSpPr>
            <p:nvPr/>
          </p:nvSpPr>
          <p:spPr bwMode="auto">
            <a:xfrm>
              <a:off x="1519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03" name="Rectangle 2655"/>
            <p:cNvSpPr>
              <a:spLocks noChangeArrowheads="1"/>
            </p:cNvSpPr>
            <p:nvPr/>
          </p:nvSpPr>
          <p:spPr bwMode="auto">
            <a:xfrm>
              <a:off x="1564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04" name="Rectangle 2656"/>
            <p:cNvSpPr>
              <a:spLocks noChangeArrowheads="1"/>
            </p:cNvSpPr>
            <p:nvPr/>
          </p:nvSpPr>
          <p:spPr bwMode="auto">
            <a:xfrm>
              <a:off x="1610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05" name="Rectangle 2657"/>
            <p:cNvSpPr>
              <a:spLocks noChangeArrowheads="1"/>
            </p:cNvSpPr>
            <p:nvPr/>
          </p:nvSpPr>
          <p:spPr bwMode="auto">
            <a:xfrm>
              <a:off x="1655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06" name="Rectangle 2658"/>
            <p:cNvSpPr>
              <a:spLocks noChangeArrowheads="1"/>
            </p:cNvSpPr>
            <p:nvPr/>
          </p:nvSpPr>
          <p:spPr bwMode="auto">
            <a:xfrm>
              <a:off x="1701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07" name="Rectangle 2659"/>
            <p:cNvSpPr>
              <a:spLocks noChangeArrowheads="1"/>
            </p:cNvSpPr>
            <p:nvPr/>
          </p:nvSpPr>
          <p:spPr bwMode="auto">
            <a:xfrm>
              <a:off x="1746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08" name="Rectangle 2660"/>
            <p:cNvSpPr>
              <a:spLocks noChangeArrowheads="1"/>
            </p:cNvSpPr>
            <p:nvPr/>
          </p:nvSpPr>
          <p:spPr bwMode="auto">
            <a:xfrm>
              <a:off x="1791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09" name="Rectangle 2661"/>
            <p:cNvSpPr>
              <a:spLocks noChangeArrowheads="1"/>
            </p:cNvSpPr>
            <p:nvPr/>
          </p:nvSpPr>
          <p:spPr bwMode="auto">
            <a:xfrm>
              <a:off x="1837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10" name="Rectangle 2662"/>
            <p:cNvSpPr>
              <a:spLocks noChangeArrowheads="1"/>
            </p:cNvSpPr>
            <p:nvPr/>
          </p:nvSpPr>
          <p:spPr bwMode="auto">
            <a:xfrm>
              <a:off x="1882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11" name="Rectangle 2663"/>
            <p:cNvSpPr>
              <a:spLocks noChangeArrowheads="1"/>
            </p:cNvSpPr>
            <p:nvPr/>
          </p:nvSpPr>
          <p:spPr bwMode="auto">
            <a:xfrm>
              <a:off x="1928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12" name="Rectangle 2664"/>
            <p:cNvSpPr>
              <a:spLocks noChangeArrowheads="1"/>
            </p:cNvSpPr>
            <p:nvPr/>
          </p:nvSpPr>
          <p:spPr bwMode="auto">
            <a:xfrm>
              <a:off x="1973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13" name="Rectangle 2665"/>
            <p:cNvSpPr>
              <a:spLocks noChangeArrowheads="1"/>
            </p:cNvSpPr>
            <p:nvPr/>
          </p:nvSpPr>
          <p:spPr bwMode="auto">
            <a:xfrm>
              <a:off x="2018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14" name="Rectangle 2666"/>
            <p:cNvSpPr>
              <a:spLocks noChangeArrowheads="1"/>
            </p:cNvSpPr>
            <p:nvPr/>
          </p:nvSpPr>
          <p:spPr bwMode="auto">
            <a:xfrm>
              <a:off x="2064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15" name="Rectangle 2667"/>
            <p:cNvSpPr>
              <a:spLocks noChangeArrowheads="1"/>
            </p:cNvSpPr>
            <p:nvPr/>
          </p:nvSpPr>
          <p:spPr bwMode="auto">
            <a:xfrm>
              <a:off x="2109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16" name="Rectangle 2668"/>
            <p:cNvSpPr>
              <a:spLocks noChangeArrowheads="1"/>
            </p:cNvSpPr>
            <p:nvPr/>
          </p:nvSpPr>
          <p:spPr bwMode="auto">
            <a:xfrm>
              <a:off x="2155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17" name="Rectangle 2669"/>
            <p:cNvSpPr>
              <a:spLocks noChangeArrowheads="1"/>
            </p:cNvSpPr>
            <p:nvPr/>
          </p:nvSpPr>
          <p:spPr bwMode="auto">
            <a:xfrm>
              <a:off x="2200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18" name="Rectangle 2670"/>
            <p:cNvSpPr>
              <a:spLocks noChangeArrowheads="1"/>
            </p:cNvSpPr>
            <p:nvPr/>
          </p:nvSpPr>
          <p:spPr bwMode="auto">
            <a:xfrm>
              <a:off x="2245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19" name="Rectangle 2671"/>
            <p:cNvSpPr>
              <a:spLocks noChangeArrowheads="1"/>
            </p:cNvSpPr>
            <p:nvPr/>
          </p:nvSpPr>
          <p:spPr bwMode="auto">
            <a:xfrm>
              <a:off x="2291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20" name="Rectangle 2672"/>
            <p:cNvSpPr>
              <a:spLocks noChangeArrowheads="1"/>
            </p:cNvSpPr>
            <p:nvPr/>
          </p:nvSpPr>
          <p:spPr bwMode="auto">
            <a:xfrm>
              <a:off x="2336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21" name="Rectangle 2673"/>
            <p:cNvSpPr>
              <a:spLocks noChangeArrowheads="1"/>
            </p:cNvSpPr>
            <p:nvPr/>
          </p:nvSpPr>
          <p:spPr bwMode="auto">
            <a:xfrm>
              <a:off x="2382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22" name="Rectangle 2674"/>
            <p:cNvSpPr>
              <a:spLocks noChangeArrowheads="1"/>
            </p:cNvSpPr>
            <p:nvPr/>
          </p:nvSpPr>
          <p:spPr bwMode="auto">
            <a:xfrm>
              <a:off x="2427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23" name="Rectangle 2675"/>
            <p:cNvSpPr>
              <a:spLocks noChangeArrowheads="1"/>
            </p:cNvSpPr>
            <p:nvPr/>
          </p:nvSpPr>
          <p:spPr bwMode="auto">
            <a:xfrm>
              <a:off x="2472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24" name="Rectangle 2676"/>
            <p:cNvSpPr>
              <a:spLocks noChangeArrowheads="1"/>
            </p:cNvSpPr>
            <p:nvPr/>
          </p:nvSpPr>
          <p:spPr bwMode="auto">
            <a:xfrm>
              <a:off x="2518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25" name="Rectangle 2677"/>
            <p:cNvSpPr>
              <a:spLocks noChangeArrowheads="1"/>
            </p:cNvSpPr>
            <p:nvPr/>
          </p:nvSpPr>
          <p:spPr bwMode="auto">
            <a:xfrm>
              <a:off x="2563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26" name="Rectangle 2678"/>
            <p:cNvSpPr>
              <a:spLocks noChangeArrowheads="1"/>
            </p:cNvSpPr>
            <p:nvPr/>
          </p:nvSpPr>
          <p:spPr bwMode="auto">
            <a:xfrm>
              <a:off x="2609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27" name="Rectangle 2679"/>
            <p:cNvSpPr>
              <a:spLocks noChangeArrowheads="1"/>
            </p:cNvSpPr>
            <p:nvPr/>
          </p:nvSpPr>
          <p:spPr bwMode="auto">
            <a:xfrm>
              <a:off x="2654" y="138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28" name="Rectangle 2680"/>
            <p:cNvSpPr>
              <a:spLocks noChangeArrowheads="1"/>
            </p:cNvSpPr>
            <p:nvPr/>
          </p:nvSpPr>
          <p:spPr bwMode="auto">
            <a:xfrm>
              <a:off x="1474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29" name="Rectangle 2681"/>
            <p:cNvSpPr>
              <a:spLocks noChangeArrowheads="1"/>
            </p:cNvSpPr>
            <p:nvPr/>
          </p:nvSpPr>
          <p:spPr bwMode="auto">
            <a:xfrm>
              <a:off x="1519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30" name="Rectangle 2682"/>
            <p:cNvSpPr>
              <a:spLocks noChangeArrowheads="1"/>
            </p:cNvSpPr>
            <p:nvPr/>
          </p:nvSpPr>
          <p:spPr bwMode="auto">
            <a:xfrm>
              <a:off x="1564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31" name="Rectangle 2683"/>
            <p:cNvSpPr>
              <a:spLocks noChangeArrowheads="1"/>
            </p:cNvSpPr>
            <p:nvPr/>
          </p:nvSpPr>
          <p:spPr bwMode="auto">
            <a:xfrm>
              <a:off x="1610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32" name="Rectangle 2684"/>
            <p:cNvSpPr>
              <a:spLocks noChangeArrowheads="1"/>
            </p:cNvSpPr>
            <p:nvPr/>
          </p:nvSpPr>
          <p:spPr bwMode="auto">
            <a:xfrm>
              <a:off x="1655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33" name="Rectangle 2685"/>
            <p:cNvSpPr>
              <a:spLocks noChangeArrowheads="1"/>
            </p:cNvSpPr>
            <p:nvPr/>
          </p:nvSpPr>
          <p:spPr bwMode="auto">
            <a:xfrm>
              <a:off x="1701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34" name="Rectangle 2686"/>
            <p:cNvSpPr>
              <a:spLocks noChangeArrowheads="1"/>
            </p:cNvSpPr>
            <p:nvPr/>
          </p:nvSpPr>
          <p:spPr bwMode="auto">
            <a:xfrm>
              <a:off x="1746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35" name="Rectangle 2687"/>
            <p:cNvSpPr>
              <a:spLocks noChangeArrowheads="1"/>
            </p:cNvSpPr>
            <p:nvPr/>
          </p:nvSpPr>
          <p:spPr bwMode="auto">
            <a:xfrm>
              <a:off x="1791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36" name="Rectangle 2688"/>
            <p:cNvSpPr>
              <a:spLocks noChangeArrowheads="1"/>
            </p:cNvSpPr>
            <p:nvPr/>
          </p:nvSpPr>
          <p:spPr bwMode="auto">
            <a:xfrm>
              <a:off x="1837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37" name="Rectangle 2689"/>
            <p:cNvSpPr>
              <a:spLocks noChangeArrowheads="1"/>
            </p:cNvSpPr>
            <p:nvPr/>
          </p:nvSpPr>
          <p:spPr bwMode="auto">
            <a:xfrm>
              <a:off x="1882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38" name="Rectangle 2690"/>
            <p:cNvSpPr>
              <a:spLocks noChangeArrowheads="1"/>
            </p:cNvSpPr>
            <p:nvPr/>
          </p:nvSpPr>
          <p:spPr bwMode="auto">
            <a:xfrm>
              <a:off x="1928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39" name="Rectangle 2691"/>
            <p:cNvSpPr>
              <a:spLocks noChangeArrowheads="1"/>
            </p:cNvSpPr>
            <p:nvPr/>
          </p:nvSpPr>
          <p:spPr bwMode="auto">
            <a:xfrm>
              <a:off x="1973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40" name="Rectangle 2692"/>
            <p:cNvSpPr>
              <a:spLocks noChangeArrowheads="1"/>
            </p:cNvSpPr>
            <p:nvPr/>
          </p:nvSpPr>
          <p:spPr bwMode="auto">
            <a:xfrm>
              <a:off x="2018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41" name="Rectangle 2693"/>
            <p:cNvSpPr>
              <a:spLocks noChangeArrowheads="1"/>
            </p:cNvSpPr>
            <p:nvPr/>
          </p:nvSpPr>
          <p:spPr bwMode="auto">
            <a:xfrm>
              <a:off x="2064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42" name="Rectangle 2694"/>
            <p:cNvSpPr>
              <a:spLocks noChangeArrowheads="1"/>
            </p:cNvSpPr>
            <p:nvPr/>
          </p:nvSpPr>
          <p:spPr bwMode="auto">
            <a:xfrm>
              <a:off x="2109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43" name="Rectangle 2695"/>
            <p:cNvSpPr>
              <a:spLocks noChangeArrowheads="1"/>
            </p:cNvSpPr>
            <p:nvPr/>
          </p:nvSpPr>
          <p:spPr bwMode="auto">
            <a:xfrm>
              <a:off x="2155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44" name="Rectangle 2696"/>
            <p:cNvSpPr>
              <a:spLocks noChangeArrowheads="1"/>
            </p:cNvSpPr>
            <p:nvPr/>
          </p:nvSpPr>
          <p:spPr bwMode="auto">
            <a:xfrm>
              <a:off x="2200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45" name="Rectangle 2697"/>
            <p:cNvSpPr>
              <a:spLocks noChangeArrowheads="1"/>
            </p:cNvSpPr>
            <p:nvPr/>
          </p:nvSpPr>
          <p:spPr bwMode="auto">
            <a:xfrm>
              <a:off x="2245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46" name="Rectangle 2698"/>
            <p:cNvSpPr>
              <a:spLocks noChangeArrowheads="1"/>
            </p:cNvSpPr>
            <p:nvPr/>
          </p:nvSpPr>
          <p:spPr bwMode="auto">
            <a:xfrm>
              <a:off x="2291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47" name="Rectangle 2699"/>
            <p:cNvSpPr>
              <a:spLocks noChangeArrowheads="1"/>
            </p:cNvSpPr>
            <p:nvPr/>
          </p:nvSpPr>
          <p:spPr bwMode="auto">
            <a:xfrm>
              <a:off x="2336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48" name="Rectangle 2700"/>
            <p:cNvSpPr>
              <a:spLocks noChangeArrowheads="1"/>
            </p:cNvSpPr>
            <p:nvPr/>
          </p:nvSpPr>
          <p:spPr bwMode="auto">
            <a:xfrm>
              <a:off x="2382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49" name="Rectangle 2701"/>
            <p:cNvSpPr>
              <a:spLocks noChangeArrowheads="1"/>
            </p:cNvSpPr>
            <p:nvPr/>
          </p:nvSpPr>
          <p:spPr bwMode="auto">
            <a:xfrm>
              <a:off x="2427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50" name="Rectangle 2702"/>
            <p:cNvSpPr>
              <a:spLocks noChangeArrowheads="1"/>
            </p:cNvSpPr>
            <p:nvPr/>
          </p:nvSpPr>
          <p:spPr bwMode="auto">
            <a:xfrm>
              <a:off x="2472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51" name="Rectangle 2703"/>
            <p:cNvSpPr>
              <a:spLocks noChangeArrowheads="1"/>
            </p:cNvSpPr>
            <p:nvPr/>
          </p:nvSpPr>
          <p:spPr bwMode="auto">
            <a:xfrm>
              <a:off x="2518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52" name="Rectangle 2704"/>
            <p:cNvSpPr>
              <a:spLocks noChangeArrowheads="1"/>
            </p:cNvSpPr>
            <p:nvPr/>
          </p:nvSpPr>
          <p:spPr bwMode="auto">
            <a:xfrm>
              <a:off x="2563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53" name="Rectangle 2705"/>
            <p:cNvSpPr>
              <a:spLocks noChangeArrowheads="1"/>
            </p:cNvSpPr>
            <p:nvPr/>
          </p:nvSpPr>
          <p:spPr bwMode="auto">
            <a:xfrm>
              <a:off x="2609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54" name="Rectangle 2706"/>
            <p:cNvSpPr>
              <a:spLocks noChangeArrowheads="1"/>
            </p:cNvSpPr>
            <p:nvPr/>
          </p:nvSpPr>
          <p:spPr bwMode="auto">
            <a:xfrm>
              <a:off x="2654" y="134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55" name="Rectangle 2707"/>
            <p:cNvSpPr>
              <a:spLocks noChangeArrowheads="1"/>
            </p:cNvSpPr>
            <p:nvPr/>
          </p:nvSpPr>
          <p:spPr bwMode="auto">
            <a:xfrm>
              <a:off x="1474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56" name="Rectangle 2708"/>
            <p:cNvSpPr>
              <a:spLocks noChangeArrowheads="1"/>
            </p:cNvSpPr>
            <p:nvPr/>
          </p:nvSpPr>
          <p:spPr bwMode="auto">
            <a:xfrm>
              <a:off x="1519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57" name="Rectangle 2709"/>
            <p:cNvSpPr>
              <a:spLocks noChangeArrowheads="1"/>
            </p:cNvSpPr>
            <p:nvPr/>
          </p:nvSpPr>
          <p:spPr bwMode="auto">
            <a:xfrm>
              <a:off x="1564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58" name="Rectangle 2710"/>
            <p:cNvSpPr>
              <a:spLocks noChangeArrowheads="1"/>
            </p:cNvSpPr>
            <p:nvPr/>
          </p:nvSpPr>
          <p:spPr bwMode="auto">
            <a:xfrm>
              <a:off x="1610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59" name="Rectangle 2711"/>
            <p:cNvSpPr>
              <a:spLocks noChangeArrowheads="1"/>
            </p:cNvSpPr>
            <p:nvPr/>
          </p:nvSpPr>
          <p:spPr bwMode="auto">
            <a:xfrm>
              <a:off x="1655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60" name="Rectangle 2712"/>
            <p:cNvSpPr>
              <a:spLocks noChangeArrowheads="1"/>
            </p:cNvSpPr>
            <p:nvPr/>
          </p:nvSpPr>
          <p:spPr bwMode="auto">
            <a:xfrm>
              <a:off x="1701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61" name="Rectangle 2713"/>
            <p:cNvSpPr>
              <a:spLocks noChangeArrowheads="1"/>
            </p:cNvSpPr>
            <p:nvPr/>
          </p:nvSpPr>
          <p:spPr bwMode="auto">
            <a:xfrm>
              <a:off x="1746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62" name="Rectangle 2714"/>
            <p:cNvSpPr>
              <a:spLocks noChangeArrowheads="1"/>
            </p:cNvSpPr>
            <p:nvPr/>
          </p:nvSpPr>
          <p:spPr bwMode="auto">
            <a:xfrm>
              <a:off x="1791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63" name="Rectangle 2715"/>
            <p:cNvSpPr>
              <a:spLocks noChangeArrowheads="1"/>
            </p:cNvSpPr>
            <p:nvPr/>
          </p:nvSpPr>
          <p:spPr bwMode="auto">
            <a:xfrm>
              <a:off x="1837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64" name="Rectangle 2716"/>
            <p:cNvSpPr>
              <a:spLocks noChangeArrowheads="1"/>
            </p:cNvSpPr>
            <p:nvPr/>
          </p:nvSpPr>
          <p:spPr bwMode="auto">
            <a:xfrm>
              <a:off x="1882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65" name="Rectangle 2717"/>
            <p:cNvSpPr>
              <a:spLocks noChangeArrowheads="1"/>
            </p:cNvSpPr>
            <p:nvPr/>
          </p:nvSpPr>
          <p:spPr bwMode="auto">
            <a:xfrm>
              <a:off x="1928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66" name="Rectangle 2718"/>
            <p:cNvSpPr>
              <a:spLocks noChangeArrowheads="1"/>
            </p:cNvSpPr>
            <p:nvPr/>
          </p:nvSpPr>
          <p:spPr bwMode="auto">
            <a:xfrm>
              <a:off x="1973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67" name="Rectangle 2719"/>
            <p:cNvSpPr>
              <a:spLocks noChangeArrowheads="1"/>
            </p:cNvSpPr>
            <p:nvPr/>
          </p:nvSpPr>
          <p:spPr bwMode="auto">
            <a:xfrm>
              <a:off x="2018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68" name="Rectangle 2720"/>
            <p:cNvSpPr>
              <a:spLocks noChangeArrowheads="1"/>
            </p:cNvSpPr>
            <p:nvPr/>
          </p:nvSpPr>
          <p:spPr bwMode="auto">
            <a:xfrm>
              <a:off x="2064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69" name="Rectangle 2721"/>
            <p:cNvSpPr>
              <a:spLocks noChangeArrowheads="1"/>
            </p:cNvSpPr>
            <p:nvPr/>
          </p:nvSpPr>
          <p:spPr bwMode="auto">
            <a:xfrm>
              <a:off x="2109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70" name="Rectangle 2722"/>
            <p:cNvSpPr>
              <a:spLocks noChangeArrowheads="1"/>
            </p:cNvSpPr>
            <p:nvPr/>
          </p:nvSpPr>
          <p:spPr bwMode="auto">
            <a:xfrm>
              <a:off x="2155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71" name="Rectangle 2723"/>
            <p:cNvSpPr>
              <a:spLocks noChangeArrowheads="1"/>
            </p:cNvSpPr>
            <p:nvPr/>
          </p:nvSpPr>
          <p:spPr bwMode="auto">
            <a:xfrm>
              <a:off x="2200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72" name="Rectangle 2724"/>
            <p:cNvSpPr>
              <a:spLocks noChangeArrowheads="1"/>
            </p:cNvSpPr>
            <p:nvPr/>
          </p:nvSpPr>
          <p:spPr bwMode="auto">
            <a:xfrm>
              <a:off x="2245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73" name="Rectangle 2725"/>
            <p:cNvSpPr>
              <a:spLocks noChangeArrowheads="1"/>
            </p:cNvSpPr>
            <p:nvPr/>
          </p:nvSpPr>
          <p:spPr bwMode="auto">
            <a:xfrm>
              <a:off x="2291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74" name="Rectangle 2726"/>
            <p:cNvSpPr>
              <a:spLocks noChangeArrowheads="1"/>
            </p:cNvSpPr>
            <p:nvPr/>
          </p:nvSpPr>
          <p:spPr bwMode="auto">
            <a:xfrm>
              <a:off x="2336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75" name="Rectangle 2727"/>
            <p:cNvSpPr>
              <a:spLocks noChangeArrowheads="1"/>
            </p:cNvSpPr>
            <p:nvPr/>
          </p:nvSpPr>
          <p:spPr bwMode="auto">
            <a:xfrm>
              <a:off x="2382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76" name="Rectangle 2728"/>
            <p:cNvSpPr>
              <a:spLocks noChangeArrowheads="1"/>
            </p:cNvSpPr>
            <p:nvPr/>
          </p:nvSpPr>
          <p:spPr bwMode="auto">
            <a:xfrm>
              <a:off x="2426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77" name="Rectangle 2729"/>
            <p:cNvSpPr>
              <a:spLocks noChangeArrowheads="1"/>
            </p:cNvSpPr>
            <p:nvPr/>
          </p:nvSpPr>
          <p:spPr bwMode="auto">
            <a:xfrm>
              <a:off x="2471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78" name="Rectangle 2730"/>
            <p:cNvSpPr>
              <a:spLocks noChangeArrowheads="1"/>
            </p:cNvSpPr>
            <p:nvPr/>
          </p:nvSpPr>
          <p:spPr bwMode="auto">
            <a:xfrm>
              <a:off x="2517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79" name="Rectangle 2731"/>
            <p:cNvSpPr>
              <a:spLocks noChangeArrowheads="1"/>
            </p:cNvSpPr>
            <p:nvPr/>
          </p:nvSpPr>
          <p:spPr bwMode="auto">
            <a:xfrm>
              <a:off x="2562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80" name="Rectangle 2732"/>
            <p:cNvSpPr>
              <a:spLocks noChangeArrowheads="1"/>
            </p:cNvSpPr>
            <p:nvPr/>
          </p:nvSpPr>
          <p:spPr bwMode="auto">
            <a:xfrm>
              <a:off x="2608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81" name="Rectangle 2733"/>
            <p:cNvSpPr>
              <a:spLocks noChangeArrowheads="1"/>
            </p:cNvSpPr>
            <p:nvPr/>
          </p:nvSpPr>
          <p:spPr bwMode="auto">
            <a:xfrm>
              <a:off x="2653" y="129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82" name="Rectangle 2734"/>
            <p:cNvSpPr>
              <a:spLocks noChangeArrowheads="1"/>
            </p:cNvSpPr>
            <p:nvPr/>
          </p:nvSpPr>
          <p:spPr bwMode="auto">
            <a:xfrm>
              <a:off x="1474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83" name="Rectangle 2735"/>
            <p:cNvSpPr>
              <a:spLocks noChangeArrowheads="1"/>
            </p:cNvSpPr>
            <p:nvPr/>
          </p:nvSpPr>
          <p:spPr bwMode="auto">
            <a:xfrm>
              <a:off x="1519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84" name="Rectangle 2736"/>
            <p:cNvSpPr>
              <a:spLocks noChangeArrowheads="1"/>
            </p:cNvSpPr>
            <p:nvPr/>
          </p:nvSpPr>
          <p:spPr bwMode="auto">
            <a:xfrm>
              <a:off x="1564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85" name="Rectangle 2737"/>
            <p:cNvSpPr>
              <a:spLocks noChangeArrowheads="1"/>
            </p:cNvSpPr>
            <p:nvPr/>
          </p:nvSpPr>
          <p:spPr bwMode="auto">
            <a:xfrm>
              <a:off x="1610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86" name="Rectangle 2738"/>
            <p:cNvSpPr>
              <a:spLocks noChangeArrowheads="1"/>
            </p:cNvSpPr>
            <p:nvPr/>
          </p:nvSpPr>
          <p:spPr bwMode="auto">
            <a:xfrm>
              <a:off x="1655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87" name="Rectangle 2739"/>
            <p:cNvSpPr>
              <a:spLocks noChangeArrowheads="1"/>
            </p:cNvSpPr>
            <p:nvPr/>
          </p:nvSpPr>
          <p:spPr bwMode="auto">
            <a:xfrm>
              <a:off x="1701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88" name="Rectangle 2740"/>
            <p:cNvSpPr>
              <a:spLocks noChangeArrowheads="1"/>
            </p:cNvSpPr>
            <p:nvPr/>
          </p:nvSpPr>
          <p:spPr bwMode="auto">
            <a:xfrm>
              <a:off x="1746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89" name="Rectangle 2741"/>
            <p:cNvSpPr>
              <a:spLocks noChangeArrowheads="1"/>
            </p:cNvSpPr>
            <p:nvPr/>
          </p:nvSpPr>
          <p:spPr bwMode="auto">
            <a:xfrm>
              <a:off x="1791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90" name="Rectangle 2742"/>
            <p:cNvSpPr>
              <a:spLocks noChangeArrowheads="1"/>
            </p:cNvSpPr>
            <p:nvPr/>
          </p:nvSpPr>
          <p:spPr bwMode="auto">
            <a:xfrm>
              <a:off x="1837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91" name="Rectangle 2743"/>
            <p:cNvSpPr>
              <a:spLocks noChangeArrowheads="1"/>
            </p:cNvSpPr>
            <p:nvPr/>
          </p:nvSpPr>
          <p:spPr bwMode="auto">
            <a:xfrm>
              <a:off x="1882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92" name="Rectangle 2744"/>
            <p:cNvSpPr>
              <a:spLocks noChangeArrowheads="1"/>
            </p:cNvSpPr>
            <p:nvPr/>
          </p:nvSpPr>
          <p:spPr bwMode="auto">
            <a:xfrm>
              <a:off x="1928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93" name="Rectangle 2745"/>
            <p:cNvSpPr>
              <a:spLocks noChangeArrowheads="1"/>
            </p:cNvSpPr>
            <p:nvPr/>
          </p:nvSpPr>
          <p:spPr bwMode="auto">
            <a:xfrm>
              <a:off x="1973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94" name="Rectangle 2746"/>
            <p:cNvSpPr>
              <a:spLocks noChangeArrowheads="1"/>
            </p:cNvSpPr>
            <p:nvPr/>
          </p:nvSpPr>
          <p:spPr bwMode="auto">
            <a:xfrm>
              <a:off x="2018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95" name="Rectangle 2747"/>
            <p:cNvSpPr>
              <a:spLocks noChangeArrowheads="1"/>
            </p:cNvSpPr>
            <p:nvPr/>
          </p:nvSpPr>
          <p:spPr bwMode="auto">
            <a:xfrm>
              <a:off x="2064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96" name="Rectangle 2748"/>
            <p:cNvSpPr>
              <a:spLocks noChangeArrowheads="1"/>
            </p:cNvSpPr>
            <p:nvPr/>
          </p:nvSpPr>
          <p:spPr bwMode="auto">
            <a:xfrm>
              <a:off x="2109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97" name="Rectangle 2749"/>
            <p:cNvSpPr>
              <a:spLocks noChangeArrowheads="1"/>
            </p:cNvSpPr>
            <p:nvPr/>
          </p:nvSpPr>
          <p:spPr bwMode="auto">
            <a:xfrm>
              <a:off x="2155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98" name="Rectangle 2750"/>
            <p:cNvSpPr>
              <a:spLocks noChangeArrowheads="1"/>
            </p:cNvSpPr>
            <p:nvPr/>
          </p:nvSpPr>
          <p:spPr bwMode="auto">
            <a:xfrm>
              <a:off x="2200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5999" name="Rectangle 2751"/>
            <p:cNvSpPr>
              <a:spLocks noChangeArrowheads="1"/>
            </p:cNvSpPr>
            <p:nvPr/>
          </p:nvSpPr>
          <p:spPr bwMode="auto">
            <a:xfrm>
              <a:off x="2245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00" name="Rectangle 2752"/>
            <p:cNvSpPr>
              <a:spLocks noChangeArrowheads="1"/>
            </p:cNvSpPr>
            <p:nvPr/>
          </p:nvSpPr>
          <p:spPr bwMode="auto">
            <a:xfrm>
              <a:off x="2291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01" name="Rectangle 2753"/>
            <p:cNvSpPr>
              <a:spLocks noChangeArrowheads="1"/>
            </p:cNvSpPr>
            <p:nvPr/>
          </p:nvSpPr>
          <p:spPr bwMode="auto">
            <a:xfrm>
              <a:off x="2336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02" name="Rectangle 2754"/>
            <p:cNvSpPr>
              <a:spLocks noChangeArrowheads="1"/>
            </p:cNvSpPr>
            <p:nvPr/>
          </p:nvSpPr>
          <p:spPr bwMode="auto">
            <a:xfrm>
              <a:off x="2382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03" name="Rectangle 2755"/>
            <p:cNvSpPr>
              <a:spLocks noChangeArrowheads="1"/>
            </p:cNvSpPr>
            <p:nvPr/>
          </p:nvSpPr>
          <p:spPr bwMode="auto">
            <a:xfrm>
              <a:off x="2426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04" name="Rectangle 2756"/>
            <p:cNvSpPr>
              <a:spLocks noChangeArrowheads="1"/>
            </p:cNvSpPr>
            <p:nvPr/>
          </p:nvSpPr>
          <p:spPr bwMode="auto">
            <a:xfrm>
              <a:off x="2471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05" name="Rectangle 2757"/>
            <p:cNvSpPr>
              <a:spLocks noChangeArrowheads="1"/>
            </p:cNvSpPr>
            <p:nvPr/>
          </p:nvSpPr>
          <p:spPr bwMode="auto">
            <a:xfrm>
              <a:off x="2517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06" name="Rectangle 2758"/>
            <p:cNvSpPr>
              <a:spLocks noChangeArrowheads="1"/>
            </p:cNvSpPr>
            <p:nvPr/>
          </p:nvSpPr>
          <p:spPr bwMode="auto">
            <a:xfrm>
              <a:off x="2562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07" name="Rectangle 2759"/>
            <p:cNvSpPr>
              <a:spLocks noChangeArrowheads="1"/>
            </p:cNvSpPr>
            <p:nvPr/>
          </p:nvSpPr>
          <p:spPr bwMode="auto">
            <a:xfrm>
              <a:off x="2608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08" name="Rectangle 2760"/>
            <p:cNvSpPr>
              <a:spLocks noChangeArrowheads="1"/>
            </p:cNvSpPr>
            <p:nvPr/>
          </p:nvSpPr>
          <p:spPr bwMode="auto">
            <a:xfrm>
              <a:off x="2653" y="12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09" name="Rectangle 2761"/>
            <p:cNvSpPr>
              <a:spLocks noChangeArrowheads="1"/>
            </p:cNvSpPr>
            <p:nvPr/>
          </p:nvSpPr>
          <p:spPr bwMode="auto">
            <a:xfrm>
              <a:off x="1474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10" name="Rectangle 2762"/>
            <p:cNvSpPr>
              <a:spLocks noChangeArrowheads="1"/>
            </p:cNvSpPr>
            <p:nvPr/>
          </p:nvSpPr>
          <p:spPr bwMode="auto">
            <a:xfrm>
              <a:off x="1519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11" name="Rectangle 2763"/>
            <p:cNvSpPr>
              <a:spLocks noChangeArrowheads="1"/>
            </p:cNvSpPr>
            <p:nvPr/>
          </p:nvSpPr>
          <p:spPr bwMode="auto">
            <a:xfrm>
              <a:off x="1564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12" name="Rectangle 2764"/>
            <p:cNvSpPr>
              <a:spLocks noChangeArrowheads="1"/>
            </p:cNvSpPr>
            <p:nvPr/>
          </p:nvSpPr>
          <p:spPr bwMode="auto">
            <a:xfrm>
              <a:off x="1610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13" name="Rectangle 2765"/>
            <p:cNvSpPr>
              <a:spLocks noChangeArrowheads="1"/>
            </p:cNvSpPr>
            <p:nvPr/>
          </p:nvSpPr>
          <p:spPr bwMode="auto">
            <a:xfrm>
              <a:off x="1655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14" name="Rectangle 2766"/>
            <p:cNvSpPr>
              <a:spLocks noChangeArrowheads="1"/>
            </p:cNvSpPr>
            <p:nvPr/>
          </p:nvSpPr>
          <p:spPr bwMode="auto">
            <a:xfrm>
              <a:off x="1701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15" name="Rectangle 2767"/>
            <p:cNvSpPr>
              <a:spLocks noChangeArrowheads="1"/>
            </p:cNvSpPr>
            <p:nvPr/>
          </p:nvSpPr>
          <p:spPr bwMode="auto">
            <a:xfrm>
              <a:off x="1746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16" name="Rectangle 2768"/>
            <p:cNvSpPr>
              <a:spLocks noChangeArrowheads="1"/>
            </p:cNvSpPr>
            <p:nvPr/>
          </p:nvSpPr>
          <p:spPr bwMode="auto">
            <a:xfrm>
              <a:off x="1791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17" name="Rectangle 2769"/>
            <p:cNvSpPr>
              <a:spLocks noChangeArrowheads="1"/>
            </p:cNvSpPr>
            <p:nvPr/>
          </p:nvSpPr>
          <p:spPr bwMode="auto">
            <a:xfrm>
              <a:off x="1837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18" name="Rectangle 2770"/>
            <p:cNvSpPr>
              <a:spLocks noChangeArrowheads="1"/>
            </p:cNvSpPr>
            <p:nvPr/>
          </p:nvSpPr>
          <p:spPr bwMode="auto">
            <a:xfrm>
              <a:off x="1882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19" name="Rectangle 2771"/>
            <p:cNvSpPr>
              <a:spLocks noChangeArrowheads="1"/>
            </p:cNvSpPr>
            <p:nvPr/>
          </p:nvSpPr>
          <p:spPr bwMode="auto">
            <a:xfrm>
              <a:off x="1928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20" name="Rectangle 2772"/>
            <p:cNvSpPr>
              <a:spLocks noChangeArrowheads="1"/>
            </p:cNvSpPr>
            <p:nvPr/>
          </p:nvSpPr>
          <p:spPr bwMode="auto">
            <a:xfrm>
              <a:off x="1973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21" name="Rectangle 2773"/>
            <p:cNvSpPr>
              <a:spLocks noChangeArrowheads="1"/>
            </p:cNvSpPr>
            <p:nvPr/>
          </p:nvSpPr>
          <p:spPr bwMode="auto">
            <a:xfrm>
              <a:off x="2018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22" name="Rectangle 2774"/>
            <p:cNvSpPr>
              <a:spLocks noChangeArrowheads="1"/>
            </p:cNvSpPr>
            <p:nvPr/>
          </p:nvSpPr>
          <p:spPr bwMode="auto">
            <a:xfrm>
              <a:off x="2064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23" name="Rectangle 2775"/>
            <p:cNvSpPr>
              <a:spLocks noChangeArrowheads="1"/>
            </p:cNvSpPr>
            <p:nvPr/>
          </p:nvSpPr>
          <p:spPr bwMode="auto">
            <a:xfrm>
              <a:off x="2109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24" name="Rectangle 2776"/>
            <p:cNvSpPr>
              <a:spLocks noChangeArrowheads="1"/>
            </p:cNvSpPr>
            <p:nvPr/>
          </p:nvSpPr>
          <p:spPr bwMode="auto">
            <a:xfrm>
              <a:off x="2155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25" name="Rectangle 2777"/>
            <p:cNvSpPr>
              <a:spLocks noChangeArrowheads="1"/>
            </p:cNvSpPr>
            <p:nvPr/>
          </p:nvSpPr>
          <p:spPr bwMode="auto">
            <a:xfrm>
              <a:off x="2200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26" name="Rectangle 2778"/>
            <p:cNvSpPr>
              <a:spLocks noChangeArrowheads="1"/>
            </p:cNvSpPr>
            <p:nvPr/>
          </p:nvSpPr>
          <p:spPr bwMode="auto">
            <a:xfrm>
              <a:off x="2245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27" name="Rectangle 2779"/>
            <p:cNvSpPr>
              <a:spLocks noChangeArrowheads="1"/>
            </p:cNvSpPr>
            <p:nvPr/>
          </p:nvSpPr>
          <p:spPr bwMode="auto">
            <a:xfrm>
              <a:off x="2291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28" name="Rectangle 2780"/>
            <p:cNvSpPr>
              <a:spLocks noChangeArrowheads="1"/>
            </p:cNvSpPr>
            <p:nvPr/>
          </p:nvSpPr>
          <p:spPr bwMode="auto">
            <a:xfrm>
              <a:off x="2336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29" name="Rectangle 2781"/>
            <p:cNvSpPr>
              <a:spLocks noChangeArrowheads="1"/>
            </p:cNvSpPr>
            <p:nvPr/>
          </p:nvSpPr>
          <p:spPr bwMode="auto">
            <a:xfrm>
              <a:off x="2382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30" name="Rectangle 2782"/>
            <p:cNvSpPr>
              <a:spLocks noChangeArrowheads="1"/>
            </p:cNvSpPr>
            <p:nvPr/>
          </p:nvSpPr>
          <p:spPr bwMode="auto">
            <a:xfrm>
              <a:off x="2426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31" name="Rectangle 2783"/>
            <p:cNvSpPr>
              <a:spLocks noChangeArrowheads="1"/>
            </p:cNvSpPr>
            <p:nvPr/>
          </p:nvSpPr>
          <p:spPr bwMode="auto">
            <a:xfrm>
              <a:off x="2471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32" name="Rectangle 2784"/>
            <p:cNvSpPr>
              <a:spLocks noChangeArrowheads="1"/>
            </p:cNvSpPr>
            <p:nvPr/>
          </p:nvSpPr>
          <p:spPr bwMode="auto">
            <a:xfrm>
              <a:off x="2517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33" name="Rectangle 2785"/>
            <p:cNvSpPr>
              <a:spLocks noChangeArrowheads="1"/>
            </p:cNvSpPr>
            <p:nvPr/>
          </p:nvSpPr>
          <p:spPr bwMode="auto">
            <a:xfrm>
              <a:off x="2562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34" name="Rectangle 2786"/>
            <p:cNvSpPr>
              <a:spLocks noChangeArrowheads="1"/>
            </p:cNvSpPr>
            <p:nvPr/>
          </p:nvSpPr>
          <p:spPr bwMode="auto">
            <a:xfrm>
              <a:off x="2608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35" name="Rectangle 2787"/>
            <p:cNvSpPr>
              <a:spLocks noChangeArrowheads="1"/>
            </p:cNvSpPr>
            <p:nvPr/>
          </p:nvSpPr>
          <p:spPr bwMode="auto">
            <a:xfrm>
              <a:off x="2653" y="12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6036" name="Group 2788"/>
          <p:cNvGrpSpPr>
            <a:grpSpLocks/>
          </p:cNvGrpSpPr>
          <p:nvPr/>
        </p:nvGrpSpPr>
        <p:grpSpPr bwMode="auto">
          <a:xfrm>
            <a:off x="4824413" y="3717925"/>
            <a:ext cx="1944687" cy="1223963"/>
            <a:chOff x="1474" y="2160"/>
            <a:chExt cx="1225" cy="771"/>
          </a:xfrm>
        </p:grpSpPr>
        <p:sp>
          <p:nvSpPr>
            <p:cNvPr id="56037" name="Rectangle 2789"/>
            <p:cNvSpPr>
              <a:spLocks noChangeArrowheads="1"/>
            </p:cNvSpPr>
            <p:nvPr/>
          </p:nvSpPr>
          <p:spPr bwMode="auto">
            <a:xfrm>
              <a:off x="1474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38" name="Rectangle 2790"/>
            <p:cNvSpPr>
              <a:spLocks noChangeArrowheads="1"/>
            </p:cNvSpPr>
            <p:nvPr/>
          </p:nvSpPr>
          <p:spPr bwMode="auto">
            <a:xfrm>
              <a:off x="1519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39" name="Rectangle 2791"/>
            <p:cNvSpPr>
              <a:spLocks noChangeArrowheads="1"/>
            </p:cNvSpPr>
            <p:nvPr/>
          </p:nvSpPr>
          <p:spPr bwMode="auto">
            <a:xfrm>
              <a:off x="1564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40" name="Rectangle 2792"/>
            <p:cNvSpPr>
              <a:spLocks noChangeArrowheads="1"/>
            </p:cNvSpPr>
            <p:nvPr/>
          </p:nvSpPr>
          <p:spPr bwMode="auto">
            <a:xfrm>
              <a:off x="1610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41" name="Rectangle 2793"/>
            <p:cNvSpPr>
              <a:spLocks noChangeArrowheads="1"/>
            </p:cNvSpPr>
            <p:nvPr/>
          </p:nvSpPr>
          <p:spPr bwMode="auto">
            <a:xfrm>
              <a:off x="1655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42" name="Rectangle 2794"/>
            <p:cNvSpPr>
              <a:spLocks noChangeArrowheads="1"/>
            </p:cNvSpPr>
            <p:nvPr/>
          </p:nvSpPr>
          <p:spPr bwMode="auto">
            <a:xfrm>
              <a:off x="1701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43" name="Rectangle 2795"/>
            <p:cNvSpPr>
              <a:spLocks noChangeArrowheads="1"/>
            </p:cNvSpPr>
            <p:nvPr/>
          </p:nvSpPr>
          <p:spPr bwMode="auto">
            <a:xfrm>
              <a:off x="1746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44" name="Rectangle 2796"/>
            <p:cNvSpPr>
              <a:spLocks noChangeArrowheads="1"/>
            </p:cNvSpPr>
            <p:nvPr/>
          </p:nvSpPr>
          <p:spPr bwMode="auto">
            <a:xfrm>
              <a:off x="1791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45" name="Rectangle 2797"/>
            <p:cNvSpPr>
              <a:spLocks noChangeArrowheads="1"/>
            </p:cNvSpPr>
            <p:nvPr/>
          </p:nvSpPr>
          <p:spPr bwMode="auto">
            <a:xfrm>
              <a:off x="1837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46" name="Rectangle 2798"/>
            <p:cNvSpPr>
              <a:spLocks noChangeArrowheads="1"/>
            </p:cNvSpPr>
            <p:nvPr/>
          </p:nvSpPr>
          <p:spPr bwMode="auto">
            <a:xfrm>
              <a:off x="1882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47" name="Rectangle 2799"/>
            <p:cNvSpPr>
              <a:spLocks noChangeArrowheads="1"/>
            </p:cNvSpPr>
            <p:nvPr/>
          </p:nvSpPr>
          <p:spPr bwMode="auto">
            <a:xfrm>
              <a:off x="1928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48" name="Rectangle 2800"/>
            <p:cNvSpPr>
              <a:spLocks noChangeArrowheads="1"/>
            </p:cNvSpPr>
            <p:nvPr/>
          </p:nvSpPr>
          <p:spPr bwMode="auto">
            <a:xfrm>
              <a:off x="1973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49" name="Rectangle 2801"/>
            <p:cNvSpPr>
              <a:spLocks noChangeArrowheads="1"/>
            </p:cNvSpPr>
            <p:nvPr/>
          </p:nvSpPr>
          <p:spPr bwMode="auto">
            <a:xfrm>
              <a:off x="2018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50" name="Rectangle 2802"/>
            <p:cNvSpPr>
              <a:spLocks noChangeArrowheads="1"/>
            </p:cNvSpPr>
            <p:nvPr/>
          </p:nvSpPr>
          <p:spPr bwMode="auto">
            <a:xfrm>
              <a:off x="2064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51" name="Rectangle 2803"/>
            <p:cNvSpPr>
              <a:spLocks noChangeArrowheads="1"/>
            </p:cNvSpPr>
            <p:nvPr/>
          </p:nvSpPr>
          <p:spPr bwMode="auto">
            <a:xfrm>
              <a:off x="2109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52" name="Rectangle 2804"/>
            <p:cNvSpPr>
              <a:spLocks noChangeArrowheads="1"/>
            </p:cNvSpPr>
            <p:nvPr/>
          </p:nvSpPr>
          <p:spPr bwMode="auto">
            <a:xfrm>
              <a:off x="2155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53" name="Rectangle 2805"/>
            <p:cNvSpPr>
              <a:spLocks noChangeArrowheads="1"/>
            </p:cNvSpPr>
            <p:nvPr/>
          </p:nvSpPr>
          <p:spPr bwMode="auto">
            <a:xfrm>
              <a:off x="2200" y="28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54" name="Rectangle 2806"/>
            <p:cNvSpPr>
              <a:spLocks noChangeArrowheads="1"/>
            </p:cNvSpPr>
            <p:nvPr/>
          </p:nvSpPr>
          <p:spPr bwMode="auto">
            <a:xfrm>
              <a:off x="2245" y="28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55" name="Rectangle 2807"/>
            <p:cNvSpPr>
              <a:spLocks noChangeArrowheads="1"/>
            </p:cNvSpPr>
            <p:nvPr/>
          </p:nvSpPr>
          <p:spPr bwMode="auto">
            <a:xfrm>
              <a:off x="2291" y="28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56" name="Rectangle 2808"/>
            <p:cNvSpPr>
              <a:spLocks noChangeArrowheads="1"/>
            </p:cNvSpPr>
            <p:nvPr/>
          </p:nvSpPr>
          <p:spPr bwMode="auto">
            <a:xfrm>
              <a:off x="2336" y="28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57" name="Rectangle 2809"/>
            <p:cNvSpPr>
              <a:spLocks noChangeArrowheads="1"/>
            </p:cNvSpPr>
            <p:nvPr/>
          </p:nvSpPr>
          <p:spPr bwMode="auto">
            <a:xfrm>
              <a:off x="2382" y="28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58" name="Rectangle 2810"/>
            <p:cNvSpPr>
              <a:spLocks noChangeArrowheads="1"/>
            </p:cNvSpPr>
            <p:nvPr/>
          </p:nvSpPr>
          <p:spPr bwMode="auto">
            <a:xfrm>
              <a:off x="2427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59" name="Rectangle 2811"/>
            <p:cNvSpPr>
              <a:spLocks noChangeArrowheads="1"/>
            </p:cNvSpPr>
            <p:nvPr/>
          </p:nvSpPr>
          <p:spPr bwMode="auto">
            <a:xfrm>
              <a:off x="2472" y="28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60" name="Rectangle 2812"/>
            <p:cNvSpPr>
              <a:spLocks noChangeArrowheads="1"/>
            </p:cNvSpPr>
            <p:nvPr/>
          </p:nvSpPr>
          <p:spPr bwMode="auto">
            <a:xfrm>
              <a:off x="2518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61" name="Rectangle 2813"/>
            <p:cNvSpPr>
              <a:spLocks noChangeArrowheads="1"/>
            </p:cNvSpPr>
            <p:nvPr/>
          </p:nvSpPr>
          <p:spPr bwMode="auto">
            <a:xfrm>
              <a:off x="2562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62" name="Rectangle 2814"/>
            <p:cNvSpPr>
              <a:spLocks noChangeArrowheads="1"/>
            </p:cNvSpPr>
            <p:nvPr/>
          </p:nvSpPr>
          <p:spPr bwMode="auto">
            <a:xfrm>
              <a:off x="2608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63" name="Rectangle 2815"/>
            <p:cNvSpPr>
              <a:spLocks noChangeArrowheads="1"/>
            </p:cNvSpPr>
            <p:nvPr/>
          </p:nvSpPr>
          <p:spPr bwMode="auto">
            <a:xfrm>
              <a:off x="2653" y="28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64" name="Rectangle 2816"/>
            <p:cNvSpPr>
              <a:spLocks noChangeArrowheads="1"/>
            </p:cNvSpPr>
            <p:nvPr/>
          </p:nvSpPr>
          <p:spPr bwMode="auto">
            <a:xfrm>
              <a:off x="1474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65" name="Rectangle 2817"/>
            <p:cNvSpPr>
              <a:spLocks noChangeArrowheads="1"/>
            </p:cNvSpPr>
            <p:nvPr/>
          </p:nvSpPr>
          <p:spPr bwMode="auto">
            <a:xfrm>
              <a:off x="1519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66" name="Rectangle 2818"/>
            <p:cNvSpPr>
              <a:spLocks noChangeArrowheads="1"/>
            </p:cNvSpPr>
            <p:nvPr/>
          </p:nvSpPr>
          <p:spPr bwMode="auto">
            <a:xfrm>
              <a:off x="1564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67" name="Rectangle 2819"/>
            <p:cNvSpPr>
              <a:spLocks noChangeArrowheads="1"/>
            </p:cNvSpPr>
            <p:nvPr/>
          </p:nvSpPr>
          <p:spPr bwMode="auto">
            <a:xfrm>
              <a:off x="1610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68" name="Rectangle 2820"/>
            <p:cNvSpPr>
              <a:spLocks noChangeArrowheads="1"/>
            </p:cNvSpPr>
            <p:nvPr/>
          </p:nvSpPr>
          <p:spPr bwMode="auto">
            <a:xfrm>
              <a:off x="1655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69" name="Rectangle 2821"/>
            <p:cNvSpPr>
              <a:spLocks noChangeArrowheads="1"/>
            </p:cNvSpPr>
            <p:nvPr/>
          </p:nvSpPr>
          <p:spPr bwMode="auto">
            <a:xfrm>
              <a:off x="1701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70" name="Rectangle 2822"/>
            <p:cNvSpPr>
              <a:spLocks noChangeArrowheads="1"/>
            </p:cNvSpPr>
            <p:nvPr/>
          </p:nvSpPr>
          <p:spPr bwMode="auto">
            <a:xfrm>
              <a:off x="1746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71" name="Rectangle 2823"/>
            <p:cNvSpPr>
              <a:spLocks noChangeArrowheads="1"/>
            </p:cNvSpPr>
            <p:nvPr/>
          </p:nvSpPr>
          <p:spPr bwMode="auto">
            <a:xfrm>
              <a:off x="1791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72" name="Rectangle 2824"/>
            <p:cNvSpPr>
              <a:spLocks noChangeArrowheads="1"/>
            </p:cNvSpPr>
            <p:nvPr/>
          </p:nvSpPr>
          <p:spPr bwMode="auto">
            <a:xfrm>
              <a:off x="1837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73" name="Rectangle 2825"/>
            <p:cNvSpPr>
              <a:spLocks noChangeArrowheads="1"/>
            </p:cNvSpPr>
            <p:nvPr/>
          </p:nvSpPr>
          <p:spPr bwMode="auto">
            <a:xfrm>
              <a:off x="1882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74" name="Rectangle 2826"/>
            <p:cNvSpPr>
              <a:spLocks noChangeArrowheads="1"/>
            </p:cNvSpPr>
            <p:nvPr/>
          </p:nvSpPr>
          <p:spPr bwMode="auto">
            <a:xfrm>
              <a:off x="1928" y="284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75" name="Rectangle 2827"/>
            <p:cNvSpPr>
              <a:spLocks noChangeArrowheads="1"/>
            </p:cNvSpPr>
            <p:nvPr/>
          </p:nvSpPr>
          <p:spPr bwMode="auto">
            <a:xfrm>
              <a:off x="1973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76" name="Rectangle 2828"/>
            <p:cNvSpPr>
              <a:spLocks noChangeArrowheads="1"/>
            </p:cNvSpPr>
            <p:nvPr/>
          </p:nvSpPr>
          <p:spPr bwMode="auto">
            <a:xfrm>
              <a:off x="2018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77" name="Rectangle 2829"/>
            <p:cNvSpPr>
              <a:spLocks noChangeArrowheads="1"/>
            </p:cNvSpPr>
            <p:nvPr/>
          </p:nvSpPr>
          <p:spPr bwMode="auto">
            <a:xfrm>
              <a:off x="2064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78" name="Rectangle 2830"/>
            <p:cNvSpPr>
              <a:spLocks noChangeArrowheads="1"/>
            </p:cNvSpPr>
            <p:nvPr/>
          </p:nvSpPr>
          <p:spPr bwMode="auto">
            <a:xfrm>
              <a:off x="2109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79" name="Rectangle 2831"/>
            <p:cNvSpPr>
              <a:spLocks noChangeArrowheads="1"/>
            </p:cNvSpPr>
            <p:nvPr/>
          </p:nvSpPr>
          <p:spPr bwMode="auto">
            <a:xfrm>
              <a:off x="2155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80" name="Rectangle 2832"/>
            <p:cNvSpPr>
              <a:spLocks noChangeArrowheads="1"/>
            </p:cNvSpPr>
            <p:nvPr/>
          </p:nvSpPr>
          <p:spPr bwMode="auto">
            <a:xfrm>
              <a:off x="2200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81" name="Rectangle 2833"/>
            <p:cNvSpPr>
              <a:spLocks noChangeArrowheads="1"/>
            </p:cNvSpPr>
            <p:nvPr/>
          </p:nvSpPr>
          <p:spPr bwMode="auto">
            <a:xfrm>
              <a:off x="2245" y="284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82" name="Rectangle 2834"/>
            <p:cNvSpPr>
              <a:spLocks noChangeArrowheads="1"/>
            </p:cNvSpPr>
            <p:nvPr/>
          </p:nvSpPr>
          <p:spPr bwMode="auto">
            <a:xfrm>
              <a:off x="2291" y="284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83" name="Rectangle 2835"/>
            <p:cNvSpPr>
              <a:spLocks noChangeArrowheads="1"/>
            </p:cNvSpPr>
            <p:nvPr/>
          </p:nvSpPr>
          <p:spPr bwMode="auto">
            <a:xfrm>
              <a:off x="2336" y="284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84" name="Rectangle 2836"/>
            <p:cNvSpPr>
              <a:spLocks noChangeArrowheads="1"/>
            </p:cNvSpPr>
            <p:nvPr/>
          </p:nvSpPr>
          <p:spPr bwMode="auto">
            <a:xfrm>
              <a:off x="2382" y="28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85" name="Rectangle 2837"/>
            <p:cNvSpPr>
              <a:spLocks noChangeArrowheads="1"/>
            </p:cNvSpPr>
            <p:nvPr/>
          </p:nvSpPr>
          <p:spPr bwMode="auto">
            <a:xfrm>
              <a:off x="2427" y="284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86" name="Rectangle 2838"/>
            <p:cNvSpPr>
              <a:spLocks noChangeArrowheads="1"/>
            </p:cNvSpPr>
            <p:nvPr/>
          </p:nvSpPr>
          <p:spPr bwMode="auto">
            <a:xfrm>
              <a:off x="2472" y="284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87" name="Rectangle 2839"/>
            <p:cNvSpPr>
              <a:spLocks noChangeArrowheads="1"/>
            </p:cNvSpPr>
            <p:nvPr/>
          </p:nvSpPr>
          <p:spPr bwMode="auto">
            <a:xfrm>
              <a:off x="2518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88" name="Rectangle 2840"/>
            <p:cNvSpPr>
              <a:spLocks noChangeArrowheads="1"/>
            </p:cNvSpPr>
            <p:nvPr/>
          </p:nvSpPr>
          <p:spPr bwMode="auto">
            <a:xfrm>
              <a:off x="2562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89" name="Rectangle 2841"/>
            <p:cNvSpPr>
              <a:spLocks noChangeArrowheads="1"/>
            </p:cNvSpPr>
            <p:nvPr/>
          </p:nvSpPr>
          <p:spPr bwMode="auto">
            <a:xfrm>
              <a:off x="2608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90" name="Rectangle 2842"/>
            <p:cNvSpPr>
              <a:spLocks noChangeArrowheads="1"/>
            </p:cNvSpPr>
            <p:nvPr/>
          </p:nvSpPr>
          <p:spPr bwMode="auto">
            <a:xfrm>
              <a:off x="2653" y="284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91" name="Rectangle 2843"/>
            <p:cNvSpPr>
              <a:spLocks noChangeArrowheads="1"/>
            </p:cNvSpPr>
            <p:nvPr/>
          </p:nvSpPr>
          <p:spPr bwMode="auto">
            <a:xfrm>
              <a:off x="1474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92" name="Rectangle 2844"/>
            <p:cNvSpPr>
              <a:spLocks noChangeArrowheads="1"/>
            </p:cNvSpPr>
            <p:nvPr/>
          </p:nvSpPr>
          <p:spPr bwMode="auto">
            <a:xfrm>
              <a:off x="1519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93" name="Rectangle 2845"/>
            <p:cNvSpPr>
              <a:spLocks noChangeArrowheads="1"/>
            </p:cNvSpPr>
            <p:nvPr/>
          </p:nvSpPr>
          <p:spPr bwMode="auto">
            <a:xfrm>
              <a:off x="1564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94" name="Rectangle 2846"/>
            <p:cNvSpPr>
              <a:spLocks noChangeArrowheads="1"/>
            </p:cNvSpPr>
            <p:nvPr/>
          </p:nvSpPr>
          <p:spPr bwMode="auto">
            <a:xfrm>
              <a:off x="1610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95" name="Rectangle 2847"/>
            <p:cNvSpPr>
              <a:spLocks noChangeArrowheads="1"/>
            </p:cNvSpPr>
            <p:nvPr/>
          </p:nvSpPr>
          <p:spPr bwMode="auto">
            <a:xfrm>
              <a:off x="1655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96" name="Rectangle 2848"/>
            <p:cNvSpPr>
              <a:spLocks noChangeArrowheads="1"/>
            </p:cNvSpPr>
            <p:nvPr/>
          </p:nvSpPr>
          <p:spPr bwMode="auto">
            <a:xfrm>
              <a:off x="1701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97" name="Rectangle 2849"/>
            <p:cNvSpPr>
              <a:spLocks noChangeArrowheads="1"/>
            </p:cNvSpPr>
            <p:nvPr/>
          </p:nvSpPr>
          <p:spPr bwMode="auto">
            <a:xfrm>
              <a:off x="1746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98" name="Rectangle 2850"/>
            <p:cNvSpPr>
              <a:spLocks noChangeArrowheads="1"/>
            </p:cNvSpPr>
            <p:nvPr/>
          </p:nvSpPr>
          <p:spPr bwMode="auto">
            <a:xfrm>
              <a:off x="1791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099" name="Rectangle 2851"/>
            <p:cNvSpPr>
              <a:spLocks noChangeArrowheads="1"/>
            </p:cNvSpPr>
            <p:nvPr/>
          </p:nvSpPr>
          <p:spPr bwMode="auto">
            <a:xfrm>
              <a:off x="1837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00" name="Rectangle 2852"/>
            <p:cNvSpPr>
              <a:spLocks noChangeArrowheads="1"/>
            </p:cNvSpPr>
            <p:nvPr/>
          </p:nvSpPr>
          <p:spPr bwMode="auto">
            <a:xfrm>
              <a:off x="1882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01" name="Rectangle 2853"/>
            <p:cNvSpPr>
              <a:spLocks noChangeArrowheads="1"/>
            </p:cNvSpPr>
            <p:nvPr/>
          </p:nvSpPr>
          <p:spPr bwMode="auto">
            <a:xfrm>
              <a:off x="1928" y="27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02" name="Rectangle 2854"/>
            <p:cNvSpPr>
              <a:spLocks noChangeArrowheads="1"/>
            </p:cNvSpPr>
            <p:nvPr/>
          </p:nvSpPr>
          <p:spPr bwMode="auto">
            <a:xfrm>
              <a:off x="1973" y="279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03" name="Rectangle 2855"/>
            <p:cNvSpPr>
              <a:spLocks noChangeArrowheads="1"/>
            </p:cNvSpPr>
            <p:nvPr/>
          </p:nvSpPr>
          <p:spPr bwMode="auto">
            <a:xfrm>
              <a:off x="2018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04" name="Rectangle 2856"/>
            <p:cNvSpPr>
              <a:spLocks noChangeArrowheads="1"/>
            </p:cNvSpPr>
            <p:nvPr/>
          </p:nvSpPr>
          <p:spPr bwMode="auto">
            <a:xfrm>
              <a:off x="2064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05" name="Rectangle 2857"/>
            <p:cNvSpPr>
              <a:spLocks noChangeArrowheads="1"/>
            </p:cNvSpPr>
            <p:nvPr/>
          </p:nvSpPr>
          <p:spPr bwMode="auto">
            <a:xfrm>
              <a:off x="2109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06" name="Rectangle 2858"/>
            <p:cNvSpPr>
              <a:spLocks noChangeArrowheads="1"/>
            </p:cNvSpPr>
            <p:nvPr/>
          </p:nvSpPr>
          <p:spPr bwMode="auto">
            <a:xfrm>
              <a:off x="2155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07" name="Rectangle 2859"/>
            <p:cNvSpPr>
              <a:spLocks noChangeArrowheads="1"/>
            </p:cNvSpPr>
            <p:nvPr/>
          </p:nvSpPr>
          <p:spPr bwMode="auto">
            <a:xfrm>
              <a:off x="2200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08" name="Rectangle 2860"/>
            <p:cNvSpPr>
              <a:spLocks noChangeArrowheads="1"/>
            </p:cNvSpPr>
            <p:nvPr/>
          </p:nvSpPr>
          <p:spPr bwMode="auto">
            <a:xfrm>
              <a:off x="2245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09" name="Rectangle 2861"/>
            <p:cNvSpPr>
              <a:spLocks noChangeArrowheads="1"/>
            </p:cNvSpPr>
            <p:nvPr/>
          </p:nvSpPr>
          <p:spPr bwMode="auto">
            <a:xfrm>
              <a:off x="2291" y="279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10" name="Rectangle 2862"/>
            <p:cNvSpPr>
              <a:spLocks noChangeArrowheads="1"/>
            </p:cNvSpPr>
            <p:nvPr/>
          </p:nvSpPr>
          <p:spPr bwMode="auto">
            <a:xfrm>
              <a:off x="2336" y="279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11" name="Rectangle 2863"/>
            <p:cNvSpPr>
              <a:spLocks noChangeArrowheads="1"/>
            </p:cNvSpPr>
            <p:nvPr/>
          </p:nvSpPr>
          <p:spPr bwMode="auto">
            <a:xfrm>
              <a:off x="2382" y="279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12" name="Rectangle 2864"/>
            <p:cNvSpPr>
              <a:spLocks noChangeArrowheads="1"/>
            </p:cNvSpPr>
            <p:nvPr/>
          </p:nvSpPr>
          <p:spPr bwMode="auto">
            <a:xfrm>
              <a:off x="2427" y="279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13" name="Rectangle 2865"/>
            <p:cNvSpPr>
              <a:spLocks noChangeArrowheads="1"/>
            </p:cNvSpPr>
            <p:nvPr/>
          </p:nvSpPr>
          <p:spPr bwMode="auto">
            <a:xfrm>
              <a:off x="2472" y="27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14" name="Rectangle 2866"/>
            <p:cNvSpPr>
              <a:spLocks noChangeArrowheads="1"/>
            </p:cNvSpPr>
            <p:nvPr/>
          </p:nvSpPr>
          <p:spPr bwMode="auto">
            <a:xfrm>
              <a:off x="2518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15" name="Rectangle 2867"/>
            <p:cNvSpPr>
              <a:spLocks noChangeArrowheads="1"/>
            </p:cNvSpPr>
            <p:nvPr/>
          </p:nvSpPr>
          <p:spPr bwMode="auto">
            <a:xfrm>
              <a:off x="2562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16" name="Rectangle 2868"/>
            <p:cNvSpPr>
              <a:spLocks noChangeArrowheads="1"/>
            </p:cNvSpPr>
            <p:nvPr/>
          </p:nvSpPr>
          <p:spPr bwMode="auto">
            <a:xfrm>
              <a:off x="2608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17" name="Rectangle 2869"/>
            <p:cNvSpPr>
              <a:spLocks noChangeArrowheads="1"/>
            </p:cNvSpPr>
            <p:nvPr/>
          </p:nvSpPr>
          <p:spPr bwMode="auto">
            <a:xfrm>
              <a:off x="2653" y="27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18" name="Rectangle 2870"/>
            <p:cNvSpPr>
              <a:spLocks noChangeArrowheads="1"/>
            </p:cNvSpPr>
            <p:nvPr/>
          </p:nvSpPr>
          <p:spPr bwMode="auto">
            <a:xfrm>
              <a:off x="1474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19" name="Rectangle 2871"/>
            <p:cNvSpPr>
              <a:spLocks noChangeArrowheads="1"/>
            </p:cNvSpPr>
            <p:nvPr/>
          </p:nvSpPr>
          <p:spPr bwMode="auto">
            <a:xfrm>
              <a:off x="1519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20" name="Rectangle 2872"/>
            <p:cNvSpPr>
              <a:spLocks noChangeArrowheads="1"/>
            </p:cNvSpPr>
            <p:nvPr/>
          </p:nvSpPr>
          <p:spPr bwMode="auto">
            <a:xfrm>
              <a:off x="1564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21" name="Rectangle 2873"/>
            <p:cNvSpPr>
              <a:spLocks noChangeArrowheads="1"/>
            </p:cNvSpPr>
            <p:nvPr/>
          </p:nvSpPr>
          <p:spPr bwMode="auto">
            <a:xfrm>
              <a:off x="1610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22" name="Rectangle 2874"/>
            <p:cNvSpPr>
              <a:spLocks noChangeArrowheads="1"/>
            </p:cNvSpPr>
            <p:nvPr/>
          </p:nvSpPr>
          <p:spPr bwMode="auto">
            <a:xfrm>
              <a:off x="1655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23" name="Rectangle 2875"/>
            <p:cNvSpPr>
              <a:spLocks noChangeArrowheads="1"/>
            </p:cNvSpPr>
            <p:nvPr/>
          </p:nvSpPr>
          <p:spPr bwMode="auto">
            <a:xfrm>
              <a:off x="1701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24" name="Rectangle 2876"/>
            <p:cNvSpPr>
              <a:spLocks noChangeArrowheads="1"/>
            </p:cNvSpPr>
            <p:nvPr/>
          </p:nvSpPr>
          <p:spPr bwMode="auto">
            <a:xfrm>
              <a:off x="1746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25" name="Rectangle 2877"/>
            <p:cNvSpPr>
              <a:spLocks noChangeArrowheads="1"/>
            </p:cNvSpPr>
            <p:nvPr/>
          </p:nvSpPr>
          <p:spPr bwMode="auto">
            <a:xfrm>
              <a:off x="1791" y="27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26" name="Rectangle 2878"/>
            <p:cNvSpPr>
              <a:spLocks noChangeArrowheads="1"/>
            </p:cNvSpPr>
            <p:nvPr/>
          </p:nvSpPr>
          <p:spPr bwMode="auto">
            <a:xfrm>
              <a:off x="1837" y="275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27" name="Rectangle 2879"/>
            <p:cNvSpPr>
              <a:spLocks noChangeArrowheads="1"/>
            </p:cNvSpPr>
            <p:nvPr/>
          </p:nvSpPr>
          <p:spPr bwMode="auto">
            <a:xfrm>
              <a:off x="1882" y="275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28" name="Rectangle 2880"/>
            <p:cNvSpPr>
              <a:spLocks noChangeArrowheads="1"/>
            </p:cNvSpPr>
            <p:nvPr/>
          </p:nvSpPr>
          <p:spPr bwMode="auto">
            <a:xfrm>
              <a:off x="1928" y="275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29" name="Rectangle 2881"/>
            <p:cNvSpPr>
              <a:spLocks noChangeArrowheads="1"/>
            </p:cNvSpPr>
            <p:nvPr/>
          </p:nvSpPr>
          <p:spPr bwMode="auto">
            <a:xfrm>
              <a:off x="1973" y="275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30" name="Rectangle 2882"/>
            <p:cNvSpPr>
              <a:spLocks noChangeArrowheads="1"/>
            </p:cNvSpPr>
            <p:nvPr/>
          </p:nvSpPr>
          <p:spPr bwMode="auto">
            <a:xfrm>
              <a:off x="2018" y="275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31" name="Rectangle 2883"/>
            <p:cNvSpPr>
              <a:spLocks noChangeArrowheads="1"/>
            </p:cNvSpPr>
            <p:nvPr/>
          </p:nvSpPr>
          <p:spPr bwMode="auto">
            <a:xfrm>
              <a:off x="2064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32" name="Rectangle 2884"/>
            <p:cNvSpPr>
              <a:spLocks noChangeArrowheads="1"/>
            </p:cNvSpPr>
            <p:nvPr/>
          </p:nvSpPr>
          <p:spPr bwMode="auto">
            <a:xfrm>
              <a:off x="2109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33" name="Rectangle 2885"/>
            <p:cNvSpPr>
              <a:spLocks noChangeArrowheads="1"/>
            </p:cNvSpPr>
            <p:nvPr/>
          </p:nvSpPr>
          <p:spPr bwMode="auto">
            <a:xfrm>
              <a:off x="2155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34" name="Rectangle 2886"/>
            <p:cNvSpPr>
              <a:spLocks noChangeArrowheads="1"/>
            </p:cNvSpPr>
            <p:nvPr/>
          </p:nvSpPr>
          <p:spPr bwMode="auto">
            <a:xfrm>
              <a:off x="2200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35" name="Rectangle 2887"/>
            <p:cNvSpPr>
              <a:spLocks noChangeArrowheads="1"/>
            </p:cNvSpPr>
            <p:nvPr/>
          </p:nvSpPr>
          <p:spPr bwMode="auto">
            <a:xfrm>
              <a:off x="2245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36" name="Rectangle 2888"/>
            <p:cNvSpPr>
              <a:spLocks noChangeArrowheads="1"/>
            </p:cNvSpPr>
            <p:nvPr/>
          </p:nvSpPr>
          <p:spPr bwMode="auto">
            <a:xfrm>
              <a:off x="2291" y="274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37" name="Rectangle 2889"/>
            <p:cNvSpPr>
              <a:spLocks noChangeArrowheads="1"/>
            </p:cNvSpPr>
            <p:nvPr/>
          </p:nvSpPr>
          <p:spPr bwMode="auto">
            <a:xfrm>
              <a:off x="2336" y="274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38" name="Rectangle 2890"/>
            <p:cNvSpPr>
              <a:spLocks noChangeArrowheads="1"/>
            </p:cNvSpPr>
            <p:nvPr/>
          </p:nvSpPr>
          <p:spPr bwMode="auto">
            <a:xfrm>
              <a:off x="2382" y="274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39" name="Rectangle 2891"/>
            <p:cNvSpPr>
              <a:spLocks noChangeArrowheads="1"/>
            </p:cNvSpPr>
            <p:nvPr/>
          </p:nvSpPr>
          <p:spPr bwMode="auto">
            <a:xfrm>
              <a:off x="2427" y="274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40" name="Rectangle 2892"/>
            <p:cNvSpPr>
              <a:spLocks noChangeArrowheads="1"/>
            </p:cNvSpPr>
            <p:nvPr/>
          </p:nvSpPr>
          <p:spPr bwMode="auto">
            <a:xfrm>
              <a:off x="2472" y="27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41" name="Rectangle 2893"/>
            <p:cNvSpPr>
              <a:spLocks noChangeArrowheads="1"/>
            </p:cNvSpPr>
            <p:nvPr/>
          </p:nvSpPr>
          <p:spPr bwMode="auto">
            <a:xfrm>
              <a:off x="2518" y="27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42" name="Rectangle 2894"/>
            <p:cNvSpPr>
              <a:spLocks noChangeArrowheads="1"/>
            </p:cNvSpPr>
            <p:nvPr/>
          </p:nvSpPr>
          <p:spPr bwMode="auto">
            <a:xfrm>
              <a:off x="2563" y="27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43" name="Rectangle 2895"/>
            <p:cNvSpPr>
              <a:spLocks noChangeArrowheads="1"/>
            </p:cNvSpPr>
            <p:nvPr/>
          </p:nvSpPr>
          <p:spPr bwMode="auto">
            <a:xfrm>
              <a:off x="2609" y="27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44" name="Rectangle 2896"/>
            <p:cNvSpPr>
              <a:spLocks noChangeArrowheads="1"/>
            </p:cNvSpPr>
            <p:nvPr/>
          </p:nvSpPr>
          <p:spPr bwMode="auto">
            <a:xfrm>
              <a:off x="2654" y="27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45" name="Rectangle 2897"/>
            <p:cNvSpPr>
              <a:spLocks noChangeArrowheads="1"/>
            </p:cNvSpPr>
            <p:nvPr/>
          </p:nvSpPr>
          <p:spPr bwMode="auto">
            <a:xfrm>
              <a:off x="1474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46" name="Rectangle 2898"/>
            <p:cNvSpPr>
              <a:spLocks noChangeArrowheads="1"/>
            </p:cNvSpPr>
            <p:nvPr/>
          </p:nvSpPr>
          <p:spPr bwMode="auto">
            <a:xfrm>
              <a:off x="1519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47" name="Rectangle 2899"/>
            <p:cNvSpPr>
              <a:spLocks noChangeArrowheads="1"/>
            </p:cNvSpPr>
            <p:nvPr/>
          </p:nvSpPr>
          <p:spPr bwMode="auto">
            <a:xfrm>
              <a:off x="1564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48" name="Rectangle 2900"/>
            <p:cNvSpPr>
              <a:spLocks noChangeArrowheads="1"/>
            </p:cNvSpPr>
            <p:nvPr/>
          </p:nvSpPr>
          <p:spPr bwMode="auto">
            <a:xfrm>
              <a:off x="1610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49" name="Rectangle 2901"/>
            <p:cNvSpPr>
              <a:spLocks noChangeArrowheads="1"/>
            </p:cNvSpPr>
            <p:nvPr/>
          </p:nvSpPr>
          <p:spPr bwMode="auto">
            <a:xfrm>
              <a:off x="1655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50" name="Rectangle 2902"/>
            <p:cNvSpPr>
              <a:spLocks noChangeArrowheads="1"/>
            </p:cNvSpPr>
            <p:nvPr/>
          </p:nvSpPr>
          <p:spPr bwMode="auto">
            <a:xfrm>
              <a:off x="1701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51" name="Rectangle 2903"/>
            <p:cNvSpPr>
              <a:spLocks noChangeArrowheads="1"/>
            </p:cNvSpPr>
            <p:nvPr/>
          </p:nvSpPr>
          <p:spPr bwMode="auto">
            <a:xfrm>
              <a:off x="1746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52" name="Rectangle 2904"/>
            <p:cNvSpPr>
              <a:spLocks noChangeArrowheads="1"/>
            </p:cNvSpPr>
            <p:nvPr/>
          </p:nvSpPr>
          <p:spPr bwMode="auto">
            <a:xfrm>
              <a:off x="1791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53" name="Rectangle 2905"/>
            <p:cNvSpPr>
              <a:spLocks noChangeArrowheads="1"/>
            </p:cNvSpPr>
            <p:nvPr/>
          </p:nvSpPr>
          <p:spPr bwMode="auto">
            <a:xfrm>
              <a:off x="1837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54" name="Rectangle 2906"/>
            <p:cNvSpPr>
              <a:spLocks noChangeArrowheads="1"/>
            </p:cNvSpPr>
            <p:nvPr/>
          </p:nvSpPr>
          <p:spPr bwMode="auto">
            <a:xfrm>
              <a:off x="1882" y="27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55" name="Rectangle 2907"/>
            <p:cNvSpPr>
              <a:spLocks noChangeArrowheads="1"/>
            </p:cNvSpPr>
            <p:nvPr/>
          </p:nvSpPr>
          <p:spPr bwMode="auto">
            <a:xfrm>
              <a:off x="1928" y="270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56" name="Rectangle 2908"/>
            <p:cNvSpPr>
              <a:spLocks noChangeArrowheads="1"/>
            </p:cNvSpPr>
            <p:nvPr/>
          </p:nvSpPr>
          <p:spPr bwMode="auto">
            <a:xfrm>
              <a:off x="1973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57" name="Rectangle 2909"/>
            <p:cNvSpPr>
              <a:spLocks noChangeArrowheads="1"/>
            </p:cNvSpPr>
            <p:nvPr/>
          </p:nvSpPr>
          <p:spPr bwMode="auto">
            <a:xfrm>
              <a:off x="2018" y="270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58" name="Rectangle 2910"/>
            <p:cNvSpPr>
              <a:spLocks noChangeArrowheads="1"/>
            </p:cNvSpPr>
            <p:nvPr/>
          </p:nvSpPr>
          <p:spPr bwMode="auto">
            <a:xfrm>
              <a:off x="2064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59" name="Rectangle 2911"/>
            <p:cNvSpPr>
              <a:spLocks noChangeArrowheads="1"/>
            </p:cNvSpPr>
            <p:nvPr/>
          </p:nvSpPr>
          <p:spPr bwMode="auto">
            <a:xfrm>
              <a:off x="2109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60" name="Rectangle 2912"/>
            <p:cNvSpPr>
              <a:spLocks noChangeArrowheads="1"/>
            </p:cNvSpPr>
            <p:nvPr/>
          </p:nvSpPr>
          <p:spPr bwMode="auto">
            <a:xfrm>
              <a:off x="2155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61" name="Rectangle 2913"/>
            <p:cNvSpPr>
              <a:spLocks noChangeArrowheads="1"/>
            </p:cNvSpPr>
            <p:nvPr/>
          </p:nvSpPr>
          <p:spPr bwMode="auto">
            <a:xfrm>
              <a:off x="2200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62" name="Rectangle 2914"/>
            <p:cNvSpPr>
              <a:spLocks noChangeArrowheads="1"/>
            </p:cNvSpPr>
            <p:nvPr/>
          </p:nvSpPr>
          <p:spPr bwMode="auto">
            <a:xfrm>
              <a:off x="2245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63" name="Rectangle 2915"/>
            <p:cNvSpPr>
              <a:spLocks noChangeArrowheads="1"/>
            </p:cNvSpPr>
            <p:nvPr/>
          </p:nvSpPr>
          <p:spPr bwMode="auto">
            <a:xfrm>
              <a:off x="2291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64" name="Rectangle 2916"/>
            <p:cNvSpPr>
              <a:spLocks noChangeArrowheads="1"/>
            </p:cNvSpPr>
            <p:nvPr/>
          </p:nvSpPr>
          <p:spPr bwMode="auto">
            <a:xfrm>
              <a:off x="2336" y="2705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65" name="Rectangle 2917"/>
            <p:cNvSpPr>
              <a:spLocks noChangeArrowheads="1"/>
            </p:cNvSpPr>
            <p:nvPr/>
          </p:nvSpPr>
          <p:spPr bwMode="auto">
            <a:xfrm>
              <a:off x="2382" y="270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66" name="Rectangle 2918"/>
            <p:cNvSpPr>
              <a:spLocks noChangeArrowheads="1"/>
            </p:cNvSpPr>
            <p:nvPr/>
          </p:nvSpPr>
          <p:spPr bwMode="auto">
            <a:xfrm>
              <a:off x="2427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67" name="Rectangle 2919"/>
            <p:cNvSpPr>
              <a:spLocks noChangeArrowheads="1"/>
            </p:cNvSpPr>
            <p:nvPr/>
          </p:nvSpPr>
          <p:spPr bwMode="auto">
            <a:xfrm>
              <a:off x="2472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68" name="Rectangle 2920"/>
            <p:cNvSpPr>
              <a:spLocks noChangeArrowheads="1"/>
            </p:cNvSpPr>
            <p:nvPr/>
          </p:nvSpPr>
          <p:spPr bwMode="auto">
            <a:xfrm>
              <a:off x="2518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69" name="Rectangle 2921"/>
            <p:cNvSpPr>
              <a:spLocks noChangeArrowheads="1"/>
            </p:cNvSpPr>
            <p:nvPr/>
          </p:nvSpPr>
          <p:spPr bwMode="auto">
            <a:xfrm>
              <a:off x="2563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70" name="Rectangle 2922"/>
            <p:cNvSpPr>
              <a:spLocks noChangeArrowheads="1"/>
            </p:cNvSpPr>
            <p:nvPr/>
          </p:nvSpPr>
          <p:spPr bwMode="auto">
            <a:xfrm>
              <a:off x="2609" y="27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71" name="Rectangle 2923"/>
            <p:cNvSpPr>
              <a:spLocks noChangeArrowheads="1"/>
            </p:cNvSpPr>
            <p:nvPr/>
          </p:nvSpPr>
          <p:spPr bwMode="auto">
            <a:xfrm>
              <a:off x="2654" y="270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72" name="Rectangle 2924"/>
            <p:cNvSpPr>
              <a:spLocks noChangeArrowheads="1"/>
            </p:cNvSpPr>
            <p:nvPr/>
          </p:nvSpPr>
          <p:spPr bwMode="auto">
            <a:xfrm>
              <a:off x="1474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73" name="Rectangle 2925"/>
            <p:cNvSpPr>
              <a:spLocks noChangeArrowheads="1"/>
            </p:cNvSpPr>
            <p:nvPr/>
          </p:nvSpPr>
          <p:spPr bwMode="auto">
            <a:xfrm>
              <a:off x="1519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74" name="Rectangle 2926"/>
            <p:cNvSpPr>
              <a:spLocks noChangeArrowheads="1"/>
            </p:cNvSpPr>
            <p:nvPr/>
          </p:nvSpPr>
          <p:spPr bwMode="auto">
            <a:xfrm>
              <a:off x="1564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75" name="Rectangle 2927"/>
            <p:cNvSpPr>
              <a:spLocks noChangeArrowheads="1"/>
            </p:cNvSpPr>
            <p:nvPr/>
          </p:nvSpPr>
          <p:spPr bwMode="auto">
            <a:xfrm>
              <a:off x="1610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76" name="Rectangle 2928"/>
            <p:cNvSpPr>
              <a:spLocks noChangeArrowheads="1"/>
            </p:cNvSpPr>
            <p:nvPr/>
          </p:nvSpPr>
          <p:spPr bwMode="auto">
            <a:xfrm>
              <a:off x="1655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77" name="Rectangle 2929"/>
            <p:cNvSpPr>
              <a:spLocks noChangeArrowheads="1"/>
            </p:cNvSpPr>
            <p:nvPr/>
          </p:nvSpPr>
          <p:spPr bwMode="auto">
            <a:xfrm>
              <a:off x="1701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78" name="Rectangle 2930"/>
            <p:cNvSpPr>
              <a:spLocks noChangeArrowheads="1"/>
            </p:cNvSpPr>
            <p:nvPr/>
          </p:nvSpPr>
          <p:spPr bwMode="auto">
            <a:xfrm>
              <a:off x="1746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79" name="Rectangle 2931"/>
            <p:cNvSpPr>
              <a:spLocks noChangeArrowheads="1"/>
            </p:cNvSpPr>
            <p:nvPr/>
          </p:nvSpPr>
          <p:spPr bwMode="auto">
            <a:xfrm>
              <a:off x="1791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80" name="Rectangle 2932"/>
            <p:cNvSpPr>
              <a:spLocks noChangeArrowheads="1"/>
            </p:cNvSpPr>
            <p:nvPr/>
          </p:nvSpPr>
          <p:spPr bwMode="auto">
            <a:xfrm>
              <a:off x="1837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81" name="Rectangle 2933"/>
            <p:cNvSpPr>
              <a:spLocks noChangeArrowheads="1"/>
            </p:cNvSpPr>
            <p:nvPr/>
          </p:nvSpPr>
          <p:spPr bwMode="auto">
            <a:xfrm>
              <a:off x="1882" y="265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82" name="Rectangle 2934"/>
            <p:cNvSpPr>
              <a:spLocks noChangeArrowheads="1"/>
            </p:cNvSpPr>
            <p:nvPr/>
          </p:nvSpPr>
          <p:spPr bwMode="auto">
            <a:xfrm>
              <a:off x="1928" y="265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83" name="Rectangle 2935"/>
            <p:cNvSpPr>
              <a:spLocks noChangeArrowheads="1"/>
            </p:cNvSpPr>
            <p:nvPr/>
          </p:nvSpPr>
          <p:spPr bwMode="auto">
            <a:xfrm>
              <a:off x="1973" y="265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84" name="Rectangle 2936"/>
            <p:cNvSpPr>
              <a:spLocks noChangeArrowheads="1"/>
            </p:cNvSpPr>
            <p:nvPr/>
          </p:nvSpPr>
          <p:spPr bwMode="auto">
            <a:xfrm>
              <a:off x="2018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85" name="Rectangle 2937"/>
            <p:cNvSpPr>
              <a:spLocks noChangeArrowheads="1"/>
            </p:cNvSpPr>
            <p:nvPr/>
          </p:nvSpPr>
          <p:spPr bwMode="auto">
            <a:xfrm>
              <a:off x="2064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86" name="Rectangle 2938"/>
            <p:cNvSpPr>
              <a:spLocks noChangeArrowheads="1"/>
            </p:cNvSpPr>
            <p:nvPr/>
          </p:nvSpPr>
          <p:spPr bwMode="auto">
            <a:xfrm>
              <a:off x="2109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87" name="Rectangle 2939"/>
            <p:cNvSpPr>
              <a:spLocks noChangeArrowheads="1"/>
            </p:cNvSpPr>
            <p:nvPr/>
          </p:nvSpPr>
          <p:spPr bwMode="auto">
            <a:xfrm>
              <a:off x="2155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88" name="Rectangle 2940"/>
            <p:cNvSpPr>
              <a:spLocks noChangeArrowheads="1"/>
            </p:cNvSpPr>
            <p:nvPr/>
          </p:nvSpPr>
          <p:spPr bwMode="auto">
            <a:xfrm>
              <a:off x="2200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89" name="Rectangle 2941"/>
            <p:cNvSpPr>
              <a:spLocks noChangeArrowheads="1"/>
            </p:cNvSpPr>
            <p:nvPr/>
          </p:nvSpPr>
          <p:spPr bwMode="auto">
            <a:xfrm>
              <a:off x="2245" y="265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90" name="Rectangle 2942"/>
            <p:cNvSpPr>
              <a:spLocks noChangeArrowheads="1"/>
            </p:cNvSpPr>
            <p:nvPr/>
          </p:nvSpPr>
          <p:spPr bwMode="auto">
            <a:xfrm>
              <a:off x="2291" y="265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91" name="Rectangle 2943"/>
            <p:cNvSpPr>
              <a:spLocks noChangeArrowheads="1"/>
            </p:cNvSpPr>
            <p:nvPr/>
          </p:nvSpPr>
          <p:spPr bwMode="auto">
            <a:xfrm>
              <a:off x="2336" y="265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92" name="Rectangle 2944"/>
            <p:cNvSpPr>
              <a:spLocks noChangeArrowheads="1"/>
            </p:cNvSpPr>
            <p:nvPr/>
          </p:nvSpPr>
          <p:spPr bwMode="auto">
            <a:xfrm>
              <a:off x="2382" y="265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93" name="Rectangle 2945"/>
            <p:cNvSpPr>
              <a:spLocks noChangeArrowheads="1"/>
            </p:cNvSpPr>
            <p:nvPr/>
          </p:nvSpPr>
          <p:spPr bwMode="auto">
            <a:xfrm>
              <a:off x="2427" y="265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94" name="Rectangle 2946"/>
            <p:cNvSpPr>
              <a:spLocks noChangeArrowheads="1"/>
            </p:cNvSpPr>
            <p:nvPr/>
          </p:nvSpPr>
          <p:spPr bwMode="auto">
            <a:xfrm>
              <a:off x="2472" y="265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95" name="Rectangle 2947"/>
            <p:cNvSpPr>
              <a:spLocks noChangeArrowheads="1"/>
            </p:cNvSpPr>
            <p:nvPr/>
          </p:nvSpPr>
          <p:spPr bwMode="auto">
            <a:xfrm>
              <a:off x="2518" y="265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96" name="Rectangle 2948"/>
            <p:cNvSpPr>
              <a:spLocks noChangeArrowheads="1"/>
            </p:cNvSpPr>
            <p:nvPr/>
          </p:nvSpPr>
          <p:spPr bwMode="auto">
            <a:xfrm>
              <a:off x="2563" y="265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97" name="Rectangle 2949"/>
            <p:cNvSpPr>
              <a:spLocks noChangeArrowheads="1"/>
            </p:cNvSpPr>
            <p:nvPr/>
          </p:nvSpPr>
          <p:spPr bwMode="auto">
            <a:xfrm>
              <a:off x="2609" y="265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98" name="Rectangle 2950"/>
            <p:cNvSpPr>
              <a:spLocks noChangeArrowheads="1"/>
            </p:cNvSpPr>
            <p:nvPr/>
          </p:nvSpPr>
          <p:spPr bwMode="auto">
            <a:xfrm>
              <a:off x="2654" y="265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199" name="Rectangle 2951"/>
            <p:cNvSpPr>
              <a:spLocks noChangeArrowheads="1"/>
            </p:cNvSpPr>
            <p:nvPr/>
          </p:nvSpPr>
          <p:spPr bwMode="auto">
            <a:xfrm>
              <a:off x="1474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00" name="Rectangle 2952"/>
            <p:cNvSpPr>
              <a:spLocks noChangeArrowheads="1"/>
            </p:cNvSpPr>
            <p:nvPr/>
          </p:nvSpPr>
          <p:spPr bwMode="auto">
            <a:xfrm>
              <a:off x="1519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01" name="Rectangle 2953"/>
            <p:cNvSpPr>
              <a:spLocks noChangeArrowheads="1"/>
            </p:cNvSpPr>
            <p:nvPr/>
          </p:nvSpPr>
          <p:spPr bwMode="auto">
            <a:xfrm>
              <a:off x="1564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02" name="Rectangle 2954"/>
            <p:cNvSpPr>
              <a:spLocks noChangeArrowheads="1"/>
            </p:cNvSpPr>
            <p:nvPr/>
          </p:nvSpPr>
          <p:spPr bwMode="auto">
            <a:xfrm>
              <a:off x="1610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03" name="Rectangle 2955"/>
            <p:cNvSpPr>
              <a:spLocks noChangeArrowheads="1"/>
            </p:cNvSpPr>
            <p:nvPr/>
          </p:nvSpPr>
          <p:spPr bwMode="auto">
            <a:xfrm>
              <a:off x="1655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04" name="Rectangle 2956"/>
            <p:cNvSpPr>
              <a:spLocks noChangeArrowheads="1"/>
            </p:cNvSpPr>
            <p:nvPr/>
          </p:nvSpPr>
          <p:spPr bwMode="auto">
            <a:xfrm>
              <a:off x="1701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05" name="Rectangle 2957"/>
            <p:cNvSpPr>
              <a:spLocks noChangeArrowheads="1"/>
            </p:cNvSpPr>
            <p:nvPr/>
          </p:nvSpPr>
          <p:spPr bwMode="auto">
            <a:xfrm>
              <a:off x="1746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06" name="Rectangle 2958"/>
            <p:cNvSpPr>
              <a:spLocks noChangeArrowheads="1"/>
            </p:cNvSpPr>
            <p:nvPr/>
          </p:nvSpPr>
          <p:spPr bwMode="auto">
            <a:xfrm>
              <a:off x="1791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07" name="Rectangle 2959"/>
            <p:cNvSpPr>
              <a:spLocks noChangeArrowheads="1"/>
            </p:cNvSpPr>
            <p:nvPr/>
          </p:nvSpPr>
          <p:spPr bwMode="auto">
            <a:xfrm>
              <a:off x="1837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08" name="Rectangle 2960"/>
            <p:cNvSpPr>
              <a:spLocks noChangeArrowheads="1"/>
            </p:cNvSpPr>
            <p:nvPr/>
          </p:nvSpPr>
          <p:spPr bwMode="auto">
            <a:xfrm>
              <a:off x="1882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09" name="Rectangle 2961"/>
            <p:cNvSpPr>
              <a:spLocks noChangeArrowheads="1"/>
            </p:cNvSpPr>
            <p:nvPr/>
          </p:nvSpPr>
          <p:spPr bwMode="auto">
            <a:xfrm>
              <a:off x="1928" y="261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10" name="Rectangle 2962"/>
            <p:cNvSpPr>
              <a:spLocks noChangeArrowheads="1"/>
            </p:cNvSpPr>
            <p:nvPr/>
          </p:nvSpPr>
          <p:spPr bwMode="auto">
            <a:xfrm>
              <a:off x="1973" y="261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11" name="Rectangle 2963"/>
            <p:cNvSpPr>
              <a:spLocks noChangeArrowheads="1"/>
            </p:cNvSpPr>
            <p:nvPr/>
          </p:nvSpPr>
          <p:spPr bwMode="auto">
            <a:xfrm>
              <a:off x="2018" y="261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12" name="Rectangle 2964"/>
            <p:cNvSpPr>
              <a:spLocks noChangeArrowheads="1"/>
            </p:cNvSpPr>
            <p:nvPr/>
          </p:nvSpPr>
          <p:spPr bwMode="auto">
            <a:xfrm>
              <a:off x="2064" y="26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13" name="Rectangle 2965"/>
            <p:cNvSpPr>
              <a:spLocks noChangeArrowheads="1"/>
            </p:cNvSpPr>
            <p:nvPr/>
          </p:nvSpPr>
          <p:spPr bwMode="auto">
            <a:xfrm>
              <a:off x="2109" y="26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14" name="Rectangle 2966"/>
            <p:cNvSpPr>
              <a:spLocks noChangeArrowheads="1"/>
            </p:cNvSpPr>
            <p:nvPr/>
          </p:nvSpPr>
          <p:spPr bwMode="auto">
            <a:xfrm>
              <a:off x="2155" y="26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15" name="Rectangle 2967"/>
            <p:cNvSpPr>
              <a:spLocks noChangeArrowheads="1"/>
            </p:cNvSpPr>
            <p:nvPr/>
          </p:nvSpPr>
          <p:spPr bwMode="auto">
            <a:xfrm>
              <a:off x="2200" y="26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16" name="Rectangle 2968"/>
            <p:cNvSpPr>
              <a:spLocks noChangeArrowheads="1"/>
            </p:cNvSpPr>
            <p:nvPr/>
          </p:nvSpPr>
          <p:spPr bwMode="auto">
            <a:xfrm>
              <a:off x="2245" y="261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17" name="Rectangle 2969"/>
            <p:cNvSpPr>
              <a:spLocks noChangeArrowheads="1"/>
            </p:cNvSpPr>
            <p:nvPr/>
          </p:nvSpPr>
          <p:spPr bwMode="auto">
            <a:xfrm>
              <a:off x="2291" y="261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18" name="Rectangle 2970"/>
            <p:cNvSpPr>
              <a:spLocks noChangeArrowheads="1"/>
            </p:cNvSpPr>
            <p:nvPr/>
          </p:nvSpPr>
          <p:spPr bwMode="auto">
            <a:xfrm>
              <a:off x="2336" y="261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19" name="Rectangle 2971"/>
            <p:cNvSpPr>
              <a:spLocks noChangeArrowheads="1"/>
            </p:cNvSpPr>
            <p:nvPr/>
          </p:nvSpPr>
          <p:spPr bwMode="auto">
            <a:xfrm>
              <a:off x="2382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20" name="Rectangle 2972"/>
            <p:cNvSpPr>
              <a:spLocks noChangeArrowheads="1"/>
            </p:cNvSpPr>
            <p:nvPr/>
          </p:nvSpPr>
          <p:spPr bwMode="auto">
            <a:xfrm>
              <a:off x="2427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21" name="Rectangle 2973"/>
            <p:cNvSpPr>
              <a:spLocks noChangeArrowheads="1"/>
            </p:cNvSpPr>
            <p:nvPr/>
          </p:nvSpPr>
          <p:spPr bwMode="auto">
            <a:xfrm>
              <a:off x="2472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22" name="Rectangle 2974"/>
            <p:cNvSpPr>
              <a:spLocks noChangeArrowheads="1"/>
            </p:cNvSpPr>
            <p:nvPr/>
          </p:nvSpPr>
          <p:spPr bwMode="auto">
            <a:xfrm>
              <a:off x="2518" y="26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23" name="Rectangle 2975"/>
            <p:cNvSpPr>
              <a:spLocks noChangeArrowheads="1"/>
            </p:cNvSpPr>
            <p:nvPr/>
          </p:nvSpPr>
          <p:spPr bwMode="auto">
            <a:xfrm>
              <a:off x="2563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24" name="Rectangle 2976"/>
            <p:cNvSpPr>
              <a:spLocks noChangeArrowheads="1"/>
            </p:cNvSpPr>
            <p:nvPr/>
          </p:nvSpPr>
          <p:spPr bwMode="auto">
            <a:xfrm>
              <a:off x="2609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25" name="Rectangle 2977"/>
            <p:cNvSpPr>
              <a:spLocks noChangeArrowheads="1"/>
            </p:cNvSpPr>
            <p:nvPr/>
          </p:nvSpPr>
          <p:spPr bwMode="auto">
            <a:xfrm>
              <a:off x="2654" y="261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26" name="Rectangle 2978"/>
            <p:cNvSpPr>
              <a:spLocks noChangeArrowheads="1"/>
            </p:cNvSpPr>
            <p:nvPr/>
          </p:nvSpPr>
          <p:spPr bwMode="auto">
            <a:xfrm>
              <a:off x="1474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27" name="Rectangle 2979"/>
            <p:cNvSpPr>
              <a:spLocks noChangeArrowheads="1"/>
            </p:cNvSpPr>
            <p:nvPr/>
          </p:nvSpPr>
          <p:spPr bwMode="auto">
            <a:xfrm>
              <a:off x="1519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28" name="Rectangle 2980"/>
            <p:cNvSpPr>
              <a:spLocks noChangeArrowheads="1"/>
            </p:cNvSpPr>
            <p:nvPr/>
          </p:nvSpPr>
          <p:spPr bwMode="auto">
            <a:xfrm>
              <a:off x="1564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29" name="Rectangle 2981"/>
            <p:cNvSpPr>
              <a:spLocks noChangeArrowheads="1"/>
            </p:cNvSpPr>
            <p:nvPr/>
          </p:nvSpPr>
          <p:spPr bwMode="auto">
            <a:xfrm>
              <a:off x="1610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30" name="Rectangle 2982"/>
            <p:cNvSpPr>
              <a:spLocks noChangeArrowheads="1"/>
            </p:cNvSpPr>
            <p:nvPr/>
          </p:nvSpPr>
          <p:spPr bwMode="auto">
            <a:xfrm>
              <a:off x="1655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31" name="Rectangle 2983"/>
            <p:cNvSpPr>
              <a:spLocks noChangeArrowheads="1"/>
            </p:cNvSpPr>
            <p:nvPr/>
          </p:nvSpPr>
          <p:spPr bwMode="auto">
            <a:xfrm>
              <a:off x="1701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32" name="Rectangle 2984"/>
            <p:cNvSpPr>
              <a:spLocks noChangeArrowheads="1"/>
            </p:cNvSpPr>
            <p:nvPr/>
          </p:nvSpPr>
          <p:spPr bwMode="auto">
            <a:xfrm>
              <a:off x="1746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33" name="Rectangle 2985"/>
            <p:cNvSpPr>
              <a:spLocks noChangeArrowheads="1"/>
            </p:cNvSpPr>
            <p:nvPr/>
          </p:nvSpPr>
          <p:spPr bwMode="auto">
            <a:xfrm>
              <a:off x="1791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34" name="Rectangle 2986"/>
            <p:cNvSpPr>
              <a:spLocks noChangeArrowheads="1"/>
            </p:cNvSpPr>
            <p:nvPr/>
          </p:nvSpPr>
          <p:spPr bwMode="auto">
            <a:xfrm>
              <a:off x="1837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35" name="Rectangle 2987"/>
            <p:cNvSpPr>
              <a:spLocks noChangeArrowheads="1"/>
            </p:cNvSpPr>
            <p:nvPr/>
          </p:nvSpPr>
          <p:spPr bwMode="auto">
            <a:xfrm>
              <a:off x="1882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36" name="Rectangle 2988"/>
            <p:cNvSpPr>
              <a:spLocks noChangeArrowheads="1"/>
            </p:cNvSpPr>
            <p:nvPr/>
          </p:nvSpPr>
          <p:spPr bwMode="auto">
            <a:xfrm>
              <a:off x="1928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37" name="Rectangle 2989"/>
            <p:cNvSpPr>
              <a:spLocks noChangeArrowheads="1"/>
            </p:cNvSpPr>
            <p:nvPr/>
          </p:nvSpPr>
          <p:spPr bwMode="auto">
            <a:xfrm>
              <a:off x="1973" y="256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38" name="Rectangle 2990"/>
            <p:cNvSpPr>
              <a:spLocks noChangeArrowheads="1"/>
            </p:cNvSpPr>
            <p:nvPr/>
          </p:nvSpPr>
          <p:spPr bwMode="auto">
            <a:xfrm>
              <a:off x="2018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39" name="Rectangle 2991"/>
            <p:cNvSpPr>
              <a:spLocks noChangeArrowheads="1"/>
            </p:cNvSpPr>
            <p:nvPr/>
          </p:nvSpPr>
          <p:spPr bwMode="auto">
            <a:xfrm>
              <a:off x="2064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40" name="Rectangle 2992"/>
            <p:cNvSpPr>
              <a:spLocks noChangeArrowheads="1"/>
            </p:cNvSpPr>
            <p:nvPr/>
          </p:nvSpPr>
          <p:spPr bwMode="auto">
            <a:xfrm>
              <a:off x="2109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41" name="Rectangle 2993"/>
            <p:cNvSpPr>
              <a:spLocks noChangeArrowheads="1"/>
            </p:cNvSpPr>
            <p:nvPr/>
          </p:nvSpPr>
          <p:spPr bwMode="auto">
            <a:xfrm>
              <a:off x="2155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42" name="Rectangle 2994"/>
            <p:cNvSpPr>
              <a:spLocks noChangeArrowheads="1"/>
            </p:cNvSpPr>
            <p:nvPr/>
          </p:nvSpPr>
          <p:spPr bwMode="auto">
            <a:xfrm>
              <a:off x="2200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43" name="Rectangle 2995"/>
            <p:cNvSpPr>
              <a:spLocks noChangeArrowheads="1"/>
            </p:cNvSpPr>
            <p:nvPr/>
          </p:nvSpPr>
          <p:spPr bwMode="auto">
            <a:xfrm>
              <a:off x="2245" y="25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44" name="Rectangle 2996"/>
            <p:cNvSpPr>
              <a:spLocks noChangeArrowheads="1"/>
            </p:cNvSpPr>
            <p:nvPr/>
          </p:nvSpPr>
          <p:spPr bwMode="auto">
            <a:xfrm>
              <a:off x="2291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45" name="Rectangle 2997"/>
            <p:cNvSpPr>
              <a:spLocks noChangeArrowheads="1"/>
            </p:cNvSpPr>
            <p:nvPr/>
          </p:nvSpPr>
          <p:spPr bwMode="auto">
            <a:xfrm>
              <a:off x="2336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46" name="Rectangle 2998"/>
            <p:cNvSpPr>
              <a:spLocks noChangeArrowheads="1"/>
            </p:cNvSpPr>
            <p:nvPr/>
          </p:nvSpPr>
          <p:spPr bwMode="auto">
            <a:xfrm>
              <a:off x="2382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47" name="Rectangle 2999"/>
            <p:cNvSpPr>
              <a:spLocks noChangeArrowheads="1"/>
            </p:cNvSpPr>
            <p:nvPr/>
          </p:nvSpPr>
          <p:spPr bwMode="auto">
            <a:xfrm>
              <a:off x="2427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48" name="Rectangle 3000"/>
            <p:cNvSpPr>
              <a:spLocks noChangeArrowheads="1"/>
            </p:cNvSpPr>
            <p:nvPr/>
          </p:nvSpPr>
          <p:spPr bwMode="auto">
            <a:xfrm>
              <a:off x="2472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49" name="Rectangle 3001"/>
            <p:cNvSpPr>
              <a:spLocks noChangeArrowheads="1"/>
            </p:cNvSpPr>
            <p:nvPr/>
          </p:nvSpPr>
          <p:spPr bwMode="auto">
            <a:xfrm>
              <a:off x="2518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50" name="Rectangle 3002"/>
            <p:cNvSpPr>
              <a:spLocks noChangeArrowheads="1"/>
            </p:cNvSpPr>
            <p:nvPr/>
          </p:nvSpPr>
          <p:spPr bwMode="auto">
            <a:xfrm>
              <a:off x="2563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51" name="Rectangle 3003"/>
            <p:cNvSpPr>
              <a:spLocks noChangeArrowheads="1"/>
            </p:cNvSpPr>
            <p:nvPr/>
          </p:nvSpPr>
          <p:spPr bwMode="auto">
            <a:xfrm>
              <a:off x="2609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52" name="Rectangle 3004"/>
            <p:cNvSpPr>
              <a:spLocks noChangeArrowheads="1"/>
            </p:cNvSpPr>
            <p:nvPr/>
          </p:nvSpPr>
          <p:spPr bwMode="auto">
            <a:xfrm>
              <a:off x="2654" y="25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53" name="Rectangle 3005"/>
            <p:cNvSpPr>
              <a:spLocks noChangeArrowheads="1"/>
            </p:cNvSpPr>
            <p:nvPr/>
          </p:nvSpPr>
          <p:spPr bwMode="auto">
            <a:xfrm>
              <a:off x="1474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54" name="Rectangle 3006"/>
            <p:cNvSpPr>
              <a:spLocks noChangeArrowheads="1"/>
            </p:cNvSpPr>
            <p:nvPr/>
          </p:nvSpPr>
          <p:spPr bwMode="auto">
            <a:xfrm>
              <a:off x="1519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55" name="Rectangle 3007"/>
            <p:cNvSpPr>
              <a:spLocks noChangeArrowheads="1"/>
            </p:cNvSpPr>
            <p:nvPr/>
          </p:nvSpPr>
          <p:spPr bwMode="auto">
            <a:xfrm>
              <a:off x="1564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56" name="Rectangle 3008"/>
            <p:cNvSpPr>
              <a:spLocks noChangeArrowheads="1"/>
            </p:cNvSpPr>
            <p:nvPr/>
          </p:nvSpPr>
          <p:spPr bwMode="auto">
            <a:xfrm>
              <a:off x="1610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57" name="Rectangle 3009"/>
            <p:cNvSpPr>
              <a:spLocks noChangeArrowheads="1"/>
            </p:cNvSpPr>
            <p:nvPr/>
          </p:nvSpPr>
          <p:spPr bwMode="auto">
            <a:xfrm>
              <a:off x="1655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58" name="Rectangle 3010"/>
            <p:cNvSpPr>
              <a:spLocks noChangeArrowheads="1"/>
            </p:cNvSpPr>
            <p:nvPr/>
          </p:nvSpPr>
          <p:spPr bwMode="auto">
            <a:xfrm>
              <a:off x="1701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59" name="Rectangle 3011"/>
            <p:cNvSpPr>
              <a:spLocks noChangeArrowheads="1"/>
            </p:cNvSpPr>
            <p:nvPr/>
          </p:nvSpPr>
          <p:spPr bwMode="auto">
            <a:xfrm>
              <a:off x="1746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60" name="Rectangle 3012"/>
            <p:cNvSpPr>
              <a:spLocks noChangeArrowheads="1"/>
            </p:cNvSpPr>
            <p:nvPr/>
          </p:nvSpPr>
          <p:spPr bwMode="auto">
            <a:xfrm>
              <a:off x="1791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61" name="Rectangle 3013"/>
            <p:cNvSpPr>
              <a:spLocks noChangeArrowheads="1"/>
            </p:cNvSpPr>
            <p:nvPr/>
          </p:nvSpPr>
          <p:spPr bwMode="auto">
            <a:xfrm>
              <a:off x="1837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62" name="Rectangle 3014"/>
            <p:cNvSpPr>
              <a:spLocks noChangeArrowheads="1"/>
            </p:cNvSpPr>
            <p:nvPr/>
          </p:nvSpPr>
          <p:spPr bwMode="auto">
            <a:xfrm>
              <a:off x="1882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63" name="Rectangle 3015"/>
            <p:cNvSpPr>
              <a:spLocks noChangeArrowheads="1"/>
            </p:cNvSpPr>
            <p:nvPr/>
          </p:nvSpPr>
          <p:spPr bwMode="auto">
            <a:xfrm>
              <a:off x="1928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64" name="Rectangle 3016"/>
            <p:cNvSpPr>
              <a:spLocks noChangeArrowheads="1"/>
            </p:cNvSpPr>
            <p:nvPr/>
          </p:nvSpPr>
          <p:spPr bwMode="auto">
            <a:xfrm>
              <a:off x="1973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65" name="Rectangle 3017"/>
            <p:cNvSpPr>
              <a:spLocks noChangeArrowheads="1"/>
            </p:cNvSpPr>
            <p:nvPr/>
          </p:nvSpPr>
          <p:spPr bwMode="auto">
            <a:xfrm>
              <a:off x="2018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66" name="Rectangle 3018"/>
            <p:cNvSpPr>
              <a:spLocks noChangeArrowheads="1"/>
            </p:cNvSpPr>
            <p:nvPr/>
          </p:nvSpPr>
          <p:spPr bwMode="auto">
            <a:xfrm>
              <a:off x="2064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67" name="Rectangle 3019"/>
            <p:cNvSpPr>
              <a:spLocks noChangeArrowheads="1"/>
            </p:cNvSpPr>
            <p:nvPr/>
          </p:nvSpPr>
          <p:spPr bwMode="auto">
            <a:xfrm>
              <a:off x="2109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68" name="Rectangle 3020"/>
            <p:cNvSpPr>
              <a:spLocks noChangeArrowheads="1"/>
            </p:cNvSpPr>
            <p:nvPr/>
          </p:nvSpPr>
          <p:spPr bwMode="auto">
            <a:xfrm>
              <a:off x="2155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69" name="Rectangle 3021"/>
            <p:cNvSpPr>
              <a:spLocks noChangeArrowheads="1"/>
            </p:cNvSpPr>
            <p:nvPr/>
          </p:nvSpPr>
          <p:spPr bwMode="auto">
            <a:xfrm>
              <a:off x="2200" y="252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70" name="Rectangle 3022"/>
            <p:cNvSpPr>
              <a:spLocks noChangeArrowheads="1"/>
            </p:cNvSpPr>
            <p:nvPr/>
          </p:nvSpPr>
          <p:spPr bwMode="auto">
            <a:xfrm>
              <a:off x="2245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71" name="Rectangle 3023"/>
            <p:cNvSpPr>
              <a:spLocks noChangeArrowheads="1"/>
            </p:cNvSpPr>
            <p:nvPr/>
          </p:nvSpPr>
          <p:spPr bwMode="auto">
            <a:xfrm>
              <a:off x="2291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72" name="Rectangle 3024"/>
            <p:cNvSpPr>
              <a:spLocks noChangeArrowheads="1"/>
            </p:cNvSpPr>
            <p:nvPr/>
          </p:nvSpPr>
          <p:spPr bwMode="auto">
            <a:xfrm>
              <a:off x="2336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73" name="Rectangle 3025"/>
            <p:cNvSpPr>
              <a:spLocks noChangeArrowheads="1"/>
            </p:cNvSpPr>
            <p:nvPr/>
          </p:nvSpPr>
          <p:spPr bwMode="auto">
            <a:xfrm>
              <a:off x="2382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74" name="Rectangle 3026"/>
            <p:cNvSpPr>
              <a:spLocks noChangeArrowheads="1"/>
            </p:cNvSpPr>
            <p:nvPr/>
          </p:nvSpPr>
          <p:spPr bwMode="auto">
            <a:xfrm>
              <a:off x="2427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75" name="Rectangle 3027"/>
            <p:cNvSpPr>
              <a:spLocks noChangeArrowheads="1"/>
            </p:cNvSpPr>
            <p:nvPr/>
          </p:nvSpPr>
          <p:spPr bwMode="auto">
            <a:xfrm>
              <a:off x="2472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76" name="Rectangle 3028"/>
            <p:cNvSpPr>
              <a:spLocks noChangeArrowheads="1"/>
            </p:cNvSpPr>
            <p:nvPr/>
          </p:nvSpPr>
          <p:spPr bwMode="auto">
            <a:xfrm>
              <a:off x="2518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77" name="Rectangle 3029"/>
            <p:cNvSpPr>
              <a:spLocks noChangeArrowheads="1"/>
            </p:cNvSpPr>
            <p:nvPr/>
          </p:nvSpPr>
          <p:spPr bwMode="auto">
            <a:xfrm>
              <a:off x="2563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78" name="Rectangle 3030"/>
            <p:cNvSpPr>
              <a:spLocks noChangeArrowheads="1"/>
            </p:cNvSpPr>
            <p:nvPr/>
          </p:nvSpPr>
          <p:spPr bwMode="auto">
            <a:xfrm>
              <a:off x="2609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79" name="Rectangle 3031"/>
            <p:cNvSpPr>
              <a:spLocks noChangeArrowheads="1"/>
            </p:cNvSpPr>
            <p:nvPr/>
          </p:nvSpPr>
          <p:spPr bwMode="auto">
            <a:xfrm>
              <a:off x="2654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80" name="Rectangle 3032"/>
            <p:cNvSpPr>
              <a:spLocks noChangeArrowheads="1"/>
            </p:cNvSpPr>
            <p:nvPr/>
          </p:nvSpPr>
          <p:spPr bwMode="auto">
            <a:xfrm>
              <a:off x="1474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81" name="Rectangle 3033"/>
            <p:cNvSpPr>
              <a:spLocks noChangeArrowheads="1"/>
            </p:cNvSpPr>
            <p:nvPr/>
          </p:nvSpPr>
          <p:spPr bwMode="auto">
            <a:xfrm>
              <a:off x="1519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82" name="Rectangle 3034"/>
            <p:cNvSpPr>
              <a:spLocks noChangeArrowheads="1"/>
            </p:cNvSpPr>
            <p:nvPr/>
          </p:nvSpPr>
          <p:spPr bwMode="auto">
            <a:xfrm>
              <a:off x="1564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83" name="Rectangle 3035"/>
            <p:cNvSpPr>
              <a:spLocks noChangeArrowheads="1"/>
            </p:cNvSpPr>
            <p:nvPr/>
          </p:nvSpPr>
          <p:spPr bwMode="auto">
            <a:xfrm>
              <a:off x="1610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84" name="Rectangle 3036"/>
            <p:cNvSpPr>
              <a:spLocks noChangeArrowheads="1"/>
            </p:cNvSpPr>
            <p:nvPr/>
          </p:nvSpPr>
          <p:spPr bwMode="auto">
            <a:xfrm>
              <a:off x="1655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85" name="Rectangle 3037"/>
            <p:cNvSpPr>
              <a:spLocks noChangeArrowheads="1"/>
            </p:cNvSpPr>
            <p:nvPr/>
          </p:nvSpPr>
          <p:spPr bwMode="auto">
            <a:xfrm>
              <a:off x="1701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86" name="Rectangle 3038"/>
            <p:cNvSpPr>
              <a:spLocks noChangeArrowheads="1"/>
            </p:cNvSpPr>
            <p:nvPr/>
          </p:nvSpPr>
          <p:spPr bwMode="auto">
            <a:xfrm>
              <a:off x="1746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87" name="Rectangle 3039"/>
            <p:cNvSpPr>
              <a:spLocks noChangeArrowheads="1"/>
            </p:cNvSpPr>
            <p:nvPr/>
          </p:nvSpPr>
          <p:spPr bwMode="auto">
            <a:xfrm>
              <a:off x="1791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88" name="Rectangle 3040"/>
            <p:cNvSpPr>
              <a:spLocks noChangeArrowheads="1"/>
            </p:cNvSpPr>
            <p:nvPr/>
          </p:nvSpPr>
          <p:spPr bwMode="auto">
            <a:xfrm>
              <a:off x="1837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89" name="Rectangle 3041"/>
            <p:cNvSpPr>
              <a:spLocks noChangeArrowheads="1"/>
            </p:cNvSpPr>
            <p:nvPr/>
          </p:nvSpPr>
          <p:spPr bwMode="auto">
            <a:xfrm>
              <a:off x="1882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90" name="Rectangle 3042"/>
            <p:cNvSpPr>
              <a:spLocks noChangeArrowheads="1"/>
            </p:cNvSpPr>
            <p:nvPr/>
          </p:nvSpPr>
          <p:spPr bwMode="auto">
            <a:xfrm>
              <a:off x="1928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91" name="Rectangle 3043"/>
            <p:cNvSpPr>
              <a:spLocks noChangeArrowheads="1"/>
            </p:cNvSpPr>
            <p:nvPr/>
          </p:nvSpPr>
          <p:spPr bwMode="auto">
            <a:xfrm>
              <a:off x="1973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92" name="Rectangle 3044"/>
            <p:cNvSpPr>
              <a:spLocks noChangeArrowheads="1"/>
            </p:cNvSpPr>
            <p:nvPr/>
          </p:nvSpPr>
          <p:spPr bwMode="auto">
            <a:xfrm>
              <a:off x="2018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93" name="Rectangle 3045"/>
            <p:cNvSpPr>
              <a:spLocks noChangeArrowheads="1"/>
            </p:cNvSpPr>
            <p:nvPr/>
          </p:nvSpPr>
          <p:spPr bwMode="auto">
            <a:xfrm>
              <a:off x="2064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94" name="Rectangle 3046"/>
            <p:cNvSpPr>
              <a:spLocks noChangeArrowheads="1"/>
            </p:cNvSpPr>
            <p:nvPr/>
          </p:nvSpPr>
          <p:spPr bwMode="auto">
            <a:xfrm>
              <a:off x="2109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95" name="Rectangle 3047"/>
            <p:cNvSpPr>
              <a:spLocks noChangeArrowheads="1"/>
            </p:cNvSpPr>
            <p:nvPr/>
          </p:nvSpPr>
          <p:spPr bwMode="auto">
            <a:xfrm>
              <a:off x="2155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96" name="Rectangle 3048"/>
            <p:cNvSpPr>
              <a:spLocks noChangeArrowheads="1"/>
            </p:cNvSpPr>
            <p:nvPr/>
          </p:nvSpPr>
          <p:spPr bwMode="auto">
            <a:xfrm>
              <a:off x="2200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97" name="Rectangle 3049"/>
            <p:cNvSpPr>
              <a:spLocks noChangeArrowheads="1"/>
            </p:cNvSpPr>
            <p:nvPr/>
          </p:nvSpPr>
          <p:spPr bwMode="auto">
            <a:xfrm>
              <a:off x="2245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98" name="Rectangle 3050"/>
            <p:cNvSpPr>
              <a:spLocks noChangeArrowheads="1"/>
            </p:cNvSpPr>
            <p:nvPr/>
          </p:nvSpPr>
          <p:spPr bwMode="auto">
            <a:xfrm>
              <a:off x="2291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299" name="Rectangle 3051"/>
            <p:cNvSpPr>
              <a:spLocks noChangeArrowheads="1"/>
            </p:cNvSpPr>
            <p:nvPr/>
          </p:nvSpPr>
          <p:spPr bwMode="auto">
            <a:xfrm>
              <a:off x="2336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00" name="Rectangle 3052"/>
            <p:cNvSpPr>
              <a:spLocks noChangeArrowheads="1"/>
            </p:cNvSpPr>
            <p:nvPr/>
          </p:nvSpPr>
          <p:spPr bwMode="auto">
            <a:xfrm>
              <a:off x="2382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01" name="Rectangle 3053"/>
            <p:cNvSpPr>
              <a:spLocks noChangeArrowheads="1"/>
            </p:cNvSpPr>
            <p:nvPr/>
          </p:nvSpPr>
          <p:spPr bwMode="auto">
            <a:xfrm>
              <a:off x="2427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02" name="Rectangle 3054"/>
            <p:cNvSpPr>
              <a:spLocks noChangeArrowheads="1"/>
            </p:cNvSpPr>
            <p:nvPr/>
          </p:nvSpPr>
          <p:spPr bwMode="auto">
            <a:xfrm>
              <a:off x="2472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03" name="Rectangle 3055"/>
            <p:cNvSpPr>
              <a:spLocks noChangeArrowheads="1"/>
            </p:cNvSpPr>
            <p:nvPr/>
          </p:nvSpPr>
          <p:spPr bwMode="auto">
            <a:xfrm>
              <a:off x="2518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04" name="Rectangle 3056"/>
            <p:cNvSpPr>
              <a:spLocks noChangeArrowheads="1"/>
            </p:cNvSpPr>
            <p:nvPr/>
          </p:nvSpPr>
          <p:spPr bwMode="auto">
            <a:xfrm>
              <a:off x="2563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05" name="Rectangle 3057"/>
            <p:cNvSpPr>
              <a:spLocks noChangeArrowheads="1"/>
            </p:cNvSpPr>
            <p:nvPr/>
          </p:nvSpPr>
          <p:spPr bwMode="auto">
            <a:xfrm>
              <a:off x="2609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06" name="Rectangle 3058"/>
            <p:cNvSpPr>
              <a:spLocks noChangeArrowheads="1"/>
            </p:cNvSpPr>
            <p:nvPr/>
          </p:nvSpPr>
          <p:spPr bwMode="auto">
            <a:xfrm>
              <a:off x="2654" y="247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07" name="Rectangle 3059"/>
            <p:cNvSpPr>
              <a:spLocks noChangeArrowheads="1"/>
            </p:cNvSpPr>
            <p:nvPr/>
          </p:nvSpPr>
          <p:spPr bwMode="auto">
            <a:xfrm>
              <a:off x="1474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08" name="Rectangle 3060"/>
            <p:cNvSpPr>
              <a:spLocks noChangeArrowheads="1"/>
            </p:cNvSpPr>
            <p:nvPr/>
          </p:nvSpPr>
          <p:spPr bwMode="auto">
            <a:xfrm>
              <a:off x="1519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09" name="Rectangle 3061"/>
            <p:cNvSpPr>
              <a:spLocks noChangeArrowheads="1"/>
            </p:cNvSpPr>
            <p:nvPr/>
          </p:nvSpPr>
          <p:spPr bwMode="auto">
            <a:xfrm>
              <a:off x="1564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10" name="Rectangle 3062"/>
            <p:cNvSpPr>
              <a:spLocks noChangeArrowheads="1"/>
            </p:cNvSpPr>
            <p:nvPr/>
          </p:nvSpPr>
          <p:spPr bwMode="auto">
            <a:xfrm>
              <a:off x="1610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11" name="Rectangle 3063"/>
            <p:cNvSpPr>
              <a:spLocks noChangeArrowheads="1"/>
            </p:cNvSpPr>
            <p:nvPr/>
          </p:nvSpPr>
          <p:spPr bwMode="auto">
            <a:xfrm>
              <a:off x="1655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12" name="Rectangle 3064"/>
            <p:cNvSpPr>
              <a:spLocks noChangeArrowheads="1"/>
            </p:cNvSpPr>
            <p:nvPr/>
          </p:nvSpPr>
          <p:spPr bwMode="auto">
            <a:xfrm>
              <a:off x="1701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13" name="Rectangle 3065"/>
            <p:cNvSpPr>
              <a:spLocks noChangeArrowheads="1"/>
            </p:cNvSpPr>
            <p:nvPr/>
          </p:nvSpPr>
          <p:spPr bwMode="auto">
            <a:xfrm>
              <a:off x="1746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14" name="Rectangle 3066"/>
            <p:cNvSpPr>
              <a:spLocks noChangeArrowheads="1"/>
            </p:cNvSpPr>
            <p:nvPr/>
          </p:nvSpPr>
          <p:spPr bwMode="auto">
            <a:xfrm>
              <a:off x="1791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15" name="Rectangle 3067"/>
            <p:cNvSpPr>
              <a:spLocks noChangeArrowheads="1"/>
            </p:cNvSpPr>
            <p:nvPr/>
          </p:nvSpPr>
          <p:spPr bwMode="auto">
            <a:xfrm>
              <a:off x="1837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16" name="Rectangle 3068"/>
            <p:cNvSpPr>
              <a:spLocks noChangeArrowheads="1"/>
            </p:cNvSpPr>
            <p:nvPr/>
          </p:nvSpPr>
          <p:spPr bwMode="auto">
            <a:xfrm>
              <a:off x="1882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17" name="Rectangle 3069"/>
            <p:cNvSpPr>
              <a:spLocks noChangeArrowheads="1"/>
            </p:cNvSpPr>
            <p:nvPr/>
          </p:nvSpPr>
          <p:spPr bwMode="auto">
            <a:xfrm>
              <a:off x="1928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18" name="Rectangle 3070"/>
            <p:cNvSpPr>
              <a:spLocks noChangeArrowheads="1"/>
            </p:cNvSpPr>
            <p:nvPr/>
          </p:nvSpPr>
          <p:spPr bwMode="auto">
            <a:xfrm>
              <a:off x="1973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19" name="Rectangle 3071"/>
            <p:cNvSpPr>
              <a:spLocks noChangeArrowheads="1"/>
            </p:cNvSpPr>
            <p:nvPr/>
          </p:nvSpPr>
          <p:spPr bwMode="auto">
            <a:xfrm>
              <a:off x="2018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20" name="Rectangle 3072"/>
            <p:cNvSpPr>
              <a:spLocks noChangeArrowheads="1"/>
            </p:cNvSpPr>
            <p:nvPr/>
          </p:nvSpPr>
          <p:spPr bwMode="auto">
            <a:xfrm>
              <a:off x="2064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21" name="Rectangle 3073"/>
            <p:cNvSpPr>
              <a:spLocks noChangeArrowheads="1"/>
            </p:cNvSpPr>
            <p:nvPr/>
          </p:nvSpPr>
          <p:spPr bwMode="auto">
            <a:xfrm>
              <a:off x="2109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22" name="Rectangle 3074"/>
            <p:cNvSpPr>
              <a:spLocks noChangeArrowheads="1"/>
            </p:cNvSpPr>
            <p:nvPr/>
          </p:nvSpPr>
          <p:spPr bwMode="auto">
            <a:xfrm>
              <a:off x="2155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23" name="Rectangle 3075"/>
            <p:cNvSpPr>
              <a:spLocks noChangeArrowheads="1"/>
            </p:cNvSpPr>
            <p:nvPr/>
          </p:nvSpPr>
          <p:spPr bwMode="auto">
            <a:xfrm>
              <a:off x="2200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24" name="Rectangle 3076"/>
            <p:cNvSpPr>
              <a:spLocks noChangeArrowheads="1"/>
            </p:cNvSpPr>
            <p:nvPr/>
          </p:nvSpPr>
          <p:spPr bwMode="auto">
            <a:xfrm>
              <a:off x="2245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25" name="Rectangle 3077"/>
            <p:cNvSpPr>
              <a:spLocks noChangeArrowheads="1"/>
            </p:cNvSpPr>
            <p:nvPr/>
          </p:nvSpPr>
          <p:spPr bwMode="auto">
            <a:xfrm>
              <a:off x="2291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26" name="Rectangle 3078"/>
            <p:cNvSpPr>
              <a:spLocks noChangeArrowheads="1"/>
            </p:cNvSpPr>
            <p:nvPr/>
          </p:nvSpPr>
          <p:spPr bwMode="auto">
            <a:xfrm>
              <a:off x="2336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27" name="Rectangle 3079"/>
            <p:cNvSpPr>
              <a:spLocks noChangeArrowheads="1"/>
            </p:cNvSpPr>
            <p:nvPr/>
          </p:nvSpPr>
          <p:spPr bwMode="auto">
            <a:xfrm>
              <a:off x="2382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28" name="Rectangle 3080"/>
            <p:cNvSpPr>
              <a:spLocks noChangeArrowheads="1"/>
            </p:cNvSpPr>
            <p:nvPr/>
          </p:nvSpPr>
          <p:spPr bwMode="auto">
            <a:xfrm>
              <a:off x="2427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29" name="Rectangle 3081"/>
            <p:cNvSpPr>
              <a:spLocks noChangeArrowheads="1"/>
            </p:cNvSpPr>
            <p:nvPr/>
          </p:nvSpPr>
          <p:spPr bwMode="auto">
            <a:xfrm>
              <a:off x="2472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30" name="Rectangle 3082"/>
            <p:cNvSpPr>
              <a:spLocks noChangeArrowheads="1"/>
            </p:cNvSpPr>
            <p:nvPr/>
          </p:nvSpPr>
          <p:spPr bwMode="auto">
            <a:xfrm>
              <a:off x="2518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31" name="Rectangle 3083"/>
            <p:cNvSpPr>
              <a:spLocks noChangeArrowheads="1"/>
            </p:cNvSpPr>
            <p:nvPr/>
          </p:nvSpPr>
          <p:spPr bwMode="auto">
            <a:xfrm>
              <a:off x="2563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32" name="Rectangle 3084"/>
            <p:cNvSpPr>
              <a:spLocks noChangeArrowheads="1"/>
            </p:cNvSpPr>
            <p:nvPr/>
          </p:nvSpPr>
          <p:spPr bwMode="auto">
            <a:xfrm>
              <a:off x="2609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33" name="Rectangle 3085"/>
            <p:cNvSpPr>
              <a:spLocks noChangeArrowheads="1"/>
            </p:cNvSpPr>
            <p:nvPr/>
          </p:nvSpPr>
          <p:spPr bwMode="auto">
            <a:xfrm>
              <a:off x="2654" y="243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34" name="Rectangle 3086"/>
            <p:cNvSpPr>
              <a:spLocks noChangeArrowheads="1"/>
            </p:cNvSpPr>
            <p:nvPr/>
          </p:nvSpPr>
          <p:spPr bwMode="auto">
            <a:xfrm>
              <a:off x="1474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35" name="Rectangle 3087"/>
            <p:cNvSpPr>
              <a:spLocks noChangeArrowheads="1"/>
            </p:cNvSpPr>
            <p:nvPr/>
          </p:nvSpPr>
          <p:spPr bwMode="auto">
            <a:xfrm>
              <a:off x="1519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36" name="Rectangle 3088"/>
            <p:cNvSpPr>
              <a:spLocks noChangeArrowheads="1"/>
            </p:cNvSpPr>
            <p:nvPr/>
          </p:nvSpPr>
          <p:spPr bwMode="auto">
            <a:xfrm>
              <a:off x="1564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37" name="Rectangle 3089"/>
            <p:cNvSpPr>
              <a:spLocks noChangeArrowheads="1"/>
            </p:cNvSpPr>
            <p:nvPr/>
          </p:nvSpPr>
          <p:spPr bwMode="auto">
            <a:xfrm>
              <a:off x="1610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38" name="Rectangle 3090"/>
            <p:cNvSpPr>
              <a:spLocks noChangeArrowheads="1"/>
            </p:cNvSpPr>
            <p:nvPr/>
          </p:nvSpPr>
          <p:spPr bwMode="auto">
            <a:xfrm>
              <a:off x="1655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39" name="Rectangle 3091"/>
            <p:cNvSpPr>
              <a:spLocks noChangeArrowheads="1"/>
            </p:cNvSpPr>
            <p:nvPr/>
          </p:nvSpPr>
          <p:spPr bwMode="auto">
            <a:xfrm>
              <a:off x="1701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40" name="Rectangle 3092"/>
            <p:cNvSpPr>
              <a:spLocks noChangeArrowheads="1"/>
            </p:cNvSpPr>
            <p:nvPr/>
          </p:nvSpPr>
          <p:spPr bwMode="auto">
            <a:xfrm>
              <a:off x="1746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41" name="Rectangle 3093"/>
            <p:cNvSpPr>
              <a:spLocks noChangeArrowheads="1"/>
            </p:cNvSpPr>
            <p:nvPr/>
          </p:nvSpPr>
          <p:spPr bwMode="auto">
            <a:xfrm>
              <a:off x="1791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42" name="Rectangle 3094"/>
            <p:cNvSpPr>
              <a:spLocks noChangeArrowheads="1"/>
            </p:cNvSpPr>
            <p:nvPr/>
          </p:nvSpPr>
          <p:spPr bwMode="auto">
            <a:xfrm>
              <a:off x="1837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43" name="Rectangle 3095"/>
            <p:cNvSpPr>
              <a:spLocks noChangeArrowheads="1"/>
            </p:cNvSpPr>
            <p:nvPr/>
          </p:nvSpPr>
          <p:spPr bwMode="auto">
            <a:xfrm>
              <a:off x="1882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44" name="Rectangle 3096"/>
            <p:cNvSpPr>
              <a:spLocks noChangeArrowheads="1"/>
            </p:cNvSpPr>
            <p:nvPr/>
          </p:nvSpPr>
          <p:spPr bwMode="auto">
            <a:xfrm>
              <a:off x="1928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45" name="Rectangle 3097"/>
            <p:cNvSpPr>
              <a:spLocks noChangeArrowheads="1"/>
            </p:cNvSpPr>
            <p:nvPr/>
          </p:nvSpPr>
          <p:spPr bwMode="auto">
            <a:xfrm>
              <a:off x="1973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46" name="Rectangle 3098"/>
            <p:cNvSpPr>
              <a:spLocks noChangeArrowheads="1"/>
            </p:cNvSpPr>
            <p:nvPr/>
          </p:nvSpPr>
          <p:spPr bwMode="auto">
            <a:xfrm>
              <a:off x="2018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47" name="Rectangle 3099"/>
            <p:cNvSpPr>
              <a:spLocks noChangeArrowheads="1"/>
            </p:cNvSpPr>
            <p:nvPr/>
          </p:nvSpPr>
          <p:spPr bwMode="auto">
            <a:xfrm>
              <a:off x="2064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48" name="Rectangle 3100"/>
            <p:cNvSpPr>
              <a:spLocks noChangeArrowheads="1"/>
            </p:cNvSpPr>
            <p:nvPr/>
          </p:nvSpPr>
          <p:spPr bwMode="auto">
            <a:xfrm>
              <a:off x="2109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49" name="Rectangle 3101"/>
            <p:cNvSpPr>
              <a:spLocks noChangeArrowheads="1"/>
            </p:cNvSpPr>
            <p:nvPr/>
          </p:nvSpPr>
          <p:spPr bwMode="auto">
            <a:xfrm>
              <a:off x="2155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50" name="Rectangle 3102"/>
            <p:cNvSpPr>
              <a:spLocks noChangeArrowheads="1"/>
            </p:cNvSpPr>
            <p:nvPr/>
          </p:nvSpPr>
          <p:spPr bwMode="auto">
            <a:xfrm>
              <a:off x="2200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51" name="Rectangle 3103"/>
            <p:cNvSpPr>
              <a:spLocks noChangeArrowheads="1"/>
            </p:cNvSpPr>
            <p:nvPr/>
          </p:nvSpPr>
          <p:spPr bwMode="auto">
            <a:xfrm>
              <a:off x="2245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52" name="Rectangle 3104"/>
            <p:cNvSpPr>
              <a:spLocks noChangeArrowheads="1"/>
            </p:cNvSpPr>
            <p:nvPr/>
          </p:nvSpPr>
          <p:spPr bwMode="auto">
            <a:xfrm>
              <a:off x="2291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53" name="Rectangle 3105"/>
            <p:cNvSpPr>
              <a:spLocks noChangeArrowheads="1"/>
            </p:cNvSpPr>
            <p:nvPr/>
          </p:nvSpPr>
          <p:spPr bwMode="auto">
            <a:xfrm>
              <a:off x="2336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54" name="Rectangle 3106"/>
            <p:cNvSpPr>
              <a:spLocks noChangeArrowheads="1"/>
            </p:cNvSpPr>
            <p:nvPr/>
          </p:nvSpPr>
          <p:spPr bwMode="auto">
            <a:xfrm>
              <a:off x="2382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55" name="Rectangle 3107"/>
            <p:cNvSpPr>
              <a:spLocks noChangeArrowheads="1"/>
            </p:cNvSpPr>
            <p:nvPr/>
          </p:nvSpPr>
          <p:spPr bwMode="auto">
            <a:xfrm>
              <a:off x="2427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56" name="Rectangle 3108"/>
            <p:cNvSpPr>
              <a:spLocks noChangeArrowheads="1"/>
            </p:cNvSpPr>
            <p:nvPr/>
          </p:nvSpPr>
          <p:spPr bwMode="auto">
            <a:xfrm>
              <a:off x="2472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57" name="Rectangle 3109"/>
            <p:cNvSpPr>
              <a:spLocks noChangeArrowheads="1"/>
            </p:cNvSpPr>
            <p:nvPr/>
          </p:nvSpPr>
          <p:spPr bwMode="auto">
            <a:xfrm>
              <a:off x="2518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58" name="Rectangle 3110"/>
            <p:cNvSpPr>
              <a:spLocks noChangeArrowheads="1"/>
            </p:cNvSpPr>
            <p:nvPr/>
          </p:nvSpPr>
          <p:spPr bwMode="auto">
            <a:xfrm>
              <a:off x="2563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59" name="Rectangle 3111"/>
            <p:cNvSpPr>
              <a:spLocks noChangeArrowheads="1"/>
            </p:cNvSpPr>
            <p:nvPr/>
          </p:nvSpPr>
          <p:spPr bwMode="auto">
            <a:xfrm>
              <a:off x="2609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60" name="Rectangle 3112"/>
            <p:cNvSpPr>
              <a:spLocks noChangeArrowheads="1"/>
            </p:cNvSpPr>
            <p:nvPr/>
          </p:nvSpPr>
          <p:spPr bwMode="auto">
            <a:xfrm>
              <a:off x="2654" y="238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61" name="Rectangle 3113"/>
            <p:cNvSpPr>
              <a:spLocks noChangeArrowheads="1"/>
            </p:cNvSpPr>
            <p:nvPr/>
          </p:nvSpPr>
          <p:spPr bwMode="auto">
            <a:xfrm>
              <a:off x="1474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62" name="Rectangle 3114"/>
            <p:cNvSpPr>
              <a:spLocks noChangeArrowheads="1"/>
            </p:cNvSpPr>
            <p:nvPr/>
          </p:nvSpPr>
          <p:spPr bwMode="auto">
            <a:xfrm>
              <a:off x="1519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63" name="Rectangle 3115"/>
            <p:cNvSpPr>
              <a:spLocks noChangeArrowheads="1"/>
            </p:cNvSpPr>
            <p:nvPr/>
          </p:nvSpPr>
          <p:spPr bwMode="auto">
            <a:xfrm>
              <a:off x="1564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64" name="Rectangle 3116"/>
            <p:cNvSpPr>
              <a:spLocks noChangeArrowheads="1"/>
            </p:cNvSpPr>
            <p:nvPr/>
          </p:nvSpPr>
          <p:spPr bwMode="auto">
            <a:xfrm>
              <a:off x="1610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65" name="Rectangle 3117"/>
            <p:cNvSpPr>
              <a:spLocks noChangeArrowheads="1"/>
            </p:cNvSpPr>
            <p:nvPr/>
          </p:nvSpPr>
          <p:spPr bwMode="auto">
            <a:xfrm>
              <a:off x="1655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66" name="Rectangle 3118"/>
            <p:cNvSpPr>
              <a:spLocks noChangeArrowheads="1"/>
            </p:cNvSpPr>
            <p:nvPr/>
          </p:nvSpPr>
          <p:spPr bwMode="auto">
            <a:xfrm>
              <a:off x="1701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67" name="Rectangle 3119"/>
            <p:cNvSpPr>
              <a:spLocks noChangeArrowheads="1"/>
            </p:cNvSpPr>
            <p:nvPr/>
          </p:nvSpPr>
          <p:spPr bwMode="auto">
            <a:xfrm>
              <a:off x="1746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68" name="Rectangle 3120"/>
            <p:cNvSpPr>
              <a:spLocks noChangeArrowheads="1"/>
            </p:cNvSpPr>
            <p:nvPr/>
          </p:nvSpPr>
          <p:spPr bwMode="auto">
            <a:xfrm>
              <a:off x="1791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69" name="Rectangle 3121"/>
            <p:cNvSpPr>
              <a:spLocks noChangeArrowheads="1"/>
            </p:cNvSpPr>
            <p:nvPr/>
          </p:nvSpPr>
          <p:spPr bwMode="auto">
            <a:xfrm>
              <a:off x="1837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70" name="Rectangle 3122"/>
            <p:cNvSpPr>
              <a:spLocks noChangeArrowheads="1"/>
            </p:cNvSpPr>
            <p:nvPr/>
          </p:nvSpPr>
          <p:spPr bwMode="auto">
            <a:xfrm>
              <a:off x="1882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71" name="Rectangle 3123"/>
            <p:cNvSpPr>
              <a:spLocks noChangeArrowheads="1"/>
            </p:cNvSpPr>
            <p:nvPr/>
          </p:nvSpPr>
          <p:spPr bwMode="auto">
            <a:xfrm>
              <a:off x="1928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72" name="Rectangle 3124"/>
            <p:cNvSpPr>
              <a:spLocks noChangeArrowheads="1"/>
            </p:cNvSpPr>
            <p:nvPr/>
          </p:nvSpPr>
          <p:spPr bwMode="auto">
            <a:xfrm>
              <a:off x="1973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73" name="Rectangle 3125"/>
            <p:cNvSpPr>
              <a:spLocks noChangeArrowheads="1"/>
            </p:cNvSpPr>
            <p:nvPr/>
          </p:nvSpPr>
          <p:spPr bwMode="auto">
            <a:xfrm>
              <a:off x="2018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74" name="Rectangle 3126"/>
            <p:cNvSpPr>
              <a:spLocks noChangeArrowheads="1"/>
            </p:cNvSpPr>
            <p:nvPr/>
          </p:nvSpPr>
          <p:spPr bwMode="auto">
            <a:xfrm>
              <a:off x="2064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75" name="Rectangle 3127"/>
            <p:cNvSpPr>
              <a:spLocks noChangeArrowheads="1"/>
            </p:cNvSpPr>
            <p:nvPr/>
          </p:nvSpPr>
          <p:spPr bwMode="auto">
            <a:xfrm>
              <a:off x="2109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76" name="Rectangle 3128"/>
            <p:cNvSpPr>
              <a:spLocks noChangeArrowheads="1"/>
            </p:cNvSpPr>
            <p:nvPr/>
          </p:nvSpPr>
          <p:spPr bwMode="auto">
            <a:xfrm>
              <a:off x="2155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77" name="Rectangle 3129"/>
            <p:cNvSpPr>
              <a:spLocks noChangeArrowheads="1"/>
            </p:cNvSpPr>
            <p:nvPr/>
          </p:nvSpPr>
          <p:spPr bwMode="auto">
            <a:xfrm>
              <a:off x="2200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78" name="Rectangle 3130"/>
            <p:cNvSpPr>
              <a:spLocks noChangeArrowheads="1"/>
            </p:cNvSpPr>
            <p:nvPr/>
          </p:nvSpPr>
          <p:spPr bwMode="auto">
            <a:xfrm>
              <a:off x="2245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79" name="Rectangle 3131"/>
            <p:cNvSpPr>
              <a:spLocks noChangeArrowheads="1"/>
            </p:cNvSpPr>
            <p:nvPr/>
          </p:nvSpPr>
          <p:spPr bwMode="auto">
            <a:xfrm>
              <a:off x="2291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80" name="Rectangle 3132"/>
            <p:cNvSpPr>
              <a:spLocks noChangeArrowheads="1"/>
            </p:cNvSpPr>
            <p:nvPr/>
          </p:nvSpPr>
          <p:spPr bwMode="auto">
            <a:xfrm>
              <a:off x="2336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81" name="Rectangle 3133"/>
            <p:cNvSpPr>
              <a:spLocks noChangeArrowheads="1"/>
            </p:cNvSpPr>
            <p:nvPr/>
          </p:nvSpPr>
          <p:spPr bwMode="auto">
            <a:xfrm>
              <a:off x="2382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82" name="Rectangle 3134"/>
            <p:cNvSpPr>
              <a:spLocks noChangeArrowheads="1"/>
            </p:cNvSpPr>
            <p:nvPr/>
          </p:nvSpPr>
          <p:spPr bwMode="auto">
            <a:xfrm>
              <a:off x="2427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83" name="Rectangle 3135"/>
            <p:cNvSpPr>
              <a:spLocks noChangeArrowheads="1"/>
            </p:cNvSpPr>
            <p:nvPr/>
          </p:nvSpPr>
          <p:spPr bwMode="auto">
            <a:xfrm>
              <a:off x="2472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84" name="Rectangle 3136"/>
            <p:cNvSpPr>
              <a:spLocks noChangeArrowheads="1"/>
            </p:cNvSpPr>
            <p:nvPr/>
          </p:nvSpPr>
          <p:spPr bwMode="auto">
            <a:xfrm>
              <a:off x="2518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85" name="Rectangle 3137"/>
            <p:cNvSpPr>
              <a:spLocks noChangeArrowheads="1"/>
            </p:cNvSpPr>
            <p:nvPr/>
          </p:nvSpPr>
          <p:spPr bwMode="auto">
            <a:xfrm>
              <a:off x="2563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86" name="Rectangle 3138"/>
            <p:cNvSpPr>
              <a:spLocks noChangeArrowheads="1"/>
            </p:cNvSpPr>
            <p:nvPr/>
          </p:nvSpPr>
          <p:spPr bwMode="auto">
            <a:xfrm>
              <a:off x="2609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87" name="Rectangle 3139"/>
            <p:cNvSpPr>
              <a:spLocks noChangeArrowheads="1"/>
            </p:cNvSpPr>
            <p:nvPr/>
          </p:nvSpPr>
          <p:spPr bwMode="auto">
            <a:xfrm>
              <a:off x="2654" y="234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88" name="Rectangle 3140"/>
            <p:cNvSpPr>
              <a:spLocks noChangeArrowheads="1"/>
            </p:cNvSpPr>
            <p:nvPr/>
          </p:nvSpPr>
          <p:spPr bwMode="auto">
            <a:xfrm>
              <a:off x="1474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89" name="Rectangle 3141"/>
            <p:cNvSpPr>
              <a:spLocks noChangeArrowheads="1"/>
            </p:cNvSpPr>
            <p:nvPr/>
          </p:nvSpPr>
          <p:spPr bwMode="auto">
            <a:xfrm>
              <a:off x="1519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90" name="Rectangle 3142"/>
            <p:cNvSpPr>
              <a:spLocks noChangeArrowheads="1"/>
            </p:cNvSpPr>
            <p:nvPr/>
          </p:nvSpPr>
          <p:spPr bwMode="auto">
            <a:xfrm>
              <a:off x="1564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91" name="Rectangle 3143"/>
            <p:cNvSpPr>
              <a:spLocks noChangeArrowheads="1"/>
            </p:cNvSpPr>
            <p:nvPr/>
          </p:nvSpPr>
          <p:spPr bwMode="auto">
            <a:xfrm>
              <a:off x="1610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92" name="Rectangle 3144"/>
            <p:cNvSpPr>
              <a:spLocks noChangeArrowheads="1"/>
            </p:cNvSpPr>
            <p:nvPr/>
          </p:nvSpPr>
          <p:spPr bwMode="auto">
            <a:xfrm>
              <a:off x="1655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93" name="Rectangle 3145"/>
            <p:cNvSpPr>
              <a:spLocks noChangeArrowheads="1"/>
            </p:cNvSpPr>
            <p:nvPr/>
          </p:nvSpPr>
          <p:spPr bwMode="auto">
            <a:xfrm>
              <a:off x="1701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94" name="Rectangle 3146"/>
            <p:cNvSpPr>
              <a:spLocks noChangeArrowheads="1"/>
            </p:cNvSpPr>
            <p:nvPr/>
          </p:nvSpPr>
          <p:spPr bwMode="auto">
            <a:xfrm>
              <a:off x="1746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95" name="Rectangle 3147"/>
            <p:cNvSpPr>
              <a:spLocks noChangeArrowheads="1"/>
            </p:cNvSpPr>
            <p:nvPr/>
          </p:nvSpPr>
          <p:spPr bwMode="auto">
            <a:xfrm>
              <a:off x="1791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96" name="Rectangle 3148"/>
            <p:cNvSpPr>
              <a:spLocks noChangeArrowheads="1"/>
            </p:cNvSpPr>
            <p:nvPr/>
          </p:nvSpPr>
          <p:spPr bwMode="auto">
            <a:xfrm>
              <a:off x="1837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97" name="Rectangle 3149"/>
            <p:cNvSpPr>
              <a:spLocks noChangeArrowheads="1"/>
            </p:cNvSpPr>
            <p:nvPr/>
          </p:nvSpPr>
          <p:spPr bwMode="auto">
            <a:xfrm>
              <a:off x="1882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98" name="Rectangle 3150"/>
            <p:cNvSpPr>
              <a:spLocks noChangeArrowheads="1"/>
            </p:cNvSpPr>
            <p:nvPr/>
          </p:nvSpPr>
          <p:spPr bwMode="auto">
            <a:xfrm>
              <a:off x="1928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399" name="Rectangle 3151"/>
            <p:cNvSpPr>
              <a:spLocks noChangeArrowheads="1"/>
            </p:cNvSpPr>
            <p:nvPr/>
          </p:nvSpPr>
          <p:spPr bwMode="auto">
            <a:xfrm>
              <a:off x="1973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00" name="Rectangle 3152"/>
            <p:cNvSpPr>
              <a:spLocks noChangeArrowheads="1"/>
            </p:cNvSpPr>
            <p:nvPr/>
          </p:nvSpPr>
          <p:spPr bwMode="auto">
            <a:xfrm>
              <a:off x="2018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01" name="Rectangle 3153"/>
            <p:cNvSpPr>
              <a:spLocks noChangeArrowheads="1"/>
            </p:cNvSpPr>
            <p:nvPr/>
          </p:nvSpPr>
          <p:spPr bwMode="auto">
            <a:xfrm>
              <a:off x="2064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02" name="Rectangle 3154"/>
            <p:cNvSpPr>
              <a:spLocks noChangeArrowheads="1"/>
            </p:cNvSpPr>
            <p:nvPr/>
          </p:nvSpPr>
          <p:spPr bwMode="auto">
            <a:xfrm>
              <a:off x="2109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03" name="Rectangle 3155"/>
            <p:cNvSpPr>
              <a:spLocks noChangeArrowheads="1"/>
            </p:cNvSpPr>
            <p:nvPr/>
          </p:nvSpPr>
          <p:spPr bwMode="auto">
            <a:xfrm>
              <a:off x="2155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04" name="Rectangle 3156"/>
            <p:cNvSpPr>
              <a:spLocks noChangeArrowheads="1"/>
            </p:cNvSpPr>
            <p:nvPr/>
          </p:nvSpPr>
          <p:spPr bwMode="auto">
            <a:xfrm>
              <a:off x="2200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05" name="Rectangle 3157"/>
            <p:cNvSpPr>
              <a:spLocks noChangeArrowheads="1"/>
            </p:cNvSpPr>
            <p:nvPr/>
          </p:nvSpPr>
          <p:spPr bwMode="auto">
            <a:xfrm>
              <a:off x="2245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06" name="Rectangle 3158"/>
            <p:cNvSpPr>
              <a:spLocks noChangeArrowheads="1"/>
            </p:cNvSpPr>
            <p:nvPr/>
          </p:nvSpPr>
          <p:spPr bwMode="auto">
            <a:xfrm>
              <a:off x="2291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07" name="Rectangle 3159"/>
            <p:cNvSpPr>
              <a:spLocks noChangeArrowheads="1"/>
            </p:cNvSpPr>
            <p:nvPr/>
          </p:nvSpPr>
          <p:spPr bwMode="auto">
            <a:xfrm>
              <a:off x="2336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08" name="Rectangle 3160"/>
            <p:cNvSpPr>
              <a:spLocks noChangeArrowheads="1"/>
            </p:cNvSpPr>
            <p:nvPr/>
          </p:nvSpPr>
          <p:spPr bwMode="auto">
            <a:xfrm>
              <a:off x="2382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09" name="Rectangle 3161"/>
            <p:cNvSpPr>
              <a:spLocks noChangeArrowheads="1"/>
            </p:cNvSpPr>
            <p:nvPr/>
          </p:nvSpPr>
          <p:spPr bwMode="auto">
            <a:xfrm>
              <a:off x="2427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10" name="Rectangle 3162"/>
            <p:cNvSpPr>
              <a:spLocks noChangeArrowheads="1"/>
            </p:cNvSpPr>
            <p:nvPr/>
          </p:nvSpPr>
          <p:spPr bwMode="auto">
            <a:xfrm>
              <a:off x="2472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11" name="Rectangle 3163"/>
            <p:cNvSpPr>
              <a:spLocks noChangeArrowheads="1"/>
            </p:cNvSpPr>
            <p:nvPr/>
          </p:nvSpPr>
          <p:spPr bwMode="auto">
            <a:xfrm>
              <a:off x="2518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12" name="Rectangle 3164"/>
            <p:cNvSpPr>
              <a:spLocks noChangeArrowheads="1"/>
            </p:cNvSpPr>
            <p:nvPr/>
          </p:nvSpPr>
          <p:spPr bwMode="auto">
            <a:xfrm>
              <a:off x="2563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13" name="Rectangle 3165"/>
            <p:cNvSpPr>
              <a:spLocks noChangeArrowheads="1"/>
            </p:cNvSpPr>
            <p:nvPr/>
          </p:nvSpPr>
          <p:spPr bwMode="auto">
            <a:xfrm>
              <a:off x="2609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14" name="Rectangle 3166"/>
            <p:cNvSpPr>
              <a:spLocks noChangeArrowheads="1"/>
            </p:cNvSpPr>
            <p:nvPr/>
          </p:nvSpPr>
          <p:spPr bwMode="auto">
            <a:xfrm>
              <a:off x="2654" y="229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15" name="Rectangle 3167"/>
            <p:cNvSpPr>
              <a:spLocks noChangeArrowheads="1"/>
            </p:cNvSpPr>
            <p:nvPr/>
          </p:nvSpPr>
          <p:spPr bwMode="auto">
            <a:xfrm>
              <a:off x="1474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16" name="Rectangle 3168"/>
            <p:cNvSpPr>
              <a:spLocks noChangeArrowheads="1"/>
            </p:cNvSpPr>
            <p:nvPr/>
          </p:nvSpPr>
          <p:spPr bwMode="auto">
            <a:xfrm>
              <a:off x="1519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17" name="Rectangle 3169"/>
            <p:cNvSpPr>
              <a:spLocks noChangeArrowheads="1"/>
            </p:cNvSpPr>
            <p:nvPr/>
          </p:nvSpPr>
          <p:spPr bwMode="auto">
            <a:xfrm>
              <a:off x="1564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18" name="Rectangle 3170"/>
            <p:cNvSpPr>
              <a:spLocks noChangeArrowheads="1"/>
            </p:cNvSpPr>
            <p:nvPr/>
          </p:nvSpPr>
          <p:spPr bwMode="auto">
            <a:xfrm>
              <a:off x="1610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19" name="Rectangle 3171"/>
            <p:cNvSpPr>
              <a:spLocks noChangeArrowheads="1"/>
            </p:cNvSpPr>
            <p:nvPr/>
          </p:nvSpPr>
          <p:spPr bwMode="auto">
            <a:xfrm>
              <a:off x="1655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20" name="Rectangle 3172"/>
            <p:cNvSpPr>
              <a:spLocks noChangeArrowheads="1"/>
            </p:cNvSpPr>
            <p:nvPr/>
          </p:nvSpPr>
          <p:spPr bwMode="auto">
            <a:xfrm>
              <a:off x="1701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21" name="Rectangle 3173"/>
            <p:cNvSpPr>
              <a:spLocks noChangeArrowheads="1"/>
            </p:cNvSpPr>
            <p:nvPr/>
          </p:nvSpPr>
          <p:spPr bwMode="auto">
            <a:xfrm>
              <a:off x="1746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22" name="Rectangle 3174"/>
            <p:cNvSpPr>
              <a:spLocks noChangeArrowheads="1"/>
            </p:cNvSpPr>
            <p:nvPr/>
          </p:nvSpPr>
          <p:spPr bwMode="auto">
            <a:xfrm>
              <a:off x="1791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23" name="Rectangle 3175"/>
            <p:cNvSpPr>
              <a:spLocks noChangeArrowheads="1"/>
            </p:cNvSpPr>
            <p:nvPr/>
          </p:nvSpPr>
          <p:spPr bwMode="auto">
            <a:xfrm>
              <a:off x="1837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24" name="Rectangle 3176"/>
            <p:cNvSpPr>
              <a:spLocks noChangeArrowheads="1"/>
            </p:cNvSpPr>
            <p:nvPr/>
          </p:nvSpPr>
          <p:spPr bwMode="auto">
            <a:xfrm>
              <a:off x="1882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25" name="Rectangle 3177"/>
            <p:cNvSpPr>
              <a:spLocks noChangeArrowheads="1"/>
            </p:cNvSpPr>
            <p:nvPr/>
          </p:nvSpPr>
          <p:spPr bwMode="auto">
            <a:xfrm>
              <a:off x="1928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26" name="Rectangle 3178"/>
            <p:cNvSpPr>
              <a:spLocks noChangeArrowheads="1"/>
            </p:cNvSpPr>
            <p:nvPr/>
          </p:nvSpPr>
          <p:spPr bwMode="auto">
            <a:xfrm>
              <a:off x="1973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27" name="Rectangle 3179"/>
            <p:cNvSpPr>
              <a:spLocks noChangeArrowheads="1"/>
            </p:cNvSpPr>
            <p:nvPr/>
          </p:nvSpPr>
          <p:spPr bwMode="auto">
            <a:xfrm>
              <a:off x="2018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28" name="Rectangle 3180"/>
            <p:cNvSpPr>
              <a:spLocks noChangeArrowheads="1"/>
            </p:cNvSpPr>
            <p:nvPr/>
          </p:nvSpPr>
          <p:spPr bwMode="auto">
            <a:xfrm>
              <a:off x="2064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29" name="Rectangle 3181"/>
            <p:cNvSpPr>
              <a:spLocks noChangeArrowheads="1"/>
            </p:cNvSpPr>
            <p:nvPr/>
          </p:nvSpPr>
          <p:spPr bwMode="auto">
            <a:xfrm>
              <a:off x="2109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30" name="Rectangle 3182"/>
            <p:cNvSpPr>
              <a:spLocks noChangeArrowheads="1"/>
            </p:cNvSpPr>
            <p:nvPr/>
          </p:nvSpPr>
          <p:spPr bwMode="auto">
            <a:xfrm>
              <a:off x="2155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31" name="Rectangle 3183"/>
            <p:cNvSpPr>
              <a:spLocks noChangeArrowheads="1"/>
            </p:cNvSpPr>
            <p:nvPr/>
          </p:nvSpPr>
          <p:spPr bwMode="auto">
            <a:xfrm>
              <a:off x="2200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32" name="Rectangle 3184"/>
            <p:cNvSpPr>
              <a:spLocks noChangeArrowheads="1"/>
            </p:cNvSpPr>
            <p:nvPr/>
          </p:nvSpPr>
          <p:spPr bwMode="auto">
            <a:xfrm>
              <a:off x="2245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33" name="Rectangle 3185"/>
            <p:cNvSpPr>
              <a:spLocks noChangeArrowheads="1"/>
            </p:cNvSpPr>
            <p:nvPr/>
          </p:nvSpPr>
          <p:spPr bwMode="auto">
            <a:xfrm>
              <a:off x="2291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34" name="Rectangle 3186"/>
            <p:cNvSpPr>
              <a:spLocks noChangeArrowheads="1"/>
            </p:cNvSpPr>
            <p:nvPr/>
          </p:nvSpPr>
          <p:spPr bwMode="auto">
            <a:xfrm>
              <a:off x="2336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35" name="Rectangle 3187"/>
            <p:cNvSpPr>
              <a:spLocks noChangeArrowheads="1"/>
            </p:cNvSpPr>
            <p:nvPr/>
          </p:nvSpPr>
          <p:spPr bwMode="auto">
            <a:xfrm>
              <a:off x="2382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36" name="Rectangle 3188"/>
            <p:cNvSpPr>
              <a:spLocks noChangeArrowheads="1"/>
            </p:cNvSpPr>
            <p:nvPr/>
          </p:nvSpPr>
          <p:spPr bwMode="auto">
            <a:xfrm>
              <a:off x="2426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37" name="Rectangle 3189"/>
            <p:cNvSpPr>
              <a:spLocks noChangeArrowheads="1"/>
            </p:cNvSpPr>
            <p:nvPr/>
          </p:nvSpPr>
          <p:spPr bwMode="auto">
            <a:xfrm>
              <a:off x="2471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38" name="Rectangle 3190"/>
            <p:cNvSpPr>
              <a:spLocks noChangeArrowheads="1"/>
            </p:cNvSpPr>
            <p:nvPr/>
          </p:nvSpPr>
          <p:spPr bwMode="auto">
            <a:xfrm>
              <a:off x="2517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39" name="Rectangle 3191"/>
            <p:cNvSpPr>
              <a:spLocks noChangeArrowheads="1"/>
            </p:cNvSpPr>
            <p:nvPr/>
          </p:nvSpPr>
          <p:spPr bwMode="auto">
            <a:xfrm>
              <a:off x="2562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40" name="Rectangle 3192"/>
            <p:cNvSpPr>
              <a:spLocks noChangeArrowheads="1"/>
            </p:cNvSpPr>
            <p:nvPr/>
          </p:nvSpPr>
          <p:spPr bwMode="auto">
            <a:xfrm>
              <a:off x="2608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41" name="Rectangle 3193"/>
            <p:cNvSpPr>
              <a:spLocks noChangeArrowheads="1"/>
            </p:cNvSpPr>
            <p:nvPr/>
          </p:nvSpPr>
          <p:spPr bwMode="auto">
            <a:xfrm>
              <a:off x="2653" y="225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42" name="Rectangle 3194"/>
            <p:cNvSpPr>
              <a:spLocks noChangeArrowheads="1"/>
            </p:cNvSpPr>
            <p:nvPr/>
          </p:nvSpPr>
          <p:spPr bwMode="auto">
            <a:xfrm>
              <a:off x="1474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43" name="Rectangle 3195"/>
            <p:cNvSpPr>
              <a:spLocks noChangeArrowheads="1"/>
            </p:cNvSpPr>
            <p:nvPr/>
          </p:nvSpPr>
          <p:spPr bwMode="auto">
            <a:xfrm>
              <a:off x="1519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44" name="Rectangle 3196"/>
            <p:cNvSpPr>
              <a:spLocks noChangeArrowheads="1"/>
            </p:cNvSpPr>
            <p:nvPr/>
          </p:nvSpPr>
          <p:spPr bwMode="auto">
            <a:xfrm>
              <a:off x="1564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45" name="Rectangle 3197"/>
            <p:cNvSpPr>
              <a:spLocks noChangeArrowheads="1"/>
            </p:cNvSpPr>
            <p:nvPr/>
          </p:nvSpPr>
          <p:spPr bwMode="auto">
            <a:xfrm>
              <a:off x="1610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46" name="Rectangle 3198"/>
            <p:cNvSpPr>
              <a:spLocks noChangeArrowheads="1"/>
            </p:cNvSpPr>
            <p:nvPr/>
          </p:nvSpPr>
          <p:spPr bwMode="auto">
            <a:xfrm>
              <a:off x="1655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47" name="Rectangle 3199"/>
            <p:cNvSpPr>
              <a:spLocks noChangeArrowheads="1"/>
            </p:cNvSpPr>
            <p:nvPr/>
          </p:nvSpPr>
          <p:spPr bwMode="auto">
            <a:xfrm>
              <a:off x="1701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48" name="Rectangle 3200"/>
            <p:cNvSpPr>
              <a:spLocks noChangeArrowheads="1"/>
            </p:cNvSpPr>
            <p:nvPr/>
          </p:nvSpPr>
          <p:spPr bwMode="auto">
            <a:xfrm>
              <a:off x="1746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49" name="Rectangle 3201"/>
            <p:cNvSpPr>
              <a:spLocks noChangeArrowheads="1"/>
            </p:cNvSpPr>
            <p:nvPr/>
          </p:nvSpPr>
          <p:spPr bwMode="auto">
            <a:xfrm>
              <a:off x="1791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50" name="Rectangle 3202"/>
            <p:cNvSpPr>
              <a:spLocks noChangeArrowheads="1"/>
            </p:cNvSpPr>
            <p:nvPr/>
          </p:nvSpPr>
          <p:spPr bwMode="auto">
            <a:xfrm>
              <a:off x="1837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51" name="Rectangle 3203"/>
            <p:cNvSpPr>
              <a:spLocks noChangeArrowheads="1"/>
            </p:cNvSpPr>
            <p:nvPr/>
          </p:nvSpPr>
          <p:spPr bwMode="auto">
            <a:xfrm>
              <a:off x="1882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52" name="Rectangle 3204"/>
            <p:cNvSpPr>
              <a:spLocks noChangeArrowheads="1"/>
            </p:cNvSpPr>
            <p:nvPr/>
          </p:nvSpPr>
          <p:spPr bwMode="auto">
            <a:xfrm>
              <a:off x="1928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53" name="Rectangle 3205"/>
            <p:cNvSpPr>
              <a:spLocks noChangeArrowheads="1"/>
            </p:cNvSpPr>
            <p:nvPr/>
          </p:nvSpPr>
          <p:spPr bwMode="auto">
            <a:xfrm>
              <a:off x="1973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54" name="Rectangle 3206"/>
            <p:cNvSpPr>
              <a:spLocks noChangeArrowheads="1"/>
            </p:cNvSpPr>
            <p:nvPr/>
          </p:nvSpPr>
          <p:spPr bwMode="auto">
            <a:xfrm>
              <a:off x="2018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55" name="Rectangle 3207"/>
            <p:cNvSpPr>
              <a:spLocks noChangeArrowheads="1"/>
            </p:cNvSpPr>
            <p:nvPr/>
          </p:nvSpPr>
          <p:spPr bwMode="auto">
            <a:xfrm>
              <a:off x="2064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56" name="Rectangle 3208"/>
            <p:cNvSpPr>
              <a:spLocks noChangeArrowheads="1"/>
            </p:cNvSpPr>
            <p:nvPr/>
          </p:nvSpPr>
          <p:spPr bwMode="auto">
            <a:xfrm>
              <a:off x="2109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57" name="Rectangle 3209"/>
            <p:cNvSpPr>
              <a:spLocks noChangeArrowheads="1"/>
            </p:cNvSpPr>
            <p:nvPr/>
          </p:nvSpPr>
          <p:spPr bwMode="auto">
            <a:xfrm>
              <a:off x="2155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58" name="Rectangle 3210"/>
            <p:cNvSpPr>
              <a:spLocks noChangeArrowheads="1"/>
            </p:cNvSpPr>
            <p:nvPr/>
          </p:nvSpPr>
          <p:spPr bwMode="auto">
            <a:xfrm>
              <a:off x="2200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59" name="Rectangle 3211"/>
            <p:cNvSpPr>
              <a:spLocks noChangeArrowheads="1"/>
            </p:cNvSpPr>
            <p:nvPr/>
          </p:nvSpPr>
          <p:spPr bwMode="auto">
            <a:xfrm>
              <a:off x="2245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60" name="Rectangle 3212"/>
            <p:cNvSpPr>
              <a:spLocks noChangeArrowheads="1"/>
            </p:cNvSpPr>
            <p:nvPr/>
          </p:nvSpPr>
          <p:spPr bwMode="auto">
            <a:xfrm>
              <a:off x="2291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61" name="Rectangle 3213"/>
            <p:cNvSpPr>
              <a:spLocks noChangeArrowheads="1"/>
            </p:cNvSpPr>
            <p:nvPr/>
          </p:nvSpPr>
          <p:spPr bwMode="auto">
            <a:xfrm>
              <a:off x="2336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62" name="Rectangle 3214"/>
            <p:cNvSpPr>
              <a:spLocks noChangeArrowheads="1"/>
            </p:cNvSpPr>
            <p:nvPr/>
          </p:nvSpPr>
          <p:spPr bwMode="auto">
            <a:xfrm>
              <a:off x="2382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63" name="Rectangle 3215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64" name="Rectangle 3216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65" name="Rectangle 3217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66" name="Rectangle 3218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67" name="Rectangle 3219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68" name="Rectangle 3220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69" name="Rectangle 3221"/>
            <p:cNvSpPr>
              <a:spLocks noChangeArrowheads="1"/>
            </p:cNvSpPr>
            <p:nvPr/>
          </p:nvSpPr>
          <p:spPr bwMode="auto">
            <a:xfrm>
              <a:off x="1474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70" name="Rectangle 3222"/>
            <p:cNvSpPr>
              <a:spLocks noChangeArrowheads="1"/>
            </p:cNvSpPr>
            <p:nvPr/>
          </p:nvSpPr>
          <p:spPr bwMode="auto">
            <a:xfrm>
              <a:off x="1519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71" name="Rectangle 3223"/>
            <p:cNvSpPr>
              <a:spLocks noChangeArrowheads="1"/>
            </p:cNvSpPr>
            <p:nvPr/>
          </p:nvSpPr>
          <p:spPr bwMode="auto">
            <a:xfrm>
              <a:off x="1564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72" name="Rectangle 3224"/>
            <p:cNvSpPr>
              <a:spLocks noChangeArrowheads="1"/>
            </p:cNvSpPr>
            <p:nvPr/>
          </p:nvSpPr>
          <p:spPr bwMode="auto">
            <a:xfrm>
              <a:off x="1610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73" name="Rectangle 3225"/>
            <p:cNvSpPr>
              <a:spLocks noChangeArrowheads="1"/>
            </p:cNvSpPr>
            <p:nvPr/>
          </p:nvSpPr>
          <p:spPr bwMode="auto">
            <a:xfrm>
              <a:off x="1655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74" name="Rectangle 3226"/>
            <p:cNvSpPr>
              <a:spLocks noChangeArrowheads="1"/>
            </p:cNvSpPr>
            <p:nvPr/>
          </p:nvSpPr>
          <p:spPr bwMode="auto">
            <a:xfrm>
              <a:off x="1701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75" name="Rectangle 3227"/>
            <p:cNvSpPr>
              <a:spLocks noChangeArrowheads="1"/>
            </p:cNvSpPr>
            <p:nvPr/>
          </p:nvSpPr>
          <p:spPr bwMode="auto">
            <a:xfrm>
              <a:off x="1746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76" name="Rectangle 3228"/>
            <p:cNvSpPr>
              <a:spLocks noChangeArrowheads="1"/>
            </p:cNvSpPr>
            <p:nvPr/>
          </p:nvSpPr>
          <p:spPr bwMode="auto">
            <a:xfrm>
              <a:off x="1791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77" name="Rectangle 3229"/>
            <p:cNvSpPr>
              <a:spLocks noChangeArrowheads="1"/>
            </p:cNvSpPr>
            <p:nvPr/>
          </p:nvSpPr>
          <p:spPr bwMode="auto">
            <a:xfrm>
              <a:off x="1837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78" name="Rectangle 3230"/>
            <p:cNvSpPr>
              <a:spLocks noChangeArrowheads="1"/>
            </p:cNvSpPr>
            <p:nvPr/>
          </p:nvSpPr>
          <p:spPr bwMode="auto">
            <a:xfrm>
              <a:off x="1882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79" name="Rectangle 3231"/>
            <p:cNvSpPr>
              <a:spLocks noChangeArrowheads="1"/>
            </p:cNvSpPr>
            <p:nvPr/>
          </p:nvSpPr>
          <p:spPr bwMode="auto">
            <a:xfrm>
              <a:off x="1928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80" name="Rectangle 3232"/>
            <p:cNvSpPr>
              <a:spLocks noChangeArrowheads="1"/>
            </p:cNvSpPr>
            <p:nvPr/>
          </p:nvSpPr>
          <p:spPr bwMode="auto">
            <a:xfrm>
              <a:off x="1973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81" name="Rectangle 3233"/>
            <p:cNvSpPr>
              <a:spLocks noChangeArrowheads="1"/>
            </p:cNvSpPr>
            <p:nvPr/>
          </p:nvSpPr>
          <p:spPr bwMode="auto">
            <a:xfrm>
              <a:off x="2018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82" name="Rectangle 3234"/>
            <p:cNvSpPr>
              <a:spLocks noChangeArrowheads="1"/>
            </p:cNvSpPr>
            <p:nvPr/>
          </p:nvSpPr>
          <p:spPr bwMode="auto">
            <a:xfrm>
              <a:off x="2064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83" name="Rectangle 3235"/>
            <p:cNvSpPr>
              <a:spLocks noChangeArrowheads="1"/>
            </p:cNvSpPr>
            <p:nvPr/>
          </p:nvSpPr>
          <p:spPr bwMode="auto">
            <a:xfrm>
              <a:off x="2109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84" name="Rectangle 3236"/>
            <p:cNvSpPr>
              <a:spLocks noChangeArrowheads="1"/>
            </p:cNvSpPr>
            <p:nvPr/>
          </p:nvSpPr>
          <p:spPr bwMode="auto">
            <a:xfrm>
              <a:off x="2155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85" name="Rectangle 3237"/>
            <p:cNvSpPr>
              <a:spLocks noChangeArrowheads="1"/>
            </p:cNvSpPr>
            <p:nvPr/>
          </p:nvSpPr>
          <p:spPr bwMode="auto">
            <a:xfrm>
              <a:off x="2200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86" name="Rectangle 3238"/>
            <p:cNvSpPr>
              <a:spLocks noChangeArrowheads="1"/>
            </p:cNvSpPr>
            <p:nvPr/>
          </p:nvSpPr>
          <p:spPr bwMode="auto">
            <a:xfrm>
              <a:off x="2245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87" name="Rectangle 3239"/>
            <p:cNvSpPr>
              <a:spLocks noChangeArrowheads="1"/>
            </p:cNvSpPr>
            <p:nvPr/>
          </p:nvSpPr>
          <p:spPr bwMode="auto">
            <a:xfrm>
              <a:off x="2291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88" name="Rectangle 3240"/>
            <p:cNvSpPr>
              <a:spLocks noChangeArrowheads="1"/>
            </p:cNvSpPr>
            <p:nvPr/>
          </p:nvSpPr>
          <p:spPr bwMode="auto">
            <a:xfrm>
              <a:off x="2336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89" name="Rectangle 3241"/>
            <p:cNvSpPr>
              <a:spLocks noChangeArrowheads="1"/>
            </p:cNvSpPr>
            <p:nvPr/>
          </p:nvSpPr>
          <p:spPr bwMode="auto">
            <a:xfrm>
              <a:off x="2382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90" name="Rectangle 3242"/>
            <p:cNvSpPr>
              <a:spLocks noChangeArrowheads="1"/>
            </p:cNvSpPr>
            <p:nvPr/>
          </p:nvSpPr>
          <p:spPr bwMode="auto">
            <a:xfrm>
              <a:off x="2426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91" name="Rectangle 3243"/>
            <p:cNvSpPr>
              <a:spLocks noChangeArrowheads="1"/>
            </p:cNvSpPr>
            <p:nvPr/>
          </p:nvSpPr>
          <p:spPr bwMode="auto">
            <a:xfrm>
              <a:off x="2471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92" name="Rectangle 3244"/>
            <p:cNvSpPr>
              <a:spLocks noChangeArrowheads="1"/>
            </p:cNvSpPr>
            <p:nvPr/>
          </p:nvSpPr>
          <p:spPr bwMode="auto">
            <a:xfrm>
              <a:off x="2517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93" name="Rectangle 3245"/>
            <p:cNvSpPr>
              <a:spLocks noChangeArrowheads="1"/>
            </p:cNvSpPr>
            <p:nvPr/>
          </p:nvSpPr>
          <p:spPr bwMode="auto">
            <a:xfrm>
              <a:off x="2562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94" name="Rectangle 3246"/>
            <p:cNvSpPr>
              <a:spLocks noChangeArrowheads="1"/>
            </p:cNvSpPr>
            <p:nvPr/>
          </p:nvSpPr>
          <p:spPr bwMode="auto">
            <a:xfrm>
              <a:off x="2608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95" name="Rectangle 3247"/>
            <p:cNvSpPr>
              <a:spLocks noChangeArrowheads="1"/>
            </p:cNvSpPr>
            <p:nvPr/>
          </p:nvSpPr>
          <p:spPr bwMode="auto">
            <a:xfrm>
              <a:off x="2653" y="216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6496" name="Group 3248"/>
          <p:cNvGrpSpPr>
            <a:grpSpLocks/>
          </p:cNvGrpSpPr>
          <p:nvPr/>
        </p:nvGrpSpPr>
        <p:grpSpPr bwMode="auto">
          <a:xfrm>
            <a:off x="4824413" y="5373688"/>
            <a:ext cx="1944687" cy="1223962"/>
            <a:chOff x="1474" y="3113"/>
            <a:chExt cx="1225" cy="771"/>
          </a:xfrm>
        </p:grpSpPr>
        <p:sp>
          <p:nvSpPr>
            <p:cNvPr id="56497" name="Rectangle 3249"/>
            <p:cNvSpPr>
              <a:spLocks noChangeArrowheads="1"/>
            </p:cNvSpPr>
            <p:nvPr/>
          </p:nvSpPr>
          <p:spPr bwMode="auto">
            <a:xfrm>
              <a:off x="1474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98" name="Rectangle 3250"/>
            <p:cNvSpPr>
              <a:spLocks noChangeArrowheads="1"/>
            </p:cNvSpPr>
            <p:nvPr/>
          </p:nvSpPr>
          <p:spPr bwMode="auto">
            <a:xfrm>
              <a:off x="1519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499" name="Rectangle 3251"/>
            <p:cNvSpPr>
              <a:spLocks noChangeArrowheads="1"/>
            </p:cNvSpPr>
            <p:nvPr/>
          </p:nvSpPr>
          <p:spPr bwMode="auto">
            <a:xfrm>
              <a:off x="1564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00" name="Rectangle 3252"/>
            <p:cNvSpPr>
              <a:spLocks noChangeArrowheads="1"/>
            </p:cNvSpPr>
            <p:nvPr/>
          </p:nvSpPr>
          <p:spPr bwMode="auto">
            <a:xfrm>
              <a:off x="1610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01" name="Rectangle 3253"/>
            <p:cNvSpPr>
              <a:spLocks noChangeArrowheads="1"/>
            </p:cNvSpPr>
            <p:nvPr/>
          </p:nvSpPr>
          <p:spPr bwMode="auto">
            <a:xfrm>
              <a:off x="1655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02" name="Rectangle 3254"/>
            <p:cNvSpPr>
              <a:spLocks noChangeArrowheads="1"/>
            </p:cNvSpPr>
            <p:nvPr/>
          </p:nvSpPr>
          <p:spPr bwMode="auto">
            <a:xfrm>
              <a:off x="1701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03" name="Rectangle 3255"/>
            <p:cNvSpPr>
              <a:spLocks noChangeArrowheads="1"/>
            </p:cNvSpPr>
            <p:nvPr/>
          </p:nvSpPr>
          <p:spPr bwMode="auto">
            <a:xfrm>
              <a:off x="1746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04" name="Rectangle 3256"/>
            <p:cNvSpPr>
              <a:spLocks noChangeArrowheads="1"/>
            </p:cNvSpPr>
            <p:nvPr/>
          </p:nvSpPr>
          <p:spPr bwMode="auto">
            <a:xfrm>
              <a:off x="1791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05" name="Rectangle 3257"/>
            <p:cNvSpPr>
              <a:spLocks noChangeArrowheads="1"/>
            </p:cNvSpPr>
            <p:nvPr/>
          </p:nvSpPr>
          <p:spPr bwMode="auto">
            <a:xfrm>
              <a:off x="1837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06" name="Rectangle 3258"/>
            <p:cNvSpPr>
              <a:spLocks noChangeArrowheads="1"/>
            </p:cNvSpPr>
            <p:nvPr/>
          </p:nvSpPr>
          <p:spPr bwMode="auto">
            <a:xfrm>
              <a:off x="1882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07" name="Rectangle 3259"/>
            <p:cNvSpPr>
              <a:spLocks noChangeArrowheads="1"/>
            </p:cNvSpPr>
            <p:nvPr/>
          </p:nvSpPr>
          <p:spPr bwMode="auto">
            <a:xfrm>
              <a:off x="1928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08" name="Rectangle 3260"/>
            <p:cNvSpPr>
              <a:spLocks noChangeArrowheads="1"/>
            </p:cNvSpPr>
            <p:nvPr/>
          </p:nvSpPr>
          <p:spPr bwMode="auto">
            <a:xfrm>
              <a:off x="1973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09" name="Rectangle 3261"/>
            <p:cNvSpPr>
              <a:spLocks noChangeArrowheads="1"/>
            </p:cNvSpPr>
            <p:nvPr/>
          </p:nvSpPr>
          <p:spPr bwMode="auto">
            <a:xfrm>
              <a:off x="2018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10" name="Rectangle 3262"/>
            <p:cNvSpPr>
              <a:spLocks noChangeArrowheads="1"/>
            </p:cNvSpPr>
            <p:nvPr/>
          </p:nvSpPr>
          <p:spPr bwMode="auto">
            <a:xfrm>
              <a:off x="2064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11" name="Rectangle 3263"/>
            <p:cNvSpPr>
              <a:spLocks noChangeArrowheads="1"/>
            </p:cNvSpPr>
            <p:nvPr/>
          </p:nvSpPr>
          <p:spPr bwMode="auto">
            <a:xfrm>
              <a:off x="2109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12" name="Rectangle 3264"/>
            <p:cNvSpPr>
              <a:spLocks noChangeArrowheads="1"/>
            </p:cNvSpPr>
            <p:nvPr/>
          </p:nvSpPr>
          <p:spPr bwMode="auto">
            <a:xfrm>
              <a:off x="2155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13" name="Rectangle 3265"/>
            <p:cNvSpPr>
              <a:spLocks noChangeArrowheads="1"/>
            </p:cNvSpPr>
            <p:nvPr/>
          </p:nvSpPr>
          <p:spPr bwMode="auto">
            <a:xfrm>
              <a:off x="2200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14" name="Rectangle 3266"/>
            <p:cNvSpPr>
              <a:spLocks noChangeArrowheads="1"/>
            </p:cNvSpPr>
            <p:nvPr/>
          </p:nvSpPr>
          <p:spPr bwMode="auto">
            <a:xfrm>
              <a:off x="2245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15" name="Rectangle 3267"/>
            <p:cNvSpPr>
              <a:spLocks noChangeArrowheads="1"/>
            </p:cNvSpPr>
            <p:nvPr/>
          </p:nvSpPr>
          <p:spPr bwMode="auto">
            <a:xfrm>
              <a:off x="2291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16" name="Rectangle 3268"/>
            <p:cNvSpPr>
              <a:spLocks noChangeArrowheads="1"/>
            </p:cNvSpPr>
            <p:nvPr/>
          </p:nvSpPr>
          <p:spPr bwMode="auto">
            <a:xfrm>
              <a:off x="2336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17" name="Rectangle 3269"/>
            <p:cNvSpPr>
              <a:spLocks noChangeArrowheads="1"/>
            </p:cNvSpPr>
            <p:nvPr/>
          </p:nvSpPr>
          <p:spPr bwMode="auto">
            <a:xfrm>
              <a:off x="2382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18" name="Rectangle 3270"/>
            <p:cNvSpPr>
              <a:spLocks noChangeArrowheads="1"/>
            </p:cNvSpPr>
            <p:nvPr/>
          </p:nvSpPr>
          <p:spPr bwMode="auto">
            <a:xfrm>
              <a:off x="2427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19" name="Rectangle 3271"/>
            <p:cNvSpPr>
              <a:spLocks noChangeArrowheads="1"/>
            </p:cNvSpPr>
            <p:nvPr/>
          </p:nvSpPr>
          <p:spPr bwMode="auto">
            <a:xfrm>
              <a:off x="2472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20" name="Rectangle 3272"/>
            <p:cNvSpPr>
              <a:spLocks noChangeArrowheads="1"/>
            </p:cNvSpPr>
            <p:nvPr/>
          </p:nvSpPr>
          <p:spPr bwMode="auto">
            <a:xfrm>
              <a:off x="2518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21" name="Rectangle 3273"/>
            <p:cNvSpPr>
              <a:spLocks noChangeArrowheads="1"/>
            </p:cNvSpPr>
            <p:nvPr/>
          </p:nvSpPr>
          <p:spPr bwMode="auto">
            <a:xfrm>
              <a:off x="2562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22" name="Rectangle 3274"/>
            <p:cNvSpPr>
              <a:spLocks noChangeArrowheads="1"/>
            </p:cNvSpPr>
            <p:nvPr/>
          </p:nvSpPr>
          <p:spPr bwMode="auto">
            <a:xfrm>
              <a:off x="2608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23" name="Rectangle 3275"/>
            <p:cNvSpPr>
              <a:spLocks noChangeArrowheads="1"/>
            </p:cNvSpPr>
            <p:nvPr/>
          </p:nvSpPr>
          <p:spPr bwMode="auto">
            <a:xfrm>
              <a:off x="2653" y="38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24" name="Rectangle 3276"/>
            <p:cNvSpPr>
              <a:spLocks noChangeArrowheads="1"/>
            </p:cNvSpPr>
            <p:nvPr/>
          </p:nvSpPr>
          <p:spPr bwMode="auto">
            <a:xfrm>
              <a:off x="1474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25" name="Rectangle 3277"/>
            <p:cNvSpPr>
              <a:spLocks noChangeArrowheads="1"/>
            </p:cNvSpPr>
            <p:nvPr/>
          </p:nvSpPr>
          <p:spPr bwMode="auto">
            <a:xfrm>
              <a:off x="1519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26" name="Rectangle 3278"/>
            <p:cNvSpPr>
              <a:spLocks noChangeArrowheads="1"/>
            </p:cNvSpPr>
            <p:nvPr/>
          </p:nvSpPr>
          <p:spPr bwMode="auto">
            <a:xfrm>
              <a:off x="1564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27" name="Rectangle 3279"/>
            <p:cNvSpPr>
              <a:spLocks noChangeArrowheads="1"/>
            </p:cNvSpPr>
            <p:nvPr/>
          </p:nvSpPr>
          <p:spPr bwMode="auto">
            <a:xfrm>
              <a:off x="1610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28" name="Rectangle 3280"/>
            <p:cNvSpPr>
              <a:spLocks noChangeArrowheads="1"/>
            </p:cNvSpPr>
            <p:nvPr/>
          </p:nvSpPr>
          <p:spPr bwMode="auto">
            <a:xfrm>
              <a:off x="1655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29" name="Rectangle 3281"/>
            <p:cNvSpPr>
              <a:spLocks noChangeArrowheads="1"/>
            </p:cNvSpPr>
            <p:nvPr/>
          </p:nvSpPr>
          <p:spPr bwMode="auto">
            <a:xfrm>
              <a:off x="1701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30" name="Rectangle 3282"/>
            <p:cNvSpPr>
              <a:spLocks noChangeArrowheads="1"/>
            </p:cNvSpPr>
            <p:nvPr/>
          </p:nvSpPr>
          <p:spPr bwMode="auto">
            <a:xfrm>
              <a:off x="1746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31" name="Rectangle 3283"/>
            <p:cNvSpPr>
              <a:spLocks noChangeArrowheads="1"/>
            </p:cNvSpPr>
            <p:nvPr/>
          </p:nvSpPr>
          <p:spPr bwMode="auto">
            <a:xfrm>
              <a:off x="1791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32" name="Rectangle 3284"/>
            <p:cNvSpPr>
              <a:spLocks noChangeArrowheads="1"/>
            </p:cNvSpPr>
            <p:nvPr/>
          </p:nvSpPr>
          <p:spPr bwMode="auto">
            <a:xfrm>
              <a:off x="1837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33" name="Rectangle 3285"/>
            <p:cNvSpPr>
              <a:spLocks noChangeArrowheads="1"/>
            </p:cNvSpPr>
            <p:nvPr/>
          </p:nvSpPr>
          <p:spPr bwMode="auto">
            <a:xfrm>
              <a:off x="1882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34" name="Rectangle 3286"/>
            <p:cNvSpPr>
              <a:spLocks noChangeArrowheads="1"/>
            </p:cNvSpPr>
            <p:nvPr/>
          </p:nvSpPr>
          <p:spPr bwMode="auto">
            <a:xfrm>
              <a:off x="1928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35" name="Rectangle 3287"/>
            <p:cNvSpPr>
              <a:spLocks noChangeArrowheads="1"/>
            </p:cNvSpPr>
            <p:nvPr/>
          </p:nvSpPr>
          <p:spPr bwMode="auto">
            <a:xfrm>
              <a:off x="1973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36" name="Rectangle 3288"/>
            <p:cNvSpPr>
              <a:spLocks noChangeArrowheads="1"/>
            </p:cNvSpPr>
            <p:nvPr/>
          </p:nvSpPr>
          <p:spPr bwMode="auto">
            <a:xfrm>
              <a:off x="2018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37" name="Rectangle 3289"/>
            <p:cNvSpPr>
              <a:spLocks noChangeArrowheads="1"/>
            </p:cNvSpPr>
            <p:nvPr/>
          </p:nvSpPr>
          <p:spPr bwMode="auto">
            <a:xfrm>
              <a:off x="2064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38" name="Rectangle 3290"/>
            <p:cNvSpPr>
              <a:spLocks noChangeArrowheads="1"/>
            </p:cNvSpPr>
            <p:nvPr/>
          </p:nvSpPr>
          <p:spPr bwMode="auto">
            <a:xfrm>
              <a:off x="2109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39" name="Rectangle 3291"/>
            <p:cNvSpPr>
              <a:spLocks noChangeArrowheads="1"/>
            </p:cNvSpPr>
            <p:nvPr/>
          </p:nvSpPr>
          <p:spPr bwMode="auto">
            <a:xfrm>
              <a:off x="2155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40" name="Rectangle 3292"/>
            <p:cNvSpPr>
              <a:spLocks noChangeArrowheads="1"/>
            </p:cNvSpPr>
            <p:nvPr/>
          </p:nvSpPr>
          <p:spPr bwMode="auto">
            <a:xfrm>
              <a:off x="2200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41" name="Rectangle 3293"/>
            <p:cNvSpPr>
              <a:spLocks noChangeArrowheads="1"/>
            </p:cNvSpPr>
            <p:nvPr/>
          </p:nvSpPr>
          <p:spPr bwMode="auto">
            <a:xfrm>
              <a:off x="2245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42" name="Rectangle 3294"/>
            <p:cNvSpPr>
              <a:spLocks noChangeArrowheads="1"/>
            </p:cNvSpPr>
            <p:nvPr/>
          </p:nvSpPr>
          <p:spPr bwMode="auto">
            <a:xfrm>
              <a:off x="2291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43" name="Rectangle 3295"/>
            <p:cNvSpPr>
              <a:spLocks noChangeArrowheads="1"/>
            </p:cNvSpPr>
            <p:nvPr/>
          </p:nvSpPr>
          <p:spPr bwMode="auto">
            <a:xfrm>
              <a:off x="2336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44" name="Rectangle 3296"/>
            <p:cNvSpPr>
              <a:spLocks noChangeArrowheads="1"/>
            </p:cNvSpPr>
            <p:nvPr/>
          </p:nvSpPr>
          <p:spPr bwMode="auto">
            <a:xfrm>
              <a:off x="2382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45" name="Rectangle 3297"/>
            <p:cNvSpPr>
              <a:spLocks noChangeArrowheads="1"/>
            </p:cNvSpPr>
            <p:nvPr/>
          </p:nvSpPr>
          <p:spPr bwMode="auto">
            <a:xfrm>
              <a:off x="2427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46" name="Rectangle 3298"/>
            <p:cNvSpPr>
              <a:spLocks noChangeArrowheads="1"/>
            </p:cNvSpPr>
            <p:nvPr/>
          </p:nvSpPr>
          <p:spPr bwMode="auto">
            <a:xfrm>
              <a:off x="2472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47" name="Rectangle 3299"/>
            <p:cNvSpPr>
              <a:spLocks noChangeArrowheads="1"/>
            </p:cNvSpPr>
            <p:nvPr/>
          </p:nvSpPr>
          <p:spPr bwMode="auto">
            <a:xfrm>
              <a:off x="2518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48" name="Rectangle 3300"/>
            <p:cNvSpPr>
              <a:spLocks noChangeArrowheads="1"/>
            </p:cNvSpPr>
            <p:nvPr/>
          </p:nvSpPr>
          <p:spPr bwMode="auto">
            <a:xfrm>
              <a:off x="2562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49" name="Rectangle 3301"/>
            <p:cNvSpPr>
              <a:spLocks noChangeArrowheads="1"/>
            </p:cNvSpPr>
            <p:nvPr/>
          </p:nvSpPr>
          <p:spPr bwMode="auto">
            <a:xfrm>
              <a:off x="2608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50" name="Rectangle 3302"/>
            <p:cNvSpPr>
              <a:spLocks noChangeArrowheads="1"/>
            </p:cNvSpPr>
            <p:nvPr/>
          </p:nvSpPr>
          <p:spPr bwMode="auto">
            <a:xfrm>
              <a:off x="2653" y="379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51" name="Rectangle 3303"/>
            <p:cNvSpPr>
              <a:spLocks noChangeArrowheads="1"/>
            </p:cNvSpPr>
            <p:nvPr/>
          </p:nvSpPr>
          <p:spPr bwMode="auto">
            <a:xfrm>
              <a:off x="1474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52" name="Rectangle 3304"/>
            <p:cNvSpPr>
              <a:spLocks noChangeArrowheads="1"/>
            </p:cNvSpPr>
            <p:nvPr/>
          </p:nvSpPr>
          <p:spPr bwMode="auto">
            <a:xfrm>
              <a:off x="1519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53" name="Rectangle 3305"/>
            <p:cNvSpPr>
              <a:spLocks noChangeArrowheads="1"/>
            </p:cNvSpPr>
            <p:nvPr/>
          </p:nvSpPr>
          <p:spPr bwMode="auto">
            <a:xfrm>
              <a:off x="1564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54" name="Rectangle 3306"/>
            <p:cNvSpPr>
              <a:spLocks noChangeArrowheads="1"/>
            </p:cNvSpPr>
            <p:nvPr/>
          </p:nvSpPr>
          <p:spPr bwMode="auto">
            <a:xfrm>
              <a:off x="1610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55" name="Rectangle 3307"/>
            <p:cNvSpPr>
              <a:spLocks noChangeArrowheads="1"/>
            </p:cNvSpPr>
            <p:nvPr/>
          </p:nvSpPr>
          <p:spPr bwMode="auto">
            <a:xfrm>
              <a:off x="1655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56" name="Rectangle 3308"/>
            <p:cNvSpPr>
              <a:spLocks noChangeArrowheads="1"/>
            </p:cNvSpPr>
            <p:nvPr/>
          </p:nvSpPr>
          <p:spPr bwMode="auto">
            <a:xfrm>
              <a:off x="1701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57" name="Rectangle 3309"/>
            <p:cNvSpPr>
              <a:spLocks noChangeArrowheads="1"/>
            </p:cNvSpPr>
            <p:nvPr/>
          </p:nvSpPr>
          <p:spPr bwMode="auto">
            <a:xfrm>
              <a:off x="1746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58" name="Rectangle 3310"/>
            <p:cNvSpPr>
              <a:spLocks noChangeArrowheads="1"/>
            </p:cNvSpPr>
            <p:nvPr/>
          </p:nvSpPr>
          <p:spPr bwMode="auto">
            <a:xfrm>
              <a:off x="1791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59" name="Rectangle 3311"/>
            <p:cNvSpPr>
              <a:spLocks noChangeArrowheads="1"/>
            </p:cNvSpPr>
            <p:nvPr/>
          </p:nvSpPr>
          <p:spPr bwMode="auto">
            <a:xfrm>
              <a:off x="1837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60" name="Rectangle 3312"/>
            <p:cNvSpPr>
              <a:spLocks noChangeArrowheads="1"/>
            </p:cNvSpPr>
            <p:nvPr/>
          </p:nvSpPr>
          <p:spPr bwMode="auto">
            <a:xfrm>
              <a:off x="1882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61" name="Rectangle 3313"/>
            <p:cNvSpPr>
              <a:spLocks noChangeArrowheads="1"/>
            </p:cNvSpPr>
            <p:nvPr/>
          </p:nvSpPr>
          <p:spPr bwMode="auto">
            <a:xfrm>
              <a:off x="1928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62" name="Rectangle 3314"/>
            <p:cNvSpPr>
              <a:spLocks noChangeArrowheads="1"/>
            </p:cNvSpPr>
            <p:nvPr/>
          </p:nvSpPr>
          <p:spPr bwMode="auto">
            <a:xfrm>
              <a:off x="1973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63" name="Rectangle 3315"/>
            <p:cNvSpPr>
              <a:spLocks noChangeArrowheads="1"/>
            </p:cNvSpPr>
            <p:nvPr/>
          </p:nvSpPr>
          <p:spPr bwMode="auto">
            <a:xfrm>
              <a:off x="2018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64" name="Rectangle 3316"/>
            <p:cNvSpPr>
              <a:spLocks noChangeArrowheads="1"/>
            </p:cNvSpPr>
            <p:nvPr/>
          </p:nvSpPr>
          <p:spPr bwMode="auto">
            <a:xfrm>
              <a:off x="2064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65" name="Rectangle 3317"/>
            <p:cNvSpPr>
              <a:spLocks noChangeArrowheads="1"/>
            </p:cNvSpPr>
            <p:nvPr/>
          </p:nvSpPr>
          <p:spPr bwMode="auto">
            <a:xfrm>
              <a:off x="2109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66" name="Rectangle 3318"/>
            <p:cNvSpPr>
              <a:spLocks noChangeArrowheads="1"/>
            </p:cNvSpPr>
            <p:nvPr/>
          </p:nvSpPr>
          <p:spPr bwMode="auto">
            <a:xfrm>
              <a:off x="2155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67" name="Rectangle 3319"/>
            <p:cNvSpPr>
              <a:spLocks noChangeArrowheads="1"/>
            </p:cNvSpPr>
            <p:nvPr/>
          </p:nvSpPr>
          <p:spPr bwMode="auto">
            <a:xfrm>
              <a:off x="2200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68" name="Rectangle 3320"/>
            <p:cNvSpPr>
              <a:spLocks noChangeArrowheads="1"/>
            </p:cNvSpPr>
            <p:nvPr/>
          </p:nvSpPr>
          <p:spPr bwMode="auto">
            <a:xfrm>
              <a:off x="2245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69" name="Rectangle 3321"/>
            <p:cNvSpPr>
              <a:spLocks noChangeArrowheads="1"/>
            </p:cNvSpPr>
            <p:nvPr/>
          </p:nvSpPr>
          <p:spPr bwMode="auto">
            <a:xfrm>
              <a:off x="2291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70" name="Rectangle 3322"/>
            <p:cNvSpPr>
              <a:spLocks noChangeArrowheads="1"/>
            </p:cNvSpPr>
            <p:nvPr/>
          </p:nvSpPr>
          <p:spPr bwMode="auto">
            <a:xfrm>
              <a:off x="2336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71" name="Rectangle 3323"/>
            <p:cNvSpPr>
              <a:spLocks noChangeArrowheads="1"/>
            </p:cNvSpPr>
            <p:nvPr/>
          </p:nvSpPr>
          <p:spPr bwMode="auto">
            <a:xfrm>
              <a:off x="2382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72" name="Rectangle 3324"/>
            <p:cNvSpPr>
              <a:spLocks noChangeArrowheads="1"/>
            </p:cNvSpPr>
            <p:nvPr/>
          </p:nvSpPr>
          <p:spPr bwMode="auto">
            <a:xfrm>
              <a:off x="2427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73" name="Rectangle 3325"/>
            <p:cNvSpPr>
              <a:spLocks noChangeArrowheads="1"/>
            </p:cNvSpPr>
            <p:nvPr/>
          </p:nvSpPr>
          <p:spPr bwMode="auto">
            <a:xfrm>
              <a:off x="2472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74" name="Rectangle 3326"/>
            <p:cNvSpPr>
              <a:spLocks noChangeArrowheads="1"/>
            </p:cNvSpPr>
            <p:nvPr/>
          </p:nvSpPr>
          <p:spPr bwMode="auto">
            <a:xfrm>
              <a:off x="2518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75" name="Rectangle 3327"/>
            <p:cNvSpPr>
              <a:spLocks noChangeArrowheads="1"/>
            </p:cNvSpPr>
            <p:nvPr/>
          </p:nvSpPr>
          <p:spPr bwMode="auto">
            <a:xfrm>
              <a:off x="2562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76" name="Rectangle 3328"/>
            <p:cNvSpPr>
              <a:spLocks noChangeArrowheads="1"/>
            </p:cNvSpPr>
            <p:nvPr/>
          </p:nvSpPr>
          <p:spPr bwMode="auto">
            <a:xfrm>
              <a:off x="2608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77" name="Rectangle 3329"/>
            <p:cNvSpPr>
              <a:spLocks noChangeArrowheads="1"/>
            </p:cNvSpPr>
            <p:nvPr/>
          </p:nvSpPr>
          <p:spPr bwMode="auto">
            <a:xfrm>
              <a:off x="2653" y="374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78" name="Rectangle 3330"/>
            <p:cNvSpPr>
              <a:spLocks noChangeArrowheads="1"/>
            </p:cNvSpPr>
            <p:nvPr/>
          </p:nvSpPr>
          <p:spPr bwMode="auto">
            <a:xfrm>
              <a:off x="1474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79" name="Rectangle 3331"/>
            <p:cNvSpPr>
              <a:spLocks noChangeArrowheads="1"/>
            </p:cNvSpPr>
            <p:nvPr/>
          </p:nvSpPr>
          <p:spPr bwMode="auto">
            <a:xfrm>
              <a:off x="1519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80" name="Rectangle 3332"/>
            <p:cNvSpPr>
              <a:spLocks noChangeArrowheads="1"/>
            </p:cNvSpPr>
            <p:nvPr/>
          </p:nvSpPr>
          <p:spPr bwMode="auto">
            <a:xfrm>
              <a:off x="1564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81" name="Rectangle 3333"/>
            <p:cNvSpPr>
              <a:spLocks noChangeArrowheads="1"/>
            </p:cNvSpPr>
            <p:nvPr/>
          </p:nvSpPr>
          <p:spPr bwMode="auto">
            <a:xfrm>
              <a:off x="1610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82" name="Rectangle 3334"/>
            <p:cNvSpPr>
              <a:spLocks noChangeArrowheads="1"/>
            </p:cNvSpPr>
            <p:nvPr/>
          </p:nvSpPr>
          <p:spPr bwMode="auto">
            <a:xfrm>
              <a:off x="1655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83" name="Rectangle 3335"/>
            <p:cNvSpPr>
              <a:spLocks noChangeArrowheads="1"/>
            </p:cNvSpPr>
            <p:nvPr/>
          </p:nvSpPr>
          <p:spPr bwMode="auto">
            <a:xfrm>
              <a:off x="1701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84" name="Rectangle 3336"/>
            <p:cNvSpPr>
              <a:spLocks noChangeArrowheads="1"/>
            </p:cNvSpPr>
            <p:nvPr/>
          </p:nvSpPr>
          <p:spPr bwMode="auto">
            <a:xfrm>
              <a:off x="1746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85" name="Rectangle 3337"/>
            <p:cNvSpPr>
              <a:spLocks noChangeArrowheads="1"/>
            </p:cNvSpPr>
            <p:nvPr/>
          </p:nvSpPr>
          <p:spPr bwMode="auto">
            <a:xfrm>
              <a:off x="1791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86" name="Rectangle 3338"/>
            <p:cNvSpPr>
              <a:spLocks noChangeArrowheads="1"/>
            </p:cNvSpPr>
            <p:nvPr/>
          </p:nvSpPr>
          <p:spPr bwMode="auto">
            <a:xfrm>
              <a:off x="1837" y="370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87" name="Rectangle 3339"/>
            <p:cNvSpPr>
              <a:spLocks noChangeArrowheads="1"/>
            </p:cNvSpPr>
            <p:nvPr/>
          </p:nvSpPr>
          <p:spPr bwMode="auto">
            <a:xfrm>
              <a:off x="1882" y="370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88" name="Rectangle 3340"/>
            <p:cNvSpPr>
              <a:spLocks noChangeArrowheads="1"/>
            </p:cNvSpPr>
            <p:nvPr/>
          </p:nvSpPr>
          <p:spPr bwMode="auto">
            <a:xfrm>
              <a:off x="1928" y="370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89" name="Rectangle 3341"/>
            <p:cNvSpPr>
              <a:spLocks noChangeArrowheads="1"/>
            </p:cNvSpPr>
            <p:nvPr/>
          </p:nvSpPr>
          <p:spPr bwMode="auto">
            <a:xfrm>
              <a:off x="1973" y="370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90" name="Rectangle 3342"/>
            <p:cNvSpPr>
              <a:spLocks noChangeArrowheads="1"/>
            </p:cNvSpPr>
            <p:nvPr/>
          </p:nvSpPr>
          <p:spPr bwMode="auto">
            <a:xfrm>
              <a:off x="2018" y="370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91" name="Rectangle 3343"/>
            <p:cNvSpPr>
              <a:spLocks noChangeArrowheads="1"/>
            </p:cNvSpPr>
            <p:nvPr/>
          </p:nvSpPr>
          <p:spPr bwMode="auto">
            <a:xfrm>
              <a:off x="2064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92" name="Rectangle 3344"/>
            <p:cNvSpPr>
              <a:spLocks noChangeArrowheads="1"/>
            </p:cNvSpPr>
            <p:nvPr/>
          </p:nvSpPr>
          <p:spPr bwMode="auto">
            <a:xfrm>
              <a:off x="2109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93" name="Rectangle 3345"/>
            <p:cNvSpPr>
              <a:spLocks noChangeArrowheads="1"/>
            </p:cNvSpPr>
            <p:nvPr/>
          </p:nvSpPr>
          <p:spPr bwMode="auto">
            <a:xfrm>
              <a:off x="2155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94" name="Rectangle 3346"/>
            <p:cNvSpPr>
              <a:spLocks noChangeArrowheads="1"/>
            </p:cNvSpPr>
            <p:nvPr/>
          </p:nvSpPr>
          <p:spPr bwMode="auto">
            <a:xfrm>
              <a:off x="2200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95" name="Rectangle 3347"/>
            <p:cNvSpPr>
              <a:spLocks noChangeArrowheads="1"/>
            </p:cNvSpPr>
            <p:nvPr/>
          </p:nvSpPr>
          <p:spPr bwMode="auto">
            <a:xfrm>
              <a:off x="2245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96" name="Rectangle 3348"/>
            <p:cNvSpPr>
              <a:spLocks noChangeArrowheads="1"/>
            </p:cNvSpPr>
            <p:nvPr/>
          </p:nvSpPr>
          <p:spPr bwMode="auto">
            <a:xfrm>
              <a:off x="2291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97" name="Rectangle 3349"/>
            <p:cNvSpPr>
              <a:spLocks noChangeArrowheads="1"/>
            </p:cNvSpPr>
            <p:nvPr/>
          </p:nvSpPr>
          <p:spPr bwMode="auto">
            <a:xfrm>
              <a:off x="2336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98" name="Rectangle 3350"/>
            <p:cNvSpPr>
              <a:spLocks noChangeArrowheads="1"/>
            </p:cNvSpPr>
            <p:nvPr/>
          </p:nvSpPr>
          <p:spPr bwMode="auto">
            <a:xfrm>
              <a:off x="2382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599" name="Rectangle 3351"/>
            <p:cNvSpPr>
              <a:spLocks noChangeArrowheads="1"/>
            </p:cNvSpPr>
            <p:nvPr/>
          </p:nvSpPr>
          <p:spPr bwMode="auto">
            <a:xfrm>
              <a:off x="2427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00" name="Rectangle 3352"/>
            <p:cNvSpPr>
              <a:spLocks noChangeArrowheads="1"/>
            </p:cNvSpPr>
            <p:nvPr/>
          </p:nvSpPr>
          <p:spPr bwMode="auto">
            <a:xfrm>
              <a:off x="2472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01" name="Rectangle 3353"/>
            <p:cNvSpPr>
              <a:spLocks noChangeArrowheads="1"/>
            </p:cNvSpPr>
            <p:nvPr/>
          </p:nvSpPr>
          <p:spPr bwMode="auto">
            <a:xfrm>
              <a:off x="2518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02" name="Rectangle 3354"/>
            <p:cNvSpPr>
              <a:spLocks noChangeArrowheads="1"/>
            </p:cNvSpPr>
            <p:nvPr/>
          </p:nvSpPr>
          <p:spPr bwMode="auto">
            <a:xfrm>
              <a:off x="2563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03" name="Rectangle 3355"/>
            <p:cNvSpPr>
              <a:spLocks noChangeArrowheads="1"/>
            </p:cNvSpPr>
            <p:nvPr/>
          </p:nvSpPr>
          <p:spPr bwMode="auto">
            <a:xfrm>
              <a:off x="2609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04" name="Rectangle 3356"/>
            <p:cNvSpPr>
              <a:spLocks noChangeArrowheads="1"/>
            </p:cNvSpPr>
            <p:nvPr/>
          </p:nvSpPr>
          <p:spPr bwMode="auto">
            <a:xfrm>
              <a:off x="2654" y="370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05" name="Rectangle 3357"/>
            <p:cNvSpPr>
              <a:spLocks noChangeArrowheads="1"/>
            </p:cNvSpPr>
            <p:nvPr/>
          </p:nvSpPr>
          <p:spPr bwMode="auto">
            <a:xfrm>
              <a:off x="1474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06" name="Rectangle 3358"/>
            <p:cNvSpPr>
              <a:spLocks noChangeArrowheads="1"/>
            </p:cNvSpPr>
            <p:nvPr/>
          </p:nvSpPr>
          <p:spPr bwMode="auto">
            <a:xfrm>
              <a:off x="1519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07" name="Rectangle 3359"/>
            <p:cNvSpPr>
              <a:spLocks noChangeArrowheads="1"/>
            </p:cNvSpPr>
            <p:nvPr/>
          </p:nvSpPr>
          <p:spPr bwMode="auto">
            <a:xfrm>
              <a:off x="1564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08" name="Rectangle 3360"/>
            <p:cNvSpPr>
              <a:spLocks noChangeArrowheads="1"/>
            </p:cNvSpPr>
            <p:nvPr/>
          </p:nvSpPr>
          <p:spPr bwMode="auto">
            <a:xfrm>
              <a:off x="1610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09" name="Rectangle 3361"/>
            <p:cNvSpPr>
              <a:spLocks noChangeArrowheads="1"/>
            </p:cNvSpPr>
            <p:nvPr/>
          </p:nvSpPr>
          <p:spPr bwMode="auto">
            <a:xfrm>
              <a:off x="1655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10" name="Rectangle 3362"/>
            <p:cNvSpPr>
              <a:spLocks noChangeArrowheads="1"/>
            </p:cNvSpPr>
            <p:nvPr/>
          </p:nvSpPr>
          <p:spPr bwMode="auto">
            <a:xfrm>
              <a:off x="1701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11" name="Rectangle 3363"/>
            <p:cNvSpPr>
              <a:spLocks noChangeArrowheads="1"/>
            </p:cNvSpPr>
            <p:nvPr/>
          </p:nvSpPr>
          <p:spPr bwMode="auto">
            <a:xfrm>
              <a:off x="1746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12" name="Rectangle 3364"/>
            <p:cNvSpPr>
              <a:spLocks noChangeArrowheads="1"/>
            </p:cNvSpPr>
            <p:nvPr/>
          </p:nvSpPr>
          <p:spPr bwMode="auto">
            <a:xfrm>
              <a:off x="1791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13" name="Rectangle 3365"/>
            <p:cNvSpPr>
              <a:spLocks noChangeArrowheads="1"/>
            </p:cNvSpPr>
            <p:nvPr/>
          </p:nvSpPr>
          <p:spPr bwMode="auto">
            <a:xfrm>
              <a:off x="1837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14" name="Rectangle 3366"/>
            <p:cNvSpPr>
              <a:spLocks noChangeArrowheads="1"/>
            </p:cNvSpPr>
            <p:nvPr/>
          </p:nvSpPr>
          <p:spPr bwMode="auto">
            <a:xfrm>
              <a:off x="1882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15" name="Rectangle 3367"/>
            <p:cNvSpPr>
              <a:spLocks noChangeArrowheads="1"/>
            </p:cNvSpPr>
            <p:nvPr/>
          </p:nvSpPr>
          <p:spPr bwMode="auto">
            <a:xfrm>
              <a:off x="1928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16" name="Rectangle 3368"/>
            <p:cNvSpPr>
              <a:spLocks noChangeArrowheads="1"/>
            </p:cNvSpPr>
            <p:nvPr/>
          </p:nvSpPr>
          <p:spPr bwMode="auto">
            <a:xfrm>
              <a:off x="1973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17" name="Rectangle 3369"/>
            <p:cNvSpPr>
              <a:spLocks noChangeArrowheads="1"/>
            </p:cNvSpPr>
            <p:nvPr/>
          </p:nvSpPr>
          <p:spPr bwMode="auto">
            <a:xfrm>
              <a:off x="2018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18" name="Rectangle 3370"/>
            <p:cNvSpPr>
              <a:spLocks noChangeArrowheads="1"/>
            </p:cNvSpPr>
            <p:nvPr/>
          </p:nvSpPr>
          <p:spPr bwMode="auto">
            <a:xfrm>
              <a:off x="2064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19" name="Rectangle 3371"/>
            <p:cNvSpPr>
              <a:spLocks noChangeArrowheads="1"/>
            </p:cNvSpPr>
            <p:nvPr/>
          </p:nvSpPr>
          <p:spPr bwMode="auto">
            <a:xfrm>
              <a:off x="2109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20" name="Rectangle 3372"/>
            <p:cNvSpPr>
              <a:spLocks noChangeArrowheads="1"/>
            </p:cNvSpPr>
            <p:nvPr/>
          </p:nvSpPr>
          <p:spPr bwMode="auto">
            <a:xfrm>
              <a:off x="2155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21" name="Rectangle 3373"/>
            <p:cNvSpPr>
              <a:spLocks noChangeArrowheads="1"/>
            </p:cNvSpPr>
            <p:nvPr/>
          </p:nvSpPr>
          <p:spPr bwMode="auto">
            <a:xfrm>
              <a:off x="2200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22" name="Rectangle 3374"/>
            <p:cNvSpPr>
              <a:spLocks noChangeArrowheads="1"/>
            </p:cNvSpPr>
            <p:nvPr/>
          </p:nvSpPr>
          <p:spPr bwMode="auto">
            <a:xfrm>
              <a:off x="2245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23" name="Rectangle 3375"/>
            <p:cNvSpPr>
              <a:spLocks noChangeArrowheads="1"/>
            </p:cNvSpPr>
            <p:nvPr/>
          </p:nvSpPr>
          <p:spPr bwMode="auto">
            <a:xfrm>
              <a:off x="2291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24" name="Rectangle 3376"/>
            <p:cNvSpPr>
              <a:spLocks noChangeArrowheads="1"/>
            </p:cNvSpPr>
            <p:nvPr/>
          </p:nvSpPr>
          <p:spPr bwMode="auto">
            <a:xfrm>
              <a:off x="2336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25" name="Rectangle 3377"/>
            <p:cNvSpPr>
              <a:spLocks noChangeArrowheads="1"/>
            </p:cNvSpPr>
            <p:nvPr/>
          </p:nvSpPr>
          <p:spPr bwMode="auto">
            <a:xfrm>
              <a:off x="2382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26" name="Rectangle 3378"/>
            <p:cNvSpPr>
              <a:spLocks noChangeArrowheads="1"/>
            </p:cNvSpPr>
            <p:nvPr/>
          </p:nvSpPr>
          <p:spPr bwMode="auto">
            <a:xfrm>
              <a:off x="2427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27" name="Rectangle 3379"/>
            <p:cNvSpPr>
              <a:spLocks noChangeArrowheads="1"/>
            </p:cNvSpPr>
            <p:nvPr/>
          </p:nvSpPr>
          <p:spPr bwMode="auto">
            <a:xfrm>
              <a:off x="2472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28" name="Rectangle 3380"/>
            <p:cNvSpPr>
              <a:spLocks noChangeArrowheads="1"/>
            </p:cNvSpPr>
            <p:nvPr/>
          </p:nvSpPr>
          <p:spPr bwMode="auto">
            <a:xfrm>
              <a:off x="2518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29" name="Rectangle 3381"/>
            <p:cNvSpPr>
              <a:spLocks noChangeArrowheads="1"/>
            </p:cNvSpPr>
            <p:nvPr/>
          </p:nvSpPr>
          <p:spPr bwMode="auto">
            <a:xfrm>
              <a:off x="2563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30" name="Rectangle 3382"/>
            <p:cNvSpPr>
              <a:spLocks noChangeArrowheads="1"/>
            </p:cNvSpPr>
            <p:nvPr/>
          </p:nvSpPr>
          <p:spPr bwMode="auto">
            <a:xfrm>
              <a:off x="2609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31" name="Rectangle 3383"/>
            <p:cNvSpPr>
              <a:spLocks noChangeArrowheads="1"/>
            </p:cNvSpPr>
            <p:nvPr/>
          </p:nvSpPr>
          <p:spPr bwMode="auto">
            <a:xfrm>
              <a:off x="2654" y="36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32" name="Rectangle 3384"/>
            <p:cNvSpPr>
              <a:spLocks noChangeArrowheads="1"/>
            </p:cNvSpPr>
            <p:nvPr/>
          </p:nvSpPr>
          <p:spPr bwMode="auto">
            <a:xfrm>
              <a:off x="1474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33" name="Rectangle 3385"/>
            <p:cNvSpPr>
              <a:spLocks noChangeArrowheads="1"/>
            </p:cNvSpPr>
            <p:nvPr/>
          </p:nvSpPr>
          <p:spPr bwMode="auto">
            <a:xfrm>
              <a:off x="1519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34" name="Rectangle 3386"/>
            <p:cNvSpPr>
              <a:spLocks noChangeArrowheads="1"/>
            </p:cNvSpPr>
            <p:nvPr/>
          </p:nvSpPr>
          <p:spPr bwMode="auto">
            <a:xfrm>
              <a:off x="1564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35" name="Rectangle 3387"/>
            <p:cNvSpPr>
              <a:spLocks noChangeArrowheads="1"/>
            </p:cNvSpPr>
            <p:nvPr/>
          </p:nvSpPr>
          <p:spPr bwMode="auto">
            <a:xfrm>
              <a:off x="1610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36" name="Rectangle 3388"/>
            <p:cNvSpPr>
              <a:spLocks noChangeArrowheads="1"/>
            </p:cNvSpPr>
            <p:nvPr/>
          </p:nvSpPr>
          <p:spPr bwMode="auto">
            <a:xfrm>
              <a:off x="1655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37" name="Rectangle 3389"/>
            <p:cNvSpPr>
              <a:spLocks noChangeArrowheads="1"/>
            </p:cNvSpPr>
            <p:nvPr/>
          </p:nvSpPr>
          <p:spPr bwMode="auto">
            <a:xfrm>
              <a:off x="1701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38" name="Rectangle 3390"/>
            <p:cNvSpPr>
              <a:spLocks noChangeArrowheads="1"/>
            </p:cNvSpPr>
            <p:nvPr/>
          </p:nvSpPr>
          <p:spPr bwMode="auto">
            <a:xfrm>
              <a:off x="1746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39" name="Rectangle 3391"/>
            <p:cNvSpPr>
              <a:spLocks noChangeArrowheads="1"/>
            </p:cNvSpPr>
            <p:nvPr/>
          </p:nvSpPr>
          <p:spPr bwMode="auto">
            <a:xfrm>
              <a:off x="1791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40" name="Rectangle 3392"/>
            <p:cNvSpPr>
              <a:spLocks noChangeArrowheads="1"/>
            </p:cNvSpPr>
            <p:nvPr/>
          </p:nvSpPr>
          <p:spPr bwMode="auto">
            <a:xfrm>
              <a:off x="1837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41" name="Rectangle 3393"/>
            <p:cNvSpPr>
              <a:spLocks noChangeArrowheads="1"/>
            </p:cNvSpPr>
            <p:nvPr/>
          </p:nvSpPr>
          <p:spPr bwMode="auto">
            <a:xfrm>
              <a:off x="1882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42" name="Rectangle 3394"/>
            <p:cNvSpPr>
              <a:spLocks noChangeArrowheads="1"/>
            </p:cNvSpPr>
            <p:nvPr/>
          </p:nvSpPr>
          <p:spPr bwMode="auto">
            <a:xfrm>
              <a:off x="1928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43" name="Rectangle 3395"/>
            <p:cNvSpPr>
              <a:spLocks noChangeArrowheads="1"/>
            </p:cNvSpPr>
            <p:nvPr/>
          </p:nvSpPr>
          <p:spPr bwMode="auto">
            <a:xfrm>
              <a:off x="1973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44" name="Rectangle 3396"/>
            <p:cNvSpPr>
              <a:spLocks noChangeArrowheads="1"/>
            </p:cNvSpPr>
            <p:nvPr/>
          </p:nvSpPr>
          <p:spPr bwMode="auto">
            <a:xfrm>
              <a:off x="2018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45" name="Rectangle 3397"/>
            <p:cNvSpPr>
              <a:spLocks noChangeArrowheads="1"/>
            </p:cNvSpPr>
            <p:nvPr/>
          </p:nvSpPr>
          <p:spPr bwMode="auto">
            <a:xfrm>
              <a:off x="2064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46" name="Rectangle 3398"/>
            <p:cNvSpPr>
              <a:spLocks noChangeArrowheads="1"/>
            </p:cNvSpPr>
            <p:nvPr/>
          </p:nvSpPr>
          <p:spPr bwMode="auto">
            <a:xfrm>
              <a:off x="2109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47" name="Rectangle 3399"/>
            <p:cNvSpPr>
              <a:spLocks noChangeArrowheads="1"/>
            </p:cNvSpPr>
            <p:nvPr/>
          </p:nvSpPr>
          <p:spPr bwMode="auto">
            <a:xfrm>
              <a:off x="2155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48" name="Rectangle 3400"/>
            <p:cNvSpPr>
              <a:spLocks noChangeArrowheads="1"/>
            </p:cNvSpPr>
            <p:nvPr/>
          </p:nvSpPr>
          <p:spPr bwMode="auto">
            <a:xfrm>
              <a:off x="2200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49" name="Rectangle 3401"/>
            <p:cNvSpPr>
              <a:spLocks noChangeArrowheads="1"/>
            </p:cNvSpPr>
            <p:nvPr/>
          </p:nvSpPr>
          <p:spPr bwMode="auto">
            <a:xfrm>
              <a:off x="2245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50" name="Rectangle 3402"/>
            <p:cNvSpPr>
              <a:spLocks noChangeArrowheads="1"/>
            </p:cNvSpPr>
            <p:nvPr/>
          </p:nvSpPr>
          <p:spPr bwMode="auto">
            <a:xfrm>
              <a:off x="2291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51" name="Rectangle 3403"/>
            <p:cNvSpPr>
              <a:spLocks noChangeArrowheads="1"/>
            </p:cNvSpPr>
            <p:nvPr/>
          </p:nvSpPr>
          <p:spPr bwMode="auto">
            <a:xfrm>
              <a:off x="2336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52" name="Rectangle 3404"/>
            <p:cNvSpPr>
              <a:spLocks noChangeArrowheads="1"/>
            </p:cNvSpPr>
            <p:nvPr/>
          </p:nvSpPr>
          <p:spPr bwMode="auto">
            <a:xfrm>
              <a:off x="2382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53" name="Rectangle 3405"/>
            <p:cNvSpPr>
              <a:spLocks noChangeArrowheads="1"/>
            </p:cNvSpPr>
            <p:nvPr/>
          </p:nvSpPr>
          <p:spPr bwMode="auto">
            <a:xfrm>
              <a:off x="2427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54" name="Rectangle 3406"/>
            <p:cNvSpPr>
              <a:spLocks noChangeArrowheads="1"/>
            </p:cNvSpPr>
            <p:nvPr/>
          </p:nvSpPr>
          <p:spPr bwMode="auto">
            <a:xfrm>
              <a:off x="2472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55" name="Rectangle 3407"/>
            <p:cNvSpPr>
              <a:spLocks noChangeArrowheads="1"/>
            </p:cNvSpPr>
            <p:nvPr/>
          </p:nvSpPr>
          <p:spPr bwMode="auto">
            <a:xfrm>
              <a:off x="2518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56" name="Rectangle 3408"/>
            <p:cNvSpPr>
              <a:spLocks noChangeArrowheads="1"/>
            </p:cNvSpPr>
            <p:nvPr/>
          </p:nvSpPr>
          <p:spPr bwMode="auto">
            <a:xfrm>
              <a:off x="2563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57" name="Rectangle 3409"/>
            <p:cNvSpPr>
              <a:spLocks noChangeArrowheads="1"/>
            </p:cNvSpPr>
            <p:nvPr/>
          </p:nvSpPr>
          <p:spPr bwMode="auto">
            <a:xfrm>
              <a:off x="2609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58" name="Rectangle 3410"/>
            <p:cNvSpPr>
              <a:spLocks noChangeArrowheads="1"/>
            </p:cNvSpPr>
            <p:nvPr/>
          </p:nvSpPr>
          <p:spPr bwMode="auto">
            <a:xfrm>
              <a:off x="2654" y="361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59" name="Rectangle 3411"/>
            <p:cNvSpPr>
              <a:spLocks noChangeArrowheads="1"/>
            </p:cNvSpPr>
            <p:nvPr/>
          </p:nvSpPr>
          <p:spPr bwMode="auto">
            <a:xfrm>
              <a:off x="1474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60" name="Rectangle 3412"/>
            <p:cNvSpPr>
              <a:spLocks noChangeArrowheads="1"/>
            </p:cNvSpPr>
            <p:nvPr/>
          </p:nvSpPr>
          <p:spPr bwMode="auto">
            <a:xfrm>
              <a:off x="1519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61" name="Rectangle 3413"/>
            <p:cNvSpPr>
              <a:spLocks noChangeArrowheads="1"/>
            </p:cNvSpPr>
            <p:nvPr/>
          </p:nvSpPr>
          <p:spPr bwMode="auto">
            <a:xfrm>
              <a:off x="1564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62" name="Rectangle 3414"/>
            <p:cNvSpPr>
              <a:spLocks noChangeArrowheads="1"/>
            </p:cNvSpPr>
            <p:nvPr/>
          </p:nvSpPr>
          <p:spPr bwMode="auto">
            <a:xfrm>
              <a:off x="1610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63" name="Rectangle 3415"/>
            <p:cNvSpPr>
              <a:spLocks noChangeArrowheads="1"/>
            </p:cNvSpPr>
            <p:nvPr/>
          </p:nvSpPr>
          <p:spPr bwMode="auto">
            <a:xfrm>
              <a:off x="1655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64" name="Rectangle 3416"/>
            <p:cNvSpPr>
              <a:spLocks noChangeArrowheads="1"/>
            </p:cNvSpPr>
            <p:nvPr/>
          </p:nvSpPr>
          <p:spPr bwMode="auto">
            <a:xfrm>
              <a:off x="1701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65" name="Rectangle 3417"/>
            <p:cNvSpPr>
              <a:spLocks noChangeArrowheads="1"/>
            </p:cNvSpPr>
            <p:nvPr/>
          </p:nvSpPr>
          <p:spPr bwMode="auto">
            <a:xfrm>
              <a:off x="1746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66" name="Rectangle 3418"/>
            <p:cNvSpPr>
              <a:spLocks noChangeArrowheads="1"/>
            </p:cNvSpPr>
            <p:nvPr/>
          </p:nvSpPr>
          <p:spPr bwMode="auto">
            <a:xfrm>
              <a:off x="1791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67" name="Rectangle 3419"/>
            <p:cNvSpPr>
              <a:spLocks noChangeArrowheads="1"/>
            </p:cNvSpPr>
            <p:nvPr/>
          </p:nvSpPr>
          <p:spPr bwMode="auto">
            <a:xfrm>
              <a:off x="1837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68" name="Rectangle 3420"/>
            <p:cNvSpPr>
              <a:spLocks noChangeArrowheads="1"/>
            </p:cNvSpPr>
            <p:nvPr/>
          </p:nvSpPr>
          <p:spPr bwMode="auto">
            <a:xfrm>
              <a:off x="1882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69" name="Rectangle 3421"/>
            <p:cNvSpPr>
              <a:spLocks noChangeArrowheads="1"/>
            </p:cNvSpPr>
            <p:nvPr/>
          </p:nvSpPr>
          <p:spPr bwMode="auto">
            <a:xfrm>
              <a:off x="1928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70" name="Rectangle 3422"/>
            <p:cNvSpPr>
              <a:spLocks noChangeArrowheads="1"/>
            </p:cNvSpPr>
            <p:nvPr/>
          </p:nvSpPr>
          <p:spPr bwMode="auto">
            <a:xfrm>
              <a:off x="1973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71" name="Rectangle 3423"/>
            <p:cNvSpPr>
              <a:spLocks noChangeArrowheads="1"/>
            </p:cNvSpPr>
            <p:nvPr/>
          </p:nvSpPr>
          <p:spPr bwMode="auto">
            <a:xfrm>
              <a:off x="2018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72" name="Rectangle 3424"/>
            <p:cNvSpPr>
              <a:spLocks noChangeArrowheads="1"/>
            </p:cNvSpPr>
            <p:nvPr/>
          </p:nvSpPr>
          <p:spPr bwMode="auto">
            <a:xfrm>
              <a:off x="2064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73" name="Rectangle 3425"/>
            <p:cNvSpPr>
              <a:spLocks noChangeArrowheads="1"/>
            </p:cNvSpPr>
            <p:nvPr/>
          </p:nvSpPr>
          <p:spPr bwMode="auto">
            <a:xfrm>
              <a:off x="2109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74" name="Rectangle 3426"/>
            <p:cNvSpPr>
              <a:spLocks noChangeArrowheads="1"/>
            </p:cNvSpPr>
            <p:nvPr/>
          </p:nvSpPr>
          <p:spPr bwMode="auto">
            <a:xfrm>
              <a:off x="2155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75" name="Rectangle 3427"/>
            <p:cNvSpPr>
              <a:spLocks noChangeArrowheads="1"/>
            </p:cNvSpPr>
            <p:nvPr/>
          </p:nvSpPr>
          <p:spPr bwMode="auto">
            <a:xfrm>
              <a:off x="2200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76" name="Rectangle 3428"/>
            <p:cNvSpPr>
              <a:spLocks noChangeArrowheads="1"/>
            </p:cNvSpPr>
            <p:nvPr/>
          </p:nvSpPr>
          <p:spPr bwMode="auto">
            <a:xfrm>
              <a:off x="2245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77" name="Rectangle 3429"/>
            <p:cNvSpPr>
              <a:spLocks noChangeArrowheads="1"/>
            </p:cNvSpPr>
            <p:nvPr/>
          </p:nvSpPr>
          <p:spPr bwMode="auto">
            <a:xfrm>
              <a:off x="2291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78" name="Rectangle 3430"/>
            <p:cNvSpPr>
              <a:spLocks noChangeArrowheads="1"/>
            </p:cNvSpPr>
            <p:nvPr/>
          </p:nvSpPr>
          <p:spPr bwMode="auto">
            <a:xfrm>
              <a:off x="2336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79" name="Rectangle 3431"/>
            <p:cNvSpPr>
              <a:spLocks noChangeArrowheads="1"/>
            </p:cNvSpPr>
            <p:nvPr/>
          </p:nvSpPr>
          <p:spPr bwMode="auto">
            <a:xfrm>
              <a:off x="2382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80" name="Rectangle 3432"/>
            <p:cNvSpPr>
              <a:spLocks noChangeArrowheads="1"/>
            </p:cNvSpPr>
            <p:nvPr/>
          </p:nvSpPr>
          <p:spPr bwMode="auto">
            <a:xfrm>
              <a:off x="2427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81" name="Rectangle 3433"/>
            <p:cNvSpPr>
              <a:spLocks noChangeArrowheads="1"/>
            </p:cNvSpPr>
            <p:nvPr/>
          </p:nvSpPr>
          <p:spPr bwMode="auto">
            <a:xfrm>
              <a:off x="2472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82" name="Rectangle 3434"/>
            <p:cNvSpPr>
              <a:spLocks noChangeArrowheads="1"/>
            </p:cNvSpPr>
            <p:nvPr/>
          </p:nvSpPr>
          <p:spPr bwMode="auto">
            <a:xfrm>
              <a:off x="2518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83" name="Rectangle 3435"/>
            <p:cNvSpPr>
              <a:spLocks noChangeArrowheads="1"/>
            </p:cNvSpPr>
            <p:nvPr/>
          </p:nvSpPr>
          <p:spPr bwMode="auto">
            <a:xfrm>
              <a:off x="2563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84" name="Rectangle 3436"/>
            <p:cNvSpPr>
              <a:spLocks noChangeArrowheads="1"/>
            </p:cNvSpPr>
            <p:nvPr/>
          </p:nvSpPr>
          <p:spPr bwMode="auto">
            <a:xfrm>
              <a:off x="2609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85" name="Rectangle 3437"/>
            <p:cNvSpPr>
              <a:spLocks noChangeArrowheads="1"/>
            </p:cNvSpPr>
            <p:nvPr/>
          </p:nvSpPr>
          <p:spPr bwMode="auto">
            <a:xfrm>
              <a:off x="2654" y="356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86" name="Rectangle 3438"/>
            <p:cNvSpPr>
              <a:spLocks noChangeArrowheads="1"/>
            </p:cNvSpPr>
            <p:nvPr/>
          </p:nvSpPr>
          <p:spPr bwMode="auto">
            <a:xfrm>
              <a:off x="1474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87" name="Rectangle 3439"/>
            <p:cNvSpPr>
              <a:spLocks noChangeArrowheads="1"/>
            </p:cNvSpPr>
            <p:nvPr/>
          </p:nvSpPr>
          <p:spPr bwMode="auto">
            <a:xfrm>
              <a:off x="1519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88" name="Rectangle 3440"/>
            <p:cNvSpPr>
              <a:spLocks noChangeArrowheads="1"/>
            </p:cNvSpPr>
            <p:nvPr/>
          </p:nvSpPr>
          <p:spPr bwMode="auto">
            <a:xfrm>
              <a:off x="1564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89" name="Rectangle 3441"/>
            <p:cNvSpPr>
              <a:spLocks noChangeArrowheads="1"/>
            </p:cNvSpPr>
            <p:nvPr/>
          </p:nvSpPr>
          <p:spPr bwMode="auto">
            <a:xfrm>
              <a:off x="1610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90" name="Rectangle 3442"/>
            <p:cNvSpPr>
              <a:spLocks noChangeArrowheads="1"/>
            </p:cNvSpPr>
            <p:nvPr/>
          </p:nvSpPr>
          <p:spPr bwMode="auto">
            <a:xfrm>
              <a:off x="1655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91" name="Rectangle 3443"/>
            <p:cNvSpPr>
              <a:spLocks noChangeArrowheads="1"/>
            </p:cNvSpPr>
            <p:nvPr/>
          </p:nvSpPr>
          <p:spPr bwMode="auto">
            <a:xfrm>
              <a:off x="1701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92" name="Rectangle 3444"/>
            <p:cNvSpPr>
              <a:spLocks noChangeArrowheads="1"/>
            </p:cNvSpPr>
            <p:nvPr/>
          </p:nvSpPr>
          <p:spPr bwMode="auto">
            <a:xfrm>
              <a:off x="1746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93" name="Rectangle 3445"/>
            <p:cNvSpPr>
              <a:spLocks noChangeArrowheads="1"/>
            </p:cNvSpPr>
            <p:nvPr/>
          </p:nvSpPr>
          <p:spPr bwMode="auto">
            <a:xfrm>
              <a:off x="1791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94" name="Rectangle 3446"/>
            <p:cNvSpPr>
              <a:spLocks noChangeArrowheads="1"/>
            </p:cNvSpPr>
            <p:nvPr/>
          </p:nvSpPr>
          <p:spPr bwMode="auto">
            <a:xfrm>
              <a:off x="1837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95" name="Rectangle 3447"/>
            <p:cNvSpPr>
              <a:spLocks noChangeArrowheads="1"/>
            </p:cNvSpPr>
            <p:nvPr/>
          </p:nvSpPr>
          <p:spPr bwMode="auto">
            <a:xfrm>
              <a:off x="1882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96" name="Rectangle 3448"/>
            <p:cNvSpPr>
              <a:spLocks noChangeArrowheads="1"/>
            </p:cNvSpPr>
            <p:nvPr/>
          </p:nvSpPr>
          <p:spPr bwMode="auto">
            <a:xfrm>
              <a:off x="1928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97" name="Rectangle 3449"/>
            <p:cNvSpPr>
              <a:spLocks noChangeArrowheads="1"/>
            </p:cNvSpPr>
            <p:nvPr/>
          </p:nvSpPr>
          <p:spPr bwMode="auto">
            <a:xfrm>
              <a:off x="1973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98" name="Rectangle 3450"/>
            <p:cNvSpPr>
              <a:spLocks noChangeArrowheads="1"/>
            </p:cNvSpPr>
            <p:nvPr/>
          </p:nvSpPr>
          <p:spPr bwMode="auto">
            <a:xfrm>
              <a:off x="2018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699" name="Rectangle 3451"/>
            <p:cNvSpPr>
              <a:spLocks noChangeArrowheads="1"/>
            </p:cNvSpPr>
            <p:nvPr/>
          </p:nvSpPr>
          <p:spPr bwMode="auto">
            <a:xfrm>
              <a:off x="2064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00" name="Rectangle 3452"/>
            <p:cNvSpPr>
              <a:spLocks noChangeArrowheads="1"/>
            </p:cNvSpPr>
            <p:nvPr/>
          </p:nvSpPr>
          <p:spPr bwMode="auto">
            <a:xfrm>
              <a:off x="2109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01" name="Rectangle 3453"/>
            <p:cNvSpPr>
              <a:spLocks noChangeArrowheads="1"/>
            </p:cNvSpPr>
            <p:nvPr/>
          </p:nvSpPr>
          <p:spPr bwMode="auto">
            <a:xfrm>
              <a:off x="2155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02" name="Rectangle 3454"/>
            <p:cNvSpPr>
              <a:spLocks noChangeArrowheads="1"/>
            </p:cNvSpPr>
            <p:nvPr/>
          </p:nvSpPr>
          <p:spPr bwMode="auto">
            <a:xfrm>
              <a:off x="2200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03" name="Rectangle 3455"/>
            <p:cNvSpPr>
              <a:spLocks noChangeArrowheads="1"/>
            </p:cNvSpPr>
            <p:nvPr/>
          </p:nvSpPr>
          <p:spPr bwMode="auto">
            <a:xfrm>
              <a:off x="2245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04" name="Rectangle 3456"/>
            <p:cNvSpPr>
              <a:spLocks noChangeArrowheads="1"/>
            </p:cNvSpPr>
            <p:nvPr/>
          </p:nvSpPr>
          <p:spPr bwMode="auto">
            <a:xfrm>
              <a:off x="2291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05" name="Rectangle 3457"/>
            <p:cNvSpPr>
              <a:spLocks noChangeArrowheads="1"/>
            </p:cNvSpPr>
            <p:nvPr/>
          </p:nvSpPr>
          <p:spPr bwMode="auto">
            <a:xfrm>
              <a:off x="2336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06" name="Rectangle 3458"/>
            <p:cNvSpPr>
              <a:spLocks noChangeArrowheads="1"/>
            </p:cNvSpPr>
            <p:nvPr/>
          </p:nvSpPr>
          <p:spPr bwMode="auto">
            <a:xfrm>
              <a:off x="2382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07" name="Rectangle 3459"/>
            <p:cNvSpPr>
              <a:spLocks noChangeArrowheads="1"/>
            </p:cNvSpPr>
            <p:nvPr/>
          </p:nvSpPr>
          <p:spPr bwMode="auto">
            <a:xfrm>
              <a:off x="2427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08" name="Rectangle 3460"/>
            <p:cNvSpPr>
              <a:spLocks noChangeArrowheads="1"/>
            </p:cNvSpPr>
            <p:nvPr/>
          </p:nvSpPr>
          <p:spPr bwMode="auto">
            <a:xfrm>
              <a:off x="2472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09" name="Rectangle 3461"/>
            <p:cNvSpPr>
              <a:spLocks noChangeArrowheads="1"/>
            </p:cNvSpPr>
            <p:nvPr/>
          </p:nvSpPr>
          <p:spPr bwMode="auto">
            <a:xfrm>
              <a:off x="2518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10" name="Rectangle 3462"/>
            <p:cNvSpPr>
              <a:spLocks noChangeArrowheads="1"/>
            </p:cNvSpPr>
            <p:nvPr/>
          </p:nvSpPr>
          <p:spPr bwMode="auto">
            <a:xfrm>
              <a:off x="2563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11" name="Rectangle 3463"/>
            <p:cNvSpPr>
              <a:spLocks noChangeArrowheads="1"/>
            </p:cNvSpPr>
            <p:nvPr/>
          </p:nvSpPr>
          <p:spPr bwMode="auto">
            <a:xfrm>
              <a:off x="2609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12" name="Rectangle 3464"/>
            <p:cNvSpPr>
              <a:spLocks noChangeArrowheads="1"/>
            </p:cNvSpPr>
            <p:nvPr/>
          </p:nvSpPr>
          <p:spPr bwMode="auto">
            <a:xfrm>
              <a:off x="2654" y="352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13" name="Rectangle 3465"/>
            <p:cNvSpPr>
              <a:spLocks noChangeArrowheads="1"/>
            </p:cNvSpPr>
            <p:nvPr/>
          </p:nvSpPr>
          <p:spPr bwMode="auto">
            <a:xfrm>
              <a:off x="1474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14" name="Rectangle 3466"/>
            <p:cNvSpPr>
              <a:spLocks noChangeArrowheads="1"/>
            </p:cNvSpPr>
            <p:nvPr/>
          </p:nvSpPr>
          <p:spPr bwMode="auto">
            <a:xfrm>
              <a:off x="1519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15" name="Rectangle 3467"/>
            <p:cNvSpPr>
              <a:spLocks noChangeArrowheads="1"/>
            </p:cNvSpPr>
            <p:nvPr/>
          </p:nvSpPr>
          <p:spPr bwMode="auto">
            <a:xfrm>
              <a:off x="1564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16" name="Rectangle 3468"/>
            <p:cNvSpPr>
              <a:spLocks noChangeArrowheads="1"/>
            </p:cNvSpPr>
            <p:nvPr/>
          </p:nvSpPr>
          <p:spPr bwMode="auto">
            <a:xfrm>
              <a:off x="1610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17" name="Rectangle 3469"/>
            <p:cNvSpPr>
              <a:spLocks noChangeArrowheads="1"/>
            </p:cNvSpPr>
            <p:nvPr/>
          </p:nvSpPr>
          <p:spPr bwMode="auto">
            <a:xfrm>
              <a:off x="1655" y="3476"/>
              <a:ext cx="45" cy="45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18" name="Rectangle 3470"/>
            <p:cNvSpPr>
              <a:spLocks noChangeArrowheads="1"/>
            </p:cNvSpPr>
            <p:nvPr/>
          </p:nvSpPr>
          <p:spPr bwMode="auto">
            <a:xfrm>
              <a:off x="1701" y="3476"/>
              <a:ext cx="45" cy="45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19" name="Rectangle 3471"/>
            <p:cNvSpPr>
              <a:spLocks noChangeArrowheads="1"/>
            </p:cNvSpPr>
            <p:nvPr/>
          </p:nvSpPr>
          <p:spPr bwMode="auto">
            <a:xfrm>
              <a:off x="1746" y="3476"/>
              <a:ext cx="45" cy="45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20" name="Rectangle 3472"/>
            <p:cNvSpPr>
              <a:spLocks noChangeArrowheads="1"/>
            </p:cNvSpPr>
            <p:nvPr/>
          </p:nvSpPr>
          <p:spPr bwMode="auto">
            <a:xfrm>
              <a:off x="1791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21" name="Rectangle 3473"/>
            <p:cNvSpPr>
              <a:spLocks noChangeArrowheads="1"/>
            </p:cNvSpPr>
            <p:nvPr/>
          </p:nvSpPr>
          <p:spPr bwMode="auto">
            <a:xfrm>
              <a:off x="1837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22" name="Rectangle 3474"/>
            <p:cNvSpPr>
              <a:spLocks noChangeArrowheads="1"/>
            </p:cNvSpPr>
            <p:nvPr/>
          </p:nvSpPr>
          <p:spPr bwMode="auto">
            <a:xfrm>
              <a:off x="1882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23" name="Rectangle 3475"/>
            <p:cNvSpPr>
              <a:spLocks noChangeArrowheads="1"/>
            </p:cNvSpPr>
            <p:nvPr/>
          </p:nvSpPr>
          <p:spPr bwMode="auto">
            <a:xfrm>
              <a:off x="1928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24" name="Rectangle 3476"/>
            <p:cNvSpPr>
              <a:spLocks noChangeArrowheads="1"/>
            </p:cNvSpPr>
            <p:nvPr/>
          </p:nvSpPr>
          <p:spPr bwMode="auto">
            <a:xfrm>
              <a:off x="1973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25" name="Rectangle 3477"/>
            <p:cNvSpPr>
              <a:spLocks noChangeArrowheads="1"/>
            </p:cNvSpPr>
            <p:nvPr/>
          </p:nvSpPr>
          <p:spPr bwMode="auto">
            <a:xfrm>
              <a:off x="2018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26" name="Rectangle 3478"/>
            <p:cNvSpPr>
              <a:spLocks noChangeArrowheads="1"/>
            </p:cNvSpPr>
            <p:nvPr/>
          </p:nvSpPr>
          <p:spPr bwMode="auto">
            <a:xfrm>
              <a:off x="2064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27" name="Rectangle 3479"/>
            <p:cNvSpPr>
              <a:spLocks noChangeArrowheads="1"/>
            </p:cNvSpPr>
            <p:nvPr/>
          </p:nvSpPr>
          <p:spPr bwMode="auto">
            <a:xfrm>
              <a:off x="2109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28" name="Rectangle 3480"/>
            <p:cNvSpPr>
              <a:spLocks noChangeArrowheads="1"/>
            </p:cNvSpPr>
            <p:nvPr/>
          </p:nvSpPr>
          <p:spPr bwMode="auto">
            <a:xfrm>
              <a:off x="2155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29" name="Rectangle 3481"/>
            <p:cNvSpPr>
              <a:spLocks noChangeArrowheads="1"/>
            </p:cNvSpPr>
            <p:nvPr/>
          </p:nvSpPr>
          <p:spPr bwMode="auto">
            <a:xfrm>
              <a:off x="2200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30" name="Rectangle 3482"/>
            <p:cNvSpPr>
              <a:spLocks noChangeArrowheads="1"/>
            </p:cNvSpPr>
            <p:nvPr/>
          </p:nvSpPr>
          <p:spPr bwMode="auto">
            <a:xfrm>
              <a:off x="2245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31" name="Rectangle 3483"/>
            <p:cNvSpPr>
              <a:spLocks noChangeArrowheads="1"/>
            </p:cNvSpPr>
            <p:nvPr/>
          </p:nvSpPr>
          <p:spPr bwMode="auto">
            <a:xfrm>
              <a:off x="2291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32" name="Rectangle 3484"/>
            <p:cNvSpPr>
              <a:spLocks noChangeArrowheads="1"/>
            </p:cNvSpPr>
            <p:nvPr/>
          </p:nvSpPr>
          <p:spPr bwMode="auto">
            <a:xfrm>
              <a:off x="2336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33" name="Rectangle 3485"/>
            <p:cNvSpPr>
              <a:spLocks noChangeArrowheads="1"/>
            </p:cNvSpPr>
            <p:nvPr/>
          </p:nvSpPr>
          <p:spPr bwMode="auto">
            <a:xfrm>
              <a:off x="2382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34" name="Rectangle 3486"/>
            <p:cNvSpPr>
              <a:spLocks noChangeArrowheads="1"/>
            </p:cNvSpPr>
            <p:nvPr/>
          </p:nvSpPr>
          <p:spPr bwMode="auto">
            <a:xfrm>
              <a:off x="2427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35" name="Rectangle 3487"/>
            <p:cNvSpPr>
              <a:spLocks noChangeArrowheads="1"/>
            </p:cNvSpPr>
            <p:nvPr/>
          </p:nvSpPr>
          <p:spPr bwMode="auto">
            <a:xfrm>
              <a:off x="2472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36" name="Rectangle 3488"/>
            <p:cNvSpPr>
              <a:spLocks noChangeArrowheads="1"/>
            </p:cNvSpPr>
            <p:nvPr/>
          </p:nvSpPr>
          <p:spPr bwMode="auto">
            <a:xfrm>
              <a:off x="2518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37" name="Rectangle 3489"/>
            <p:cNvSpPr>
              <a:spLocks noChangeArrowheads="1"/>
            </p:cNvSpPr>
            <p:nvPr/>
          </p:nvSpPr>
          <p:spPr bwMode="auto">
            <a:xfrm>
              <a:off x="2563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38" name="Rectangle 3490"/>
            <p:cNvSpPr>
              <a:spLocks noChangeArrowheads="1"/>
            </p:cNvSpPr>
            <p:nvPr/>
          </p:nvSpPr>
          <p:spPr bwMode="auto">
            <a:xfrm>
              <a:off x="2609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39" name="Rectangle 3491"/>
            <p:cNvSpPr>
              <a:spLocks noChangeArrowheads="1"/>
            </p:cNvSpPr>
            <p:nvPr/>
          </p:nvSpPr>
          <p:spPr bwMode="auto">
            <a:xfrm>
              <a:off x="2654" y="347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40" name="Rectangle 3492"/>
            <p:cNvSpPr>
              <a:spLocks noChangeArrowheads="1"/>
            </p:cNvSpPr>
            <p:nvPr/>
          </p:nvSpPr>
          <p:spPr bwMode="auto">
            <a:xfrm>
              <a:off x="1474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41" name="Rectangle 3493"/>
            <p:cNvSpPr>
              <a:spLocks noChangeArrowheads="1"/>
            </p:cNvSpPr>
            <p:nvPr/>
          </p:nvSpPr>
          <p:spPr bwMode="auto">
            <a:xfrm>
              <a:off x="1519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42" name="Rectangle 3494"/>
            <p:cNvSpPr>
              <a:spLocks noChangeArrowheads="1"/>
            </p:cNvSpPr>
            <p:nvPr/>
          </p:nvSpPr>
          <p:spPr bwMode="auto">
            <a:xfrm>
              <a:off x="1564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43" name="Rectangle 3495"/>
            <p:cNvSpPr>
              <a:spLocks noChangeArrowheads="1"/>
            </p:cNvSpPr>
            <p:nvPr/>
          </p:nvSpPr>
          <p:spPr bwMode="auto">
            <a:xfrm>
              <a:off x="1610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44" name="Rectangle 3496"/>
            <p:cNvSpPr>
              <a:spLocks noChangeArrowheads="1"/>
            </p:cNvSpPr>
            <p:nvPr/>
          </p:nvSpPr>
          <p:spPr bwMode="auto">
            <a:xfrm>
              <a:off x="1655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45" name="Rectangle 3497"/>
            <p:cNvSpPr>
              <a:spLocks noChangeArrowheads="1"/>
            </p:cNvSpPr>
            <p:nvPr/>
          </p:nvSpPr>
          <p:spPr bwMode="auto">
            <a:xfrm>
              <a:off x="1701" y="3430"/>
              <a:ext cx="45" cy="45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46" name="Rectangle 3498"/>
            <p:cNvSpPr>
              <a:spLocks noChangeArrowheads="1"/>
            </p:cNvSpPr>
            <p:nvPr/>
          </p:nvSpPr>
          <p:spPr bwMode="auto">
            <a:xfrm>
              <a:off x="1746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47" name="Rectangle 3499"/>
            <p:cNvSpPr>
              <a:spLocks noChangeArrowheads="1"/>
            </p:cNvSpPr>
            <p:nvPr/>
          </p:nvSpPr>
          <p:spPr bwMode="auto">
            <a:xfrm>
              <a:off x="1791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48" name="Rectangle 3500"/>
            <p:cNvSpPr>
              <a:spLocks noChangeArrowheads="1"/>
            </p:cNvSpPr>
            <p:nvPr/>
          </p:nvSpPr>
          <p:spPr bwMode="auto">
            <a:xfrm>
              <a:off x="1837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49" name="Rectangle 3501"/>
            <p:cNvSpPr>
              <a:spLocks noChangeArrowheads="1"/>
            </p:cNvSpPr>
            <p:nvPr/>
          </p:nvSpPr>
          <p:spPr bwMode="auto">
            <a:xfrm>
              <a:off x="1882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50" name="Rectangle 3502"/>
            <p:cNvSpPr>
              <a:spLocks noChangeArrowheads="1"/>
            </p:cNvSpPr>
            <p:nvPr/>
          </p:nvSpPr>
          <p:spPr bwMode="auto">
            <a:xfrm>
              <a:off x="1928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51" name="Rectangle 3503"/>
            <p:cNvSpPr>
              <a:spLocks noChangeArrowheads="1"/>
            </p:cNvSpPr>
            <p:nvPr/>
          </p:nvSpPr>
          <p:spPr bwMode="auto">
            <a:xfrm>
              <a:off x="1973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52" name="Rectangle 3504"/>
            <p:cNvSpPr>
              <a:spLocks noChangeArrowheads="1"/>
            </p:cNvSpPr>
            <p:nvPr/>
          </p:nvSpPr>
          <p:spPr bwMode="auto">
            <a:xfrm>
              <a:off x="2018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53" name="Rectangle 3505"/>
            <p:cNvSpPr>
              <a:spLocks noChangeArrowheads="1"/>
            </p:cNvSpPr>
            <p:nvPr/>
          </p:nvSpPr>
          <p:spPr bwMode="auto">
            <a:xfrm>
              <a:off x="2064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54" name="Rectangle 3506"/>
            <p:cNvSpPr>
              <a:spLocks noChangeArrowheads="1"/>
            </p:cNvSpPr>
            <p:nvPr/>
          </p:nvSpPr>
          <p:spPr bwMode="auto">
            <a:xfrm>
              <a:off x="2109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55" name="Rectangle 3507"/>
            <p:cNvSpPr>
              <a:spLocks noChangeArrowheads="1"/>
            </p:cNvSpPr>
            <p:nvPr/>
          </p:nvSpPr>
          <p:spPr bwMode="auto">
            <a:xfrm>
              <a:off x="2155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56" name="Rectangle 3508"/>
            <p:cNvSpPr>
              <a:spLocks noChangeArrowheads="1"/>
            </p:cNvSpPr>
            <p:nvPr/>
          </p:nvSpPr>
          <p:spPr bwMode="auto">
            <a:xfrm>
              <a:off x="2200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57" name="Rectangle 3509"/>
            <p:cNvSpPr>
              <a:spLocks noChangeArrowheads="1"/>
            </p:cNvSpPr>
            <p:nvPr/>
          </p:nvSpPr>
          <p:spPr bwMode="auto">
            <a:xfrm>
              <a:off x="2245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58" name="Rectangle 3510"/>
            <p:cNvSpPr>
              <a:spLocks noChangeArrowheads="1"/>
            </p:cNvSpPr>
            <p:nvPr/>
          </p:nvSpPr>
          <p:spPr bwMode="auto">
            <a:xfrm>
              <a:off x="2291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59" name="Rectangle 3511"/>
            <p:cNvSpPr>
              <a:spLocks noChangeArrowheads="1"/>
            </p:cNvSpPr>
            <p:nvPr/>
          </p:nvSpPr>
          <p:spPr bwMode="auto">
            <a:xfrm>
              <a:off x="2336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60" name="Rectangle 3512"/>
            <p:cNvSpPr>
              <a:spLocks noChangeArrowheads="1"/>
            </p:cNvSpPr>
            <p:nvPr/>
          </p:nvSpPr>
          <p:spPr bwMode="auto">
            <a:xfrm>
              <a:off x="2382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61" name="Rectangle 3513"/>
            <p:cNvSpPr>
              <a:spLocks noChangeArrowheads="1"/>
            </p:cNvSpPr>
            <p:nvPr/>
          </p:nvSpPr>
          <p:spPr bwMode="auto">
            <a:xfrm>
              <a:off x="2427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62" name="Rectangle 3514"/>
            <p:cNvSpPr>
              <a:spLocks noChangeArrowheads="1"/>
            </p:cNvSpPr>
            <p:nvPr/>
          </p:nvSpPr>
          <p:spPr bwMode="auto">
            <a:xfrm>
              <a:off x="2472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63" name="Rectangle 3515"/>
            <p:cNvSpPr>
              <a:spLocks noChangeArrowheads="1"/>
            </p:cNvSpPr>
            <p:nvPr/>
          </p:nvSpPr>
          <p:spPr bwMode="auto">
            <a:xfrm>
              <a:off x="2518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64" name="Rectangle 3516"/>
            <p:cNvSpPr>
              <a:spLocks noChangeArrowheads="1"/>
            </p:cNvSpPr>
            <p:nvPr/>
          </p:nvSpPr>
          <p:spPr bwMode="auto">
            <a:xfrm>
              <a:off x="2563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65" name="Rectangle 3517"/>
            <p:cNvSpPr>
              <a:spLocks noChangeArrowheads="1"/>
            </p:cNvSpPr>
            <p:nvPr/>
          </p:nvSpPr>
          <p:spPr bwMode="auto">
            <a:xfrm>
              <a:off x="2609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66" name="Rectangle 3518"/>
            <p:cNvSpPr>
              <a:spLocks noChangeArrowheads="1"/>
            </p:cNvSpPr>
            <p:nvPr/>
          </p:nvSpPr>
          <p:spPr bwMode="auto">
            <a:xfrm>
              <a:off x="2654" y="343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67" name="Rectangle 3519"/>
            <p:cNvSpPr>
              <a:spLocks noChangeArrowheads="1"/>
            </p:cNvSpPr>
            <p:nvPr/>
          </p:nvSpPr>
          <p:spPr bwMode="auto">
            <a:xfrm>
              <a:off x="1474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68" name="Rectangle 3520"/>
            <p:cNvSpPr>
              <a:spLocks noChangeArrowheads="1"/>
            </p:cNvSpPr>
            <p:nvPr/>
          </p:nvSpPr>
          <p:spPr bwMode="auto">
            <a:xfrm>
              <a:off x="1519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69" name="Rectangle 3521"/>
            <p:cNvSpPr>
              <a:spLocks noChangeArrowheads="1"/>
            </p:cNvSpPr>
            <p:nvPr/>
          </p:nvSpPr>
          <p:spPr bwMode="auto">
            <a:xfrm>
              <a:off x="1564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70" name="Rectangle 3522"/>
            <p:cNvSpPr>
              <a:spLocks noChangeArrowheads="1"/>
            </p:cNvSpPr>
            <p:nvPr/>
          </p:nvSpPr>
          <p:spPr bwMode="auto">
            <a:xfrm>
              <a:off x="1610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71" name="Rectangle 3523"/>
            <p:cNvSpPr>
              <a:spLocks noChangeArrowheads="1"/>
            </p:cNvSpPr>
            <p:nvPr/>
          </p:nvSpPr>
          <p:spPr bwMode="auto">
            <a:xfrm>
              <a:off x="1655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72" name="Rectangle 3524"/>
            <p:cNvSpPr>
              <a:spLocks noChangeArrowheads="1"/>
            </p:cNvSpPr>
            <p:nvPr/>
          </p:nvSpPr>
          <p:spPr bwMode="auto">
            <a:xfrm>
              <a:off x="1701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73" name="Rectangle 3525"/>
            <p:cNvSpPr>
              <a:spLocks noChangeArrowheads="1"/>
            </p:cNvSpPr>
            <p:nvPr/>
          </p:nvSpPr>
          <p:spPr bwMode="auto">
            <a:xfrm>
              <a:off x="1746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74" name="Rectangle 3526"/>
            <p:cNvSpPr>
              <a:spLocks noChangeArrowheads="1"/>
            </p:cNvSpPr>
            <p:nvPr/>
          </p:nvSpPr>
          <p:spPr bwMode="auto">
            <a:xfrm>
              <a:off x="1791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75" name="Rectangle 3527"/>
            <p:cNvSpPr>
              <a:spLocks noChangeArrowheads="1"/>
            </p:cNvSpPr>
            <p:nvPr/>
          </p:nvSpPr>
          <p:spPr bwMode="auto">
            <a:xfrm>
              <a:off x="1837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76" name="Rectangle 3528"/>
            <p:cNvSpPr>
              <a:spLocks noChangeArrowheads="1"/>
            </p:cNvSpPr>
            <p:nvPr/>
          </p:nvSpPr>
          <p:spPr bwMode="auto">
            <a:xfrm>
              <a:off x="1882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77" name="Rectangle 3529"/>
            <p:cNvSpPr>
              <a:spLocks noChangeArrowheads="1"/>
            </p:cNvSpPr>
            <p:nvPr/>
          </p:nvSpPr>
          <p:spPr bwMode="auto">
            <a:xfrm>
              <a:off x="1928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78" name="Rectangle 3530"/>
            <p:cNvSpPr>
              <a:spLocks noChangeArrowheads="1"/>
            </p:cNvSpPr>
            <p:nvPr/>
          </p:nvSpPr>
          <p:spPr bwMode="auto">
            <a:xfrm>
              <a:off x="1973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79" name="Rectangle 3531"/>
            <p:cNvSpPr>
              <a:spLocks noChangeArrowheads="1"/>
            </p:cNvSpPr>
            <p:nvPr/>
          </p:nvSpPr>
          <p:spPr bwMode="auto">
            <a:xfrm>
              <a:off x="2018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80" name="Rectangle 3532"/>
            <p:cNvSpPr>
              <a:spLocks noChangeArrowheads="1"/>
            </p:cNvSpPr>
            <p:nvPr/>
          </p:nvSpPr>
          <p:spPr bwMode="auto">
            <a:xfrm>
              <a:off x="2064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81" name="Rectangle 3533"/>
            <p:cNvSpPr>
              <a:spLocks noChangeArrowheads="1"/>
            </p:cNvSpPr>
            <p:nvPr/>
          </p:nvSpPr>
          <p:spPr bwMode="auto">
            <a:xfrm>
              <a:off x="2109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82" name="Rectangle 3534"/>
            <p:cNvSpPr>
              <a:spLocks noChangeArrowheads="1"/>
            </p:cNvSpPr>
            <p:nvPr/>
          </p:nvSpPr>
          <p:spPr bwMode="auto">
            <a:xfrm>
              <a:off x="2155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83" name="Rectangle 3535"/>
            <p:cNvSpPr>
              <a:spLocks noChangeArrowheads="1"/>
            </p:cNvSpPr>
            <p:nvPr/>
          </p:nvSpPr>
          <p:spPr bwMode="auto">
            <a:xfrm>
              <a:off x="2200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84" name="Rectangle 3536"/>
            <p:cNvSpPr>
              <a:spLocks noChangeArrowheads="1"/>
            </p:cNvSpPr>
            <p:nvPr/>
          </p:nvSpPr>
          <p:spPr bwMode="auto">
            <a:xfrm>
              <a:off x="2245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85" name="Rectangle 3537"/>
            <p:cNvSpPr>
              <a:spLocks noChangeArrowheads="1"/>
            </p:cNvSpPr>
            <p:nvPr/>
          </p:nvSpPr>
          <p:spPr bwMode="auto">
            <a:xfrm>
              <a:off x="2291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86" name="Rectangle 3538"/>
            <p:cNvSpPr>
              <a:spLocks noChangeArrowheads="1"/>
            </p:cNvSpPr>
            <p:nvPr/>
          </p:nvSpPr>
          <p:spPr bwMode="auto">
            <a:xfrm>
              <a:off x="2336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87" name="Rectangle 3539"/>
            <p:cNvSpPr>
              <a:spLocks noChangeArrowheads="1"/>
            </p:cNvSpPr>
            <p:nvPr/>
          </p:nvSpPr>
          <p:spPr bwMode="auto">
            <a:xfrm>
              <a:off x="2382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88" name="Rectangle 3540"/>
            <p:cNvSpPr>
              <a:spLocks noChangeArrowheads="1"/>
            </p:cNvSpPr>
            <p:nvPr/>
          </p:nvSpPr>
          <p:spPr bwMode="auto">
            <a:xfrm>
              <a:off x="2427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89" name="Rectangle 3541"/>
            <p:cNvSpPr>
              <a:spLocks noChangeArrowheads="1"/>
            </p:cNvSpPr>
            <p:nvPr/>
          </p:nvSpPr>
          <p:spPr bwMode="auto">
            <a:xfrm>
              <a:off x="2472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90" name="Rectangle 3542"/>
            <p:cNvSpPr>
              <a:spLocks noChangeArrowheads="1"/>
            </p:cNvSpPr>
            <p:nvPr/>
          </p:nvSpPr>
          <p:spPr bwMode="auto">
            <a:xfrm>
              <a:off x="2518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91" name="Rectangle 3543"/>
            <p:cNvSpPr>
              <a:spLocks noChangeArrowheads="1"/>
            </p:cNvSpPr>
            <p:nvPr/>
          </p:nvSpPr>
          <p:spPr bwMode="auto">
            <a:xfrm>
              <a:off x="2563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92" name="Rectangle 3544"/>
            <p:cNvSpPr>
              <a:spLocks noChangeArrowheads="1"/>
            </p:cNvSpPr>
            <p:nvPr/>
          </p:nvSpPr>
          <p:spPr bwMode="auto">
            <a:xfrm>
              <a:off x="2609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93" name="Rectangle 3545"/>
            <p:cNvSpPr>
              <a:spLocks noChangeArrowheads="1"/>
            </p:cNvSpPr>
            <p:nvPr/>
          </p:nvSpPr>
          <p:spPr bwMode="auto">
            <a:xfrm>
              <a:off x="2654" y="338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94" name="Rectangle 3546"/>
            <p:cNvSpPr>
              <a:spLocks noChangeArrowheads="1"/>
            </p:cNvSpPr>
            <p:nvPr/>
          </p:nvSpPr>
          <p:spPr bwMode="auto">
            <a:xfrm>
              <a:off x="1474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95" name="Rectangle 3547"/>
            <p:cNvSpPr>
              <a:spLocks noChangeArrowheads="1"/>
            </p:cNvSpPr>
            <p:nvPr/>
          </p:nvSpPr>
          <p:spPr bwMode="auto">
            <a:xfrm>
              <a:off x="1519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96" name="Rectangle 3548"/>
            <p:cNvSpPr>
              <a:spLocks noChangeArrowheads="1"/>
            </p:cNvSpPr>
            <p:nvPr/>
          </p:nvSpPr>
          <p:spPr bwMode="auto">
            <a:xfrm>
              <a:off x="1564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97" name="Rectangle 3549"/>
            <p:cNvSpPr>
              <a:spLocks noChangeArrowheads="1"/>
            </p:cNvSpPr>
            <p:nvPr/>
          </p:nvSpPr>
          <p:spPr bwMode="auto">
            <a:xfrm>
              <a:off x="1610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98" name="Rectangle 3550"/>
            <p:cNvSpPr>
              <a:spLocks noChangeArrowheads="1"/>
            </p:cNvSpPr>
            <p:nvPr/>
          </p:nvSpPr>
          <p:spPr bwMode="auto">
            <a:xfrm>
              <a:off x="1655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799" name="Rectangle 3551"/>
            <p:cNvSpPr>
              <a:spLocks noChangeArrowheads="1"/>
            </p:cNvSpPr>
            <p:nvPr/>
          </p:nvSpPr>
          <p:spPr bwMode="auto">
            <a:xfrm>
              <a:off x="1701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00" name="Rectangle 3552"/>
            <p:cNvSpPr>
              <a:spLocks noChangeArrowheads="1"/>
            </p:cNvSpPr>
            <p:nvPr/>
          </p:nvSpPr>
          <p:spPr bwMode="auto">
            <a:xfrm>
              <a:off x="1746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01" name="Rectangle 3553"/>
            <p:cNvSpPr>
              <a:spLocks noChangeArrowheads="1"/>
            </p:cNvSpPr>
            <p:nvPr/>
          </p:nvSpPr>
          <p:spPr bwMode="auto">
            <a:xfrm>
              <a:off x="1791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02" name="Rectangle 3554"/>
            <p:cNvSpPr>
              <a:spLocks noChangeArrowheads="1"/>
            </p:cNvSpPr>
            <p:nvPr/>
          </p:nvSpPr>
          <p:spPr bwMode="auto">
            <a:xfrm>
              <a:off x="1837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03" name="Rectangle 3555"/>
            <p:cNvSpPr>
              <a:spLocks noChangeArrowheads="1"/>
            </p:cNvSpPr>
            <p:nvPr/>
          </p:nvSpPr>
          <p:spPr bwMode="auto">
            <a:xfrm>
              <a:off x="1882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04" name="Rectangle 3556"/>
            <p:cNvSpPr>
              <a:spLocks noChangeArrowheads="1"/>
            </p:cNvSpPr>
            <p:nvPr/>
          </p:nvSpPr>
          <p:spPr bwMode="auto">
            <a:xfrm>
              <a:off x="1928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05" name="Rectangle 3557"/>
            <p:cNvSpPr>
              <a:spLocks noChangeArrowheads="1"/>
            </p:cNvSpPr>
            <p:nvPr/>
          </p:nvSpPr>
          <p:spPr bwMode="auto">
            <a:xfrm>
              <a:off x="1973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06" name="Rectangle 3558"/>
            <p:cNvSpPr>
              <a:spLocks noChangeArrowheads="1"/>
            </p:cNvSpPr>
            <p:nvPr/>
          </p:nvSpPr>
          <p:spPr bwMode="auto">
            <a:xfrm>
              <a:off x="2018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07" name="Rectangle 3559"/>
            <p:cNvSpPr>
              <a:spLocks noChangeArrowheads="1"/>
            </p:cNvSpPr>
            <p:nvPr/>
          </p:nvSpPr>
          <p:spPr bwMode="auto">
            <a:xfrm>
              <a:off x="2064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08" name="Rectangle 3560"/>
            <p:cNvSpPr>
              <a:spLocks noChangeArrowheads="1"/>
            </p:cNvSpPr>
            <p:nvPr/>
          </p:nvSpPr>
          <p:spPr bwMode="auto">
            <a:xfrm>
              <a:off x="2109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09" name="Rectangle 3561"/>
            <p:cNvSpPr>
              <a:spLocks noChangeArrowheads="1"/>
            </p:cNvSpPr>
            <p:nvPr/>
          </p:nvSpPr>
          <p:spPr bwMode="auto">
            <a:xfrm>
              <a:off x="2155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10" name="Rectangle 3562"/>
            <p:cNvSpPr>
              <a:spLocks noChangeArrowheads="1"/>
            </p:cNvSpPr>
            <p:nvPr/>
          </p:nvSpPr>
          <p:spPr bwMode="auto">
            <a:xfrm>
              <a:off x="2200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11" name="Rectangle 3563"/>
            <p:cNvSpPr>
              <a:spLocks noChangeArrowheads="1"/>
            </p:cNvSpPr>
            <p:nvPr/>
          </p:nvSpPr>
          <p:spPr bwMode="auto">
            <a:xfrm>
              <a:off x="2245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12" name="Rectangle 3564"/>
            <p:cNvSpPr>
              <a:spLocks noChangeArrowheads="1"/>
            </p:cNvSpPr>
            <p:nvPr/>
          </p:nvSpPr>
          <p:spPr bwMode="auto">
            <a:xfrm>
              <a:off x="2291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13" name="Rectangle 3565"/>
            <p:cNvSpPr>
              <a:spLocks noChangeArrowheads="1"/>
            </p:cNvSpPr>
            <p:nvPr/>
          </p:nvSpPr>
          <p:spPr bwMode="auto">
            <a:xfrm>
              <a:off x="2336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14" name="Rectangle 3566"/>
            <p:cNvSpPr>
              <a:spLocks noChangeArrowheads="1"/>
            </p:cNvSpPr>
            <p:nvPr/>
          </p:nvSpPr>
          <p:spPr bwMode="auto">
            <a:xfrm>
              <a:off x="2382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15" name="Rectangle 3567"/>
            <p:cNvSpPr>
              <a:spLocks noChangeArrowheads="1"/>
            </p:cNvSpPr>
            <p:nvPr/>
          </p:nvSpPr>
          <p:spPr bwMode="auto">
            <a:xfrm>
              <a:off x="2427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16" name="Rectangle 3568"/>
            <p:cNvSpPr>
              <a:spLocks noChangeArrowheads="1"/>
            </p:cNvSpPr>
            <p:nvPr/>
          </p:nvSpPr>
          <p:spPr bwMode="auto">
            <a:xfrm>
              <a:off x="2472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17" name="Rectangle 3569"/>
            <p:cNvSpPr>
              <a:spLocks noChangeArrowheads="1"/>
            </p:cNvSpPr>
            <p:nvPr/>
          </p:nvSpPr>
          <p:spPr bwMode="auto">
            <a:xfrm>
              <a:off x="2518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18" name="Rectangle 3570"/>
            <p:cNvSpPr>
              <a:spLocks noChangeArrowheads="1"/>
            </p:cNvSpPr>
            <p:nvPr/>
          </p:nvSpPr>
          <p:spPr bwMode="auto">
            <a:xfrm>
              <a:off x="2563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19" name="Rectangle 3571"/>
            <p:cNvSpPr>
              <a:spLocks noChangeArrowheads="1"/>
            </p:cNvSpPr>
            <p:nvPr/>
          </p:nvSpPr>
          <p:spPr bwMode="auto">
            <a:xfrm>
              <a:off x="2609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20" name="Rectangle 3572"/>
            <p:cNvSpPr>
              <a:spLocks noChangeArrowheads="1"/>
            </p:cNvSpPr>
            <p:nvPr/>
          </p:nvSpPr>
          <p:spPr bwMode="auto">
            <a:xfrm>
              <a:off x="2654" y="333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21" name="Rectangle 3573"/>
            <p:cNvSpPr>
              <a:spLocks noChangeArrowheads="1"/>
            </p:cNvSpPr>
            <p:nvPr/>
          </p:nvSpPr>
          <p:spPr bwMode="auto">
            <a:xfrm>
              <a:off x="1474" y="32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22" name="Rectangle 3574"/>
            <p:cNvSpPr>
              <a:spLocks noChangeArrowheads="1"/>
            </p:cNvSpPr>
            <p:nvPr/>
          </p:nvSpPr>
          <p:spPr bwMode="auto">
            <a:xfrm>
              <a:off x="1519" y="32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23" name="Rectangle 3575"/>
            <p:cNvSpPr>
              <a:spLocks noChangeArrowheads="1"/>
            </p:cNvSpPr>
            <p:nvPr/>
          </p:nvSpPr>
          <p:spPr bwMode="auto">
            <a:xfrm>
              <a:off x="1564" y="32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24" name="Rectangle 3576"/>
            <p:cNvSpPr>
              <a:spLocks noChangeArrowheads="1"/>
            </p:cNvSpPr>
            <p:nvPr/>
          </p:nvSpPr>
          <p:spPr bwMode="auto">
            <a:xfrm>
              <a:off x="1610" y="329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25" name="Rectangle 3577"/>
            <p:cNvSpPr>
              <a:spLocks noChangeArrowheads="1"/>
            </p:cNvSpPr>
            <p:nvPr/>
          </p:nvSpPr>
          <p:spPr bwMode="auto">
            <a:xfrm>
              <a:off x="1655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26" name="Rectangle 3578"/>
            <p:cNvSpPr>
              <a:spLocks noChangeArrowheads="1"/>
            </p:cNvSpPr>
            <p:nvPr/>
          </p:nvSpPr>
          <p:spPr bwMode="auto">
            <a:xfrm>
              <a:off x="1701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27" name="Rectangle 3579"/>
            <p:cNvSpPr>
              <a:spLocks noChangeArrowheads="1"/>
            </p:cNvSpPr>
            <p:nvPr/>
          </p:nvSpPr>
          <p:spPr bwMode="auto">
            <a:xfrm>
              <a:off x="1746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28" name="Rectangle 3580"/>
            <p:cNvSpPr>
              <a:spLocks noChangeArrowheads="1"/>
            </p:cNvSpPr>
            <p:nvPr/>
          </p:nvSpPr>
          <p:spPr bwMode="auto">
            <a:xfrm>
              <a:off x="1791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29" name="Rectangle 3581"/>
            <p:cNvSpPr>
              <a:spLocks noChangeArrowheads="1"/>
            </p:cNvSpPr>
            <p:nvPr/>
          </p:nvSpPr>
          <p:spPr bwMode="auto">
            <a:xfrm>
              <a:off x="1837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30" name="Rectangle 3582"/>
            <p:cNvSpPr>
              <a:spLocks noChangeArrowheads="1"/>
            </p:cNvSpPr>
            <p:nvPr/>
          </p:nvSpPr>
          <p:spPr bwMode="auto">
            <a:xfrm>
              <a:off x="1882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31" name="Rectangle 3583"/>
            <p:cNvSpPr>
              <a:spLocks noChangeArrowheads="1"/>
            </p:cNvSpPr>
            <p:nvPr/>
          </p:nvSpPr>
          <p:spPr bwMode="auto">
            <a:xfrm>
              <a:off x="1928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32" name="Rectangle 3584"/>
            <p:cNvSpPr>
              <a:spLocks noChangeArrowheads="1"/>
            </p:cNvSpPr>
            <p:nvPr/>
          </p:nvSpPr>
          <p:spPr bwMode="auto">
            <a:xfrm>
              <a:off x="1973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33" name="Rectangle 3585"/>
            <p:cNvSpPr>
              <a:spLocks noChangeArrowheads="1"/>
            </p:cNvSpPr>
            <p:nvPr/>
          </p:nvSpPr>
          <p:spPr bwMode="auto">
            <a:xfrm>
              <a:off x="2018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34" name="Rectangle 3586"/>
            <p:cNvSpPr>
              <a:spLocks noChangeArrowheads="1"/>
            </p:cNvSpPr>
            <p:nvPr/>
          </p:nvSpPr>
          <p:spPr bwMode="auto">
            <a:xfrm>
              <a:off x="2064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35" name="Rectangle 3587"/>
            <p:cNvSpPr>
              <a:spLocks noChangeArrowheads="1"/>
            </p:cNvSpPr>
            <p:nvPr/>
          </p:nvSpPr>
          <p:spPr bwMode="auto">
            <a:xfrm>
              <a:off x="2109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36" name="Rectangle 3588"/>
            <p:cNvSpPr>
              <a:spLocks noChangeArrowheads="1"/>
            </p:cNvSpPr>
            <p:nvPr/>
          </p:nvSpPr>
          <p:spPr bwMode="auto">
            <a:xfrm>
              <a:off x="2155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37" name="Rectangle 3589"/>
            <p:cNvSpPr>
              <a:spLocks noChangeArrowheads="1"/>
            </p:cNvSpPr>
            <p:nvPr/>
          </p:nvSpPr>
          <p:spPr bwMode="auto">
            <a:xfrm>
              <a:off x="2200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38" name="Rectangle 3590"/>
            <p:cNvSpPr>
              <a:spLocks noChangeArrowheads="1"/>
            </p:cNvSpPr>
            <p:nvPr/>
          </p:nvSpPr>
          <p:spPr bwMode="auto">
            <a:xfrm>
              <a:off x="2245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39" name="Rectangle 3591"/>
            <p:cNvSpPr>
              <a:spLocks noChangeArrowheads="1"/>
            </p:cNvSpPr>
            <p:nvPr/>
          </p:nvSpPr>
          <p:spPr bwMode="auto">
            <a:xfrm>
              <a:off x="2291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40" name="Rectangle 3592"/>
            <p:cNvSpPr>
              <a:spLocks noChangeArrowheads="1"/>
            </p:cNvSpPr>
            <p:nvPr/>
          </p:nvSpPr>
          <p:spPr bwMode="auto">
            <a:xfrm>
              <a:off x="2336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41" name="Rectangle 3593"/>
            <p:cNvSpPr>
              <a:spLocks noChangeArrowheads="1"/>
            </p:cNvSpPr>
            <p:nvPr/>
          </p:nvSpPr>
          <p:spPr bwMode="auto">
            <a:xfrm>
              <a:off x="2382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42" name="Rectangle 3594"/>
            <p:cNvSpPr>
              <a:spLocks noChangeArrowheads="1"/>
            </p:cNvSpPr>
            <p:nvPr/>
          </p:nvSpPr>
          <p:spPr bwMode="auto">
            <a:xfrm>
              <a:off x="2427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43" name="Rectangle 3595"/>
            <p:cNvSpPr>
              <a:spLocks noChangeArrowheads="1"/>
            </p:cNvSpPr>
            <p:nvPr/>
          </p:nvSpPr>
          <p:spPr bwMode="auto">
            <a:xfrm>
              <a:off x="2472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44" name="Rectangle 3596"/>
            <p:cNvSpPr>
              <a:spLocks noChangeArrowheads="1"/>
            </p:cNvSpPr>
            <p:nvPr/>
          </p:nvSpPr>
          <p:spPr bwMode="auto">
            <a:xfrm>
              <a:off x="2518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45" name="Rectangle 3597"/>
            <p:cNvSpPr>
              <a:spLocks noChangeArrowheads="1"/>
            </p:cNvSpPr>
            <p:nvPr/>
          </p:nvSpPr>
          <p:spPr bwMode="auto">
            <a:xfrm>
              <a:off x="2563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46" name="Rectangle 3598"/>
            <p:cNvSpPr>
              <a:spLocks noChangeArrowheads="1"/>
            </p:cNvSpPr>
            <p:nvPr/>
          </p:nvSpPr>
          <p:spPr bwMode="auto">
            <a:xfrm>
              <a:off x="2609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47" name="Rectangle 3599"/>
            <p:cNvSpPr>
              <a:spLocks noChangeArrowheads="1"/>
            </p:cNvSpPr>
            <p:nvPr/>
          </p:nvSpPr>
          <p:spPr bwMode="auto">
            <a:xfrm>
              <a:off x="2654" y="3295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48" name="Rectangle 3600"/>
            <p:cNvSpPr>
              <a:spLocks noChangeArrowheads="1"/>
            </p:cNvSpPr>
            <p:nvPr/>
          </p:nvSpPr>
          <p:spPr bwMode="auto">
            <a:xfrm>
              <a:off x="1474" y="324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49" name="Rectangle 3601"/>
            <p:cNvSpPr>
              <a:spLocks noChangeArrowheads="1"/>
            </p:cNvSpPr>
            <p:nvPr/>
          </p:nvSpPr>
          <p:spPr bwMode="auto">
            <a:xfrm>
              <a:off x="1519" y="324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50" name="Rectangle 3602"/>
            <p:cNvSpPr>
              <a:spLocks noChangeArrowheads="1"/>
            </p:cNvSpPr>
            <p:nvPr/>
          </p:nvSpPr>
          <p:spPr bwMode="auto">
            <a:xfrm>
              <a:off x="1564" y="324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51" name="Rectangle 3603"/>
            <p:cNvSpPr>
              <a:spLocks noChangeArrowheads="1"/>
            </p:cNvSpPr>
            <p:nvPr/>
          </p:nvSpPr>
          <p:spPr bwMode="auto">
            <a:xfrm>
              <a:off x="1610" y="324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52" name="Rectangle 3604"/>
            <p:cNvSpPr>
              <a:spLocks noChangeArrowheads="1"/>
            </p:cNvSpPr>
            <p:nvPr/>
          </p:nvSpPr>
          <p:spPr bwMode="auto">
            <a:xfrm>
              <a:off x="1655" y="32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53" name="Rectangle 3605"/>
            <p:cNvSpPr>
              <a:spLocks noChangeArrowheads="1"/>
            </p:cNvSpPr>
            <p:nvPr/>
          </p:nvSpPr>
          <p:spPr bwMode="auto">
            <a:xfrm>
              <a:off x="1701" y="32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54" name="Rectangle 3606"/>
            <p:cNvSpPr>
              <a:spLocks noChangeArrowheads="1"/>
            </p:cNvSpPr>
            <p:nvPr/>
          </p:nvSpPr>
          <p:spPr bwMode="auto">
            <a:xfrm>
              <a:off x="1746" y="32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55" name="Rectangle 3607"/>
            <p:cNvSpPr>
              <a:spLocks noChangeArrowheads="1"/>
            </p:cNvSpPr>
            <p:nvPr/>
          </p:nvSpPr>
          <p:spPr bwMode="auto">
            <a:xfrm>
              <a:off x="1791" y="32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56" name="Rectangle 3608"/>
            <p:cNvSpPr>
              <a:spLocks noChangeArrowheads="1"/>
            </p:cNvSpPr>
            <p:nvPr/>
          </p:nvSpPr>
          <p:spPr bwMode="auto">
            <a:xfrm>
              <a:off x="1837" y="324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57" name="Rectangle 3609"/>
            <p:cNvSpPr>
              <a:spLocks noChangeArrowheads="1"/>
            </p:cNvSpPr>
            <p:nvPr/>
          </p:nvSpPr>
          <p:spPr bwMode="auto">
            <a:xfrm>
              <a:off x="1882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58" name="Rectangle 3610"/>
            <p:cNvSpPr>
              <a:spLocks noChangeArrowheads="1"/>
            </p:cNvSpPr>
            <p:nvPr/>
          </p:nvSpPr>
          <p:spPr bwMode="auto">
            <a:xfrm>
              <a:off x="1928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59" name="Rectangle 3611"/>
            <p:cNvSpPr>
              <a:spLocks noChangeArrowheads="1"/>
            </p:cNvSpPr>
            <p:nvPr/>
          </p:nvSpPr>
          <p:spPr bwMode="auto">
            <a:xfrm>
              <a:off x="1973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60" name="Rectangle 3612"/>
            <p:cNvSpPr>
              <a:spLocks noChangeArrowheads="1"/>
            </p:cNvSpPr>
            <p:nvPr/>
          </p:nvSpPr>
          <p:spPr bwMode="auto">
            <a:xfrm>
              <a:off x="2018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61" name="Rectangle 3613"/>
            <p:cNvSpPr>
              <a:spLocks noChangeArrowheads="1"/>
            </p:cNvSpPr>
            <p:nvPr/>
          </p:nvSpPr>
          <p:spPr bwMode="auto">
            <a:xfrm>
              <a:off x="2064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62" name="Rectangle 3614"/>
            <p:cNvSpPr>
              <a:spLocks noChangeArrowheads="1"/>
            </p:cNvSpPr>
            <p:nvPr/>
          </p:nvSpPr>
          <p:spPr bwMode="auto">
            <a:xfrm>
              <a:off x="2109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63" name="Rectangle 3615"/>
            <p:cNvSpPr>
              <a:spLocks noChangeArrowheads="1"/>
            </p:cNvSpPr>
            <p:nvPr/>
          </p:nvSpPr>
          <p:spPr bwMode="auto">
            <a:xfrm>
              <a:off x="2155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64" name="Rectangle 3616"/>
            <p:cNvSpPr>
              <a:spLocks noChangeArrowheads="1"/>
            </p:cNvSpPr>
            <p:nvPr/>
          </p:nvSpPr>
          <p:spPr bwMode="auto">
            <a:xfrm>
              <a:off x="2200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65" name="Rectangle 3617"/>
            <p:cNvSpPr>
              <a:spLocks noChangeArrowheads="1"/>
            </p:cNvSpPr>
            <p:nvPr/>
          </p:nvSpPr>
          <p:spPr bwMode="auto">
            <a:xfrm>
              <a:off x="2245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66" name="Rectangle 3618"/>
            <p:cNvSpPr>
              <a:spLocks noChangeArrowheads="1"/>
            </p:cNvSpPr>
            <p:nvPr/>
          </p:nvSpPr>
          <p:spPr bwMode="auto">
            <a:xfrm>
              <a:off x="2291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67" name="Rectangle 3619"/>
            <p:cNvSpPr>
              <a:spLocks noChangeArrowheads="1"/>
            </p:cNvSpPr>
            <p:nvPr/>
          </p:nvSpPr>
          <p:spPr bwMode="auto">
            <a:xfrm>
              <a:off x="2336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68" name="Rectangle 3620"/>
            <p:cNvSpPr>
              <a:spLocks noChangeArrowheads="1"/>
            </p:cNvSpPr>
            <p:nvPr/>
          </p:nvSpPr>
          <p:spPr bwMode="auto">
            <a:xfrm>
              <a:off x="2382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69" name="Rectangle 3621"/>
            <p:cNvSpPr>
              <a:spLocks noChangeArrowheads="1"/>
            </p:cNvSpPr>
            <p:nvPr/>
          </p:nvSpPr>
          <p:spPr bwMode="auto">
            <a:xfrm>
              <a:off x="2427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70" name="Rectangle 3622"/>
            <p:cNvSpPr>
              <a:spLocks noChangeArrowheads="1"/>
            </p:cNvSpPr>
            <p:nvPr/>
          </p:nvSpPr>
          <p:spPr bwMode="auto">
            <a:xfrm>
              <a:off x="2472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71" name="Rectangle 3623"/>
            <p:cNvSpPr>
              <a:spLocks noChangeArrowheads="1"/>
            </p:cNvSpPr>
            <p:nvPr/>
          </p:nvSpPr>
          <p:spPr bwMode="auto">
            <a:xfrm>
              <a:off x="2518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72" name="Rectangle 3624"/>
            <p:cNvSpPr>
              <a:spLocks noChangeArrowheads="1"/>
            </p:cNvSpPr>
            <p:nvPr/>
          </p:nvSpPr>
          <p:spPr bwMode="auto">
            <a:xfrm>
              <a:off x="2563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73" name="Rectangle 3625"/>
            <p:cNvSpPr>
              <a:spLocks noChangeArrowheads="1"/>
            </p:cNvSpPr>
            <p:nvPr/>
          </p:nvSpPr>
          <p:spPr bwMode="auto">
            <a:xfrm>
              <a:off x="2609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74" name="Rectangle 3626"/>
            <p:cNvSpPr>
              <a:spLocks noChangeArrowheads="1"/>
            </p:cNvSpPr>
            <p:nvPr/>
          </p:nvSpPr>
          <p:spPr bwMode="auto">
            <a:xfrm>
              <a:off x="2654" y="324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75" name="Rectangle 3627"/>
            <p:cNvSpPr>
              <a:spLocks noChangeArrowheads="1"/>
            </p:cNvSpPr>
            <p:nvPr/>
          </p:nvSpPr>
          <p:spPr bwMode="auto">
            <a:xfrm>
              <a:off x="1474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76" name="Rectangle 3628"/>
            <p:cNvSpPr>
              <a:spLocks noChangeArrowheads="1"/>
            </p:cNvSpPr>
            <p:nvPr/>
          </p:nvSpPr>
          <p:spPr bwMode="auto">
            <a:xfrm>
              <a:off x="1519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77" name="Rectangle 3629"/>
            <p:cNvSpPr>
              <a:spLocks noChangeArrowheads="1"/>
            </p:cNvSpPr>
            <p:nvPr/>
          </p:nvSpPr>
          <p:spPr bwMode="auto">
            <a:xfrm>
              <a:off x="1564" y="320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78" name="Rectangle 3630"/>
            <p:cNvSpPr>
              <a:spLocks noChangeArrowheads="1"/>
            </p:cNvSpPr>
            <p:nvPr/>
          </p:nvSpPr>
          <p:spPr bwMode="auto">
            <a:xfrm>
              <a:off x="1610" y="320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79" name="Rectangle 3631"/>
            <p:cNvSpPr>
              <a:spLocks noChangeArrowheads="1"/>
            </p:cNvSpPr>
            <p:nvPr/>
          </p:nvSpPr>
          <p:spPr bwMode="auto">
            <a:xfrm>
              <a:off x="1655" y="320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80" name="Rectangle 3632"/>
            <p:cNvSpPr>
              <a:spLocks noChangeArrowheads="1"/>
            </p:cNvSpPr>
            <p:nvPr/>
          </p:nvSpPr>
          <p:spPr bwMode="auto">
            <a:xfrm>
              <a:off x="1701" y="320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81" name="Rectangle 3633"/>
            <p:cNvSpPr>
              <a:spLocks noChangeArrowheads="1"/>
            </p:cNvSpPr>
            <p:nvPr/>
          </p:nvSpPr>
          <p:spPr bwMode="auto">
            <a:xfrm>
              <a:off x="1746" y="320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82" name="Rectangle 3634"/>
            <p:cNvSpPr>
              <a:spLocks noChangeArrowheads="1"/>
            </p:cNvSpPr>
            <p:nvPr/>
          </p:nvSpPr>
          <p:spPr bwMode="auto">
            <a:xfrm>
              <a:off x="1791" y="320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83" name="Rectangle 3635"/>
            <p:cNvSpPr>
              <a:spLocks noChangeArrowheads="1"/>
            </p:cNvSpPr>
            <p:nvPr/>
          </p:nvSpPr>
          <p:spPr bwMode="auto">
            <a:xfrm>
              <a:off x="1837" y="320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84" name="Rectangle 3636"/>
            <p:cNvSpPr>
              <a:spLocks noChangeArrowheads="1"/>
            </p:cNvSpPr>
            <p:nvPr/>
          </p:nvSpPr>
          <p:spPr bwMode="auto">
            <a:xfrm>
              <a:off x="1882" y="320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85" name="Rectangle 3637"/>
            <p:cNvSpPr>
              <a:spLocks noChangeArrowheads="1"/>
            </p:cNvSpPr>
            <p:nvPr/>
          </p:nvSpPr>
          <p:spPr bwMode="auto">
            <a:xfrm>
              <a:off x="1928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86" name="Rectangle 3638"/>
            <p:cNvSpPr>
              <a:spLocks noChangeArrowheads="1"/>
            </p:cNvSpPr>
            <p:nvPr/>
          </p:nvSpPr>
          <p:spPr bwMode="auto">
            <a:xfrm>
              <a:off x="1973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87" name="Rectangle 3639"/>
            <p:cNvSpPr>
              <a:spLocks noChangeArrowheads="1"/>
            </p:cNvSpPr>
            <p:nvPr/>
          </p:nvSpPr>
          <p:spPr bwMode="auto">
            <a:xfrm>
              <a:off x="2018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88" name="Rectangle 3640"/>
            <p:cNvSpPr>
              <a:spLocks noChangeArrowheads="1"/>
            </p:cNvSpPr>
            <p:nvPr/>
          </p:nvSpPr>
          <p:spPr bwMode="auto">
            <a:xfrm>
              <a:off x="2064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89" name="Rectangle 3641"/>
            <p:cNvSpPr>
              <a:spLocks noChangeArrowheads="1"/>
            </p:cNvSpPr>
            <p:nvPr/>
          </p:nvSpPr>
          <p:spPr bwMode="auto">
            <a:xfrm>
              <a:off x="2109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90" name="Rectangle 3642"/>
            <p:cNvSpPr>
              <a:spLocks noChangeArrowheads="1"/>
            </p:cNvSpPr>
            <p:nvPr/>
          </p:nvSpPr>
          <p:spPr bwMode="auto">
            <a:xfrm>
              <a:off x="2155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91" name="Rectangle 3643"/>
            <p:cNvSpPr>
              <a:spLocks noChangeArrowheads="1"/>
            </p:cNvSpPr>
            <p:nvPr/>
          </p:nvSpPr>
          <p:spPr bwMode="auto">
            <a:xfrm>
              <a:off x="2200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92" name="Rectangle 3644"/>
            <p:cNvSpPr>
              <a:spLocks noChangeArrowheads="1"/>
            </p:cNvSpPr>
            <p:nvPr/>
          </p:nvSpPr>
          <p:spPr bwMode="auto">
            <a:xfrm>
              <a:off x="2245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93" name="Rectangle 3645"/>
            <p:cNvSpPr>
              <a:spLocks noChangeArrowheads="1"/>
            </p:cNvSpPr>
            <p:nvPr/>
          </p:nvSpPr>
          <p:spPr bwMode="auto">
            <a:xfrm>
              <a:off x="2291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94" name="Rectangle 3646"/>
            <p:cNvSpPr>
              <a:spLocks noChangeArrowheads="1"/>
            </p:cNvSpPr>
            <p:nvPr/>
          </p:nvSpPr>
          <p:spPr bwMode="auto">
            <a:xfrm>
              <a:off x="2336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95" name="Rectangle 3647"/>
            <p:cNvSpPr>
              <a:spLocks noChangeArrowheads="1"/>
            </p:cNvSpPr>
            <p:nvPr/>
          </p:nvSpPr>
          <p:spPr bwMode="auto">
            <a:xfrm>
              <a:off x="2382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96" name="Rectangle 3648"/>
            <p:cNvSpPr>
              <a:spLocks noChangeArrowheads="1"/>
            </p:cNvSpPr>
            <p:nvPr/>
          </p:nvSpPr>
          <p:spPr bwMode="auto">
            <a:xfrm>
              <a:off x="2426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97" name="Rectangle 3649"/>
            <p:cNvSpPr>
              <a:spLocks noChangeArrowheads="1"/>
            </p:cNvSpPr>
            <p:nvPr/>
          </p:nvSpPr>
          <p:spPr bwMode="auto">
            <a:xfrm>
              <a:off x="2471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98" name="Rectangle 3650"/>
            <p:cNvSpPr>
              <a:spLocks noChangeArrowheads="1"/>
            </p:cNvSpPr>
            <p:nvPr/>
          </p:nvSpPr>
          <p:spPr bwMode="auto">
            <a:xfrm>
              <a:off x="2517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899" name="Rectangle 3651"/>
            <p:cNvSpPr>
              <a:spLocks noChangeArrowheads="1"/>
            </p:cNvSpPr>
            <p:nvPr/>
          </p:nvSpPr>
          <p:spPr bwMode="auto">
            <a:xfrm>
              <a:off x="2562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00" name="Rectangle 3652"/>
            <p:cNvSpPr>
              <a:spLocks noChangeArrowheads="1"/>
            </p:cNvSpPr>
            <p:nvPr/>
          </p:nvSpPr>
          <p:spPr bwMode="auto">
            <a:xfrm>
              <a:off x="2608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01" name="Rectangle 3653"/>
            <p:cNvSpPr>
              <a:spLocks noChangeArrowheads="1"/>
            </p:cNvSpPr>
            <p:nvPr/>
          </p:nvSpPr>
          <p:spPr bwMode="auto">
            <a:xfrm>
              <a:off x="2653" y="320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02" name="Rectangle 3654"/>
            <p:cNvSpPr>
              <a:spLocks noChangeArrowheads="1"/>
            </p:cNvSpPr>
            <p:nvPr/>
          </p:nvSpPr>
          <p:spPr bwMode="auto">
            <a:xfrm>
              <a:off x="1474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03" name="Rectangle 3655"/>
            <p:cNvSpPr>
              <a:spLocks noChangeArrowheads="1"/>
            </p:cNvSpPr>
            <p:nvPr/>
          </p:nvSpPr>
          <p:spPr bwMode="auto">
            <a:xfrm>
              <a:off x="1519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04" name="Rectangle 3656"/>
            <p:cNvSpPr>
              <a:spLocks noChangeArrowheads="1"/>
            </p:cNvSpPr>
            <p:nvPr/>
          </p:nvSpPr>
          <p:spPr bwMode="auto">
            <a:xfrm>
              <a:off x="1564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05" name="Rectangle 3657"/>
            <p:cNvSpPr>
              <a:spLocks noChangeArrowheads="1"/>
            </p:cNvSpPr>
            <p:nvPr/>
          </p:nvSpPr>
          <p:spPr bwMode="auto">
            <a:xfrm>
              <a:off x="1610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06" name="Rectangle 3658"/>
            <p:cNvSpPr>
              <a:spLocks noChangeArrowheads="1"/>
            </p:cNvSpPr>
            <p:nvPr/>
          </p:nvSpPr>
          <p:spPr bwMode="auto">
            <a:xfrm>
              <a:off x="1655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07" name="Rectangle 3659"/>
            <p:cNvSpPr>
              <a:spLocks noChangeArrowheads="1"/>
            </p:cNvSpPr>
            <p:nvPr/>
          </p:nvSpPr>
          <p:spPr bwMode="auto">
            <a:xfrm>
              <a:off x="1701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08" name="Rectangle 3660"/>
            <p:cNvSpPr>
              <a:spLocks noChangeArrowheads="1"/>
            </p:cNvSpPr>
            <p:nvPr/>
          </p:nvSpPr>
          <p:spPr bwMode="auto">
            <a:xfrm>
              <a:off x="1746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09" name="Rectangle 3661"/>
            <p:cNvSpPr>
              <a:spLocks noChangeArrowheads="1"/>
            </p:cNvSpPr>
            <p:nvPr/>
          </p:nvSpPr>
          <p:spPr bwMode="auto">
            <a:xfrm>
              <a:off x="1791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10" name="Rectangle 3662"/>
            <p:cNvSpPr>
              <a:spLocks noChangeArrowheads="1"/>
            </p:cNvSpPr>
            <p:nvPr/>
          </p:nvSpPr>
          <p:spPr bwMode="auto">
            <a:xfrm>
              <a:off x="1837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11" name="Rectangle 3663"/>
            <p:cNvSpPr>
              <a:spLocks noChangeArrowheads="1"/>
            </p:cNvSpPr>
            <p:nvPr/>
          </p:nvSpPr>
          <p:spPr bwMode="auto">
            <a:xfrm>
              <a:off x="1882" y="315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12" name="Rectangle 3664"/>
            <p:cNvSpPr>
              <a:spLocks noChangeArrowheads="1"/>
            </p:cNvSpPr>
            <p:nvPr/>
          </p:nvSpPr>
          <p:spPr bwMode="auto">
            <a:xfrm>
              <a:off x="1928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13" name="Rectangle 3665"/>
            <p:cNvSpPr>
              <a:spLocks noChangeArrowheads="1"/>
            </p:cNvSpPr>
            <p:nvPr/>
          </p:nvSpPr>
          <p:spPr bwMode="auto">
            <a:xfrm>
              <a:off x="1973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14" name="Rectangle 3666"/>
            <p:cNvSpPr>
              <a:spLocks noChangeArrowheads="1"/>
            </p:cNvSpPr>
            <p:nvPr/>
          </p:nvSpPr>
          <p:spPr bwMode="auto">
            <a:xfrm>
              <a:off x="2018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15" name="Rectangle 3667"/>
            <p:cNvSpPr>
              <a:spLocks noChangeArrowheads="1"/>
            </p:cNvSpPr>
            <p:nvPr/>
          </p:nvSpPr>
          <p:spPr bwMode="auto">
            <a:xfrm>
              <a:off x="2064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16" name="Rectangle 3668"/>
            <p:cNvSpPr>
              <a:spLocks noChangeArrowheads="1"/>
            </p:cNvSpPr>
            <p:nvPr/>
          </p:nvSpPr>
          <p:spPr bwMode="auto">
            <a:xfrm>
              <a:off x="2109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17" name="Rectangle 3669"/>
            <p:cNvSpPr>
              <a:spLocks noChangeArrowheads="1"/>
            </p:cNvSpPr>
            <p:nvPr/>
          </p:nvSpPr>
          <p:spPr bwMode="auto">
            <a:xfrm>
              <a:off x="2155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18" name="Rectangle 3670"/>
            <p:cNvSpPr>
              <a:spLocks noChangeArrowheads="1"/>
            </p:cNvSpPr>
            <p:nvPr/>
          </p:nvSpPr>
          <p:spPr bwMode="auto">
            <a:xfrm>
              <a:off x="2200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19" name="Rectangle 3671"/>
            <p:cNvSpPr>
              <a:spLocks noChangeArrowheads="1"/>
            </p:cNvSpPr>
            <p:nvPr/>
          </p:nvSpPr>
          <p:spPr bwMode="auto">
            <a:xfrm>
              <a:off x="2245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20" name="Rectangle 3672"/>
            <p:cNvSpPr>
              <a:spLocks noChangeArrowheads="1"/>
            </p:cNvSpPr>
            <p:nvPr/>
          </p:nvSpPr>
          <p:spPr bwMode="auto">
            <a:xfrm>
              <a:off x="2291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21" name="Rectangle 3673"/>
            <p:cNvSpPr>
              <a:spLocks noChangeArrowheads="1"/>
            </p:cNvSpPr>
            <p:nvPr/>
          </p:nvSpPr>
          <p:spPr bwMode="auto">
            <a:xfrm>
              <a:off x="2336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22" name="Rectangle 3674"/>
            <p:cNvSpPr>
              <a:spLocks noChangeArrowheads="1"/>
            </p:cNvSpPr>
            <p:nvPr/>
          </p:nvSpPr>
          <p:spPr bwMode="auto">
            <a:xfrm>
              <a:off x="2382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23" name="Rectangle 3675"/>
            <p:cNvSpPr>
              <a:spLocks noChangeArrowheads="1"/>
            </p:cNvSpPr>
            <p:nvPr/>
          </p:nvSpPr>
          <p:spPr bwMode="auto">
            <a:xfrm>
              <a:off x="2426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24" name="Rectangle 3676"/>
            <p:cNvSpPr>
              <a:spLocks noChangeArrowheads="1"/>
            </p:cNvSpPr>
            <p:nvPr/>
          </p:nvSpPr>
          <p:spPr bwMode="auto">
            <a:xfrm>
              <a:off x="2471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25" name="Rectangle 3677"/>
            <p:cNvSpPr>
              <a:spLocks noChangeArrowheads="1"/>
            </p:cNvSpPr>
            <p:nvPr/>
          </p:nvSpPr>
          <p:spPr bwMode="auto">
            <a:xfrm>
              <a:off x="2517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26" name="Rectangle 3678"/>
            <p:cNvSpPr>
              <a:spLocks noChangeArrowheads="1"/>
            </p:cNvSpPr>
            <p:nvPr/>
          </p:nvSpPr>
          <p:spPr bwMode="auto">
            <a:xfrm>
              <a:off x="2562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27" name="Rectangle 3679"/>
            <p:cNvSpPr>
              <a:spLocks noChangeArrowheads="1"/>
            </p:cNvSpPr>
            <p:nvPr/>
          </p:nvSpPr>
          <p:spPr bwMode="auto">
            <a:xfrm>
              <a:off x="2608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28" name="Rectangle 3680"/>
            <p:cNvSpPr>
              <a:spLocks noChangeArrowheads="1"/>
            </p:cNvSpPr>
            <p:nvPr/>
          </p:nvSpPr>
          <p:spPr bwMode="auto">
            <a:xfrm>
              <a:off x="2653" y="315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29" name="Rectangle 3681"/>
            <p:cNvSpPr>
              <a:spLocks noChangeArrowheads="1"/>
            </p:cNvSpPr>
            <p:nvPr/>
          </p:nvSpPr>
          <p:spPr bwMode="auto">
            <a:xfrm>
              <a:off x="1474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30" name="Rectangle 3682"/>
            <p:cNvSpPr>
              <a:spLocks noChangeArrowheads="1"/>
            </p:cNvSpPr>
            <p:nvPr/>
          </p:nvSpPr>
          <p:spPr bwMode="auto">
            <a:xfrm>
              <a:off x="1519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31" name="Rectangle 3683"/>
            <p:cNvSpPr>
              <a:spLocks noChangeArrowheads="1"/>
            </p:cNvSpPr>
            <p:nvPr/>
          </p:nvSpPr>
          <p:spPr bwMode="auto">
            <a:xfrm>
              <a:off x="1564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32" name="Rectangle 3684"/>
            <p:cNvSpPr>
              <a:spLocks noChangeArrowheads="1"/>
            </p:cNvSpPr>
            <p:nvPr/>
          </p:nvSpPr>
          <p:spPr bwMode="auto">
            <a:xfrm>
              <a:off x="1610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33" name="Rectangle 3685"/>
            <p:cNvSpPr>
              <a:spLocks noChangeArrowheads="1"/>
            </p:cNvSpPr>
            <p:nvPr/>
          </p:nvSpPr>
          <p:spPr bwMode="auto">
            <a:xfrm>
              <a:off x="1655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34" name="Rectangle 3686"/>
            <p:cNvSpPr>
              <a:spLocks noChangeArrowheads="1"/>
            </p:cNvSpPr>
            <p:nvPr/>
          </p:nvSpPr>
          <p:spPr bwMode="auto">
            <a:xfrm>
              <a:off x="1701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35" name="Rectangle 3687"/>
            <p:cNvSpPr>
              <a:spLocks noChangeArrowheads="1"/>
            </p:cNvSpPr>
            <p:nvPr/>
          </p:nvSpPr>
          <p:spPr bwMode="auto">
            <a:xfrm>
              <a:off x="1746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36" name="Rectangle 3688"/>
            <p:cNvSpPr>
              <a:spLocks noChangeArrowheads="1"/>
            </p:cNvSpPr>
            <p:nvPr/>
          </p:nvSpPr>
          <p:spPr bwMode="auto">
            <a:xfrm>
              <a:off x="1791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37" name="Rectangle 3689"/>
            <p:cNvSpPr>
              <a:spLocks noChangeArrowheads="1"/>
            </p:cNvSpPr>
            <p:nvPr/>
          </p:nvSpPr>
          <p:spPr bwMode="auto">
            <a:xfrm>
              <a:off x="1837" y="311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38" name="Rectangle 3690"/>
            <p:cNvSpPr>
              <a:spLocks noChangeArrowheads="1"/>
            </p:cNvSpPr>
            <p:nvPr/>
          </p:nvSpPr>
          <p:spPr bwMode="auto">
            <a:xfrm>
              <a:off x="1882" y="311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39" name="Rectangle 3691"/>
            <p:cNvSpPr>
              <a:spLocks noChangeArrowheads="1"/>
            </p:cNvSpPr>
            <p:nvPr/>
          </p:nvSpPr>
          <p:spPr bwMode="auto">
            <a:xfrm>
              <a:off x="1928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40" name="Rectangle 3692"/>
            <p:cNvSpPr>
              <a:spLocks noChangeArrowheads="1"/>
            </p:cNvSpPr>
            <p:nvPr/>
          </p:nvSpPr>
          <p:spPr bwMode="auto">
            <a:xfrm>
              <a:off x="1973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41" name="Rectangle 3693"/>
            <p:cNvSpPr>
              <a:spLocks noChangeArrowheads="1"/>
            </p:cNvSpPr>
            <p:nvPr/>
          </p:nvSpPr>
          <p:spPr bwMode="auto">
            <a:xfrm>
              <a:off x="2018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42" name="Rectangle 3694"/>
            <p:cNvSpPr>
              <a:spLocks noChangeArrowheads="1"/>
            </p:cNvSpPr>
            <p:nvPr/>
          </p:nvSpPr>
          <p:spPr bwMode="auto">
            <a:xfrm>
              <a:off x="2064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43" name="Rectangle 3695"/>
            <p:cNvSpPr>
              <a:spLocks noChangeArrowheads="1"/>
            </p:cNvSpPr>
            <p:nvPr/>
          </p:nvSpPr>
          <p:spPr bwMode="auto">
            <a:xfrm>
              <a:off x="2109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44" name="Rectangle 3696"/>
            <p:cNvSpPr>
              <a:spLocks noChangeArrowheads="1"/>
            </p:cNvSpPr>
            <p:nvPr/>
          </p:nvSpPr>
          <p:spPr bwMode="auto">
            <a:xfrm>
              <a:off x="2155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45" name="Rectangle 3697"/>
            <p:cNvSpPr>
              <a:spLocks noChangeArrowheads="1"/>
            </p:cNvSpPr>
            <p:nvPr/>
          </p:nvSpPr>
          <p:spPr bwMode="auto">
            <a:xfrm>
              <a:off x="2200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46" name="Rectangle 3698"/>
            <p:cNvSpPr>
              <a:spLocks noChangeArrowheads="1"/>
            </p:cNvSpPr>
            <p:nvPr/>
          </p:nvSpPr>
          <p:spPr bwMode="auto">
            <a:xfrm>
              <a:off x="2245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47" name="Rectangle 3699"/>
            <p:cNvSpPr>
              <a:spLocks noChangeArrowheads="1"/>
            </p:cNvSpPr>
            <p:nvPr/>
          </p:nvSpPr>
          <p:spPr bwMode="auto">
            <a:xfrm>
              <a:off x="2291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48" name="Rectangle 3700"/>
            <p:cNvSpPr>
              <a:spLocks noChangeArrowheads="1"/>
            </p:cNvSpPr>
            <p:nvPr/>
          </p:nvSpPr>
          <p:spPr bwMode="auto">
            <a:xfrm>
              <a:off x="2336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49" name="Rectangle 3701"/>
            <p:cNvSpPr>
              <a:spLocks noChangeArrowheads="1"/>
            </p:cNvSpPr>
            <p:nvPr/>
          </p:nvSpPr>
          <p:spPr bwMode="auto">
            <a:xfrm>
              <a:off x="2382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50" name="Rectangle 3702"/>
            <p:cNvSpPr>
              <a:spLocks noChangeArrowheads="1"/>
            </p:cNvSpPr>
            <p:nvPr/>
          </p:nvSpPr>
          <p:spPr bwMode="auto">
            <a:xfrm>
              <a:off x="2426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51" name="Rectangle 3703"/>
            <p:cNvSpPr>
              <a:spLocks noChangeArrowheads="1"/>
            </p:cNvSpPr>
            <p:nvPr/>
          </p:nvSpPr>
          <p:spPr bwMode="auto">
            <a:xfrm>
              <a:off x="2471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52" name="Rectangle 3704"/>
            <p:cNvSpPr>
              <a:spLocks noChangeArrowheads="1"/>
            </p:cNvSpPr>
            <p:nvPr/>
          </p:nvSpPr>
          <p:spPr bwMode="auto">
            <a:xfrm>
              <a:off x="2517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53" name="Rectangle 3705"/>
            <p:cNvSpPr>
              <a:spLocks noChangeArrowheads="1"/>
            </p:cNvSpPr>
            <p:nvPr/>
          </p:nvSpPr>
          <p:spPr bwMode="auto">
            <a:xfrm>
              <a:off x="2562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54" name="Rectangle 3706"/>
            <p:cNvSpPr>
              <a:spLocks noChangeArrowheads="1"/>
            </p:cNvSpPr>
            <p:nvPr/>
          </p:nvSpPr>
          <p:spPr bwMode="auto">
            <a:xfrm>
              <a:off x="2608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55" name="Rectangle 3707"/>
            <p:cNvSpPr>
              <a:spLocks noChangeArrowheads="1"/>
            </p:cNvSpPr>
            <p:nvPr/>
          </p:nvSpPr>
          <p:spPr bwMode="auto">
            <a:xfrm>
              <a:off x="2653" y="311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6956" name="Group 3708"/>
          <p:cNvGrpSpPr>
            <a:grpSpLocks/>
          </p:cNvGrpSpPr>
          <p:nvPr/>
        </p:nvGrpSpPr>
        <p:grpSpPr bwMode="auto">
          <a:xfrm>
            <a:off x="4824413" y="549275"/>
            <a:ext cx="1944687" cy="1223963"/>
            <a:chOff x="1474" y="119"/>
            <a:chExt cx="1225" cy="771"/>
          </a:xfrm>
        </p:grpSpPr>
        <p:sp>
          <p:nvSpPr>
            <p:cNvPr id="56957" name="Rectangle 3709"/>
            <p:cNvSpPr>
              <a:spLocks noChangeArrowheads="1"/>
            </p:cNvSpPr>
            <p:nvPr/>
          </p:nvSpPr>
          <p:spPr bwMode="auto">
            <a:xfrm>
              <a:off x="1474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58" name="Rectangle 3710"/>
            <p:cNvSpPr>
              <a:spLocks noChangeArrowheads="1"/>
            </p:cNvSpPr>
            <p:nvPr/>
          </p:nvSpPr>
          <p:spPr bwMode="auto">
            <a:xfrm>
              <a:off x="1519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59" name="Rectangle 3711"/>
            <p:cNvSpPr>
              <a:spLocks noChangeArrowheads="1"/>
            </p:cNvSpPr>
            <p:nvPr/>
          </p:nvSpPr>
          <p:spPr bwMode="auto">
            <a:xfrm>
              <a:off x="1564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60" name="Rectangle 3712"/>
            <p:cNvSpPr>
              <a:spLocks noChangeArrowheads="1"/>
            </p:cNvSpPr>
            <p:nvPr/>
          </p:nvSpPr>
          <p:spPr bwMode="auto">
            <a:xfrm>
              <a:off x="1610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61" name="Rectangle 3713"/>
            <p:cNvSpPr>
              <a:spLocks noChangeArrowheads="1"/>
            </p:cNvSpPr>
            <p:nvPr/>
          </p:nvSpPr>
          <p:spPr bwMode="auto">
            <a:xfrm>
              <a:off x="1655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62" name="Rectangle 3714"/>
            <p:cNvSpPr>
              <a:spLocks noChangeArrowheads="1"/>
            </p:cNvSpPr>
            <p:nvPr/>
          </p:nvSpPr>
          <p:spPr bwMode="auto">
            <a:xfrm>
              <a:off x="1701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63" name="Rectangle 3715"/>
            <p:cNvSpPr>
              <a:spLocks noChangeArrowheads="1"/>
            </p:cNvSpPr>
            <p:nvPr/>
          </p:nvSpPr>
          <p:spPr bwMode="auto">
            <a:xfrm>
              <a:off x="1746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64" name="Rectangle 3716"/>
            <p:cNvSpPr>
              <a:spLocks noChangeArrowheads="1"/>
            </p:cNvSpPr>
            <p:nvPr/>
          </p:nvSpPr>
          <p:spPr bwMode="auto">
            <a:xfrm>
              <a:off x="1791" y="845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65" name="Rectangle 3717"/>
            <p:cNvSpPr>
              <a:spLocks noChangeArrowheads="1"/>
            </p:cNvSpPr>
            <p:nvPr/>
          </p:nvSpPr>
          <p:spPr bwMode="auto">
            <a:xfrm>
              <a:off x="1837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66" name="Rectangle 3718"/>
            <p:cNvSpPr>
              <a:spLocks noChangeArrowheads="1"/>
            </p:cNvSpPr>
            <p:nvPr/>
          </p:nvSpPr>
          <p:spPr bwMode="auto">
            <a:xfrm>
              <a:off x="1882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67" name="Rectangle 3719"/>
            <p:cNvSpPr>
              <a:spLocks noChangeArrowheads="1"/>
            </p:cNvSpPr>
            <p:nvPr/>
          </p:nvSpPr>
          <p:spPr bwMode="auto">
            <a:xfrm>
              <a:off x="1928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68" name="Rectangle 3720"/>
            <p:cNvSpPr>
              <a:spLocks noChangeArrowheads="1"/>
            </p:cNvSpPr>
            <p:nvPr/>
          </p:nvSpPr>
          <p:spPr bwMode="auto">
            <a:xfrm>
              <a:off x="1973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69" name="Rectangle 3721"/>
            <p:cNvSpPr>
              <a:spLocks noChangeArrowheads="1"/>
            </p:cNvSpPr>
            <p:nvPr/>
          </p:nvSpPr>
          <p:spPr bwMode="auto">
            <a:xfrm>
              <a:off x="2018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70" name="Rectangle 3722"/>
            <p:cNvSpPr>
              <a:spLocks noChangeArrowheads="1"/>
            </p:cNvSpPr>
            <p:nvPr/>
          </p:nvSpPr>
          <p:spPr bwMode="auto">
            <a:xfrm>
              <a:off x="2064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71" name="Rectangle 3723"/>
            <p:cNvSpPr>
              <a:spLocks noChangeArrowheads="1"/>
            </p:cNvSpPr>
            <p:nvPr/>
          </p:nvSpPr>
          <p:spPr bwMode="auto">
            <a:xfrm>
              <a:off x="2109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72" name="Rectangle 3724"/>
            <p:cNvSpPr>
              <a:spLocks noChangeArrowheads="1"/>
            </p:cNvSpPr>
            <p:nvPr/>
          </p:nvSpPr>
          <p:spPr bwMode="auto">
            <a:xfrm>
              <a:off x="2155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73" name="Rectangle 3725"/>
            <p:cNvSpPr>
              <a:spLocks noChangeArrowheads="1"/>
            </p:cNvSpPr>
            <p:nvPr/>
          </p:nvSpPr>
          <p:spPr bwMode="auto">
            <a:xfrm>
              <a:off x="2200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74" name="Rectangle 3726"/>
            <p:cNvSpPr>
              <a:spLocks noChangeArrowheads="1"/>
            </p:cNvSpPr>
            <p:nvPr/>
          </p:nvSpPr>
          <p:spPr bwMode="auto">
            <a:xfrm>
              <a:off x="2245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75" name="Rectangle 3727"/>
            <p:cNvSpPr>
              <a:spLocks noChangeArrowheads="1"/>
            </p:cNvSpPr>
            <p:nvPr/>
          </p:nvSpPr>
          <p:spPr bwMode="auto">
            <a:xfrm>
              <a:off x="2291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76" name="Rectangle 3728"/>
            <p:cNvSpPr>
              <a:spLocks noChangeArrowheads="1"/>
            </p:cNvSpPr>
            <p:nvPr/>
          </p:nvSpPr>
          <p:spPr bwMode="auto">
            <a:xfrm>
              <a:off x="2336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77" name="Rectangle 3729"/>
            <p:cNvSpPr>
              <a:spLocks noChangeArrowheads="1"/>
            </p:cNvSpPr>
            <p:nvPr/>
          </p:nvSpPr>
          <p:spPr bwMode="auto">
            <a:xfrm>
              <a:off x="2382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78" name="Rectangle 3730"/>
            <p:cNvSpPr>
              <a:spLocks noChangeArrowheads="1"/>
            </p:cNvSpPr>
            <p:nvPr/>
          </p:nvSpPr>
          <p:spPr bwMode="auto">
            <a:xfrm>
              <a:off x="2427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79" name="Rectangle 3731"/>
            <p:cNvSpPr>
              <a:spLocks noChangeArrowheads="1"/>
            </p:cNvSpPr>
            <p:nvPr/>
          </p:nvSpPr>
          <p:spPr bwMode="auto">
            <a:xfrm>
              <a:off x="2472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80" name="Rectangle 3732"/>
            <p:cNvSpPr>
              <a:spLocks noChangeArrowheads="1"/>
            </p:cNvSpPr>
            <p:nvPr/>
          </p:nvSpPr>
          <p:spPr bwMode="auto">
            <a:xfrm>
              <a:off x="2518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81" name="Rectangle 3733"/>
            <p:cNvSpPr>
              <a:spLocks noChangeArrowheads="1"/>
            </p:cNvSpPr>
            <p:nvPr/>
          </p:nvSpPr>
          <p:spPr bwMode="auto">
            <a:xfrm>
              <a:off x="2562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82" name="Rectangle 3734"/>
            <p:cNvSpPr>
              <a:spLocks noChangeArrowheads="1"/>
            </p:cNvSpPr>
            <p:nvPr/>
          </p:nvSpPr>
          <p:spPr bwMode="auto">
            <a:xfrm>
              <a:off x="2608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83" name="Rectangle 3735"/>
            <p:cNvSpPr>
              <a:spLocks noChangeArrowheads="1"/>
            </p:cNvSpPr>
            <p:nvPr/>
          </p:nvSpPr>
          <p:spPr bwMode="auto">
            <a:xfrm>
              <a:off x="2653" y="8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84" name="Rectangle 3736"/>
            <p:cNvSpPr>
              <a:spLocks noChangeArrowheads="1"/>
            </p:cNvSpPr>
            <p:nvPr/>
          </p:nvSpPr>
          <p:spPr bwMode="auto">
            <a:xfrm>
              <a:off x="1474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85" name="Rectangle 3737"/>
            <p:cNvSpPr>
              <a:spLocks noChangeArrowheads="1"/>
            </p:cNvSpPr>
            <p:nvPr/>
          </p:nvSpPr>
          <p:spPr bwMode="auto">
            <a:xfrm>
              <a:off x="1519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86" name="Rectangle 3738"/>
            <p:cNvSpPr>
              <a:spLocks noChangeArrowheads="1"/>
            </p:cNvSpPr>
            <p:nvPr/>
          </p:nvSpPr>
          <p:spPr bwMode="auto">
            <a:xfrm>
              <a:off x="1564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87" name="Rectangle 3739"/>
            <p:cNvSpPr>
              <a:spLocks noChangeArrowheads="1"/>
            </p:cNvSpPr>
            <p:nvPr/>
          </p:nvSpPr>
          <p:spPr bwMode="auto">
            <a:xfrm>
              <a:off x="1610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88" name="Rectangle 3740"/>
            <p:cNvSpPr>
              <a:spLocks noChangeArrowheads="1"/>
            </p:cNvSpPr>
            <p:nvPr/>
          </p:nvSpPr>
          <p:spPr bwMode="auto">
            <a:xfrm>
              <a:off x="1655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89" name="Rectangle 3741"/>
            <p:cNvSpPr>
              <a:spLocks noChangeArrowheads="1"/>
            </p:cNvSpPr>
            <p:nvPr/>
          </p:nvSpPr>
          <p:spPr bwMode="auto">
            <a:xfrm>
              <a:off x="1701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90" name="Rectangle 3742"/>
            <p:cNvSpPr>
              <a:spLocks noChangeArrowheads="1"/>
            </p:cNvSpPr>
            <p:nvPr/>
          </p:nvSpPr>
          <p:spPr bwMode="auto">
            <a:xfrm>
              <a:off x="1746" y="799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91" name="Rectangle 3743"/>
            <p:cNvSpPr>
              <a:spLocks noChangeArrowheads="1"/>
            </p:cNvSpPr>
            <p:nvPr/>
          </p:nvSpPr>
          <p:spPr bwMode="auto">
            <a:xfrm>
              <a:off x="1791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92" name="Rectangle 3744"/>
            <p:cNvSpPr>
              <a:spLocks noChangeArrowheads="1"/>
            </p:cNvSpPr>
            <p:nvPr/>
          </p:nvSpPr>
          <p:spPr bwMode="auto">
            <a:xfrm>
              <a:off x="1837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93" name="Rectangle 3745"/>
            <p:cNvSpPr>
              <a:spLocks noChangeArrowheads="1"/>
            </p:cNvSpPr>
            <p:nvPr/>
          </p:nvSpPr>
          <p:spPr bwMode="auto">
            <a:xfrm>
              <a:off x="1882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94" name="Rectangle 3746"/>
            <p:cNvSpPr>
              <a:spLocks noChangeArrowheads="1"/>
            </p:cNvSpPr>
            <p:nvPr/>
          </p:nvSpPr>
          <p:spPr bwMode="auto">
            <a:xfrm>
              <a:off x="1928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95" name="Rectangle 3747"/>
            <p:cNvSpPr>
              <a:spLocks noChangeArrowheads="1"/>
            </p:cNvSpPr>
            <p:nvPr/>
          </p:nvSpPr>
          <p:spPr bwMode="auto">
            <a:xfrm>
              <a:off x="1973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96" name="Rectangle 3748"/>
            <p:cNvSpPr>
              <a:spLocks noChangeArrowheads="1"/>
            </p:cNvSpPr>
            <p:nvPr/>
          </p:nvSpPr>
          <p:spPr bwMode="auto">
            <a:xfrm>
              <a:off x="2018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97" name="Rectangle 3749"/>
            <p:cNvSpPr>
              <a:spLocks noChangeArrowheads="1"/>
            </p:cNvSpPr>
            <p:nvPr/>
          </p:nvSpPr>
          <p:spPr bwMode="auto">
            <a:xfrm>
              <a:off x="2064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98" name="Rectangle 3750"/>
            <p:cNvSpPr>
              <a:spLocks noChangeArrowheads="1"/>
            </p:cNvSpPr>
            <p:nvPr/>
          </p:nvSpPr>
          <p:spPr bwMode="auto">
            <a:xfrm>
              <a:off x="2109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6999" name="Rectangle 3751"/>
            <p:cNvSpPr>
              <a:spLocks noChangeArrowheads="1"/>
            </p:cNvSpPr>
            <p:nvPr/>
          </p:nvSpPr>
          <p:spPr bwMode="auto">
            <a:xfrm>
              <a:off x="2155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00" name="Rectangle 3752"/>
            <p:cNvSpPr>
              <a:spLocks noChangeArrowheads="1"/>
            </p:cNvSpPr>
            <p:nvPr/>
          </p:nvSpPr>
          <p:spPr bwMode="auto">
            <a:xfrm>
              <a:off x="2200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01" name="Rectangle 3753"/>
            <p:cNvSpPr>
              <a:spLocks noChangeArrowheads="1"/>
            </p:cNvSpPr>
            <p:nvPr/>
          </p:nvSpPr>
          <p:spPr bwMode="auto">
            <a:xfrm>
              <a:off x="2245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02" name="Rectangle 3754"/>
            <p:cNvSpPr>
              <a:spLocks noChangeArrowheads="1"/>
            </p:cNvSpPr>
            <p:nvPr/>
          </p:nvSpPr>
          <p:spPr bwMode="auto">
            <a:xfrm>
              <a:off x="2291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03" name="Rectangle 3755"/>
            <p:cNvSpPr>
              <a:spLocks noChangeArrowheads="1"/>
            </p:cNvSpPr>
            <p:nvPr/>
          </p:nvSpPr>
          <p:spPr bwMode="auto">
            <a:xfrm>
              <a:off x="2336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04" name="Rectangle 3756"/>
            <p:cNvSpPr>
              <a:spLocks noChangeArrowheads="1"/>
            </p:cNvSpPr>
            <p:nvPr/>
          </p:nvSpPr>
          <p:spPr bwMode="auto">
            <a:xfrm>
              <a:off x="2382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05" name="Rectangle 3757"/>
            <p:cNvSpPr>
              <a:spLocks noChangeArrowheads="1"/>
            </p:cNvSpPr>
            <p:nvPr/>
          </p:nvSpPr>
          <p:spPr bwMode="auto">
            <a:xfrm>
              <a:off x="2427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06" name="Rectangle 3758"/>
            <p:cNvSpPr>
              <a:spLocks noChangeArrowheads="1"/>
            </p:cNvSpPr>
            <p:nvPr/>
          </p:nvSpPr>
          <p:spPr bwMode="auto">
            <a:xfrm>
              <a:off x="2472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07" name="Rectangle 3759"/>
            <p:cNvSpPr>
              <a:spLocks noChangeArrowheads="1"/>
            </p:cNvSpPr>
            <p:nvPr/>
          </p:nvSpPr>
          <p:spPr bwMode="auto">
            <a:xfrm>
              <a:off x="2518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08" name="Rectangle 3760"/>
            <p:cNvSpPr>
              <a:spLocks noChangeArrowheads="1"/>
            </p:cNvSpPr>
            <p:nvPr/>
          </p:nvSpPr>
          <p:spPr bwMode="auto">
            <a:xfrm>
              <a:off x="2562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09" name="Rectangle 3761"/>
            <p:cNvSpPr>
              <a:spLocks noChangeArrowheads="1"/>
            </p:cNvSpPr>
            <p:nvPr/>
          </p:nvSpPr>
          <p:spPr bwMode="auto">
            <a:xfrm>
              <a:off x="2608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10" name="Rectangle 3762"/>
            <p:cNvSpPr>
              <a:spLocks noChangeArrowheads="1"/>
            </p:cNvSpPr>
            <p:nvPr/>
          </p:nvSpPr>
          <p:spPr bwMode="auto">
            <a:xfrm>
              <a:off x="2653" y="79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11" name="Rectangle 3763"/>
            <p:cNvSpPr>
              <a:spLocks noChangeArrowheads="1"/>
            </p:cNvSpPr>
            <p:nvPr/>
          </p:nvSpPr>
          <p:spPr bwMode="auto">
            <a:xfrm>
              <a:off x="1474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12" name="Rectangle 3764"/>
            <p:cNvSpPr>
              <a:spLocks noChangeArrowheads="1"/>
            </p:cNvSpPr>
            <p:nvPr/>
          </p:nvSpPr>
          <p:spPr bwMode="auto">
            <a:xfrm>
              <a:off x="1519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13" name="Rectangle 3765"/>
            <p:cNvSpPr>
              <a:spLocks noChangeArrowheads="1"/>
            </p:cNvSpPr>
            <p:nvPr/>
          </p:nvSpPr>
          <p:spPr bwMode="auto">
            <a:xfrm>
              <a:off x="1564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14" name="Rectangle 3766"/>
            <p:cNvSpPr>
              <a:spLocks noChangeArrowheads="1"/>
            </p:cNvSpPr>
            <p:nvPr/>
          </p:nvSpPr>
          <p:spPr bwMode="auto">
            <a:xfrm>
              <a:off x="1610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15" name="Rectangle 3767"/>
            <p:cNvSpPr>
              <a:spLocks noChangeArrowheads="1"/>
            </p:cNvSpPr>
            <p:nvPr/>
          </p:nvSpPr>
          <p:spPr bwMode="auto">
            <a:xfrm>
              <a:off x="1655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16" name="Rectangle 3768"/>
            <p:cNvSpPr>
              <a:spLocks noChangeArrowheads="1"/>
            </p:cNvSpPr>
            <p:nvPr/>
          </p:nvSpPr>
          <p:spPr bwMode="auto">
            <a:xfrm>
              <a:off x="1701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17" name="Rectangle 3769"/>
            <p:cNvSpPr>
              <a:spLocks noChangeArrowheads="1"/>
            </p:cNvSpPr>
            <p:nvPr/>
          </p:nvSpPr>
          <p:spPr bwMode="auto">
            <a:xfrm>
              <a:off x="1746" y="75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18" name="Rectangle 3770"/>
            <p:cNvSpPr>
              <a:spLocks noChangeArrowheads="1"/>
            </p:cNvSpPr>
            <p:nvPr/>
          </p:nvSpPr>
          <p:spPr bwMode="auto">
            <a:xfrm>
              <a:off x="1791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19" name="Rectangle 3771"/>
            <p:cNvSpPr>
              <a:spLocks noChangeArrowheads="1"/>
            </p:cNvSpPr>
            <p:nvPr/>
          </p:nvSpPr>
          <p:spPr bwMode="auto">
            <a:xfrm>
              <a:off x="1837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20" name="Rectangle 3772"/>
            <p:cNvSpPr>
              <a:spLocks noChangeArrowheads="1"/>
            </p:cNvSpPr>
            <p:nvPr/>
          </p:nvSpPr>
          <p:spPr bwMode="auto">
            <a:xfrm>
              <a:off x="1882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21" name="Rectangle 3773"/>
            <p:cNvSpPr>
              <a:spLocks noChangeArrowheads="1"/>
            </p:cNvSpPr>
            <p:nvPr/>
          </p:nvSpPr>
          <p:spPr bwMode="auto">
            <a:xfrm>
              <a:off x="1928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22" name="Rectangle 3774"/>
            <p:cNvSpPr>
              <a:spLocks noChangeArrowheads="1"/>
            </p:cNvSpPr>
            <p:nvPr/>
          </p:nvSpPr>
          <p:spPr bwMode="auto">
            <a:xfrm>
              <a:off x="1973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23" name="Rectangle 3775"/>
            <p:cNvSpPr>
              <a:spLocks noChangeArrowheads="1"/>
            </p:cNvSpPr>
            <p:nvPr/>
          </p:nvSpPr>
          <p:spPr bwMode="auto">
            <a:xfrm>
              <a:off x="2018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24" name="Rectangle 3776"/>
            <p:cNvSpPr>
              <a:spLocks noChangeArrowheads="1"/>
            </p:cNvSpPr>
            <p:nvPr/>
          </p:nvSpPr>
          <p:spPr bwMode="auto">
            <a:xfrm>
              <a:off x="2064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25" name="Rectangle 3777"/>
            <p:cNvSpPr>
              <a:spLocks noChangeArrowheads="1"/>
            </p:cNvSpPr>
            <p:nvPr/>
          </p:nvSpPr>
          <p:spPr bwMode="auto">
            <a:xfrm>
              <a:off x="2109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26" name="Rectangle 3778"/>
            <p:cNvSpPr>
              <a:spLocks noChangeArrowheads="1"/>
            </p:cNvSpPr>
            <p:nvPr/>
          </p:nvSpPr>
          <p:spPr bwMode="auto">
            <a:xfrm>
              <a:off x="2155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27" name="Rectangle 3779"/>
            <p:cNvSpPr>
              <a:spLocks noChangeArrowheads="1"/>
            </p:cNvSpPr>
            <p:nvPr/>
          </p:nvSpPr>
          <p:spPr bwMode="auto">
            <a:xfrm>
              <a:off x="2200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28" name="Rectangle 3780"/>
            <p:cNvSpPr>
              <a:spLocks noChangeArrowheads="1"/>
            </p:cNvSpPr>
            <p:nvPr/>
          </p:nvSpPr>
          <p:spPr bwMode="auto">
            <a:xfrm>
              <a:off x="2245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29" name="Rectangle 3781"/>
            <p:cNvSpPr>
              <a:spLocks noChangeArrowheads="1"/>
            </p:cNvSpPr>
            <p:nvPr/>
          </p:nvSpPr>
          <p:spPr bwMode="auto">
            <a:xfrm>
              <a:off x="2291" y="75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30" name="Rectangle 3782"/>
            <p:cNvSpPr>
              <a:spLocks noChangeArrowheads="1"/>
            </p:cNvSpPr>
            <p:nvPr/>
          </p:nvSpPr>
          <p:spPr bwMode="auto">
            <a:xfrm>
              <a:off x="2336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31" name="Rectangle 3783"/>
            <p:cNvSpPr>
              <a:spLocks noChangeArrowheads="1"/>
            </p:cNvSpPr>
            <p:nvPr/>
          </p:nvSpPr>
          <p:spPr bwMode="auto">
            <a:xfrm>
              <a:off x="2382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32" name="Rectangle 3784"/>
            <p:cNvSpPr>
              <a:spLocks noChangeArrowheads="1"/>
            </p:cNvSpPr>
            <p:nvPr/>
          </p:nvSpPr>
          <p:spPr bwMode="auto">
            <a:xfrm>
              <a:off x="2427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33" name="Rectangle 3785"/>
            <p:cNvSpPr>
              <a:spLocks noChangeArrowheads="1"/>
            </p:cNvSpPr>
            <p:nvPr/>
          </p:nvSpPr>
          <p:spPr bwMode="auto">
            <a:xfrm>
              <a:off x="2472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34" name="Rectangle 3786"/>
            <p:cNvSpPr>
              <a:spLocks noChangeArrowheads="1"/>
            </p:cNvSpPr>
            <p:nvPr/>
          </p:nvSpPr>
          <p:spPr bwMode="auto">
            <a:xfrm>
              <a:off x="2518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35" name="Rectangle 3787"/>
            <p:cNvSpPr>
              <a:spLocks noChangeArrowheads="1"/>
            </p:cNvSpPr>
            <p:nvPr/>
          </p:nvSpPr>
          <p:spPr bwMode="auto">
            <a:xfrm>
              <a:off x="2562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36" name="Rectangle 3788"/>
            <p:cNvSpPr>
              <a:spLocks noChangeArrowheads="1"/>
            </p:cNvSpPr>
            <p:nvPr/>
          </p:nvSpPr>
          <p:spPr bwMode="auto">
            <a:xfrm>
              <a:off x="2608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37" name="Rectangle 3789"/>
            <p:cNvSpPr>
              <a:spLocks noChangeArrowheads="1"/>
            </p:cNvSpPr>
            <p:nvPr/>
          </p:nvSpPr>
          <p:spPr bwMode="auto">
            <a:xfrm>
              <a:off x="2653" y="75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38" name="Rectangle 3790"/>
            <p:cNvSpPr>
              <a:spLocks noChangeArrowheads="1"/>
            </p:cNvSpPr>
            <p:nvPr/>
          </p:nvSpPr>
          <p:spPr bwMode="auto">
            <a:xfrm>
              <a:off x="1474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39" name="Rectangle 3791"/>
            <p:cNvSpPr>
              <a:spLocks noChangeArrowheads="1"/>
            </p:cNvSpPr>
            <p:nvPr/>
          </p:nvSpPr>
          <p:spPr bwMode="auto">
            <a:xfrm>
              <a:off x="1519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40" name="Rectangle 3792"/>
            <p:cNvSpPr>
              <a:spLocks noChangeArrowheads="1"/>
            </p:cNvSpPr>
            <p:nvPr/>
          </p:nvSpPr>
          <p:spPr bwMode="auto">
            <a:xfrm>
              <a:off x="1564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41" name="Rectangle 3793"/>
            <p:cNvSpPr>
              <a:spLocks noChangeArrowheads="1"/>
            </p:cNvSpPr>
            <p:nvPr/>
          </p:nvSpPr>
          <p:spPr bwMode="auto">
            <a:xfrm>
              <a:off x="1610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42" name="Rectangle 3794"/>
            <p:cNvSpPr>
              <a:spLocks noChangeArrowheads="1"/>
            </p:cNvSpPr>
            <p:nvPr/>
          </p:nvSpPr>
          <p:spPr bwMode="auto">
            <a:xfrm>
              <a:off x="1655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43" name="Rectangle 3795"/>
            <p:cNvSpPr>
              <a:spLocks noChangeArrowheads="1"/>
            </p:cNvSpPr>
            <p:nvPr/>
          </p:nvSpPr>
          <p:spPr bwMode="auto">
            <a:xfrm>
              <a:off x="1701" y="70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44" name="Rectangle 3796"/>
            <p:cNvSpPr>
              <a:spLocks noChangeArrowheads="1"/>
            </p:cNvSpPr>
            <p:nvPr/>
          </p:nvSpPr>
          <p:spPr bwMode="auto">
            <a:xfrm>
              <a:off x="1746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45" name="Rectangle 3797"/>
            <p:cNvSpPr>
              <a:spLocks noChangeArrowheads="1"/>
            </p:cNvSpPr>
            <p:nvPr/>
          </p:nvSpPr>
          <p:spPr bwMode="auto">
            <a:xfrm>
              <a:off x="1791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46" name="Rectangle 3798"/>
            <p:cNvSpPr>
              <a:spLocks noChangeArrowheads="1"/>
            </p:cNvSpPr>
            <p:nvPr/>
          </p:nvSpPr>
          <p:spPr bwMode="auto">
            <a:xfrm>
              <a:off x="1837" y="70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47" name="Rectangle 3799"/>
            <p:cNvSpPr>
              <a:spLocks noChangeArrowheads="1"/>
            </p:cNvSpPr>
            <p:nvPr/>
          </p:nvSpPr>
          <p:spPr bwMode="auto">
            <a:xfrm>
              <a:off x="1882" y="70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48" name="Rectangle 3800"/>
            <p:cNvSpPr>
              <a:spLocks noChangeArrowheads="1"/>
            </p:cNvSpPr>
            <p:nvPr/>
          </p:nvSpPr>
          <p:spPr bwMode="auto">
            <a:xfrm>
              <a:off x="1928" y="70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49" name="Rectangle 3801"/>
            <p:cNvSpPr>
              <a:spLocks noChangeArrowheads="1"/>
            </p:cNvSpPr>
            <p:nvPr/>
          </p:nvSpPr>
          <p:spPr bwMode="auto">
            <a:xfrm>
              <a:off x="1973" y="70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50" name="Rectangle 3802"/>
            <p:cNvSpPr>
              <a:spLocks noChangeArrowheads="1"/>
            </p:cNvSpPr>
            <p:nvPr/>
          </p:nvSpPr>
          <p:spPr bwMode="auto">
            <a:xfrm>
              <a:off x="2018" y="70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51" name="Rectangle 3803"/>
            <p:cNvSpPr>
              <a:spLocks noChangeArrowheads="1"/>
            </p:cNvSpPr>
            <p:nvPr/>
          </p:nvSpPr>
          <p:spPr bwMode="auto">
            <a:xfrm>
              <a:off x="2064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52" name="Rectangle 3804"/>
            <p:cNvSpPr>
              <a:spLocks noChangeArrowheads="1"/>
            </p:cNvSpPr>
            <p:nvPr/>
          </p:nvSpPr>
          <p:spPr bwMode="auto">
            <a:xfrm>
              <a:off x="2109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53" name="Rectangle 3805"/>
            <p:cNvSpPr>
              <a:spLocks noChangeArrowheads="1"/>
            </p:cNvSpPr>
            <p:nvPr/>
          </p:nvSpPr>
          <p:spPr bwMode="auto">
            <a:xfrm>
              <a:off x="2155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54" name="Rectangle 3806"/>
            <p:cNvSpPr>
              <a:spLocks noChangeArrowheads="1"/>
            </p:cNvSpPr>
            <p:nvPr/>
          </p:nvSpPr>
          <p:spPr bwMode="auto">
            <a:xfrm>
              <a:off x="2200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55" name="Rectangle 3807"/>
            <p:cNvSpPr>
              <a:spLocks noChangeArrowheads="1"/>
            </p:cNvSpPr>
            <p:nvPr/>
          </p:nvSpPr>
          <p:spPr bwMode="auto">
            <a:xfrm>
              <a:off x="2245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56" name="Rectangle 3808"/>
            <p:cNvSpPr>
              <a:spLocks noChangeArrowheads="1"/>
            </p:cNvSpPr>
            <p:nvPr/>
          </p:nvSpPr>
          <p:spPr bwMode="auto">
            <a:xfrm>
              <a:off x="2291" y="70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57" name="Rectangle 3809"/>
            <p:cNvSpPr>
              <a:spLocks noChangeArrowheads="1"/>
            </p:cNvSpPr>
            <p:nvPr/>
          </p:nvSpPr>
          <p:spPr bwMode="auto">
            <a:xfrm>
              <a:off x="2336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58" name="Rectangle 3810"/>
            <p:cNvSpPr>
              <a:spLocks noChangeArrowheads="1"/>
            </p:cNvSpPr>
            <p:nvPr/>
          </p:nvSpPr>
          <p:spPr bwMode="auto">
            <a:xfrm>
              <a:off x="2382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59" name="Rectangle 3811"/>
            <p:cNvSpPr>
              <a:spLocks noChangeArrowheads="1"/>
            </p:cNvSpPr>
            <p:nvPr/>
          </p:nvSpPr>
          <p:spPr bwMode="auto">
            <a:xfrm>
              <a:off x="2427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60" name="Rectangle 3812"/>
            <p:cNvSpPr>
              <a:spLocks noChangeArrowheads="1"/>
            </p:cNvSpPr>
            <p:nvPr/>
          </p:nvSpPr>
          <p:spPr bwMode="auto">
            <a:xfrm>
              <a:off x="2472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61" name="Rectangle 3813"/>
            <p:cNvSpPr>
              <a:spLocks noChangeArrowheads="1"/>
            </p:cNvSpPr>
            <p:nvPr/>
          </p:nvSpPr>
          <p:spPr bwMode="auto">
            <a:xfrm>
              <a:off x="2518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62" name="Rectangle 3814"/>
            <p:cNvSpPr>
              <a:spLocks noChangeArrowheads="1"/>
            </p:cNvSpPr>
            <p:nvPr/>
          </p:nvSpPr>
          <p:spPr bwMode="auto">
            <a:xfrm>
              <a:off x="2563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63" name="Rectangle 3815"/>
            <p:cNvSpPr>
              <a:spLocks noChangeArrowheads="1"/>
            </p:cNvSpPr>
            <p:nvPr/>
          </p:nvSpPr>
          <p:spPr bwMode="auto">
            <a:xfrm>
              <a:off x="2609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64" name="Rectangle 3816"/>
            <p:cNvSpPr>
              <a:spLocks noChangeArrowheads="1"/>
            </p:cNvSpPr>
            <p:nvPr/>
          </p:nvSpPr>
          <p:spPr bwMode="auto">
            <a:xfrm>
              <a:off x="2654" y="70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65" name="Rectangle 3817"/>
            <p:cNvSpPr>
              <a:spLocks noChangeArrowheads="1"/>
            </p:cNvSpPr>
            <p:nvPr/>
          </p:nvSpPr>
          <p:spPr bwMode="auto">
            <a:xfrm>
              <a:off x="1474" y="66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66" name="Rectangle 3818"/>
            <p:cNvSpPr>
              <a:spLocks noChangeArrowheads="1"/>
            </p:cNvSpPr>
            <p:nvPr/>
          </p:nvSpPr>
          <p:spPr bwMode="auto">
            <a:xfrm>
              <a:off x="1519" y="66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67" name="Rectangle 3819"/>
            <p:cNvSpPr>
              <a:spLocks noChangeArrowheads="1"/>
            </p:cNvSpPr>
            <p:nvPr/>
          </p:nvSpPr>
          <p:spPr bwMode="auto">
            <a:xfrm>
              <a:off x="1564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68" name="Rectangle 3820"/>
            <p:cNvSpPr>
              <a:spLocks noChangeArrowheads="1"/>
            </p:cNvSpPr>
            <p:nvPr/>
          </p:nvSpPr>
          <p:spPr bwMode="auto">
            <a:xfrm>
              <a:off x="1610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69" name="Rectangle 3821"/>
            <p:cNvSpPr>
              <a:spLocks noChangeArrowheads="1"/>
            </p:cNvSpPr>
            <p:nvPr/>
          </p:nvSpPr>
          <p:spPr bwMode="auto">
            <a:xfrm>
              <a:off x="1655" y="66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70" name="Rectangle 3822"/>
            <p:cNvSpPr>
              <a:spLocks noChangeArrowheads="1"/>
            </p:cNvSpPr>
            <p:nvPr/>
          </p:nvSpPr>
          <p:spPr bwMode="auto">
            <a:xfrm>
              <a:off x="1701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71" name="Rectangle 3823"/>
            <p:cNvSpPr>
              <a:spLocks noChangeArrowheads="1"/>
            </p:cNvSpPr>
            <p:nvPr/>
          </p:nvSpPr>
          <p:spPr bwMode="auto">
            <a:xfrm>
              <a:off x="1746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72" name="Rectangle 3824"/>
            <p:cNvSpPr>
              <a:spLocks noChangeArrowheads="1"/>
            </p:cNvSpPr>
            <p:nvPr/>
          </p:nvSpPr>
          <p:spPr bwMode="auto">
            <a:xfrm>
              <a:off x="1791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73" name="Rectangle 3825"/>
            <p:cNvSpPr>
              <a:spLocks noChangeArrowheads="1"/>
            </p:cNvSpPr>
            <p:nvPr/>
          </p:nvSpPr>
          <p:spPr bwMode="auto">
            <a:xfrm>
              <a:off x="1837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74" name="Rectangle 3826"/>
            <p:cNvSpPr>
              <a:spLocks noChangeArrowheads="1"/>
            </p:cNvSpPr>
            <p:nvPr/>
          </p:nvSpPr>
          <p:spPr bwMode="auto">
            <a:xfrm>
              <a:off x="1882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75" name="Rectangle 3827"/>
            <p:cNvSpPr>
              <a:spLocks noChangeArrowheads="1"/>
            </p:cNvSpPr>
            <p:nvPr/>
          </p:nvSpPr>
          <p:spPr bwMode="auto">
            <a:xfrm>
              <a:off x="1928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76" name="Rectangle 3828"/>
            <p:cNvSpPr>
              <a:spLocks noChangeArrowheads="1"/>
            </p:cNvSpPr>
            <p:nvPr/>
          </p:nvSpPr>
          <p:spPr bwMode="auto">
            <a:xfrm>
              <a:off x="1973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77" name="Rectangle 3829"/>
            <p:cNvSpPr>
              <a:spLocks noChangeArrowheads="1"/>
            </p:cNvSpPr>
            <p:nvPr/>
          </p:nvSpPr>
          <p:spPr bwMode="auto">
            <a:xfrm>
              <a:off x="2018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78" name="Rectangle 3830"/>
            <p:cNvSpPr>
              <a:spLocks noChangeArrowheads="1"/>
            </p:cNvSpPr>
            <p:nvPr/>
          </p:nvSpPr>
          <p:spPr bwMode="auto">
            <a:xfrm>
              <a:off x="2064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79" name="Rectangle 3831"/>
            <p:cNvSpPr>
              <a:spLocks noChangeArrowheads="1"/>
            </p:cNvSpPr>
            <p:nvPr/>
          </p:nvSpPr>
          <p:spPr bwMode="auto">
            <a:xfrm>
              <a:off x="2109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80" name="Rectangle 3832"/>
            <p:cNvSpPr>
              <a:spLocks noChangeArrowheads="1"/>
            </p:cNvSpPr>
            <p:nvPr/>
          </p:nvSpPr>
          <p:spPr bwMode="auto">
            <a:xfrm>
              <a:off x="2155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81" name="Rectangle 3833"/>
            <p:cNvSpPr>
              <a:spLocks noChangeArrowheads="1"/>
            </p:cNvSpPr>
            <p:nvPr/>
          </p:nvSpPr>
          <p:spPr bwMode="auto">
            <a:xfrm>
              <a:off x="2200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82" name="Rectangle 3834"/>
            <p:cNvSpPr>
              <a:spLocks noChangeArrowheads="1"/>
            </p:cNvSpPr>
            <p:nvPr/>
          </p:nvSpPr>
          <p:spPr bwMode="auto">
            <a:xfrm>
              <a:off x="2245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83" name="Rectangle 3835"/>
            <p:cNvSpPr>
              <a:spLocks noChangeArrowheads="1"/>
            </p:cNvSpPr>
            <p:nvPr/>
          </p:nvSpPr>
          <p:spPr bwMode="auto">
            <a:xfrm>
              <a:off x="2291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84" name="Rectangle 3836"/>
            <p:cNvSpPr>
              <a:spLocks noChangeArrowheads="1"/>
            </p:cNvSpPr>
            <p:nvPr/>
          </p:nvSpPr>
          <p:spPr bwMode="auto">
            <a:xfrm>
              <a:off x="2336" y="664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85" name="Rectangle 3837"/>
            <p:cNvSpPr>
              <a:spLocks noChangeArrowheads="1"/>
            </p:cNvSpPr>
            <p:nvPr/>
          </p:nvSpPr>
          <p:spPr bwMode="auto">
            <a:xfrm>
              <a:off x="2382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86" name="Rectangle 3838"/>
            <p:cNvSpPr>
              <a:spLocks noChangeArrowheads="1"/>
            </p:cNvSpPr>
            <p:nvPr/>
          </p:nvSpPr>
          <p:spPr bwMode="auto">
            <a:xfrm>
              <a:off x="2427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87" name="Rectangle 3839"/>
            <p:cNvSpPr>
              <a:spLocks noChangeArrowheads="1"/>
            </p:cNvSpPr>
            <p:nvPr/>
          </p:nvSpPr>
          <p:spPr bwMode="auto">
            <a:xfrm>
              <a:off x="2472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88" name="Rectangle 3840"/>
            <p:cNvSpPr>
              <a:spLocks noChangeArrowheads="1"/>
            </p:cNvSpPr>
            <p:nvPr/>
          </p:nvSpPr>
          <p:spPr bwMode="auto">
            <a:xfrm>
              <a:off x="2518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89" name="Rectangle 3841"/>
            <p:cNvSpPr>
              <a:spLocks noChangeArrowheads="1"/>
            </p:cNvSpPr>
            <p:nvPr/>
          </p:nvSpPr>
          <p:spPr bwMode="auto">
            <a:xfrm>
              <a:off x="2563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90" name="Rectangle 3842"/>
            <p:cNvSpPr>
              <a:spLocks noChangeArrowheads="1"/>
            </p:cNvSpPr>
            <p:nvPr/>
          </p:nvSpPr>
          <p:spPr bwMode="auto">
            <a:xfrm>
              <a:off x="2609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91" name="Rectangle 3843"/>
            <p:cNvSpPr>
              <a:spLocks noChangeArrowheads="1"/>
            </p:cNvSpPr>
            <p:nvPr/>
          </p:nvSpPr>
          <p:spPr bwMode="auto">
            <a:xfrm>
              <a:off x="2654" y="6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92" name="Rectangle 3844"/>
            <p:cNvSpPr>
              <a:spLocks noChangeArrowheads="1"/>
            </p:cNvSpPr>
            <p:nvPr/>
          </p:nvSpPr>
          <p:spPr bwMode="auto">
            <a:xfrm>
              <a:off x="1474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93" name="Rectangle 3845"/>
            <p:cNvSpPr>
              <a:spLocks noChangeArrowheads="1"/>
            </p:cNvSpPr>
            <p:nvPr/>
          </p:nvSpPr>
          <p:spPr bwMode="auto">
            <a:xfrm>
              <a:off x="1519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94" name="Rectangle 3846"/>
            <p:cNvSpPr>
              <a:spLocks noChangeArrowheads="1"/>
            </p:cNvSpPr>
            <p:nvPr/>
          </p:nvSpPr>
          <p:spPr bwMode="auto">
            <a:xfrm>
              <a:off x="1564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95" name="Rectangle 3847"/>
            <p:cNvSpPr>
              <a:spLocks noChangeArrowheads="1"/>
            </p:cNvSpPr>
            <p:nvPr/>
          </p:nvSpPr>
          <p:spPr bwMode="auto">
            <a:xfrm>
              <a:off x="1610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96" name="Rectangle 3848"/>
            <p:cNvSpPr>
              <a:spLocks noChangeArrowheads="1"/>
            </p:cNvSpPr>
            <p:nvPr/>
          </p:nvSpPr>
          <p:spPr bwMode="auto">
            <a:xfrm>
              <a:off x="1655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97" name="Rectangle 3849"/>
            <p:cNvSpPr>
              <a:spLocks noChangeArrowheads="1"/>
            </p:cNvSpPr>
            <p:nvPr/>
          </p:nvSpPr>
          <p:spPr bwMode="auto">
            <a:xfrm>
              <a:off x="1701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98" name="Rectangle 3850"/>
            <p:cNvSpPr>
              <a:spLocks noChangeArrowheads="1"/>
            </p:cNvSpPr>
            <p:nvPr/>
          </p:nvSpPr>
          <p:spPr bwMode="auto">
            <a:xfrm>
              <a:off x="1746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099" name="Rectangle 3851"/>
            <p:cNvSpPr>
              <a:spLocks noChangeArrowheads="1"/>
            </p:cNvSpPr>
            <p:nvPr/>
          </p:nvSpPr>
          <p:spPr bwMode="auto">
            <a:xfrm>
              <a:off x="1791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00" name="Rectangle 3852"/>
            <p:cNvSpPr>
              <a:spLocks noChangeArrowheads="1"/>
            </p:cNvSpPr>
            <p:nvPr/>
          </p:nvSpPr>
          <p:spPr bwMode="auto">
            <a:xfrm>
              <a:off x="1837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01" name="Rectangle 3853"/>
            <p:cNvSpPr>
              <a:spLocks noChangeArrowheads="1"/>
            </p:cNvSpPr>
            <p:nvPr/>
          </p:nvSpPr>
          <p:spPr bwMode="auto">
            <a:xfrm>
              <a:off x="1882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02" name="Rectangle 3854"/>
            <p:cNvSpPr>
              <a:spLocks noChangeArrowheads="1"/>
            </p:cNvSpPr>
            <p:nvPr/>
          </p:nvSpPr>
          <p:spPr bwMode="auto">
            <a:xfrm>
              <a:off x="1928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03" name="Rectangle 3855"/>
            <p:cNvSpPr>
              <a:spLocks noChangeArrowheads="1"/>
            </p:cNvSpPr>
            <p:nvPr/>
          </p:nvSpPr>
          <p:spPr bwMode="auto">
            <a:xfrm>
              <a:off x="1973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04" name="Rectangle 3856"/>
            <p:cNvSpPr>
              <a:spLocks noChangeArrowheads="1"/>
            </p:cNvSpPr>
            <p:nvPr/>
          </p:nvSpPr>
          <p:spPr bwMode="auto">
            <a:xfrm>
              <a:off x="2018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05" name="Rectangle 3857"/>
            <p:cNvSpPr>
              <a:spLocks noChangeArrowheads="1"/>
            </p:cNvSpPr>
            <p:nvPr/>
          </p:nvSpPr>
          <p:spPr bwMode="auto">
            <a:xfrm>
              <a:off x="2064" y="61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06" name="Rectangle 3858"/>
            <p:cNvSpPr>
              <a:spLocks noChangeArrowheads="1"/>
            </p:cNvSpPr>
            <p:nvPr/>
          </p:nvSpPr>
          <p:spPr bwMode="auto">
            <a:xfrm>
              <a:off x="2109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07" name="Rectangle 3859"/>
            <p:cNvSpPr>
              <a:spLocks noChangeArrowheads="1"/>
            </p:cNvSpPr>
            <p:nvPr/>
          </p:nvSpPr>
          <p:spPr bwMode="auto">
            <a:xfrm>
              <a:off x="2155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08" name="Rectangle 3860"/>
            <p:cNvSpPr>
              <a:spLocks noChangeArrowheads="1"/>
            </p:cNvSpPr>
            <p:nvPr/>
          </p:nvSpPr>
          <p:spPr bwMode="auto">
            <a:xfrm>
              <a:off x="2200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09" name="Rectangle 3861"/>
            <p:cNvSpPr>
              <a:spLocks noChangeArrowheads="1"/>
            </p:cNvSpPr>
            <p:nvPr/>
          </p:nvSpPr>
          <p:spPr bwMode="auto">
            <a:xfrm>
              <a:off x="2245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10" name="Rectangle 3862"/>
            <p:cNvSpPr>
              <a:spLocks noChangeArrowheads="1"/>
            </p:cNvSpPr>
            <p:nvPr/>
          </p:nvSpPr>
          <p:spPr bwMode="auto">
            <a:xfrm>
              <a:off x="2291" y="61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11" name="Rectangle 3863"/>
            <p:cNvSpPr>
              <a:spLocks noChangeArrowheads="1"/>
            </p:cNvSpPr>
            <p:nvPr/>
          </p:nvSpPr>
          <p:spPr bwMode="auto">
            <a:xfrm>
              <a:off x="2336" y="618"/>
              <a:ext cx="45" cy="45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12" name="Rectangle 3864"/>
            <p:cNvSpPr>
              <a:spLocks noChangeArrowheads="1"/>
            </p:cNvSpPr>
            <p:nvPr/>
          </p:nvSpPr>
          <p:spPr bwMode="auto">
            <a:xfrm>
              <a:off x="2382" y="61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13" name="Rectangle 3865"/>
            <p:cNvSpPr>
              <a:spLocks noChangeArrowheads="1"/>
            </p:cNvSpPr>
            <p:nvPr/>
          </p:nvSpPr>
          <p:spPr bwMode="auto">
            <a:xfrm>
              <a:off x="2427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14" name="Rectangle 3866"/>
            <p:cNvSpPr>
              <a:spLocks noChangeArrowheads="1"/>
            </p:cNvSpPr>
            <p:nvPr/>
          </p:nvSpPr>
          <p:spPr bwMode="auto">
            <a:xfrm>
              <a:off x="2472" y="61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15" name="Rectangle 3867"/>
            <p:cNvSpPr>
              <a:spLocks noChangeArrowheads="1"/>
            </p:cNvSpPr>
            <p:nvPr/>
          </p:nvSpPr>
          <p:spPr bwMode="auto">
            <a:xfrm>
              <a:off x="2518" y="61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16" name="Rectangle 3868"/>
            <p:cNvSpPr>
              <a:spLocks noChangeArrowheads="1"/>
            </p:cNvSpPr>
            <p:nvPr/>
          </p:nvSpPr>
          <p:spPr bwMode="auto">
            <a:xfrm>
              <a:off x="2563" y="61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17" name="Rectangle 3869"/>
            <p:cNvSpPr>
              <a:spLocks noChangeArrowheads="1"/>
            </p:cNvSpPr>
            <p:nvPr/>
          </p:nvSpPr>
          <p:spPr bwMode="auto">
            <a:xfrm>
              <a:off x="2609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18" name="Rectangle 3870"/>
            <p:cNvSpPr>
              <a:spLocks noChangeArrowheads="1"/>
            </p:cNvSpPr>
            <p:nvPr/>
          </p:nvSpPr>
          <p:spPr bwMode="auto">
            <a:xfrm>
              <a:off x="2654" y="61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19" name="Rectangle 3871"/>
            <p:cNvSpPr>
              <a:spLocks noChangeArrowheads="1"/>
            </p:cNvSpPr>
            <p:nvPr/>
          </p:nvSpPr>
          <p:spPr bwMode="auto">
            <a:xfrm>
              <a:off x="1474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20" name="Rectangle 3872"/>
            <p:cNvSpPr>
              <a:spLocks noChangeArrowheads="1"/>
            </p:cNvSpPr>
            <p:nvPr/>
          </p:nvSpPr>
          <p:spPr bwMode="auto">
            <a:xfrm>
              <a:off x="1519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21" name="Rectangle 3873"/>
            <p:cNvSpPr>
              <a:spLocks noChangeArrowheads="1"/>
            </p:cNvSpPr>
            <p:nvPr/>
          </p:nvSpPr>
          <p:spPr bwMode="auto">
            <a:xfrm>
              <a:off x="1564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22" name="Rectangle 3874"/>
            <p:cNvSpPr>
              <a:spLocks noChangeArrowheads="1"/>
            </p:cNvSpPr>
            <p:nvPr/>
          </p:nvSpPr>
          <p:spPr bwMode="auto">
            <a:xfrm>
              <a:off x="1610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23" name="Rectangle 3875"/>
            <p:cNvSpPr>
              <a:spLocks noChangeArrowheads="1"/>
            </p:cNvSpPr>
            <p:nvPr/>
          </p:nvSpPr>
          <p:spPr bwMode="auto">
            <a:xfrm>
              <a:off x="1655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24" name="Rectangle 3876"/>
            <p:cNvSpPr>
              <a:spLocks noChangeArrowheads="1"/>
            </p:cNvSpPr>
            <p:nvPr/>
          </p:nvSpPr>
          <p:spPr bwMode="auto">
            <a:xfrm>
              <a:off x="1701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25" name="Rectangle 3877"/>
            <p:cNvSpPr>
              <a:spLocks noChangeArrowheads="1"/>
            </p:cNvSpPr>
            <p:nvPr/>
          </p:nvSpPr>
          <p:spPr bwMode="auto">
            <a:xfrm>
              <a:off x="1746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26" name="Rectangle 3878"/>
            <p:cNvSpPr>
              <a:spLocks noChangeArrowheads="1"/>
            </p:cNvSpPr>
            <p:nvPr/>
          </p:nvSpPr>
          <p:spPr bwMode="auto">
            <a:xfrm>
              <a:off x="1791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27" name="Rectangle 3879"/>
            <p:cNvSpPr>
              <a:spLocks noChangeArrowheads="1"/>
            </p:cNvSpPr>
            <p:nvPr/>
          </p:nvSpPr>
          <p:spPr bwMode="auto">
            <a:xfrm>
              <a:off x="1837" y="57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28" name="Rectangle 3880"/>
            <p:cNvSpPr>
              <a:spLocks noChangeArrowheads="1"/>
            </p:cNvSpPr>
            <p:nvPr/>
          </p:nvSpPr>
          <p:spPr bwMode="auto">
            <a:xfrm>
              <a:off x="1882" y="57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29" name="Rectangle 3881"/>
            <p:cNvSpPr>
              <a:spLocks noChangeArrowheads="1"/>
            </p:cNvSpPr>
            <p:nvPr/>
          </p:nvSpPr>
          <p:spPr bwMode="auto">
            <a:xfrm>
              <a:off x="1928" y="57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30" name="Rectangle 3882"/>
            <p:cNvSpPr>
              <a:spLocks noChangeArrowheads="1"/>
            </p:cNvSpPr>
            <p:nvPr/>
          </p:nvSpPr>
          <p:spPr bwMode="auto">
            <a:xfrm>
              <a:off x="1973" y="57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31" name="Rectangle 3883"/>
            <p:cNvSpPr>
              <a:spLocks noChangeArrowheads="1"/>
            </p:cNvSpPr>
            <p:nvPr/>
          </p:nvSpPr>
          <p:spPr bwMode="auto">
            <a:xfrm>
              <a:off x="2018" y="57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32" name="Rectangle 3884"/>
            <p:cNvSpPr>
              <a:spLocks noChangeArrowheads="1"/>
            </p:cNvSpPr>
            <p:nvPr/>
          </p:nvSpPr>
          <p:spPr bwMode="auto">
            <a:xfrm>
              <a:off x="2064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33" name="Rectangle 3885"/>
            <p:cNvSpPr>
              <a:spLocks noChangeArrowheads="1"/>
            </p:cNvSpPr>
            <p:nvPr/>
          </p:nvSpPr>
          <p:spPr bwMode="auto">
            <a:xfrm>
              <a:off x="2109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34" name="Rectangle 3886"/>
            <p:cNvSpPr>
              <a:spLocks noChangeArrowheads="1"/>
            </p:cNvSpPr>
            <p:nvPr/>
          </p:nvSpPr>
          <p:spPr bwMode="auto">
            <a:xfrm>
              <a:off x="2155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35" name="Rectangle 3887"/>
            <p:cNvSpPr>
              <a:spLocks noChangeArrowheads="1"/>
            </p:cNvSpPr>
            <p:nvPr/>
          </p:nvSpPr>
          <p:spPr bwMode="auto">
            <a:xfrm>
              <a:off x="2200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36" name="Rectangle 3888"/>
            <p:cNvSpPr>
              <a:spLocks noChangeArrowheads="1"/>
            </p:cNvSpPr>
            <p:nvPr/>
          </p:nvSpPr>
          <p:spPr bwMode="auto">
            <a:xfrm>
              <a:off x="2245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37" name="Rectangle 3889"/>
            <p:cNvSpPr>
              <a:spLocks noChangeArrowheads="1"/>
            </p:cNvSpPr>
            <p:nvPr/>
          </p:nvSpPr>
          <p:spPr bwMode="auto">
            <a:xfrm>
              <a:off x="2291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38" name="Rectangle 3890"/>
            <p:cNvSpPr>
              <a:spLocks noChangeArrowheads="1"/>
            </p:cNvSpPr>
            <p:nvPr/>
          </p:nvSpPr>
          <p:spPr bwMode="auto">
            <a:xfrm>
              <a:off x="2336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39" name="Rectangle 3891"/>
            <p:cNvSpPr>
              <a:spLocks noChangeArrowheads="1"/>
            </p:cNvSpPr>
            <p:nvPr/>
          </p:nvSpPr>
          <p:spPr bwMode="auto">
            <a:xfrm>
              <a:off x="2382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40" name="Rectangle 3892"/>
            <p:cNvSpPr>
              <a:spLocks noChangeArrowheads="1"/>
            </p:cNvSpPr>
            <p:nvPr/>
          </p:nvSpPr>
          <p:spPr bwMode="auto">
            <a:xfrm>
              <a:off x="2427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41" name="Rectangle 3893"/>
            <p:cNvSpPr>
              <a:spLocks noChangeArrowheads="1"/>
            </p:cNvSpPr>
            <p:nvPr/>
          </p:nvSpPr>
          <p:spPr bwMode="auto">
            <a:xfrm>
              <a:off x="2472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42" name="Rectangle 3894"/>
            <p:cNvSpPr>
              <a:spLocks noChangeArrowheads="1"/>
            </p:cNvSpPr>
            <p:nvPr/>
          </p:nvSpPr>
          <p:spPr bwMode="auto">
            <a:xfrm>
              <a:off x="2518" y="57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43" name="Rectangle 3895"/>
            <p:cNvSpPr>
              <a:spLocks noChangeArrowheads="1"/>
            </p:cNvSpPr>
            <p:nvPr/>
          </p:nvSpPr>
          <p:spPr bwMode="auto">
            <a:xfrm>
              <a:off x="2563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44" name="Rectangle 3896"/>
            <p:cNvSpPr>
              <a:spLocks noChangeArrowheads="1"/>
            </p:cNvSpPr>
            <p:nvPr/>
          </p:nvSpPr>
          <p:spPr bwMode="auto">
            <a:xfrm>
              <a:off x="2609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45" name="Rectangle 3897"/>
            <p:cNvSpPr>
              <a:spLocks noChangeArrowheads="1"/>
            </p:cNvSpPr>
            <p:nvPr/>
          </p:nvSpPr>
          <p:spPr bwMode="auto">
            <a:xfrm>
              <a:off x="2654" y="573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46" name="Rectangle 3898"/>
            <p:cNvSpPr>
              <a:spLocks noChangeArrowheads="1"/>
            </p:cNvSpPr>
            <p:nvPr/>
          </p:nvSpPr>
          <p:spPr bwMode="auto">
            <a:xfrm>
              <a:off x="1474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47" name="Rectangle 3899"/>
            <p:cNvSpPr>
              <a:spLocks noChangeArrowheads="1"/>
            </p:cNvSpPr>
            <p:nvPr/>
          </p:nvSpPr>
          <p:spPr bwMode="auto">
            <a:xfrm>
              <a:off x="1519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48" name="Rectangle 3900"/>
            <p:cNvSpPr>
              <a:spLocks noChangeArrowheads="1"/>
            </p:cNvSpPr>
            <p:nvPr/>
          </p:nvSpPr>
          <p:spPr bwMode="auto">
            <a:xfrm>
              <a:off x="1564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49" name="Rectangle 3901"/>
            <p:cNvSpPr>
              <a:spLocks noChangeArrowheads="1"/>
            </p:cNvSpPr>
            <p:nvPr/>
          </p:nvSpPr>
          <p:spPr bwMode="auto">
            <a:xfrm>
              <a:off x="1610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50" name="Rectangle 3902"/>
            <p:cNvSpPr>
              <a:spLocks noChangeArrowheads="1"/>
            </p:cNvSpPr>
            <p:nvPr/>
          </p:nvSpPr>
          <p:spPr bwMode="auto">
            <a:xfrm>
              <a:off x="1655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51" name="Rectangle 3903"/>
            <p:cNvSpPr>
              <a:spLocks noChangeArrowheads="1"/>
            </p:cNvSpPr>
            <p:nvPr/>
          </p:nvSpPr>
          <p:spPr bwMode="auto">
            <a:xfrm>
              <a:off x="1701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52" name="Rectangle 3904"/>
            <p:cNvSpPr>
              <a:spLocks noChangeArrowheads="1"/>
            </p:cNvSpPr>
            <p:nvPr/>
          </p:nvSpPr>
          <p:spPr bwMode="auto">
            <a:xfrm>
              <a:off x="1746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53" name="Rectangle 3905"/>
            <p:cNvSpPr>
              <a:spLocks noChangeArrowheads="1"/>
            </p:cNvSpPr>
            <p:nvPr/>
          </p:nvSpPr>
          <p:spPr bwMode="auto">
            <a:xfrm>
              <a:off x="1791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54" name="Rectangle 3906"/>
            <p:cNvSpPr>
              <a:spLocks noChangeArrowheads="1"/>
            </p:cNvSpPr>
            <p:nvPr/>
          </p:nvSpPr>
          <p:spPr bwMode="auto">
            <a:xfrm>
              <a:off x="1837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55" name="Rectangle 3907"/>
            <p:cNvSpPr>
              <a:spLocks noChangeArrowheads="1"/>
            </p:cNvSpPr>
            <p:nvPr/>
          </p:nvSpPr>
          <p:spPr bwMode="auto">
            <a:xfrm>
              <a:off x="1882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56" name="Rectangle 3908"/>
            <p:cNvSpPr>
              <a:spLocks noChangeArrowheads="1"/>
            </p:cNvSpPr>
            <p:nvPr/>
          </p:nvSpPr>
          <p:spPr bwMode="auto">
            <a:xfrm>
              <a:off x="1928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57" name="Rectangle 3909"/>
            <p:cNvSpPr>
              <a:spLocks noChangeArrowheads="1"/>
            </p:cNvSpPr>
            <p:nvPr/>
          </p:nvSpPr>
          <p:spPr bwMode="auto">
            <a:xfrm>
              <a:off x="1973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58" name="Rectangle 3910"/>
            <p:cNvSpPr>
              <a:spLocks noChangeArrowheads="1"/>
            </p:cNvSpPr>
            <p:nvPr/>
          </p:nvSpPr>
          <p:spPr bwMode="auto">
            <a:xfrm>
              <a:off x="2018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59" name="Rectangle 3911"/>
            <p:cNvSpPr>
              <a:spLocks noChangeArrowheads="1"/>
            </p:cNvSpPr>
            <p:nvPr/>
          </p:nvSpPr>
          <p:spPr bwMode="auto">
            <a:xfrm>
              <a:off x="2064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60" name="Rectangle 3912"/>
            <p:cNvSpPr>
              <a:spLocks noChangeArrowheads="1"/>
            </p:cNvSpPr>
            <p:nvPr/>
          </p:nvSpPr>
          <p:spPr bwMode="auto">
            <a:xfrm>
              <a:off x="2109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61" name="Rectangle 3913"/>
            <p:cNvSpPr>
              <a:spLocks noChangeArrowheads="1"/>
            </p:cNvSpPr>
            <p:nvPr/>
          </p:nvSpPr>
          <p:spPr bwMode="auto">
            <a:xfrm>
              <a:off x="2155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62" name="Rectangle 3914"/>
            <p:cNvSpPr>
              <a:spLocks noChangeArrowheads="1"/>
            </p:cNvSpPr>
            <p:nvPr/>
          </p:nvSpPr>
          <p:spPr bwMode="auto">
            <a:xfrm>
              <a:off x="2200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63" name="Rectangle 3915"/>
            <p:cNvSpPr>
              <a:spLocks noChangeArrowheads="1"/>
            </p:cNvSpPr>
            <p:nvPr/>
          </p:nvSpPr>
          <p:spPr bwMode="auto">
            <a:xfrm>
              <a:off x="2245" y="52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64" name="Rectangle 3916"/>
            <p:cNvSpPr>
              <a:spLocks noChangeArrowheads="1"/>
            </p:cNvSpPr>
            <p:nvPr/>
          </p:nvSpPr>
          <p:spPr bwMode="auto">
            <a:xfrm>
              <a:off x="2291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65" name="Rectangle 3917"/>
            <p:cNvSpPr>
              <a:spLocks noChangeArrowheads="1"/>
            </p:cNvSpPr>
            <p:nvPr/>
          </p:nvSpPr>
          <p:spPr bwMode="auto">
            <a:xfrm>
              <a:off x="2336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66" name="Rectangle 3918"/>
            <p:cNvSpPr>
              <a:spLocks noChangeArrowheads="1"/>
            </p:cNvSpPr>
            <p:nvPr/>
          </p:nvSpPr>
          <p:spPr bwMode="auto">
            <a:xfrm>
              <a:off x="2382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67" name="Rectangle 3919"/>
            <p:cNvSpPr>
              <a:spLocks noChangeArrowheads="1"/>
            </p:cNvSpPr>
            <p:nvPr/>
          </p:nvSpPr>
          <p:spPr bwMode="auto">
            <a:xfrm>
              <a:off x="2427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68" name="Rectangle 3920"/>
            <p:cNvSpPr>
              <a:spLocks noChangeArrowheads="1"/>
            </p:cNvSpPr>
            <p:nvPr/>
          </p:nvSpPr>
          <p:spPr bwMode="auto">
            <a:xfrm>
              <a:off x="2472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69" name="Rectangle 3921"/>
            <p:cNvSpPr>
              <a:spLocks noChangeArrowheads="1"/>
            </p:cNvSpPr>
            <p:nvPr/>
          </p:nvSpPr>
          <p:spPr bwMode="auto">
            <a:xfrm>
              <a:off x="2518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70" name="Rectangle 3922"/>
            <p:cNvSpPr>
              <a:spLocks noChangeArrowheads="1"/>
            </p:cNvSpPr>
            <p:nvPr/>
          </p:nvSpPr>
          <p:spPr bwMode="auto">
            <a:xfrm>
              <a:off x="2563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71" name="Rectangle 3923"/>
            <p:cNvSpPr>
              <a:spLocks noChangeArrowheads="1"/>
            </p:cNvSpPr>
            <p:nvPr/>
          </p:nvSpPr>
          <p:spPr bwMode="auto">
            <a:xfrm>
              <a:off x="2609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72" name="Rectangle 3924"/>
            <p:cNvSpPr>
              <a:spLocks noChangeArrowheads="1"/>
            </p:cNvSpPr>
            <p:nvPr/>
          </p:nvSpPr>
          <p:spPr bwMode="auto">
            <a:xfrm>
              <a:off x="2654" y="52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73" name="Rectangle 3925"/>
            <p:cNvSpPr>
              <a:spLocks noChangeArrowheads="1"/>
            </p:cNvSpPr>
            <p:nvPr/>
          </p:nvSpPr>
          <p:spPr bwMode="auto">
            <a:xfrm>
              <a:off x="1474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74" name="Rectangle 3926"/>
            <p:cNvSpPr>
              <a:spLocks noChangeArrowheads="1"/>
            </p:cNvSpPr>
            <p:nvPr/>
          </p:nvSpPr>
          <p:spPr bwMode="auto">
            <a:xfrm>
              <a:off x="1519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75" name="Rectangle 3927"/>
            <p:cNvSpPr>
              <a:spLocks noChangeArrowheads="1"/>
            </p:cNvSpPr>
            <p:nvPr/>
          </p:nvSpPr>
          <p:spPr bwMode="auto">
            <a:xfrm>
              <a:off x="1564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76" name="Rectangle 3928"/>
            <p:cNvSpPr>
              <a:spLocks noChangeArrowheads="1"/>
            </p:cNvSpPr>
            <p:nvPr/>
          </p:nvSpPr>
          <p:spPr bwMode="auto">
            <a:xfrm>
              <a:off x="1610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77" name="Rectangle 3929"/>
            <p:cNvSpPr>
              <a:spLocks noChangeArrowheads="1"/>
            </p:cNvSpPr>
            <p:nvPr/>
          </p:nvSpPr>
          <p:spPr bwMode="auto">
            <a:xfrm>
              <a:off x="1655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78" name="Rectangle 3930"/>
            <p:cNvSpPr>
              <a:spLocks noChangeArrowheads="1"/>
            </p:cNvSpPr>
            <p:nvPr/>
          </p:nvSpPr>
          <p:spPr bwMode="auto">
            <a:xfrm>
              <a:off x="1701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79" name="Rectangle 3931"/>
            <p:cNvSpPr>
              <a:spLocks noChangeArrowheads="1"/>
            </p:cNvSpPr>
            <p:nvPr/>
          </p:nvSpPr>
          <p:spPr bwMode="auto">
            <a:xfrm>
              <a:off x="1746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80" name="Rectangle 3932"/>
            <p:cNvSpPr>
              <a:spLocks noChangeArrowheads="1"/>
            </p:cNvSpPr>
            <p:nvPr/>
          </p:nvSpPr>
          <p:spPr bwMode="auto">
            <a:xfrm>
              <a:off x="1791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81" name="Rectangle 3933"/>
            <p:cNvSpPr>
              <a:spLocks noChangeArrowheads="1"/>
            </p:cNvSpPr>
            <p:nvPr/>
          </p:nvSpPr>
          <p:spPr bwMode="auto">
            <a:xfrm>
              <a:off x="1837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82" name="Rectangle 3934"/>
            <p:cNvSpPr>
              <a:spLocks noChangeArrowheads="1"/>
            </p:cNvSpPr>
            <p:nvPr/>
          </p:nvSpPr>
          <p:spPr bwMode="auto">
            <a:xfrm>
              <a:off x="1882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83" name="Rectangle 3935"/>
            <p:cNvSpPr>
              <a:spLocks noChangeArrowheads="1"/>
            </p:cNvSpPr>
            <p:nvPr/>
          </p:nvSpPr>
          <p:spPr bwMode="auto">
            <a:xfrm>
              <a:off x="1928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84" name="Rectangle 3936"/>
            <p:cNvSpPr>
              <a:spLocks noChangeArrowheads="1"/>
            </p:cNvSpPr>
            <p:nvPr/>
          </p:nvSpPr>
          <p:spPr bwMode="auto">
            <a:xfrm>
              <a:off x="1973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85" name="Rectangle 3937"/>
            <p:cNvSpPr>
              <a:spLocks noChangeArrowheads="1"/>
            </p:cNvSpPr>
            <p:nvPr/>
          </p:nvSpPr>
          <p:spPr bwMode="auto">
            <a:xfrm>
              <a:off x="2018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86" name="Rectangle 3938"/>
            <p:cNvSpPr>
              <a:spLocks noChangeArrowheads="1"/>
            </p:cNvSpPr>
            <p:nvPr/>
          </p:nvSpPr>
          <p:spPr bwMode="auto">
            <a:xfrm>
              <a:off x="2064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87" name="Rectangle 3939"/>
            <p:cNvSpPr>
              <a:spLocks noChangeArrowheads="1"/>
            </p:cNvSpPr>
            <p:nvPr/>
          </p:nvSpPr>
          <p:spPr bwMode="auto">
            <a:xfrm>
              <a:off x="2109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88" name="Rectangle 3940"/>
            <p:cNvSpPr>
              <a:spLocks noChangeArrowheads="1"/>
            </p:cNvSpPr>
            <p:nvPr/>
          </p:nvSpPr>
          <p:spPr bwMode="auto">
            <a:xfrm>
              <a:off x="2155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89" name="Rectangle 3941"/>
            <p:cNvSpPr>
              <a:spLocks noChangeArrowheads="1"/>
            </p:cNvSpPr>
            <p:nvPr/>
          </p:nvSpPr>
          <p:spPr bwMode="auto">
            <a:xfrm>
              <a:off x="2200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90" name="Rectangle 3942"/>
            <p:cNvSpPr>
              <a:spLocks noChangeArrowheads="1"/>
            </p:cNvSpPr>
            <p:nvPr/>
          </p:nvSpPr>
          <p:spPr bwMode="auto">
            <a:xfrm>
              <a:off x="2245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91" name="Rectangle 3943"/>
            <p:cNvSpPr>
              <a:spLocks noChangeArrowheads="1"/>
            </p:cNvSpPr>
            <p:nvPr/>
          </p:nvSpPr>
          <p:spPr bwMode="auto">
            <a:xfrm>
              <a:off x="2291" y="48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92" name="Rectangle 3944"/>
            <p:cNvSpPr>
              <a:spLocks noChangeArrowheads="1"/>
            </p:cNvSpPr>
            <p:nvPr/>
          </p:nvSpPr>
          <p:spPr bwMode="auto">
            <a:xfrm>
              <a:off x="2336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93" name="Rectangle 3945"/>
            <p:cNvSpPr>
              <a:spLocks noChangeArrowheads="1"/>
            </p:cNvSpPr>
            <p:nvPr/>
          </p:nvSpPr>
          <p:spPr bwMode="auto">
            <a:xfrm>
              <a:off x="2382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94" name="Rectangle 3946"/>
            <p:cNvSpPr>
              <a:spLocks noChangeArrowheads="1"/>
            </p:cNvSpPr>
            <p:nvPr/>
          </p:nvSpPr>
          <p:spPr bwMode="auto">
            <a:xfrm>
              <a:off x="2427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95" name="Rectangle 3947"/>
            <p:cNvSpPr>
              <a:spLocks noChangeArrowheads="1"/>
            </p:cNvSpPr>
            <p:nvPr/>
          </p:nvSpPr>
          <p:spPr bwMode="auto">
            <a:xfrm>
              <a:off x="2472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96" name="Rectangle 3948"/>
            <p:cNvSpPr>
              <a:spLocks noChangeArrowheads="1"/>
            </p:cNvSpPr>
            <p:nvPr/>
          </p:nvSpPr>
          <p:spPr bwMode="auto">
            <a:xfrm>
              <a:off x="2518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97" name="Rectangle 3949"/>
            <p:cNvSpPr>
              <a:spLocks noChangeArrowheads="1"/>
            </p:cNvSpPr>
            <p:nvPr/>
          </p:nvSpPr>
          <p:spPr bwMode="auto">
            <a:xfrm>
              <a:off x="2563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98" name="Rectangle 3950"/>
            <p:cNvSpPr>
              <a:spLocks noChangeArrowheads="1"/>
            </p:cNvSpPr>
            <p:nvPr/>
          </p:nvSpPr>
          <p:spPr bwMode="auto">
            <a:xfrm>
              <a:off x="2609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199" name="Rectangle 3951"/>
            <p:cNvSpPr>
              <a:spLocks noChangeArrowheads="1"/>
            </p:cNvSpPr>
            <p:nvPr/>
          </p:nvSpPr>
          <p:spPr bwMode="auto">
            <a:xfrm>
              <a:off x="2654" y="48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00" name="Rectangle 3952"/>
            <p:cNvSpPr>
              <a:spLocks noChangeArrowheads="1"/>
            </p:cNvSpPr>
            <p:nvPr/>
          </p:nvSpPr>
          <p:spPr bwMode="auto">
            <a:xfrm>
              <a:off x="1474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01" name="Rectangle 3953"/>
            <p:cNvSpPr>
              <a:spLocks noChangeArrowheads="1"/>
            </p:cNvSpPr>
            <p:nvPr/>
          </p:nvSpPr>
          <p:spPr bwMode="auto">
            <a:xfrm>
              <a:off x="1519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02" name="Rectangle 3954"/>
            <p:cNvSpPr>
              <a:spLocks noChangeArrowheads="1"/>
            </p:cNvSpPr>
            <p:nvPr/>
          </p:nvSpPr>
          <p:spPr bwMode="auto">
            <a:xfrm>
              <a:off x="1564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03" name="Rectangle 3955"/>
            <p:cNvSpPr>
              <a:spLocks noChangeArrowheads="1"/>
            </p:cNvSpPr>
            <p:nvPr/>
          </p:nvSpPr>
          <p:spPr bwMode="auto">
            <a:xfrm>
              <a:off x="1610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04" name="Rectangle 3956"/>
            <p:cNvSpPr>
              <a:spLocks noChangeArrowheads="1"/>
            </p:cNvSpPr>
            <p:nvPr/>
          </p:nvSpPr>
          <p:spPr bwMode="auto">
            <a:xfrm>
              <a:off x="1655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05" name="Rectangle 3957"/>
            <p:cNvSpPr>
              <a:spLocks noChangeArrowheads="1"/>
            </p:cNvSpPr>
            <p:nvPr/>
          </p:nvSpPr>
          <p:spPr bwMode="auto">
            <a:xfrm>
              <a:off x="1701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06" name="Rectangle 3958"/>
            <p:cNvSpPr>
              <a:spLocks noChangeArrowheads="1"/>
            </p:cNvSpPr>
            <p:nvPr/>
          </p:nvSpPr>
          <p:spPr bwMode="auto">
            <a:xfrm>
              <a:off x="1746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07" name="Rectangle 3959"/>
            <p:cNvSpPr>
              <a:spLocks noChangeArrowheads="1"/>
            </p:cNvSpPr>
            <p:nvPr/>
          </p:nvSpPr>
          <p:spPr bwMode="auto">
            <a:xfrm>
              <a:off x="1791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08" name="Rectangle 3960"/>
            <p:cNvSpPr>
              <a:spLocks noChangeArrowheads="1"/>
            </p:cNvSpPr>
            <p:nvPr/>
          </p:nvSpPr>
          <p:spPr bwMode="auto">
            <a:xfrm>
              <a:off x="1837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09" name="Rectangle 3961"/>
            <p:cNvSpPr>
              <a:spLocks noChangeArrowheads="1"/>
            </p:cNvSpPr>
            <p:nvPr/>
          </p:nvSpPr>
          <p:spPr bwMode="auto">
            <a:xfrm>
              <a:off x="1882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10" name="Rectangle 3962"/>
            <p:cNvSpPr>
              <a:spLocks noChangeArrowheads="1"/>
            </p:cNvSpPr>
            <p:nvPr/>
          </p:nvSpPr>
          <p:spPr bwMode="auto">
            <a:xfrm>
              <a:off x="1928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11" name="Rectangle 3963"/>
            <p:cNvSpPr>
              <a:spLocks noChangeArrowheads="1"/>
            </p:cNvSpPr>
            <p:nvPr/>
          </p:nvSpPr>
          <p:spPr bwMode="auto">
            <a:xfrm>
              <a:off x="1973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12" name="Rectangle 3964"/>
            <p:cNvSpPr>
              <a:spLocks noChangeArrowheads="1"/>
            </p:cNvSpPr>
            <p:nvPr/>
          </p:nvSpPr>
          <p:spPr bwMode="auto">
            <a:xfrm>
              <a:off x="2018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13" name="Rectangle 3965"/>
            <p:cNvSpPr>
              <a:spLocks noChangeArrowheads="1"/>
            </p:cNvSpPr>
            <p:nvPr/>
          </p:nvSpPr>
          <p:spPr bwMode="auto">
            <a:xfrm>
              <a:off x="2064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14" name="Rectangle 3966"/>
            <p:cNvSpPr>
              <a:spLocks noChangeArrowheads="1"/>
            </p:cNvSpPr>
            <p:nvPr/>
          </p:nvSpPr>
          <p:spPr bwMode="auto">
            <a:xfrm>
              <a:off x="2109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15" name="Rectangle 3967"/>
            <p:cNvSpPr>
              <a:spLocks noChangeArrowheads="1"/>
            </p:cNvSpPr>
            <p:nvPr/>
          </p:nvSpPr>
          <p:spPr bwMode="auto">
            <a:xfrm>
              <a:off x="2155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16" name="Rectangle 3968"/>
            <p:cNvSpPr>
              <a:spLocks noChangeArrowheads="1"/>
            </p:cNvSpPr>
            <p:nvPr/>
          </p:nvSpPr>
          <p:spPr bwMode="auto">
            <a:xfrm>
              <a:off x="2200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17" name="Rectangle 3969"/>
            <p:cNvSpPr>
              <a:spLocks noChangeArrowheads="1"/>
            </p:cNvSpPr>
            <p:nvPr/>
          </p:nvSpPr>
          <p:spPr bwMode="auto">
            <a:xfrm>
              <a:off x="2245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18" name="Rectangle 3970"/>
            <p:cNvSpPr>
              <a:spLocks noChangeArrowheads="1"/>
            </p:cNvSpPr>
            <p:nvPr/>
          </p:nvSpPr>
          <p:spPr bwMode="auto">
            <a:xfrm>
              <a:off x="2291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19" name="Rectangle 3971"/>
            <p:cNvSpPr>
              <a:spLocks noChangeArrowheads="1"/>
            </p:cNvSpPr>
            <p:nvPr/>
          </p:nvSpPr>
          <p:spPr bwMode="auto">
            <a:xfrm>
              <a:off x="2336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20" name="Rectangle 3972"/>
            <p:cNvSpPr>
              <a:spLocks noChangeArrowheads="1"/>
            </p:cNvSpPr>
            <p:nvPr/>
          </p:nvSpPr>
          <p:spPr bwMode="auto">
            <a:xfrm>
              <a:off x="2382" y="43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21" name="Rectangle 3973"/>
            <p:cNvSpPr>
              <a:spLocks noChangeArrowheads="1"/>
            </p:cNvSpPr>
            <p:nvPr/>
          </p:nvSpPr>
          <p:spPr bwMode="auto">
            <a:xfrm>
              <a:off x="2427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22" name="Rectangle 3974"/>
            <p:cNvSpPr>
              <a:spLocks noChangeArrowheads="1"/>
            </p:cNvSpPr>
            <p:nvPr/>
          </p:nvSpPr>
          <p:spPr bwMode="auto">
            <a:xfrm>
              <a:off x="2472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23" name="Rectangle 3975"/>
            <p:cNvSpPr>
              <a:spLocks noChangeArrowheads="1"/>
            </p:cNvSpPr>
            <p:nvPr/>
          </p:nvSpPr>
          <p:spPr bwMode="auto">
            <a:xfrm>
              <a:off x="2518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24" name="Rectangle 3976"/>
            <p:cNvSpPr>
              <a:spLocks noChangeArrowheads="1"/>
            </p:cNvSpPr>
            <p:nvPr/>
          </p:nvSpPr>
          <p:spPr bwMode="auto">
            <a:xfrm>
              <a:off x="2563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25" name="Rectangle 3977"/>
            <p:cNvSpPr>
              <a:spLocks noChangeArrowheads="1"/>
            </p:cNvSpPr>
            <p:nvPr/>
          </p:nvSpPr>
          <p:spPr bwMode="auto">
            <a:xfrm>
              <a:off x="2609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26" name="Rectangle 3978"/>
            <p:cNvSpPr>
              <a:spLocks noChangeArrowheads="1"/>
            </p:cNvSpPr>
            <p:nvPr/>
          </p:nvSpPr>
          <p:spPr bwMode="auto">
            <a:xfrm>
              <a:off x="2654" y="43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27" name="Rectangle 3979"/>
            <p:cNvSpPr>
              <a:spLocks noChangeArrowheads="1"/>
            </p:cNvSpPr>
            <p:nvPr/>
          </p:nvSpPr>
          <p:spPr bwMode="auto">
            <a:xfrm>
              <a:off x="1474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28" name="Rectangle 3980"/>
            <p:cNvSpPr>
              <a:spLocks noChangeArrowheads="1"/>
            </p:cNvSpPr>
            <p:nvPr/>
          </p:nvSpPr>
          <p:spPr bwMode="auto">
            <a:xfrm>
              <a:off x="1519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29" name="Rectangle 3981"/>
            <p:cNvSpPr>
              <a:spLocks noChangeArrowheads="1"/>
            </p:cNvSpPr>
            <p:nvPr/>
          </p:nvSpPr>
          <p:spPr bwMode="auto">
            <a:xfrm>
              <a:off x="1564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30" name="Rectangle 3982"/>
            <p:cNvSpPr>
              <a:spLocks noChangeArrowheads="1"/>
            </p:cNvSpPr>
            <p:nvPr/>
          </p:nvSpPr>
          <p:spPr bwMode="auto">
            <a:xfrm>
              <a:off x="1610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31" name="Rectangle 3983"/>
            <p:cNvSpPr>
              <a:spLocks noChangeArrowheads="1"/>
            </p:cNvSpPr>
            <p:nvPr/>
          </p:nvSpPr>
          <p:spPr bwMode="auto">
            <a:xfrm>
              <a:off x="1655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32" name="Rectangle 3984"/>
            <p:cNvSpPr>
              <a:spLocks noChangeArrowheads="1"/>
            </p:cNvSpPr>
            <p:nvPr/>
          </p:nvSpPr>
          <p:spPr bwMode="auto">
            <a:xfrm>
              <a:off x="1701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33" name="Rectangle 3985"/>
            <p:cNvSpPr>
              <a:spLocks noChangeArrowheads="1"/>
            </p:cNvSpPr>
            <p:nvPr/>
          </p:nvSpPr>
          <p:spPr bwMode="auto">
            <a:xfrm>
              <a:off x="1746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34" name="Rectangle 3986"/>
            <p:cNvSpPr>
              <a:spLocks noChangeArrowheads="1"/>
            </p:cNvSpPr>
            <p:nvPr/>
          </p:nvSpPr>
          <p:spPr bwMode="auto">
            <a:xfrm>
              <a:off x="1791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35" name="Rectangle 3987"/>
            <p:cNvSpPr>
              <a:spLocks noChangeArrowheads="1"/>
            </p:cNvSpPr>
            <p:nvPr/>
          </p:nvSpPr>
          <p:spPr bwMode="auto">
            <a:xfrm>
              <a:off x="1837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36" name="Rectangle 3988"/>
            <p:cNvSpPr>
              <a:spLocks noChangeArrowheads="1"/>
            </p:cNvSpPr>
            <p:nvPr/>
          </p:nvSpPr>
          <p:spPr bwMode="auto">
            <a:xfrm>
              <a:off x="1882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37" name="Rectangle 3989"/>
            <p:cNvSpPr>
              <a:spLocks noChangeArrowheads="1"/>
            </p:cNvSpPr>
            <p:nvPr/>
          </p:nvSpPr>
          <p:spPr bwMode="auto">
            <a:xfrm>
              <a:off x="1928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38" name="Rectangle 3990"/>
            <p:cNvSpPr>
              <a:spLocks noChangeArrowheads="1"/>
            </p:cNvSpPr>
            <p:nvPr/>
          </p:nvSpPr>
          <p:spPr bwMode="auto">
            <a:xfrm>
              <a:off x="1973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39" name="Rectangle 3991"/>
            <p:cNvSpPr>
              <a:spLocks noChangeArrowheads="1"/>
            </p:cNvSpPr>
            <p:nvPr/>
          </p:nvSpPr>
          <p:spPr bwMode="auto">
            <a:xfrm>
              <a:off x="2018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40" name="Rectangle 3992"/>
            <p:cNvSpPr>
              <a:spLocks noChangeArrowheads="1"/>
            </p:cNvSpPr>
            <p:nvPr/>
          </p:nvSpPr>
          <p:spPr bwMode="auto">
            <a:xfrm>
              <a:off x="2064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41" name="Rectangle 3993"/>
            <p:cNvSpPr>
              <a:spLocks noChangeArrowheads="1"/>
            </p:cNvSpPr>
            <p:nvPr/>
          </p:nvSpPr>
          <p:spPr bwMode="auto">
            <a:xfrm>
              <a:off x="2109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42" name="Rectangle 3994"/>
            <p:cNvSpPr>
              <a:spLocks noChangeArrowheads="1"/>
            </p:cNvSpPr>
            <p:nvPr/>
          </p:nvSpPr>
          <p:spPr bwMode="auto">
            <a:xfrm>
              <a:off x="2155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43" name="Rectangle 3995"/>
            <p:cNvSpPr>
              <a:spLocks noChangeArrowheads="1"/>
            </p:cNvSpPr>
            <p:nvPr/>
          </p:nvSpPr>
          <p:spPr bwMode="auto">
            <a:xfrm>
              <a:off x="2200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44" name="Rectangle 3996"/>
            <p:cNvSpPr>
              <a:spLocks noChangeArrowheads="1"/>
            </p:cNvSpPr>
            <p:nvPr/>
          </p:nvSpPr>
          <p:spPr bwMode="auto">
            <a:xfrm>
              <a:off x="2245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45" name="Rectangle 3997"/>
            <p:cNvSpPr>
              <a:spLocks noChangeArrowheads="1"/>
            </p:cNvSpPr>
            <p:nvPr/>
          </p:nvSpPr>
          <p:spPr bwMode="auto">
            <a:xfrm>
              <a:off x="2291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46" name="Rectangle 3998"/>
            <p:cNvSpPr>
              <a:spLocks noChangeArrowheads="1"/>
            </p:cNvSpPr>
            <p:nvPr/>
          </p:nvSpPr>
          <p:spPr bwMode="auto">
            <a:xfrm>
              <a:off x="2336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47" name="Rectangle 3999"/>
            <p:cNvSpPr>
              <a:spLocks noChangeArrowheads="1"/>
            </p:cNvSpPr>
            <p:nvPr/>
          </p:nvSpPr>
          <p:spPr bwMode="auto">
            <a:xfrm>
              <a:off x="2382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48" name="Rectangle 4000"/>
            <p:cNvSpPr>
              <a:spLocks noChangeArrowheads="1"/>
            </p:cNvSpPr>
            <p:nvPr/>
          </p:nvSpPr>
          <p:spPr bwMode="auto">
            <a:xfrm>
              <a:off x="2427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49" name="Rectangle 4001"/>
            <p:cNvSpPr>
              <a:spLocks noChangeArrowheads="1"/>
            </p:cNvSpPr>
            <p:nvPr/>
          </p:nvSpPr>
          <p:spPr bwMode="auto">
            <a:xfrm>
              <a:off x="2472" y="39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50" name="Rectangle 4002"/>
            <p:cNvSpPr>
              <a:spLocks noChangeArrowheads="1"/>
            </p:cNvSpPr>
            <p:nvPr/>
          </p:nvSpPr>
          <p:spPr bwMode="auto">
            <a:xfrm>
              <a:off x="2518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51" name="Rectangle 4003"/>
            <p:cNvSpPr>
              <a:spLocks noChangeArrowheads="1"/>
            </p:cNvSpPr>
            <p:nvPr/>
          </p:nvSpPr>
          <p:spPr bwMode="auto">
            <a:xfrm>
              <a:off x="2563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52" name="Rectangle 4004"/>
            <p:cNvSpPr>
              <a:spLocks noChangeArrowheads="1"/>
            </p:cNvSpPr>
            <p:nvPr/>
          </p:nvSpPr>
          <p:spPr bwMode="auto">
            <a:xfrm>
              <a:off x="2609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53" name="Rectangle 4005"/>
            <p:cNvSpPr>
              <a:spLocks noChangeArrowheads="1"/>
            </p:cNvSpPr>
            <p:nvPr/>
          </p:nvSpPr>
          <p:spPr bwMode="auto">
            <a:xfrm>
              <a:off x="2654" y="39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54" name="Rectangle 4006"/>
            <p:cNvSpPr>
              <a:spLocks noChangeArrowheads="1"/>
            </p:cNvSpPr>
            <p:nvPr/>
          </p:nvSpPr>
          <p:spPr bwMode="auto">
            <a:xfrm>
              <a:off x="1474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55" name="Rectangle 4007"/>
            <p:cNvSpPr>
              <a:spLocks noChangeArrowheads="1"/>
            </p:cNvSpPr>
            <p:nvPr/>
          </p:nvSpPr>
          <p:spPr bwMode="auto">
            <a:xfrm>
              <a:off x="1519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56" name="Rectangle 4008"/>
            <p:cNvSpPr>
              <a:spLocks noChangeArrowheads="1"/>
            </p:cNvSpPr>
            <p:nvPr/>
          </p:nvSpPr>
          <p:spPr bwMode="auto">
            <a:xfrm>
              <a:off x="1564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57" name="Rectangle 4009"/>
            <p:cNvSpPr>
              <a:spLocks noChangeArrowheads="1"/>
            </p:cNvSpPr>
            <p:nvPr/>
          </p:nvSpPr>
          <p:spPr bwMode="auto">
            <a:xfrm>
              <a:off x="1610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58" name="Rectangle 4010"/>
            <p:cNvSpPr>
              <a:spLocks noChangeArrowheads="1"/>
            </p:cNvSpPr>
            <p:nvPr/>
          </p:nvSpPr>
          <p:spPr bwMode="auto">
            <a:xfrm>
              <a:off x="1655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59" name="Rectangle 4011"/>
            <p:cNvSpPr>
              <a:spLocks noChangeArrowheads="1"/>
            </p:cNvSpPr>
            <p:nvPr/>
          </p:nvSpPr>
          <p:spPr bwMode="auto">
            <a:xfrm>
              <a:off x="1701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60" name="Rectangle 4012"/>
            <p:cNvSpPr>
              <a:spLocks noChangeArrowheads="1"/>
            </p:cNvSpPr>
            <p:nvPr/>
          </p:nvSpPr>
          <p:spPr bwMode="auto">
            <a:xfrm>
              <a:off x="1746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61" name="Rectangle 4013"/>
            <p:cNvSpPr>
              <a:spLocks noChangeArrowheads="1"/>
            </p:cNvSpPr>
            <p:nvPr/>
          </p:nvSpPr>
          <p:spPr bwMode="auto">
            <a:xfrm>
              <a:off x="1791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62" name="Rectangle 4014"/>
            <p:cNvSpPr>
              <a:spLocks noChangeArrowheads="1"/>
            </p:cNvSpPr>
            <p:nvPr/>
          </p:nvSpPr>
          <p:spPr bwMode="auto">
            <a:xfrm>
              <a:off x="1837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63" name="Rectangle 4015"/>
            <p:cNvSpPr>
              <a:spLocks noChangeArrowheads="1"/>
            </p:cNvSpPr>
            <p:nvPr/>
          </p:nvSpPr>
          <p:spPr bwMode="auto">
            <a:xfrm>
              <a:off x="1882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64" name="Rectangle 4016"/>
            <p:cNvSpPr>
              <a:spLocks noChangeArrowheads="1"/>
            </p:cNvSpPr>
            <p:nvPr/>
          </p:nvSpPr>
          <p:spPr bwMode="auto">
            <a:xfrm>
              <a:off x="1928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65" name="Rectangle 4017"/>
            <p:cNvSpPr>
              <a:spLocks noChangeArrowheads="1"/>
            </p:cNvSpPr>
            <p:nvPr/>
          </p:nvSpPr>
          <p:spPr bwMode="auto">
            <a:xfrm>
              <a:off x="1973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66" name="Rectangle 4018"/>
            <p:cNvSpPr>
              <a:spLocks noChangeArrowheads="1"/>
            </p:cNvSpPr>
            <p:nvPr/>
          </p:nvSpPr>
          <p:spPr bwMode="auto">
            <a:xfrm>
              <a:off x="2018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67" name="Rectangle 4019"/>
            <p:cNvSpPr>
              <a:spLocks noChangeArrowheads="1"/>
            </p:cNvSpPr>
            <p:nvPr/>
          </p:nvSpPr>
          <p:spPr bwMode="auto">
            <a:xfrm>
              <a:off x="2064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68" name="Rectangle 4020"/>
            <p:cNvSpPr>
              <a:spLocks noChangeArrowheads="1"/>
            </p:cNvSpPr>
            <p:nvPr/>
          </p:nvSpPr>
          <p:spPr bwMode="auto">
            <a:xfrm>
              <a:off x="2109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69" name="Rectangle 4021"/>
            <p:cNvSpPr>
              <a:spLocks noChangeArrowheads="1"/>
            </p:cNvSpPr>
            <p:nvPr/>
          </p:nvSpPr>
          <p:spPr bwMode="auto">
            <a:xfrm>
              <a:off x="2155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70" name="Rectangle 4022"/>
            <p:cNvSpPr>
              <a:spLocks noChangeArrowheads="1"/>
            </p:cNvSpPr>
            <p:nvPr/>
          </p:nvSpPr>
          <p:spPr bwMode="auto">
            <a:xfrm>
              <a:off x="2200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71" name="Rectangle 4023"/>
            <p:cNvSpPr>
              <a:spLocks noChangeArrowheads="1"/>
            </p:cNvSpPr>
            <p:nvPr/>
          </p:nvSpPr>
          <p:spPr bwMode="auto">
            <a:xfrm>
              <a:off x="2245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72" name="Rectangle 4024"/>
            <p:cNvSpPr>
              <a:spLocks noChangeArrowheads="1"/>
            </p:cNvSpPr>
            <p:nvPr/>
          </p:nvSpPr>
          <p:spPr bwMode="auto">
            <a:xfrm>
              <a:off x="2291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73" name="Rectangle 4025"/>
            <p:cNvSpPr>
              <a:spLocks noChangeArrowheads="1"/>
            </p:cNvSpPr>
            <p:nvPr/>
          </p:nvSpPr>
          <p:spPr bwMode="auto">
            <a:xfrm>
              <a:off x="2336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74" name="Rectangle 4026"/>
            <p:cNvSpPr>
              <a:spLocks noChangeArrowheads="1"/>
            </p:cNvSpPr>
            <p:nvPr/>
          </p:nvSpPr>
          <p:spPr bwMode="auto">
            <a:xfrm>
              <a:off x="2382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75" name="Rectangle 4027"/>
            <p:cNvSpPr>
              <a:spLocks noChangeArrowheads="1"/>
            </p:cNvSpPr>
            <p:nvPr/>
          </p:nvSpPr>
          <p:spPr bwMode="auto">
            <a:xfrm>
              <a:off x="2427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76" name="Rectangle 4028"/>
            <p:cNvSpPr>
              <a:spLocks noChangeArrowheads="1"/>
            </p:cNvSpPr>
            <p:nvPr/>
          </p:nvSpPr>
          <p:spPr bwMode="auto">
            <a:xfrm>
              <a:off x="2472" y="34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77" name="Rectangle 4029"/>
            <p:cNvSpPr>
              <a:spLocks noChangeArrowheads="1"/>
            </p:cNvSpPr>
            <p:nvPr/>
          </p:nvSpPr>
          <p:spPr bwMode="auto">
            <a:xfrm>
              <a:off x="2518" y="34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78" name="Rectangle 4030"/>
            <p:cNvSpPr>
              <a:spLocks noChangeArrowheads="1"/>
            </p:cNvSpPr>
            <p:nvPr/>
          </p:nvSpPr>
          <p:spPr bwMode="auto">
            <a:xfrm>
              <a:off x="2563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79" name="Rectangle 4031"/>
            <p:cNvSpPr>
              <a:spLocks noChangeArrowheads="1"/>
            </p:cNvSpPr>
            <p:nvPr/>
          </p:nvSpPr>
          <p:spPr bwMode="auto">
            <a:xfrm>
              <a:off x="2609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80" name="Rectangle 4032"/>
            <p:cNvSpPr>
              <a:spLocks noChangeArrowheads="1"/>
            </p:cNvSpPr>
            <p:nvPr/>
          </p:nvSpPr>
          <p:spPr bwMode="auto">
            <a:xfrm>
              <a:off x="2654" y="34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81" name="Rectangle 4033"/>
            <p:cNvSpPr>
              <a:spLocks noChangeArrowheads="1"/>
            </p:cNvSpPr>
            <p:nvPr/>
          </p:nvSpPr>
          <p:spPr bwMode="auto">
            <a:xfrm>
              <a:off x="1474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82" name="Rectangle 4034"/>
            <p:cNvSpPr>
              <a:spLocks noChangeArrowheads="1"/>
            </p:cNvSpPr>
            <p:nvPr/>
          </p:nvSpPr>
          <p:spPr bwMode="auto">
            <a:xfrm>
              <a:off x="1519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83" name="Rectangle 4035"/>
            <p:cNvSpPr>
              <a:spLocks noChangeArrowheads="1"/>
            </p:cNvSpPr>
            <p:nvPr/>
          </p:nvSpPr>
          <p:spPr bwMode="auto">
            <a:xfrm>
              <a:off x="1564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84" name="Rectangle 4036"/>
            <p:cNvSpPr>
              <a:spLocks noChangeArrowheads="1"/>
            </p:cNvSpPr>
            <p:nvPr/>
          </p:nvSpPr>
          <p:spPr bwMode="auto">
            <a:xfrm>
              <a:off x="1610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85" name="Rectangle 4037"/>
            <p:cNvSpPr>
              <a:spLocks noChangeArrowheads="1"/>
            </p:cNvSpPr>
            <p:nvPr/>
          </p:nvSpPr>
          <p:spPr bwMode="auto">
            <a:xfrm>
              <a:off x="1655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86" name="Rectangle 4038"/>
            <p:cNvSpPr>
              <a:spLocks noChangeArrowheads="1"/>
            </p:cNvSpPr>
            <p:nvPr/>
          </p:nvSpPr>
          <p:spPr bwMode="auto">
            <a:xfrm>
              <a:off x="1701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87" name="Rectangle 4039"/>
            <p:cNvSpPr>
              <a:spLocks noChangeArrowheads="1"/>
            </p:cNvSpPr>
            <p:nvPr/>
          </p:nvSpPr>
          <p:spPr bwMode="auto">
            <a:xfrm>
              <a:off x="1746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88" name="Rectangle 4040"/>
            <p:cNvSpPr>
              <a:spLocks noChangeArrowheads="1"/>
            </p:cNvSpPr>
            <p:nvPr/>
          </p:nvSpPr>
          <p:spPr bwMode="auto">
            <a:xfrm>
              <a:off x="1791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89" name="Rectangle 4041"/>
            <p:cNvSpPr>
              <a:spLocks noChangeArrowheads="1"/>
            </p:cNvSpPr>
            <p:nvPr/>
          </p:nvSpPr>
          <p:spPr bwMode="auto">
            <a:xfrm>
              <a:off x="1837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90" name="Rectangle 4042"/>
            <p:cNvSpPr>
              <a:spLocks noChangeArrowheads="1"/>
            </p:cNvSpPr>
            <p:nvPr/>
          </p:nvSpPr>
          <p:spPr bwMode="auto">
            <a:xfrm>
              <a:off x="1882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91" name="Rectangle 4043"/>
            <p:cNvSpPr>
              <a:spLocks noChangeArrowheads="1"/>
            </p:cNvSpPr>
            <p:nvPr/>
          </p:nvSpPr>
          <p:spPr bwMode="auto">
            <a:xfrm>
              <a:off x="1928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92" name="Rectangle 4044"/>
            <p:cNvSpPr>
              <a:spLocks noChangeArrowheads="1"/>
            </p:cNvSpPr>
            <p:nvPr/>
          </p:nvSpPr>
          <p:spPr bwMode="auto">
            <a:xfrm>
              <a:off x="1973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93" name="Rectangle 4045"/>
            <p:cNvSpPr>
              <a:spLocks noChangeArrowheads="1"/>
            </p:cNvSpPr>
            <p:nvPr/>
          </p:nvSpPr>
          <p:spPr bwMode="auto">
            <a:xfrm>
              <a:off x="2018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94" name="Rectangle 4046"/>
            <p:cNvSpPr>
              <a:spLocks noChangeArrowheads="1"/>
            </p:cNvSpPr>
            <p:nvPr/>
          </p:nvSpPr>
          <p:spPr bwMode="auto">
            <a:xfrm>
              <a:off x="2064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95" name="Rectangle 4047"/>
            <p:cNvSpPr>
              <a:spLocks noChangeArrowheads="1"/>
            </p:cNvSpPr>
            <p:nvPr/>
          </p:nvSpPr>
          <p:spPr bwMode="auto">
            <a:xfrm>
              <a:off x="2109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96" name="Rectangle 4048"/>
            <p:cNvSpPr>
              <a:spLocks noChangeArrowheads="1"/>
            </p:cNvSpPr>
            <p:nvPr/>
          </p:nvSpPr>
          <p:spPr bwMode="auto">
            <a:xfrm>
              <a:off x="2155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97" name="Rectangle 4049"/>
            <p:cNvSpPr>
              <a:spLocks noChangeArrowheads="1"/>
            </p:cNvSpPr>
            <p:nvPr/>
          </p:nvSpPr>
          <p:spPr bwMode="auto">
            <a:xfrm>
              <a:off x="2200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98" name="Rectangle 4050"/>
            <p:cNvSpPr>
              <a:spLocks noChangeArrowheads="1"/>
            </p:cNvSpPr>
            <p:nvPr/>
          </p:nvSpPr>
          <p:spPr bwMode="auto">
            <a:xfrm>
              <a:off x="2245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299" name="Rectangle 4051"/>
            <p:cNvSpPr>
              <a:spLocks noChangeArrowheads="1"/>
            </p:cNvSpPr>
            <p:nvPr/>
          </p:nvSpPr>
          <p:spPr bwMode="auto">
            <a:xfrm>
              <a:off x="2291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00" name="Rectangle 4052"/>
            <p:cNvSpPr>
              <a:spLocks noChangeArrowheads="1"/>
            </p:cNvSpPr>
            <p:nvPr/>
          </p:nvSpPr>
          <p:spPr bwMode="auto">
            <a:xfrm>
              <a:off x="2336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01" name="Rectangle 4053"/>
            <p:cNvSpPr>
              <a:spLocks noChangeArrowheads="1"/>
            </p:cNvSpPr>
            <p:nvPr/>
          </p:nvSpPr>
          <p:spPr bwMode="auto">
            <a:xfrm>
              <a:off x="2382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02" name="Rectangle 4054"/>
            <p:cNvSpPr>
              <a:spLocks noChangeArrowheads="1"/>
            </p:cNvSpPr>
            <p:nvPr/>
          </p:nvSpPr>
          <p:spPr bwMode="auto">
            <a:xfrm>
              <a:off x="2427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03" name="Rectangle 4055"/>
            <p:cNvSpPr>
              <a:spLocks noChangeArrowheads="1"/>
            </p:cNvSpPr>
            <p:nvPr/>
          </p:nvSpPr>
          <p:spPr bwMode="auto">
            <a:xfrm>
              <a:off x="2472" y="30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04" name="Rectangle 4056"/>
            <p:cNvSpPr>
              <a:spLocks noChangeArrowheads="1"/>
            </p:cNvSpPr>
            <p:nvPr/>
          </p:nvSpPr>
          <p:spPr bwMode="auto">
            <a:xfrm>
              <a:off x="2518" y="30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05" name="Rectangle 4057"/>
            <p:cNvSpPr>
              <a:spLocks noChangeArrowheads="1"/>
            </p:cNvSpPr>
            <p:nvPr/>
          </p:nvSpPr>
          <p:spPr bwMode="auto">
            <a:xfrm>
              <a:off x="2563" y="30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06" name="Rectangle 4058"/>
            <p:cNvSpPr>
              <a:spLocks noChangeArrowheads="1"/>
            </p:cNvSpPr>
            <p:nvPr/>
          </p:nvSpPr>
          <p:spPr bwMode="auto">
            <a:xfrm>
              <a:off x="2609" y="30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07" name="Rectangle 4059"/>
            <p:cNvSpPr>
              <a:spLocks noChangeArrowheads="1"/>
            </p:cNvSpPr>
            <p:nvPr/>
          </p:nvSpPr>
          <p:spPr bwMode="auto">
            <a:xfrm>
              <a:off x="2654" y="30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08" name="Rectangle 4060"/>
            <p:cNvSpPr>
              <a:spLocks noChangeArrowheads="1"/>
            </p:cNvSpPr>
            <p:nvPr/>
          </p:nvSpPr>
          <p:spPr bwMode="auto">
            <a:xfrm>
              <a:off x="1474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09" name="Rectangle 4061"/>
            <p:cNvSpPr>
              <a:spLocks noChangeArrowheads="1"/>
            </p:cNvSpPr>
            <p:nvPr/>
          </p:nvSpPr>
          <p:spPr bwMode="auto">
            <a:xfrm>
              <a:off x="1519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10" name="Rectangle 4062"/>
            <p:cNvSpPr>
              <a:spLocks noChangeArrowheads="1"/>
            </p:cNvSpPr>
            <p:nvPr/>
          </p:nvSpPr>
          <p:spPr bwMode="auto">
            <a:xfrm>
              <a:off x="1564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11" name="Rectangle 4063"/>
            <p:cNvSpPr>
              <a:spLocks noChangeArrowheads="1"/>
            </p:cNvSpPr>
            <p:nvPr/>
          </p:nvSpPr>
          <p:spPr bwMode="auto">
            <a:xfrm>
              <a:off x="1610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12" name="Rectangle 4064"/>
            <p:cNvSpPr>
              <a:spLocks noChangeArrowheads="1"/>
            </p:cNvSpPr>
            <p:nvPr/>
          </p:nvSpPr>
          <p:spPr bwMode="auto">
            <a:xfrm>
              <a:off x="1655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13" name="Rectangle 4065"/>
            <p:cNvSpPr>
              <a:spLocks noChangeArrowheads="1"/>
            </p:cNvSpPr>
            <p:nvPr/>
          </p:nvSpPr>
          <p:spPr bwMode="auto">
            <a:xfrm>
              <a:off x="1701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14" name="Rectangle 4066"/>
            <p:cNvSpPr>
              <a:spLocks noChangeArrowheads="1"/>
            </p:cNvSpPr>
            <p:nvPr/>
          </p:nvSpPr>
          <p:spPr bwMode="auto">
            <a:xfrm>
              <a:off x="1746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15" name="Rectangle 4067"/>
            <p:cNvSpPr>
              <a:spLocks noChangeArrowheads="1"/>
            </p:cNvSpPr>
            <p:nvPr/>
          </p:nvSpPr>
          <p:spPr bwMode="auto">
            <a:xfrm>
              <a:off x="1791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16" name="Rectangle 4068"/>
            <p:cNvSpPr>
              <a:spLocks noChangeArrowheads="1"/>
            </p:cNvSpPr>
            <p:nvPr/>
          </p:nvSpPr>
          <p:spPr bwMode="auto">
            <a:xfrm>
              <a:off x="1837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17" name="Rectangle 4069"/>
            <p:cNvSpPr>
              <a:spLocks noChangeArrowheads="1"/>
            </p:cNvSpPr>
            <p:nvPr/>
          </p:nvSpPr>
          <p:spPr bwMode="auto">
            <a:xfrm>
              <a:off x="1882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18" name="Rectangle 4070"/>
            <p:cNvSpPr>
              <a:spLocks noChangeArrowheads="1"/>
            </p:cNvSpPr>
            <p:nvPr/>
          </p:nvSpPr>
          <p:spPr bwMode="auto">
            <a:xfrm>
              <a:off x="1928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19" name="Rectangle 4071"/>
            <p:cNvSpPr>
              <a:spLocks noChangeArrowheads="1"/>
            </p:cNvSpPr>
            <p:nvPr/>
          </p:nvSpPr>
          <p:spPr bwMode="auto">
            <a:xfrm>
              <a:off x="1973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20" name="Rectangle 4072"/>
            <p:cNvSpPr>
              <a:spLocks noChangeArrowheads="1"/>
            </p:cNvSpPr>
            <p:nvPr/>
          </p:nvSpPr>
          <p:spPr bwMode="auto">
            <a:xfrm>
              <a:off x="2018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21" name="Rectangle 4073"/>
            <p:cNvSpPr>
              <a:spLocks noChangeArrowheads="1"/>
            </p:cNvSpPr>
            <p:nvPr/>
          </p:nvSpPr>
          <p:spPr bwMode="auto">
            <a:xfrm>
              <a:off x="2064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22" name="Rectangle 4074"/>
            <p:cNvSpPr>
              <a:spLocks noChangeArrowheads="1"/>
            </p:cNvSpPr>
            <p:nvPr/>
          </p:nvSpPr>
          <p:spPr bwMode="auto">
            <a:xfrm>
              <a:off x="2109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23" name="Rectangle 4075"/>
            <p:cNvSpPr>
              <a:spLocks noChangeArrowheads="1"/>
            </p:cNvSpPr>
            <p:nvPr/>
          </p:nvSpPr>
          <p:spPr bwMode="auto">
            <a:xfrm>
              <a:off x="2155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24" name="Rectangle 4076"/>
            <p:cNvSpPr>
              <a:spLocks noChangeArrowheads="1"/>
            </p:cNvSpPr>
            <p:nvPr/>
          </p:nvSpPr>
          <p:spPr bwMode="auto">
            <a:xfrm>
              <a:off x="2200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25" name="Rectangle 4077"/>
            <p:cNvSpPr>
              <a:spLocks noChangeArrowheads="1"/>
            </p:cNvSpPr>
            <p:nvPr/>
          </p:nvSpPr>
          <p:spPr bwMode="auto">
            <a:xfrm>
              <a:off x="2245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26" name="Rectangle 4078"/>
            <p:cNvSpPr>
              <a:spLocks noChangeArrowheads="1"/>
            </p:cNvSpPr>
            <p:nvPr/>
          </p:nvSpPr>
          <p:spPr bwMode="auto">
            <a:xfrm>
              <a:off x="2291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27" name="Rectangle 4079"/>
            <p:cNvSpPr>
              <a:spLocks noChangeArrowheads="1"/>
            </p:cNvSpPr>
            <p:nvPr/>
          </p:nvSpPr>
          <p:spPr bwMode="auto">
            <a:xfrm>
              <a:off x="2336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28" name="Rectangle 4080"/>
            <p:cNvSpPr>
              <a:spLocks noChangeArrowheads="1"/>
            </p:cNvSpPr>
            <p:nvPr/>
          </p:nvSpPr>
          <p:spPr bwMode="auto">
            <a:xfrm>
              <a:off x="2382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29" name="Rectangle 4081"/>
            <p:cNvSpPr>
              <a:spLocks noChangeArrowheads="1"/>
            </p:cNvSpPr>
            <p:nvPr/>
          </p:nvSpPr>
          <p:spPr bwMode="auto">
            <a:xfrm>
              <a:off x="2427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30" name="Rectangle 4082"/>
            <p:cNvSpPr>
              <a:spLocks noChangeArrowheads="1"/>
            </p:cNvSpPr>
            <p:nvPr/>
          </p:nvSpPr>
          <p:spPr bwMode="auto">
            <a:xfrm>
              <a:off x="2472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31" name="Rectangle 4083"/>
            <p:cNvSpPr>
              <a:spLocks noChangeArrowheads="1"/>
            </p:cNvSpPr>
            <p:nvPr/>
          </p:nvSpPr>
          <p:spPr bwMode="auto">
            <a:xfrm>
              <a:off x="2518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32" name="Rectangle 4084"/>
            <p:cNvSpPr>
              <a:spLocks noChangeArrowheads="1"/>
            </p:cNvSpPr>
            <p:nvPr/>
          </p:nvSpPr>
          <p:spPr bwMode="auto">
            <a:xfrm>
              <a:off x="2563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33" name="Rectangle 4085"/>
            <p:cNvSpPr>
              <a:spLocks noChangeArrowheads="1"/>
            </p:cNvSpPr>
            <p:nvPr/>
          </p:nvSpPr>
          <p:spPr bwMode="auto">
            <a:xfrm>
              <a:off x="2609" y="25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34" name="Rectangle 4086"/>
            <p:cNvSpPr>
              <a:spLocks noChangeArrowheads="1"/>
            </p:cNvSpPr>
            <p:nvPr/>
          </p:nvSpPr>
          <p:spPr bwMode="auto">
            <a:xfrm>
              <a:off x="2654" y="25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35" name="Rectangle 4087"/>
            <p:cNvSpPr>
              <a:spLocks noChangeArrowheads="1"/>
            </p:cNvSpPr>
            <p:nvPr/>
          </p:nvSpPr>
          <p:spPr bwMode="auto">
            <a:xfrm>
              <a:off x="1474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36" name="Rectangle 4088"/>
            <p:cNvSpPr>
              <a:spLocks noChangeArrowheads="1"/>
            </p:cNvSpPr>
            <p:nvPr/>
          </p:nvSpPr>
          <p:spPr bwMode="auto">
            <a:xfrm>
              <a:off x="1519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37" name="Rectangle 4089"/>
            <p:cNvSpPr>
              <a:spLocks noChangeArrowheads="1"/>
            </p:cNvSpPr>
            <p:nvPr/>
          </p:nvSpPr>
          <p:spPr bwMode="auto">
            <a:xfrm>
              <a:off x="1564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38" name="Rectangle 4090"/>
            <p:cNvSpPr>
              <a:spLocks noChangeArrowheads="1"/>
            </p:cNvSpPr>
            <p:nvPr/>
          </p:nvSpPr>
          <p:spPr bwMode="auto">
            <a:xfrm>
              <a:off x="1610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39" name="Rectangle 4091"/>
            <p:cNvSpPr>
              <a:spLocks noChangeArrowheads="1"/>
            </p:cNvSpPr>
            <p:nvPr/>
          </p:nvSpPr>
          <p:spPr bwMode="auto">
            <a:xfrm>
              <a:off x="1655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40" name="Rectangle 4092"/>
            <p:cNvSpPr>
              <a:spLocks noChangeArrowheads="1"/>
            </p:cNvSpPr>
            <p:nvPr/>
          </p:nvSpPr>
          <p:spPr bwMode="auto">
            <a:xfrm>
              <a:off x="1701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41" name="Rectangle 4093"/>
            <p:cNvSpPr>
              <a:spLocks noChangeArrowheads="1"/>
            </p:cNvSpPr>
            <p:nvPr/>
          </p:nvSpPr>
          <p:spPr bwMode="auto">
            <a:xfrm>
              <a:off x="1746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42" name="Rectangle 4094"/>
            <p:cNvSpPr>
              <a:spLocks noChangeArrowheads="1"/>
            </p:cNvSpPr>
            <p:nvPr/>
          </p:nvSpPr>
          <p:spPr bwMode="auto">
            <a:xfrm>
              <a:off x="1791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43" name="Rectangle 4095"/>
            <p:cNvSpPr>
              <a:spLocks noChangeArrowheads="1"/>
            </p:cNvSpPr>
            <p:nvPr/>
          </p:nvSpPr>
          <p:spPr bwMode="auto">
            <a:xfrm>
              <a:off x="1837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44" name="Rectangle 4096"/>
            <p:cNvSpPr>
              <a:spLocks noChangeArrowheads="1"/>
            </p:cNvSpPr>
            <p:nvPr/>
          </p:nvSpPr>
          <p:spPr bwMode="auto">
            <a:xfrm>
              <a:off x="1882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45" name="Rectangle 4097"/>
            <p:cNvSpPr>
              <a:spLocks noChangeArrowheads="1"/>
            </p:cNvSpPr>
            <p:nvPr/>
          </p:nvSpPr>
          <p:spPr bwMode="auto">
            <a:xfrm>
              <a:off x="1928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46" name="Rectangle 4098"/>
            <p:cNvSpPr>
              <a:spLocks noChangeArrowheads="1"/>
            </p:cNvSpPr>
            <p:nvPr/>
          </p:nvSpPr>
          <p:spPr bwMode="auto">
            <a:xfrm>
              <a:off x="1973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47" name="Rectangle 4099"/>
            <p:cNvSpPr>
              <a:spLocks noChangeArrowheads="1"/>
            </p:cNvSpPr>
            <p:nvPr/>
          </p:nvSpPr>
          <p:spPr bwMode="auto">
            <a:xfrm>
              <a:off x="2018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48" name="Rectangle 4100"/>
            <p:cNvSpPr>
              <a:spLocks noChangeArrowheads="1"/>
            </p:cNvSpPr>
            <p:nvPr/>
          </p:nvSpPr>
          <p:spPr bwMode="auto">
            <a:xfrm>
              <a:off x="2064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49" name="Rectangle 4101"/>
            <p:cNvSpPr>
              <a:spLocks noChangeArrowheads="1"/>
            </p:cNvSpPr>
            <p:nvPr/>
          </p:nvSpPr>
          <p:spPr bwMode="auto">
            <a:xfrm>
              <a:off x="2109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50" name="Rectangle 4102"/>
            <p:cNvSpPr>
              <a:spLocks noChangeArrowheads="1"/>
            </p:cNvSpPr>
            <p:nvPr/>
          </p:nvSpPr>
          <p:spPr bwMode="auto">
            <a:xfrm>
              <a:off x="2155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51" name="Rectangle 4103"/>
            <p:cNvSpPr>
              <a:spLocks noChangeArrowheads="1"/>
            </p:cNvSpPr>
            <p:nvPr/>
          </p:nvSpPr>
          <p:spPr bwMode="auto">
            <a:xfrm>
              <a:off x="2200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52" name="Rectangle 4104"/>
            <p:cNvSpPr>
              <a:spLocks noChangeArrowheads="1"/>
            </p:cNvSpPr>
            <p:nvPr/>
          </p:nvSpPr>
          <p:spPr bwMode="auto">
            <a:xfrm>
              <a:off x="2245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53" name="Rectangle 4105"/>
            <p:cNvSpPr>
              <a:spLocks noChangeArrowheads="1"/>
            </p:cNvSpPr>
            <p:nvPr/>
          </p:nvSpPr>
          <p:spPr bwMode="auto">
            <a:xfrm>
              <a:off x="2291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54" name="Rectangle 4106"/>
            <p:cNvSpPr>
              <a:spLocks noChangeArrowheads="1"/>
            </p:cNvSpPr>
            <p:nvPr/>
          </p:nvSpPr>
          <p:spPr bwMode="auto">
            <a:xfrm>
              <a:off x="2336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55" name="Rectangle 4107"/>
            <p:cNvSpPr>
              <a:spLocks noChangeArrowheads="1"/>
            </p:cNvSpPr>
            <p:nvPr/>
          </p:nvSpPr>
          <p:spPr bwMode="auto">
            <a:xfrm>
              <a:off x="2382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56" name="Rectangle 4108"/>
            <p:cNvSpPr>
              <a:spLocks noChangeArrowheads="1"/>
            </p:cNvSpPr>
            <p:nvPr/>
          </p:nvSpPr>
          <p:spPr bwMode="auto">
            <a:xfrm>
              <a:off x="2426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57" name="Rectangle 4109"/>
            <p:cNvSpPr>
              <a:spLocks noChangeArrowheads="1"/>
            </p:cNvSpPr>
            <p:nvPr/>
          </p:nvSpPr>
          <p:spPr bwMode="auto">
            <a:xfrm>
              <a:off x="2471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58" name="Rectangle 4110"/>
            <p:cNvSpPr>
              <a:spLocks noChangeArrowheads="1"/>
            </p:cNvSpPr>
            <p:nvPr/>
          </p:nvSpPr>
          <p:spPr bwMode="auto">
            <a:xfrm>
              <a:off x="2517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59" name="Rectangle 4111"/>
            <p:cNvSpPr>
              <a:spLocks noChangeArrowheads="1"/>
            </p:cNvSpPr>
            <p:nvPr/>
          </p:nvSpPr>
          <p:spPr bwMode="auto">
            <a:xfrm>
              <a:off x="2562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60" name="Rectangle 4112"/>
            <p:cNvSpPr>
              <a:spLocks noChangeArrowheads="1"/>
            </p:cNvSpPr>
            <p:nvPr/>
          </p:nvSpPr>
          <p:spPr bwMode="auto">
            <a:xfrm>
              <a:off x="2608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61" name="Rectangle 4113"/>
            <p:cNvSpPr>
              <a:spLocks noChangeArrowheads="1"/>
            </p:cNvSpPr>
            <p:nvPr/>
          </p:nvSpPr>
          <p:spPr bwMode="auto">
            <a:xfrm>
              <a:off x="2653" y="21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62" name="Rectangle 4114"/>
            <p:cNvSpPr>
              <a:spLocks noChangeArrowheads="1"/>
            </p:cNvSpPr>
            <p:nvPr/>
          </p:nvSpPr>
          <p:spPr bwMode="auto">
            <a:xfrm>
              <a:off x="1474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63" name="Rectangle 4115"/>
            <p:cNvSpPr>
              <a:spLocks noChangeArrowheads="1"/>
            </p:cNvSpPr>
            <p:nvPr/>
          </p:nvSpPr>
          <p:spPr bwMode="auto">
            <a:xfrm>
              <a:off x="1519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64" name="Rectangle 4116"/>
            <p:cNvSpPr>
              <a:spLocks noChangeArrowheads="1"/>
            </p:cNvSpPr>
            <p:nvPr/>
          </p:nvSpPr>
          <p:spPr bwMode="auto">
            <a:xfrm>
              <a:off x="1564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65" name="Rectangle 4117"/>
            <p:cNvSpPr>
              <a:spLocks noChangeArrowheads="1"/>
            </p:cNvSpPr>
            <p:nvPr/>
          </p:nvSpPr>
          <p:spPr bwMode="auto">
            <a:xfrm>
              <a:off x="1610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66" name="Rectangle 4118"/>
            <p:cNvSpPr>
              <a:spLocks noChangeArrowheads="1"/>
            </p:cNvSpPr>
            <p:nvPr/>
          </p:nvSpPr>
          <p:spPr bwMode="auto">
            <a:xfrm>
              <a:off x="1655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67" name="Rectangle 4119"/>
            <p:cNvSpPr>
              <a:spLocks noChangeArrowheads="1"/>
            </p:cNvSpPr>
            <p:nvPr/>
          </p:nvSpPr>
          <p:spPr bwMode="auto">
            <a:xfrm>
              <a:off x="1701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68" name="Rectangle 4120"/>
            <p:cNvSpPr>
              <a:spLocks noChangeArrowheads="1"/>
            </p:cNvSpPr>
            <p:nvPr/>
          </p:nvSpPr>
          <p:spPr bwMode="auto">
            <a:xfrm>
              <a:off x="1746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69" name="Rectangle 4121"/>
            <p:cNvSpPr>
              <a:spLocks noChangeArrowheads="1"/>
            </p:cNvSpPr>
            <p:nvPr/>
          </p:nvSpPr>
          <p:spPr bwMode="auto">
            <a:xfrm>
              <a:off x="1791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70" name="Rectangle 4122"/>
            <p:cNvSpPr>
              <a:spLocks noChangeArrowheads="1"/>
            </p:cNvSpPr>
            <p:nvPr/>
          </p:nvSpPr>
          <p:spPr bwMode="auto">
            <a:xfrm>
              <a:off x="1837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71" name="Rectangle 4123"/>
            <p:cNvSpPr>
              <a:spLocks noChangeArrowheads="1"/>
            </p:cNvSpPr>
            <p:nvPr/>
          </p:nvSpPr>
          <p:spPr bwMode="auto">
            <a:xfrm>
              <a:off x="1882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72" name="Rectangle 4124"/>
            <p:cNvSpPr>
              <a:spLocks noChangeArrowheads="1"/>
            </p:cNvSpPr>
            <p:nvPr/>
          </p:nvSpPr>
          <p:spPr bwMode="auto">
            <a:xfrm>
              <a:off x="1928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73" name="Rectangle 4125"/>
            <p:cNvSpPr>
              <a:spLocks noChangeArrowheads="1"/>
            </p:cNvSpPr>
            <p:nvPr/>
          </p:nvSpPr>
          <p:spPr bwMode="auto">
            <a:xfrm>
              <a:off x="1973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74" name="Rectangle 4126"/>
            <p:cNvSpPr>
              <a:spLocks noChangeArrowheads="1"/>
            </p:cNvSpPr>
            <p:nvPr/>
          </p:nvSpPr>
          <p:spPr bwMode="auto">
            <a:xfrm>
              <a:off x="2018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75" name="Rectangle 4127"/>
            <p:cNvSpPr>
              <a:spLocks noChangeArrowheads="1"/>
            </p:cNvSpPr>
            <p:nvPr/>
          </p:nvSpPr>
          <p:spPr bwMode="auto">
            <a:xfrm>
              <a:off x="2064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76" name="Rectangle 4128"/>
            <p:cNvSpPr>
              <a:spLocks noChangeArrowheads="1"/>
            </p:cNvSpPr>
            <p:nvPr/>
          </p:nvSpPr>
          <p:spPr bwMode="auto">
            <a:xfrm>
              <a:off x="2109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77" name="Rectangle 4129"/>
            <p:cNvSpPr>
              <a:spLocks noChangeArrowheads="1"/>
            </p:cNvSpPr>
            <p:nvPr/>
          </p:nvSpPr>
          <p:spPr bwMode="auto">
            <a:xfrm>
              <a:off x="2155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78" name="Rectangle 4130"/>
            <p:cNvSpPr>
              <a:spLocks noChangeArrowheads="1"/>
            </p:cNvSpPr>
            <p:nvPr/>
          </p:nvSpPr>
          <p:spPr bwMode="auto">
            <a:xfrm>
              <a:off x="2200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79" name="Rectangle 4131"/>
            <p:cNvSpPr>
              <a:spLocks noChangeArrowheads="1"/>
            </p:cNvSpPr>
            <p:nvPr/>
          </p:nvSpPr>
          <p:spPr bwMode="auto">
            <a:xfrm>
              <a:off x="2245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80" name="Rectangle 4132"/>
            <p:cNvSpPr>
              <a:spLocks noChangeArrowheads="1"/>
            </p:cNvSpPr>
            <p:nvPr/>
          </p:nvSpPr>
          <p:spPr bwMode="auto">
            <a:xfrm>
              <a:off x="2291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81" name="Rectangle 4133"/>
            <p:cNvSpPr>
              <a:spLocks noChangeArrowheads="1"/>
            </p:cNvSpPr>
            <p:nvPr/>
          </p:nvSpPr>
          <p:spPr bwMode="auto">
            <a:xfrm>
              <a:off x="2336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82" name="Rectangle 4134"/>
            <p:cNvSpPr>
              <a:spLocks noChangeArrowheads="1"/>
            </p:cNvSpPr>
            <p:nvPr/>
          </p:nvSpPr>
          <p:spPr bwMode="auto">
            <a:xfrm>
              <a:off x="2382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83" name="Rectangle 4135"/>
            <p:cNvSpPr>
              <a:spLocks noChangeArrowheads="1"/>
            </p:cNvSpPr>
            <p:nvPr/>
          </p:nvSpPr>
          <p:spPr bwMode="auto">
            <a:xfrm>
              <a:off x="2426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84" name="Rectangle 4136"/>
            <p:cNvSpPr>
              <a:spLocks noChangeArrowheads="1"/>
            </p:cNvSpPr>
            <p:nvPr/>
          </p:nvSpPr>
          <p:spPr bwMode="auto">
            <a:xfrm>
              <a:off x="2471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85" name="Rectangle 4137"/>
            <p:cNvSpPr>
              <a:spLocks noChangeArrowheads="1"/>
            </p:cNvSpPr>
            <p:nvPr/>
          </p:nvSpPr>
          <p:spPr bwMode="auto">
            <a:xfrm>
              <a:off x="2517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86" name="Rectangle 4138"/>
            <p:cNvSpPr>
              <a:spLocks noChangeArrowheads="1"/>
            </p:cNvSpPr>
            <p:nvPr/>
          </p:nvSpPr>
          <p:spPr bwMode="auto">
            <a:xfrm>
              <a:off x="2562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87" name="Rectangle 4139"/>
            <p:cNvSpPr>
              <a:spLocks noChangeArrowheads="1"/>
            </p:cNvSpPr>
            <p:nvPr/>
          </p:nvSpPr>
          <p:spPr bwMode="auto">
            <a:xfrm>
              <a:off x="2608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88" name="Rectangle 4140"/>
            <p:cNvSpPr>
              <a:spLocks noChangeArrowheads="1"/>
            </p:cNvSpPr>
            <p:nvPr/>
          </p:nvSpPr>
          <p:spPr bwMode="auto">
            <a:xfrm>
              <a:off x="2653" y="16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89" name="Rectangle 4141"/>
            <p:cNvSpPr>
              <a:spLocks noChangeArrowheads="1"/>
            </p:cNvSpPr>
            <p:nvPr/>
          </p:nvSpPr>
          <p:spPr bwMode="auto">
            <a:xfrm>
              <a:off x="1474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90" name="Rectangle 4142"/>
            <p:cNvSpPr>
              <a:spLocks noChangeArrowheads="1"/>
            </p:cNvSpPr>
            <p:nvPr/>
          </p:nvSpPr>
          <p:spPr bwMode="auto">
            <a:xfrm>
              <a:off x="1519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91" name="Rectangle 4143"/>
            <p:cNvSpPr>
              <a:spLocks noChangeArrowheads="1"/>
            </p:cNvSpPr>
            <p:nvPr/>
          </p:nvSpPr>
          <p:spPr bwMode="auto">
            <a:xfrm>
              <a:off x="1564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92" name="Rectangle 4144"/>
            <p:cNvSpPr>
              <a:spLocks noChangeArrowheads="1"/>
            </p:cNvSpPr>
            <p:nvPr/>
          </p:nvSpPr>
          <p:spPr bwMode="auto">
            <a:xfrm>
              <a:off x="1610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93" name="Rectangle 4145"/>
            <p:cNvSpPr>
              <a:spLocks noChangeArrowheads="1"/>
            </p:cNvSpPr>
            <p:nvPr/>
          </p:nvSpPr>
          <p:spPr bwMode="auto">
            <a:xfrm>
              <a:off x="1655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94" name="Rectangle 4146"/>
            <p:cNvSpPr>
              <a:spLocks noChangeArrowheads="1"/>
            </p:cNvSpPr>
            <p:nvPr/>
          </p:nvSpPr>
          <p:spPr bwMode="auto">
            <a:xfrm>
              <a:off x="1701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95" name="Rectangle 4147"/>
            <p:cNvSpPr>
              <a:spLocks noChangeArrowheads="1"/>
            </p:cNvSpPr>
            <p:nvPr/>
          </p:nvSpPr>
          <p:spPr bwMode="auto">
            <a:xfrm>
              <a:off x="1746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96" name="Rectangle 4148"/>
            <p:cNvSpPr>
              <a:spLocks noChangeArrowheads="1"/>
            </p:cNvSpPr>
            <p:nvPr/>
          </p:nvSpPr>
          <p:spPr bwMode="auto">
            <a:xfrm>
              <a:off x="1791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97" name="Rectangle 4149"/>
            <p:cNvSpPr>
              <a:spLocks noChangeArrowheads="1"/>
            </p:cNvSpPr>
            <p:nvPr/>
          </p:nvSpPr>
          <p:spPr bwMode="auto">
            <a:xfrm>
              <a:off x="1837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98" name="Rectangle 4150"/>
            <p:cNvSpPr>
              <a:spLocks noChangeArrowheads="1"/>
            </p:cNvSpPr>
            <p:nvPr/>
          </p:nvSpPr>
          <p:spPr bwMode="auto">
            <a:xfrm>
              <a:off x="1882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399" name="Rectangle 4151"/>
            <p:cNvSpPr>
              <a:spLocks noChangeArrowheads="1"/>
            </p:cNvSpPr>
            <p:nvPr/>
          </p:nvSpPr>
          <p:spPr bwMode="auto">
            <a:xfrm>
              <a:off x="1928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00" name="Rectangle 4152"/>
            <p:cNvSpPr>
              <a:spLocks noChangeArrowheads="1"/>
            </p:cNvSpPr>
            <p:nvPr/>
          </p:nvSpPr>
          <p:spPr bwMode="auto">
            <a:xfrm>
              <a:off x="1973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01" name="Rectangle 4153"/>
            <p:cNvSpPr>
              <a:spLocks noChangeArrowheads="1"/>
            </p:cNvSpPr>
            <p:nvPr/>
          </p:nvSpPr>
          <p:spPr bwMode="auto">
            <a:xfrm>
              <a:off x="2018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02" name="Rectangle 4154"/>
            <p:cNvSpPr>
              <a:spLocks noChangeArrowheads="1"/>
            </p:cNvSpPr>
            <p:nvPr/>
          </p:nvSpPr>
          <p:spPr bwMode="auto">
            <a:xfrm>
              <a:off x="2064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03" name="Rectangle 4155"/>
            <p:cNvSpPr>
              <a:spLocks noChangeArrowheads="1"/>
            </p:cNvSpPr>
            <p:nvPr/>
          </p:nvSpPr>
          <p:spPr bwMode="auto">
            <a:xfrm>
              <a:off x="2109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04" name="Rectangle 4156"/>
            <p:cNvSpPr>
              <a:spLocks noChangeArrowheads="1"/>
            </p:cNvSpPr>
            <p:nvPr/>
          </p:nvSpPr>
          <p:spPr bwMode="auto">
            <a:xfrm>
              <a:off x="2155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05" name="Rectangle 4157"/>
            <p:cNvSpPr>
              <a:spLocks noChangeArrowheads="1"/>
            </p:cNvSpPr>
            <p:nvPr/>
          </p:nvSpPr>
          <p:spPr bwMode="auto">
            <a:xfrm>
              <a:off x="2200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06" name="Rectangle 4158"/>
            <p:cNvSpPr>
              <a:spLocks noChangeArrowheads="1"/>
            </p:cNvSpPr>
            <p:nvPr/>
          </p:nvSpPr>
          <p:spPr bwMode="auto">
            <a:xfrm>
              <a:off x="2245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07" name="Rectangle 4159"/>
            <p:cNvSpPr>
              <a:spLocks noChangeArrowheads="1"/>
            </p:cNvSpPr>
            <p:nvPr/>
          </p:nvSpPr>
          <p:spPr bwMode="auto">
            <a:xfrm>
              <a:off x="2291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08" name="Rectangle 4160"/>
            <p:cNvSpPr>
              <a:spLocks noChangeArrowheads="1"/>
            </p:cNvSpPr>
            <p:nvPr/>
          </p:nvSpPr>
          <p:spPr bwMode="auto">
            <a:xfrm>
              <a:off x="2336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09" name="Rectangle 4161"/>
            <p:cNvSpPr>
              <a:spLocks noChangeArrowheads="1"/>
            </p:cNvSpPr>
            <p:nvPr/>
          </p:nvSpPr>
          <p:spPr bwMode="auto">
            <a:xfrm>
              <a:off x="2382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10" name="Rectangle 4162"/>
            <p:cNvSpPr>
              <a:spLocks noChangeArrowheads="1"/>
            </p:cNvSpPr>
            <p:nvPr/>
          </p:nvSpPr>
          <p:spPr bwMode="auto">
            <a:xfrm>
              <a:off x="2426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11" name="Rectangle 4163"/>
            <p:cNvSpPr>
              <a:spLocks noChangeArrowheads="1"/>
            </p:cNvSpPr>
            <p:nvPr/>
          </p:nvSpPr>
          <p:spPr bwMode="auto">
            <a:xfrm>
              <a:off x="2471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12" name="Rectangle 4164"/>
            <p:cNvSpPr>
              <a:spLocks noChangeArrowheads="1"/>
            </p:cNvSpPr>
            <p:nvPr/>
          </p:nvSpPr>
          <p:spPr bwMode="auto">
            <a:xfrm>
              <a:off x="2517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13" name="Rectangle 4165"/>
            <p:cNvSpPr>
              <a:spLocks noChangeArrowheads="1"/>
            </p:cNvSpPr>
            <p:nvPr/>
          </p:nvSpPr>
          <p:spPr bwMode="auto">
            <a:xfrm>
              <a:off x="2562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14" name="Rectangle 4166"/>
            <p:cNvSpPr>
              <a:spLocks noChangeArrowheads="1"/>
            </p:cNvSpPr>
            <p:nvPr/>
          </p:nvSpPr>
          <p:spPr bwMode="auto">
            <a:xfrm>
              <a:off x="2608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7415" name="Rectangle 4167"/>
            <p:cNvSpPr>
              <a:spLocks noChangeArrowheads="1"/>
            </p:cNvSpPr>
            <p:nvPr/>
          </p:nvSpPr>
          <p:spPr bwMode="auto">
            <a:xfrm>
              <a:off x="2653" y="11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57416" name="Text Box 4168"/>
          <p:cNvSpPr txBox="1">
            <a:spLocks noChangeArrowheads="1"/>
          </p:cNvSpPr>
          <p:nvPr/>
        </p:nvSpPr>
        <p:spPr bwMode="auto">
          <a:xfrm>
            <a:off x="0" y="292100"/>
            <a:ext cx="7270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Situation</a:t>
            </a:r>
          </a:p>
        </p:txBody>
      </p:sp>
      <p:sp>
        <p:nvSpPr>
          <p:cNvPr id="57417" name="Text Box 4169"/>
          <p:cNvSpPr txBox="1">
            <a:spLocks noChangeArrowheads="1"/>
          </p:cNvSpPr>
          <p:nvPr/>
        </p:nvSpPr>
        <p:spPr bwMode="auto">
          <a:xfrm>
            <a:off x="2268538" y="307975"/>
            <a:ext cx="11572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Flächennutzung</a:t>
            </a:r>
          </a:p>
        </p:txBody>
      </p:sp>
      <p:sp>
        <p:nvSpPr>
          <p:cNvPr id="57418" name="Text Box 4170"/>
          <p:cNvSpPr txBox="1">
            <a:spLocks noChangeArrowheads="1"/>
          </p:cNvSpPr>
          <p:nvPr/>
        </p:nvSpPr>
        <p:spPr bwMode="auto">
          <a:xfrm>
            <a:off x="2268538" y="1892300"/>
            <a:ext cx="12620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Distanz zum Wald</a:t>
            </a:r>
          </a:p>
        </p:txBody>
      </p:sp>
      <p:sp>
        <p:nvSpPr>
          <p:cNvPr id="57419" name="Text Box 4171"/>
          <p:cNvSpPr txBox="1">
            <a:spLocks noChangeArrowheads="1"/>
          </p:cNvSpPr>
          <p:nvPr/>
        </p:nvSpPr>
        <p:spPr bwMode="auto">
          <a:xfrm>
            <a:off x="2289175" y="3476625"/>
            <a:ext cx="22113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Distanz zu naturnahen Elementen</a:t>
            </a:r>
          </a:p>
        </p:txBody>
      </p:sp>
      <p:sp>
        <p:nvSpPr>
          <p:cNvPr id="57420" name="Text Box 4172"/>
          <p:cNvSpPr txBox="1">
            <a:spLocks noChangeArrowheads="1"/>
          </p:cNvSpPr>
          <p:nvPr/>
        </p:nvSpPr>
        <p:spPr bwMode="auto">
          <a:xfrm>
            <a:off x="2305050" y="5129213"/>
            <a:ext cx="10636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Geländehöhen</a:t>
            </a:r>
          </a:p>
        </p:txBody>
      </p:sp>
      <p:sp>
        <p:nvSpPr>
          <p:cNvPr id="57421" name="Text Box 4173"/>
          <p:cNvSpPr txBox="1">
            <a:spLocks noChangeArrowheads="1"/>
          </p:cNvSpPr>
          <p:nvPr/>
        </p:nvSpPr>
        <p:spPr bwMode="auto">
          <a:xfrm>
            <a:off x="4787900" y="188913"/>
            <a:ext cx="15224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des Faktors: </a:t>
            </a:r>
          </a:p>
          <a:p>
            <a:r>
              <a:rPr lang="de-CH" sz="1000" b="1"/>
              <a:t>Flächennutzung</a:t>
            </a:r>
          </a:p>
        </p:txBody>
      </p:sp>
      <p:sp>
        <p:nvSpPr>
          <p:cNvPr id="57422" name="Text Box 4174"/>
          <p:cNvSpPr txBox="1">
            <a:spLocks noChangeArrowheads="1"/>
          </p:cNvSpPr>
          <p:nvPr/>
        </p:nvSpPr>
        <p:spPr bwMode="auto">
          <a:xfrm>
            <a:off x="4787900" y="1773238"/>
            <a:ext cx="15224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des Faktors: </a:t>
            </a:r>
          </a:p>
          <a:p>
            <a:r>
              <a:rPr lang="de-CH" sz="1000" b="1"/>
              <a:t>Waldnähe</a:t>
            </a:r>
          </a:p>
        </p:txBody>
      </p:sp>
      <p:sp>
        <p:nvSpPr>
          <p:cNvPr id="57423" name="Text Box 4175"/>
          <p:cNvSpPr txBox="1">
            <a:spLocks noChangeArrowheads="1"/>
          </p:cNvSpPr>
          <p:nvPr/>
        </p:nvSpPr>
        <p:spPr bwMode="auto">
          <a:xfrm>
            <a:off x="4787900" y="3357563"/>
            <a:ext cx="15224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des Faktors: </a:t>
            </a:r>
          </a:p>
          <a:p>
            <a:r>
              <a:rPr lang="de-CH" sz="1000" b="1"/>
              <a:t>Nähe Naturelemente</a:t>
            </a:r>
          </a:p>
        </p:txBody>
      </p:sp>
      <p:sp>
        <p:nvSpPr>
          <p:cNvPr id="57424" name="Text Box 4176"/>
          <p:cNvSpPr txBox="1">
            <a:spLocks noChangeArrowheads="1"/>
          </p:cNvSpPr>
          <p:nvPr/>
        </p:nvSpPr>
        <p:spPr bwMode="auto">
          <a:xfrm>
            <a:off x="4787900" y="5013325"/>
            <a:ext cx="20653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der Faktorenkombin.: </a:t>
            </a:r>
          </a:p>
          <a:p>
            <a:r>
              <a:rPr lang="de-CH" sz="1000" b="1"/>
              <a:t>Exposition u. Neigung</a:t>
            </a:r>
          </a:p>
        </p:txBody>
      </p:sp>
      <p:sp>
        <p:nvSpPr>
          <p:cNvPr id="57425" name="AutoShape 4177"/>
          <p:cNvSpPr>
            <a:spLocks noChangeArrowheads="1"/>
          </p:cNvSpPr>
          <p:nvPr/>
        </p:nvSpPr>
        <p:spPr bwMode="auto">
          <a:xfrm>
            <a:off x="396875" y="3141663"/>
            <a:ext cx="1295400" cy="719137"/>
          </a:xfrm>
          <a:prstGeom prst="can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57426" name="Text Box 4178"/>
          <p:cNvSpPr txBox="1">
            <a:spLocks noChangeArrowheads="1"/>
          </p:cNvSpPr>
          <p:nvPr/>
        </p:nvSpPr>
        <p:spPr bwMode="auto">
          <a:xfrm>
            <a:off x="303213" y="3968750"/>
            <a:ext cx="13160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Repräsentation als</a:t>
            </a:r>
          </a:p>
          <a:p>
            <a:r>
              <a:rPr lang="de-CH" sz="1000" b="1"/>
              <a:t>Geodaten</a:t>
            </a:r>
          </a:p>
        </p:txBody>
      </p:sp>
      <p:cxnSp>
        <p:nvCxnSpPr>
          <p:cNvPr id="57427" name="AutoShape 4179"/>
          <p:cNvCxnSpPr>
            <a:cxnSpLocks noChangeShapeType="1"/>
            <a:stCxn id="57425" idx="4"/>
            <a:endCxn id="53953" idx="1"/>
          </p:cNvCxnSpPr>
          <p:nvPr/>
        </p:nvCxnSpPr>
        <p:spPr bwMode="auto">
          <a:xfrm flipV="1">
            <a:off x="1692275" y="1162050"/>
            <a:ext cx="682625" cy="2339975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28" name="AutoShape 4180"/>
          <p:cNvCxnSpPr>
            <a:cxnSpLocks noChangeShapeType="1"/>
            <a:stCxn id="57425" idx="4"/>
            <a:endCxn id="54846" idx="1"/>
          </p:cNvCxnSpPr>
          <p:nvPr/>
        </p:nvCxnSpPr>
        <p:spPr bwMode="auto">
          <a:xfrm flipV="1">
            <a:off x="1692275" y="2817813"/>
            <a:ext cx="682625" cy="684212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29" name="AutoShape 4181"/>
          <p:cNvCxnSpPr>
            <a:cxnSpLocks noChangeShapeType="1"/>
            <a:stCxn id="57425" idx="4"/>
            <a:endCxn id="55333" idx="1"/>
          </p:cNvCxnSpPr>
          <p:nvPr/>
        </p:nvCxnSpPr>
        <p:spPr bwMode="auto">
          <a:xfrm>
            <a:off x="1692275" y="3502025"/>
            <a:ext cx="703263" cy="828675"/>
          </a:xfrm>
          <a:prstGeom prst="curvedConnector3">
            <a:avLst>
              <a:gd name="adj1" fmla="val 4988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30" name="AutoShape 4182"/>
          <p:cNvCxnSpPr>
            <a:cxnSpLocks noChangeShapeType="1"/>
            <a:stCxn id="57425" idx="4"/>
            <a:endCxn id="53493" idx="1"/>
          </p:cNvCxnSpPr>
          <p:nvPr/>
        </p:nvCxnSpPr>
        <p:spPr bwMode="auto">
          <a:xfrm>
            <a:off x="1692275" y="3502025"/>
            <a:ext cx="719138" cy="2484438"/>
          </a:xfrm>
          <a:prstGeom prst="curvedConnector3">
            <a:avLst>
              <a:gd name="adj1" fmla="val 4988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31" name="AutoShape 4183"/>
          <p:cNvCxnSpPr>
            <a:cxnSpLocks noChangeShapeType="1"/>
            <a:stCxn id="53251" idx="2"/>
            <a:endCxn id="57425" idx="1"/>
          </p:cNvCxnSpPr>
          <p:nvPr/>
        </p:nvCxnSpPr>
        <p:spPr bwMode="auto">
          <a:xfrm rot="16200000" flipH="1">
            <a:off x="359569" y="2456657"/>
            <a:ext cx="1368425" cy="1587"/>
          </a:xfrm>
          <a:prstGeom prst="curvedConnector3">
            <a:avLst>
              <a:gd name="adj1" fmla="val 49884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32" name="AutoShape 4184"/>
          <p:cNvCxnSpPr>
            <a:cxnSpLocks noChangeShapeType="1"/>
            <a:stCxn id="54006" idx="2"/>
            <a:endCxn id="57173" idx="1"/>
          </p:cNvCxnSpPr>
          <p:nvPr/>
        </p:nvCxnSpPr>
        <p:spPr bwMode="auto">
          <a:xfrm rot="16200000" flipH="1">
            <a:off x="4535488" y="873125"/>
            <a:ext cx="38100" cy="539750"/>
          </a:xfrm>
          <a:prstGeom prst="curvedConnector2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33" name="AutoShape 4185"/>
          <p:cNvCxnSpPr>
            <a:cxnSpLocks noChangeShapeType="1"/>
            <a:stCxn id="54872" idx="3"/>
            <a:endCxn id="55766" idx="1"/>
          </p:cNvCxnSpPr>
          <p:nvPr/>
        </p:nvCxnSpPr>
        <p:spPr bwMode="auto">
          <a:xfrm>
            <a:off x="4319588" y="2817813"/>
            <a:ext cx="50482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34" name="AutoShape 4186"/>
          <p:cNvCxnSpPr>
            <a:cxnSpLocks noChangeShapeType="1"/>
            <a:stCxn id="55332" idx="3"/>
            <a:endCxn id="56226" idx="1"/>
          </p:cNvCxnSpPr>
          <p:nvPr/>
        </p:nvCxnSpPr>
        <p:spPr bwMode="auto">
          <a:xfrm>
            <a:off x="4340225" y="4402138"/>
            <a:ext cx="484188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35" name="AutoShape 4187"/>
          <p:cNvCxnSpPr>
            <a:cxnSpLocks noChangeShapeType="1"/>
            <a:stCxn id="53492" idx="3"/>
            <a:endCxn id="56713" idx="2"/>
          </p:cNvCxnSpPr>
          <p:nvPr/>
        </p:nvCxnSpPr>
        <p:spPr bwMode="auto">
          <a:xfrm flipV="1">
            <a:off x="4356100" y="6021388"/>
            <a:ext cx="504825" cy="36512"/>
          </a:xfrm>
          <a:prstGeom prst="curvedConnector2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36" name="AutoShape 4188"/>
          <p:cNvCxnSpPr>
            <a:cxnSpLocks noChangeShapeType="1"/>
            <a:stCxn id="57226" idx="3"/>
            <a:endCxn id="54413" idx="1"/>
          </p:cNvCxnSpPr>
          <p:nvPr/>
        </p:nvCxnSpPr>
        <p:spPr bwMode="auto">
          <a:xfrm>
            <a:off x="6769100" y="1089025"/>
            <a:ext cx="395288" cy="2520950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37" name="AutoShape 4189"/>
          <p:cNvCxnSpPr>
            <a:cxnSpLocks noChangeShapeType="1"/>
            <a:stCxn id="55819" idx="3"/>
            <a:endCxn id="54440" idx="1"/>
          </p:cNvCxnSpPr>
          <p:nvPr/>
        </p:nvCxnSpPr>
        <p:spPr bwMode="auto">
          <a:xfrm>
            <a:off x="6769100" y="2746375"/>
            <a:ext cx="395288" cy="790575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38" name="AutoShape 4190"/>
          <p:cNvCxnSpPr>
            <a:cxnSpLocks noChangeShapeType="1"/>
            <a:stCxn id="56252" idx="3"/>
            <a:endCxn id="54413" idx="1"/>
          </p:cNvCxnSpPr>
          <p:nvPr/>
        </p:nvCxnSpPr>
        <p:spPr bwMode="auto">
          <a:xfrm flipV="1">
            <a:off x="6769100" y="3609975"/>
            <a:ext cx="395288" cy="792163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7439" name="AutoShape 4191"/>
          <p:cNvCxnSpPr>
            <a:cxnSpLocks noChangeShapeType="1"/>
            <a:stCxn id="56712" idx="3"/>
            <a:endCxn id="54413" idx="1"/>
          </p:cNvCxnSpPr>
          <p:nvPr/>
        </p:nvCxnSpPr>
        <p:spPr bwMode="auto">
          <a:xfrm flipV="1">
            <a:off x="6769100" y="3609975"/>
            <a:ext cx="395288" cy="2447925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7440" name="Text Box 4192"/>
          <p:cNvSpPr txBox="1">
            <a:spLocks noChangeArrowheads="1"/>
          </p:cNvSpPr>
          <p:nvPr/>
        </p:nvSpPr>
        <p:spPr bwMode="auto">
          <a:xfrm>
            <a:off x="7092950" y="2062163"/>
            <a:ext cx="1752600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Gewichtete Überlagerung </a:t>
            </a:r>
          </a:p>
          <a:p>
            <a:r>
              <a:rPr lang="de-CH" sz="1000" b="1"/>
              <a:t>zur Ebene:</a:t>
            </a:r>
          </a:p>
          <a:p>
            <a:endParaRPr lang="de-CH" sz="1000" b="1"/>
          </a:p>
          <a:p>
            <a:r>
              <a:rPr lang="de-CH" sz="1000" b="1"/>
              <a:t>Ökologische Werte </a:t>
            </a:r>
          </a:p>
          <a:p>
            <a:r>
              <a:rPr lang="de-CH" sz="1000" b="1"/>
              <a:t>und Potenziale</a:t>
            </a:r>
          </a:p>
        </p:txBody>
      </p:sp>
      <p:sp>
        <p:nvSpPr>
          <p:cNvPr id="57441" name="AutoShape 4193"/>
          <p:cNvSpPr>
            <a:spLocks noChangeArrowheads="1"/>
          </p:cNvSpPr>
          <p:nvPr/>
        </p:nvSpPr>
        <p:spPr bwMode="auto">
          <a:xfrm>
            <a:off x="4456113" y="5949950"/>
            <a:ext cx="215900" cy="215900"/>
          </a:xfrm>
          <a:prstGeom prst="diamond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57442" name="Rectangle 4194"/>
          <p:cNvSpPr>
            <a:spLocks noChangeArrowheads="1"/>
          </p:cNvSpPr>
          <p:nvPr/>
        </p:nvSpPr>
        <p:spPr bwMode="auto">
          <a:xfrm>
            <a:off x="-325438" y="-26988"/>
            <a:ext cx="57610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342900" indent="-342900">
              <a:spcBef>
                <a:spcPct val="50000"/>
              </a:spcBef>
            </a:pPr>
            <a:r>
              <a:rPr lang="de-CH" b="1"/>
              <a:t>	Bewertungsmodell Ökologie :</a:t>
            </a:r>
            <a:endParaRPr lang="de-CH"/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789" name="Picture 49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" y="60325"/>
            <a:ext cx="9036050" cy="6753225"/>
          </a:xfrm>
          <a:prstGeom prst="rect">
            <a:avLst/>
          </a:prstGeom>
          <a:solidFill>
            <a:srgbClr val="F8F8F8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2"/>
          <p:cNvGrpSpPr>
            <a:grpSpLocks/>
          </p:cNvGrpSpPr>
          <p:nvPr/>
        </p:nvGrpSpPr>
        <p:grpSpPr bwMode="auto">
          <a:xfrm>
            <a:off x="71438" y="549275"/>
            <a:ext cx="1943100" cy="1223963"/>
            <a:chOff x="930" y="1026"/>
            <a:chExt cx="1224" cy="771"/>
          </a:xfrm>
        </p:grpSpPr>
        <p:sp>
          <p:nvSpPr>
            <p:cNvPr id="68611" name="Rectangle 3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12" name="Freeform 4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68613" name="Freeform 5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68614" name="Freeform 6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68615" name="Freeform 7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68616" name="Freeform 8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68617" name="Freeform 9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68618" name="Freeform 10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68619" name="Freeform 11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68620" name="Group 12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68621" name="Line 13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22" name="Line 14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23" name="Line 15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24" name="Line 16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25" name="Line 17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26" name="Line 18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27" name="Line 19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28" name="Line 20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29" name="Line 21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30" name="Line 22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31" name="Line 23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32" name="Line 24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33" name="Line 25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34" name="Line 26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68635" name="Line 27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grpSp>
        <p:nvGrpSpPr>
          <p:cNvPr id="68636" name="Group 28"/>
          <p:cNvGrpSpPr>
            <a:grpSpLocks/>
          </p:cNvGrpSpPr>
          <p:nvPr/>
        </p:nvGrpSpPr>
        <p:grpSpPr bwMode="auto">
          <a:xfrm>
            <a:off x="2411413" y="5373688"/>
            <a:ext cx="1944687" cy="1223962"/>
            <a:chOff x="113" y="1933"/>
            <a:chExt cx="1225" cy="771"/>
          </a:xfrm>
        </p:grpSpPr>
        <p:sp>
          <p:nvSpPr>
            <p:cNvPr id="68637" name="Rectangle 29"/>
            <p:cNvSpPr>
              <a:spLocks noChangeArrowheads="1"/>
            </p:cNvSpPr>
            <p:nvPr/>
          </p:nvSpPr>
          <p:spPr bwMode="auto">
            <a:xfrm>
              <a:off x="113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38" name="Rectangle 30"/>
            <p:cNvSpPr>
              <a:spLocks noChangeArrowheads="1"/>
            </p:cNvSpPr>
            <p:nvPr/>
          </p:nvSpPr>
          <p:spPr bwMode="auto">
            <a:xfrm>
              <a:off x="158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39" name="Rectangle 31"/>
            <p:cNvSpPr>
              <a:spLocks noChangeArrowheads="1"/>
            </p:cNvSpPr>
            <p:nvPr/>
          </p:nvSpPr>
          <p:spPr bwMode="auto">
            <a:xfrm>
              <a:off x="203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40" name="Rectangle 32"/>
            <p:cNvSpPr>
              <a:spLocks noChangeArrowheads="1"/>
            </p:cNvSpPr>
            <p:nvPr/>
          </p:nvSpPr>
          <p:spPr bwMode="auto">
            <a:xfrm>
              <a:off x="249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41" name="Rectangle 33"/>
            <p:cNvSpPr>
              <a:spLocks noChangeArrowheads="1"/>
            </p:cNvSpPr>
            <p:nvPr/>
          </p:nvSpPr>
          <p:spPr bwMode="auto">
            <a:xfrm>
              <a:off x="294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42" name="Rectangle 34"/>
            <p:cNvSpPr>
              <a:spLocks noChangeArrowheads="1"/>
            </p:cNvSpPr>
            <p:nvPr/>
          </p:nvSpPr>
          <p:spPr bwMode="auto">
            <a:xfrm>
              <a:off x="340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43" name="Rectangle 35"/>
            <p:cNvSpPr>
              <a:spLocks noChangeArrowheads="1"/>
            </p:cNvSpPr>
            <p:nvPr/>
          </p:nvSpPr>
          <p:spPr bwMode="auto">
            <a:xfrm>
              <a:off x="385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44" name="Rectangle 36"/>
            <p:cNvSpPr>
              <a:spLocks noChangeArrowheads="1"/>
            </p:cNvSpPr>
            <p:nvPr/>
          </p:nvSpPr>
          <p:spPr bwMode="auto">
            <a:xfrm>
              <a:off x="430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45" name="Rectangle 37"/>
            <p:cNvSpPr>
              <a:spLocks noChangeArrowheads="1"/>
            </p:cNvSpPr>
            <p:nvPr/>
          </p:nvSpPr>
          <p:spPr bwMode="auto">
            <a:xfrm>
              <a:off x="476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46" name="Rectangle 38"/>
            <p:cNvSpPr>
              <a:spLocks noChangeArrowheads="1"/>
            </p:cNvSpPr>
            <p:nvPr/>
          </p:nvSpPr>
          <p:spPr bwMode="auto">
            <a:xfrm>
              <a:off x="521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47" name="Rectangle 39"/>
            <p:cNvSpPr>
              <a:spLocks noChangeArrowheads="1"/>
            </p:cNvSpPr>
            <p:nvPr/>
          </p:nvSpPr>
          <p:spPr bwMode="auto">
            <a:xfrm>
              <a:off x="567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48" name="Rectangle 40"/>
            <p:cNvSpPr>
              <a:spLocks noChangeArrowheads="1"/>
            </p:cNvSpPr>
            <p:nvPr/>
          </p:nvSpPr>
          <p:spPr bwMode="auto">
            <a:xfrm>
              <a:off x="612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49" name="Rectangle 41"/>
            <p:cNvSpPr>
              <a:spLocks noChangeArrowheads="1"/>
            </p:cNvSpPr>
            <p:nvPr/>
          </p:nvSpPr>
          <p:spPr bwMode="auto">
            <a:xfrm>
              <a:off x="657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50" name="Rectangle 42"/>
            <p:cNvSpPr>
              <a:spLocks noChangeArrowheads="1"/>
            </p:cNvSpPr>
            <p:nvPr/>
          </p:nvSpPr>
          <p:spPr bwMode="auto">
            <a:xfrm>
              <a:off x="703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51" name="Rectangle 43"/>
            <p:cNvSpPr>
              <a:spLocks noChangeArrowheads="1"/>
            </p:cNvSpPr>
            <p:nvPr/>
          </p:nvSpPr>
          <p:spPr bwMode="auto">
            <a:xfrm>
              <a:off x="748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52" name="Rectangle 44"/>
            <p:cNvSpPr>
              <a:spLocks noChangeArrowheads="1"/>
            </p:cNvSpPr>
            <p:nvPr/>
          </p:nvSpPr>
          <p:spPr bwMode="auto">
            <a:xfrm>
              <a:off x="794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53" name="Rectangle 45"/>
            <p:cNvSpPr>
              <a:spLocks noChangeArrowheads="1"/>
            </p:cNvSpPr>
            <p:nvPr/>
          </p:nvSpPr>
          <p:spPr bwMode="auto">
            <a:xfrm>
              <a:off x="839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54" name="Rectangle 46"/>
            <p:cNvSpPr>
              <a:spLocks noChangeArrowheads="1"/>
            </p:cNvSpPr>
            <p:nvPr/>
          </p:nvSpPr>
          <p:spPr bwMode="auto">
            <a:xfrm>
              <a:off x="884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55" name="Rectangle 47"/>
            <p:cNvSpPr>
              <a:spLocks noChangeArrowheads="1"/>
            </p:cNvSpPr>
            <p:nvPr/>
          </p:nvSpPr>
          <p:spPr bwMode="auto">
            <a:xfrm>
              <a:off x="930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56" name="Rectangle 48"/>
            <p:cNvSpPr>
              <a:spLocks noChangeArrowheads="1"/>
            </p:cNvSpPr>
            <p:nvPr/>
          </p:nvSpPr>
          <p:spPr bwMode="auto">
            <a:xfrm>
              <a:off x="975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57" name="Rectangle 49"/>
            <p:cNvSpPr>
              <a:spLocks noChangeArrowheads="1"/>
            </p:cNvSpPr>
            <p:nvPr/>
          </p:nvSpPr>
          <p:spPr bwMode="auto">
            <a:xfrm>
              <a:off x="1021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58" name="Rectangle 50"/>
            <p:cNvSpPr>
              <a:spLocks noChangeArrowheads="1"/>
            </p:cNvSpPr>
            <p:nvPr/>
          </p:nvSpPr>
          <p:spPr bwMode="auto">
            <a:xfrm>
              <a:off x="1066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59" name="Rectangle 51"/>
            <p:cNvSpPr>
              <a:spLocks noChangeArrowheads="1"/>
            </p:cNvSpPr>
            <p:nvPr/>
          </p:nvSpPr>
          <p:spPr bwMode="auto">
            <a:xfrm>
              <a:off x="1111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60" name="Rectangle 52"/>
            <p:cNvSpPr>
              <a:spLocks noChangeArrowheads="1"/>
            </p:cNvSpPr>
            <p:nvPr/>
          </p:nvSpPr>
          <p:spPr bwMode="auto">
            <a:xfrm>
              <a:off x="1157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61" name="Rectangle 53"/>
            <p:cNvSpPr>
              <a:spLocks noChangeArrowheads="1"/>
            </p:cNvSpPr>
            <p:nvPr/>
          </p:nvSpPr>
          <p:spPr bwMode="auto">
            <a:xfrm>
              <a:off x="1201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62" name="Rectangle 54"/>
            <p:cNvSpPr>
              <a:spLocks noChangeArrowheads="1"/>
            </p:cNvSpPr>
            <p:nvPr/>
          </p:nvSpPr>
          <p:spPr bwMode="auto">
            <a:xfrm>
              <a:off x="1247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63" name="Rectangle 55"/>
            <p:cNvSpPr>
              <a:spLocks noChangeArrowheads="1"/>
            </p:cNvSpPr>
            <p:nvPr/>
          </p:nvSpPr>
          <p:spPr bwMode="auto">
            <a:xfrm>
              <a:off x="1292" y="26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64" name="Rectangle 56"/>
            <p:cNvSpPr>
              <a:spLocks noChangeArrowheads="1"/>
            </p:cNvSpPr>
            <p:nvPr/>
          </p:nvSpPr>
          <p:spPr bwMode="auto">
            <a:xfrm>
              <a:off x="113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65" name="Rectangle 57"/>
            <p:cNvSpPr>
              <a:spLocks noChangeArrowheads="1"/>
            </p:cNvSpPr>
            <p:nvPr/>
          </p:nvSpPr>
          <p:spPr bwMode="auto">
            <a:xfrm>
              <a:off x="158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66" name="Rectangle 58"/>
            <p:cNvSpPr>
              <a:spLocks noChangeArrowheads="1"/>
            </p:cNvSpPr>
            <p:nvPr/>
          </p:nvSpPr>
          <p:spPr bwMode="auto">
            <a:xfrm>
              <a:off x="203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67" name="Rectangle 59"/>
            <p:cNvSpPr>
              <a:spLocks noChangeArrowheads="1"/>
            </p:cNvSpPr>
            <p:nvPr/>
          </p:nvSpPr>
          <p:spPr bwMode="auto">
            <a:xfrm>
              <a:off x="249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68" name="Rectangle 60"/>
            <p:cNvSpPr>
              <a:spLocks noChangeArrowheads="1"/>
            </p:cNvSpPr>
            <p:nvPr/>
          </p:nvSpPr>
          <p:spPr bwMode="auto">
            <a:xfrm>
              <a:off x="294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69" name="Rectangle 61"/>
            <p:cNvSpPr>
              <a:spLocks noChangeArrowheads="1"/>
            </p:cNvSpPr>
            <p:nvPr/>
          </p:nvSpPr>
          <p:spPr bwMode="auto">
            <a:xfrm>
              <a:off x="340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70" name="Rectangle 62"/>
            <p:cNvSpPr>
              <a:spLocks noChangeArrowheads="1"/>
            </p:cNvSpPr>
            <p:nvPr/>
          </p:nvSpPr>
          <p:spPr bwMode="auto">
            <a:xfrm>
              <a:off x="385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71" name="Rectangle 63"/>
            <p:cNvSpPr>
              <a:spLocks noChangeArrowheads="1"/>
            </p:cNvSpPr>
            <p:nvPr/>
          </p:nvSpPr>
          <p:spPr bwMode="auto">
            <a:xfrm>
              <a:off x="430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72" name="Rectangle 64"/>
            <p:cNvSpPr>
              <a:spLocks noChangeArrowheads="1"/>
            </p:cNvSpPr>
            <p:nvPr/>
          </p:nvSpPr>
          <p:spPr bwMode="auto">
            <a:xfrm>
              <a:off x="476" y="261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73" name="Rectangle 65"/>
            <p:cNvSpPr>
              <a:spLocks noChangeArrowheads="1"/>
            </p:cNvSpPr>
            <p:nvPr/>
          </p:nvSpPr>
          <p:spPr bwMode="auto">
            <a:xfrm>
              <a:off x="521" y="261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74" name="Rectangle 66"/>
            <p:cNvSpPr>
              <a:spLocks noChangeArrowheads="1"/>
            </p:cNvSpPr>
            <p:nvPr/>
          </p:nvSpPr>
          <p:spPr bwMode="auto">
            <a:xfrm>
              <a:off x="567" y="261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75" name="Rectangle 67"/>
            <p:cNvSpPr>
              <a:spLocks noChangeArrowheads="1"/>
            </p:cNvSpPr>
            <p:nvPr/>
          </p:nvSpPr>
          <p:spPr bwMode="auto">
            <a:xfrm>
              <a:off x="612" y="261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76" name="Rectangle 68"/>
            <p:cNvSpPr>
              <a:spLocks noChangeArrowheads="1"/>
            </p:cNvSpPr>
            <p:nvPr/>
          </p:nvSpPr>
          <p:spPr bwMode="auto">
            <a:xfrm>
              <a:off x="657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77" name="Rectangle 69"/>
            <p:cNvSpPr>
              <a:spLocks noChangeArrowheads="1"/>
            </p:cNvSpPr>
            <p:nvPr/>
          </p:nvSpPr>
          <p:spPr bwMode="auto">
            <a:xfrm>
              <a:off x="703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78" name="Rectangle 70"/>
            <p:cNvSpPr>
              <a:spLocks noChangeArrowheads="1"/>
            </p:cNvSpPr>
            <p:nvPr/>
          </p:nvSpPr>
          <p:spPr bwMode="auto">
            <a:xfrm>
              <a:off x="748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79" name="Rectangle 71"/>
            <p:cNvSpPr>
              <a:spLocks noChangeArrowheads="1"/>
            </p:cNvSpPr>
            <p:nvPr/>
          </p:nvSpPr>
          <p:spPr bwMode="auto">
            <a:xfrm>
              <a:off x="794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80" name="Rectangle 72"/>
            <p:cNvSpPr>
              <a:spLocks noChangeArrowheads="1"/>
            </p:cNvSpPr>
            <p:nvPr/>
          </p:nvSpPr>
          <p:spPr bwMode="auto">
            <a:xfrm>
              <a:off x="839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81" name="Rectangle 73"/>
            <p:cNvSpPr>
              <a:spLocks noChangeArrowheads="1"/>
            </p:cNvSpPr>
            <p:nvPr/>
          </p:nvSpPr>
          <p:spPr bwMode="auto">
            <a:xfrm>
              <a:off x="884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82" name="Rectangle 74"/>
            <p:cNvSpPr>
              <a:spLocks noChangeArrowheads="1"/>
            </p:cNvSpPr>
            <p:nvPr/>
          </p:nvSpPr>
          <p:spPr bwMode="auto">
            <a:xfrm>
              <a:off x="930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83" name="Rectangle 75"/>
            <p:cNvSpPr>
              <a:spLocks noChangeArrowheads="1"/>
            </p:cNvSpPr>
            <p:nvPr/>
          </p:nvSpPr>
          <p:spPr bwMode="auto">
            <a:xfrm>
              <a:off x="975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84" name="Rectangle 76"/>
            <p:cNvSpPr>
              <a:spLocks noChangeArrowheads="1"/>
            </p:cNvSpPr>
            <p:nvPr/>
          </p:nvSpPr>
          <p:spPr bwMode="auto">
            <a:xfrm>
              <a:off x="1021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85" name="Rectangle 77"/>
            <p:cNvSpPr>
              <a:spLocks noChangeArrowheads="1"/>
            </p:cNvSpPr>
            <p:nvPr/>
          </p:nvSpPr>
          <p:spPr bwMode="auto">
            <a:xfrm>
              <a:off x="1066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86" name="Rectangle 78"/>
            <p:cNvSpPr>
              <a:spLocks noChangeArrowheads="1"/>
            </p:cNvSpPr>
            <p:nvPr/>
          </p:nvSpPr>
          <p:spPr bwMode="auto">
            <a:xfrm>
              <a:off x="1111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87" name="Rectangle 79"/>
            <p:cNvSpPr>
              <a:spLocks noChangeArrowheads="1"/>
            </p:cNvSpPr>
            <p:nvPr/>
          </p:nvSpPr>
          <p:spPr bwMode="auto">
            <a:xfrm>
              <a:off x="1157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88" name="Rectangle 80"/>
            <p:cNvSpPr>
              <a:spLocks noChangeArrowheads="1"/>
            </p:cNvSpPr>
            <p:nvPr/>
          </p:nvSpPr>
          <p:spPr bwMode="auto">
            <a:xfrm>
              <a:off x="1201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89" name="Rectangle 81"/>
            <p:cNvSpPr>
              <a:spLocks noChangeArrowheads="1"/>
            </p:cNvSpPr>
            <p:nvPr/>
          </p:nvSpPr>
          <p:spPr bwMode="auto">
            <a:xfrm>
              <a:off x="1247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90" name="Rectangle 82"/>
            <p:cNvSpPr>
              <a:spLocks noChangeArrowheads="1"/>
            </p:cNvSpPr>
            <p:nvPr/>
          </p:nvSpPr>
          <p:spPr bwMode="auto">
            <a:xfrm>
              <a:off x="1292" y="261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91" name="Rectangle 83"/>
            <p:cNvSpPr>
              <a:spLocks noChangeArrowheads="1"/>
            </p:cNvSpPr>
            <p:nvPr/>
          </p:nvSpPr>
          <p:spPr bwMode="auto">
            <a:xfrm>
              <a:off x="113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92" name="Rectangle 84"/>
            <p:cNvSpPr>
              <a:spLocks noChangeArrowheads="1"/>
            </p:cNvSpPr>
            <p:nvPr/>
          </p:nvSpPr>
          <p:spPr bwMode="auto">
            <a:xfrm>
              <a:off x="158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93" name="Rectangle 85"/>
            <p:cNvSpPr>
              <a:spLocks noChangeArrowheads="1"/>
            </p:cNvSpPr>
            <p:nvPr/>
          </p:nvSpPr>
          <p:spPr bwMode="auto">
            <a:xfrm>
              <a:off x="203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94" name="Rectangle 86"/>
            <p:cNvSpPr>
              <a:spLocks noChangeArrowheads="1"/>
            </p:cNvSpPr>
            <p:nvPr/>
          </p:nvSpPr>
          <p:spPr bwMode="auto">
            <a:xfrm>
              <a:off x="249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95" name="Rectangle 87"/>
            <p:cNvSpPr>
              <a:spLocks noChangeArrowheads="1"/>
            </p:cNvSpPr>
            <p:nvPr/>
          </p:nvSpPr>
          <p:spPr bwMode="auto">
            <a:xfrm>
              <a:off x="294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96" name="Rectangle 88"/>
            <p:cNvSpPr>
              <a:spLocks noChangeArrowheads="1"/>
            </p:cNvSpPr>
            <p:nvPr/>
          </p:nvSpPr>
          <p:spPr bwMode="auto">
            <a:xfrm>
              <a:off x="340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97" name="Rectangle 89"/>
            <p:cNvSpPr>
              <a:spLocks noChangeArrowheads="1"/>
            </p:cNvSpPr>
            <p:nvPr/>
          </p:nvSpPr>
          <p:spPr bwMode="auto">
            <a:xfrm>
              <a:off x="385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98" name="Rectangle 90"/>
            <p:cNvSpPr>
              <a:spLocks noChangeArrowheads="1"/>
            </p:cNvSpPr>
            <p:nvPr/>
          </p:nvSpPr>
          <p:spPr bwMode="auto">
            <a:xfrm>
              <a:off x="430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699" name="Rectangle 91"/>
            <p:cNvSpPr>
              <a:spLocks noChangeArrowheads="1"/>
            </p:cNvSpPr>
            <p:nvPr/>
          </p:nvSpPr>
          <p:spPr bwMode="auto">
            <a:xfrm>
              <a:off x="476" y="256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00" name="Rectangle 92"/>
            <p:cNvSpPr>
              <a:spLocks noChangeArrowheads="1"/>
            </p:cNvSpPr>
            <p:nvPr/>
          </p:nvSpPr>
          <p:spPr bwMode="auto">
            <a:xfrm>
              <a:off x="521" y="256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01" name="Rectangle 93"/>
            <p:cNvSpPr>
              <a:spLocks noChangeArrowheads="1"/>
            </p:cNvSpPr>
            <p:nvPr/>
          </p:nvSpPr>
          <p:spPr bwMode="auto">
            <a:xfrm>
              <a:off x="567" y="256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02" name="Rectangle 94"/>
            <p:cNvSpPr>
              <a:spLocks noChangeArrowheads="1"/>
            </p:cNvSpPr>
            <p:nvPr/>
          </p:nvSpPr>
          <p:spPr bwMode="auto">
            <a:xfrm>
              <a:off x="612" y="256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03" name="Rectangle 95"/>
            <p:cNvSpPr>
              <a:spLocks noChangeArrowheads="1"/>
            </p:cNvSpPr>
            <p:nvPr/>
          </p:nvSpPr>
          <p:spPr bwMode="auto">
            <a:xfrm>
              <a:off x="657" y="256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04" name="Rectangle 96"/>
            <p:cNvSpPr>
              <a:spLocks noChangeArrowheads="1"/>
            </p:cNvSpPr>
            <p:nvPr/>
          </p:nvSpPr>
          <p:spPr bwMode="auto">
            <a:xfrm>
              <a:off x="703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05" name="Rectangle 97"/>
            <p:cNvSpPr>
              <a:spLocks noChangeArrowheads="1"/>
            </p:cNvSpPr>
            <p:nvPr/>
          </p:nvSpPr>
          <p:spPr bwMode="auto">
            <a:xfrm>
              <a:off x="748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06" name="Rectangle 98"/>
            <p:cNvSpPr>
              <a:spLocks noChangeArrowheads="1"/>
            </p:cNvSpPr>
            <p:nvPr/>
          </p:nvSpPr>
          <p:spPr bwMode="auto">
            <a:xfrm>
              <a:off x="794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07" name="Rectangle 99"/>
            <p:cNvSpPr>
              <a:spLocks noChangeArrowheads="1"/>
            </p:cNvSpPr>
            <p:nvPr/>
          </p:nvSpPr>
          <p:spPr bwMode="auto">
            <a:xfrm>
              <a:off x="839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08" name="Rectangle 100"/>
            <p:cNvSpPr>
              <a:spLocks noChangeArrowheads="1"/>
            </p:cNvSpPr>
            <p:nvPr/>
          </p:nvSpPr>
          <p:spPr bwMode="auto">
            <a:xfrm>
              <a:off x="884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09" name="Rectangle 101"/>
            <p:cNvSpPr>
              <a:spLocks noChangeArrowheads="1"/>
            </p:cNvSpPr>
            <p:nvPr/>
          </p:nvSpPr>
          <p:spPr bwMode="auto">
            <a:xfrm>
              <a:off x="930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10" name="Rectangle 102"/>
            <p:cNvSpPr>
              <a:spLocks noChangeArrowheads="1"/>
            </p:cNvSpPr>
            <p:nvPr/>
          </p:nvSpPr>
          <p:spPr bwMode="auto">
            <a:xfrm>
              <a:off x="975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11" name="Rectangle 103"/>
            <p:cNvSpPr>
              <a:spLocks noChangeArrowheads="1"/>
            </p:cNvSpPr>
            <p:nvPr/>
          </p:nvSpPr>
          <p:spPr bwMode="auto">
            <a:xfrm>
              <a:off x="1021" y="256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12" name="Rectangle 104"/>
            <p:cNvSpPr>
              <a:spLocks noChangeArrowheads="1"/>
            </p:cNvSpPr>
            <p:nvPr/>
          </p:nvSpPr>
          <p:spPr bwMode="auto">
            <a:xfrm>
              <a:off x="1066" y="256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13" name="Rectangle 105"/>
            <p:cNvSpPr>
              <a:spLocks noChangeArrowheads="1"/>
            </p:cNvSpPr>
            <p:nvPr/>
          </p:nvSpPr>
          <p:spPr bwMode="auto">
            <a:xfrm>
              <a:off x="1111" y="256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14" name="Rectangle 106"/>
            <p:cNvSpPr>
              <a:spLocks noChangeArrowheads="1"/>
            </p:cNvSpPr>
            <p:nvPr/>
          </p:nvSpPr>
          <p:spPr bwMode="auto">
            <a:xfrm>
              <a:off x="1157" y="256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15" name="Rectangle 107"/>
            <p:cNvSpPr>
              <a:spLocks noChangeArrowheads="1"/>
            </p:cNvSpPr>
            <p:nvPr/>
          </p:nvSpPr>
          <p:spPr bwMode="auto">
            <a:xfrm>
              <a:off x="1201" y="256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16" name="Rectangle 108"/>
            <p:cNvSpPr>
              <a:spLocks noChangeArrowheads="1"/>
            </p:cNvSpPr>
            <p:nvPr/>
          </p:nvSpPr>
          <p:spPr bwMode="auto">
            <a:xfrm>
              <a:off x="1247" y="256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17" name="Rectangle 109"/>
            <p:cNvSpPr>
              <a:spLocks noChangeArrowheads="1"/>
            </p:cNvSpPr>
            <p:nvPr/>
          </p:nvSpPr>
          <p:spPr bwMode="auto">
            <a:xfrm>
              <a:off x="1292" y="256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18" name="Rectangle 110"/>
            <p:cNvSpPr>
              <a:spLocks noChangeArrowheads="1"/>
            </p:cNvSpPr>
            <p:nvPr/>
          </p:nvSpPr>
          <p:spPr bwMode="auto">
            <a:xfrm>
              <a:off x="113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19" name="Rectangle 111"/>
            <p:cNvSpPr>
              <a:spLocks noChangeArrowheads="1"/>
            </p:cNvSpPr>
            <p:nvPr/>
          </p:nvSpPr>
          <p:spPr bwMode="auto">
            <a:xfrm>
              <a:off x="158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20" name="Rectangle 112"/>
            <p:cNvSpPr>
              <a:spLocks noChangeArrowheads="1"/>
            </p:cNvSpPr>
            <p:nvPr/>
          </p:nvSpPr>
          <p:spPr bwMode="auto">
            <a:xfrm>
              <a:off x="203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21" name="Rectangle 113"/>
            <p:cNvSpPr>
              <a:spLocks noChangeArrowheads="1"/>
            </p:cNvSpPr>
            <p:nvPr/>
          </p:nvSpPr>
          <p:spPr bwMode="auto">
            <a:xfrm>
              <a:off x="249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22" name="Rectangle 114"/>
            <p:cNvSpPr>
              <a:spLocks noChangeArrowheads="1"/>
            </p:cNvSpPr>
            <p:nvPr/>
          </p:nvSpPr>
          <p:spPr bwMode="auto">
            <a:xfrm>
              <a:off x="294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23" name="Rectangle 115"/>
            <p:cNvSpPr>
              <a:spLocks noChangeArrowheads="1"/>
            </p:cNvSpPr>
            <p:nvPr/>
          </p:nvSpPr>
          <p:spPr bwMode="auto">
            <a:xfrm>
              <a:off x="340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24" name="Rectangle 116"/>
            <p:cNvSpPr>
              <a:spLocks noChangeArrowheads="1"/>
            </p:cNvSpPr>
            <p:nvPr/>
          </p:nvSpPr>
          <p:spPr bwMode="auto">
            <a:xfrm>
              <a:off x="385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25" name="Rectangle 117"/>
            <p:cNvSpPr>
              <a:spLocks noChangeArrowheads="1"/>
            </p:cNvSpPr>
            <p:nvPr/>
          </p:nvSpPr>
          <p:spPr bwMode="auto">
            <a:xfrm>
              <a:off x="430" y="252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26" name="Rectangle 118"/>
            <p:cNvSpPr>
              <a:spLocks noChangeArrowheads="1"/>
            </p:cNvSpPr>
            <p:nvPr/>
          </p:nvSpPr>
          <p:spPr bwMode="auto">
            <a:xfrm>
              <a:off x="476" y="252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27" name="Rectangle 119"/>
            <p:cNvSpPr>
              <a:spLocks noChangeArrowheads="1"/>
            </p:cNvSpPr>
            <p:nvPr/>
          </p:nvSpPr>
          <p:spPr bwMode="auto">
            <a:xfrm>
              <a:off x="521" y="252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28" name="Rectangle 120"/>
            <p:cNvSpPr>
              <a:spLocks noChangeArrowheads="1"/>
            </p:cNvSpPr>
            <p:nvPr/>
          </p:nvSpPr>
          <p:spPr bwMode="auto">
            <a:xfrm>
              <a:off x="567" y="252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29" name="Rectangle 121"/>
            <p:cNvSpPr>
              <a:spLocks noChangeArrowheads="1"/>
            </p:cNvSpPr>
            <p:nvPr/>
          </p:nvSpPr>
          <p:spPr bwMode="auto">
            <a:xfrm>
              <a:off x="612" y="252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30" name="Rectangle 122"/>
            <p:cNvSpPr>
              <a:spLocks noChangeArrowheads="1"/>
            </p:cNvSpPr>
            <p:nvPr/>
          </p:nvSpPr>
          <p:spPr bwMode="auto">
            <a:xfrm>
              <a:off x="657" y="2523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31" name="Rectangle 123"/>
            <p:cNvSpPr>
              <a:spLocks noChangeArrowheads="1"/>
            </p:cNvSpPr>
            <p:nvPr/>
          </p:nvSpPr>
          <p:spPr bwMode="auto">
            <a:xfrm>
              <a:off x="703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32" name="Rectangle 124"/>
            <p:cNvSpPr>
              <a:spLocks noChangeArrowheads="1"/>
            </p:cNvSpPr>
            <p:nvPr/>
          </p:nvSpPr>
          <p:spPr bwMode="auto">
            <a:xfrm>
              <a:off x="748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33" name="Rectangle 125"/>
            <p:cNvSpPr>
              <a:spLocks noChangeArrowheads="1"/>
            </p:cNvSpPr>
            <p:nvPr/>
          </p:nvSpPr>
          <p:spPr bwMode="auto">
            <a:xfrm>
              <a:off x="794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34" name="Rectangle 126"/>
            <p:cNvSpPr>
              <a:spLocks noChangeArrowheads="1"/>
            </p:cNvSpPr>
            <p:nvPr/>
          </p:nvSpPr>
          <p:spPr bwMode="auto">
            <a:xfrm>
              <a:off x="839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35" name="Rectangle 127"/>
            <p:cNvSpPr>
              <a:spLocks noChangeArrowheads="1"/>
            </p:cNvSpPr>
            <p:nvPr/>
          </p:nvSpPr>
          <p:spPr bwMode="auto">
            <a:xfrm>
              <a:off x="884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36" name="Rectangle 128"/>
            <p:cNvSpPr>
              <a:spLocks noChangeArrowheads="1"/>
            </p:cNvSpPr>
            <p:nvPr/>
          </p:nvSpPr>
          <p:spPr bwMode="auto">
            <a:xfrm>
              <a:off x="930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37" name="Rectangle 129"/>
            <p:cNvSpPr>
              <a:spLocks noChangeArrowheads="1"/>
            </p:cNvSpPr>
            <p:nvPr/>
          </p:nvSpPr>
          <p:spPr bwMode="auto">
            <a:xfrm>
              <a:off x="975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38" name="Rectangle 130"/>
            <p:cNvSpPr>
              <a:spLocks noChangeArrowheads="1"/>
            </p:cNvSpPr>
            <p:nvPr/>
          </p:nvSpPr>
          <p:spPr bwMode="auto">
            <a:xfrm>
              <a:off x="1021" y="252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39" name="Rectangle 131"/>
            <p:cNvSpPr>
              <a:spLocks noChangeArrowheads="1"/>
            </p:cNvSpPr>
            <p:nvPr/>
          </p:nvSpPr>
          <p:spPr bwMode="auto">
            <a:xfrm>
              <a:off x="1066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40" name="Rectangle 132"/>
            <p:cNvSpPr>
              <a:spLocks noChangeArrowheads="1"/>
            </p:cNvSpPr>
            <p:nvPr/>
          </p:nvSpPr>
          <p:spPr bwMode="auto">
            <a:xfrm>
              <a:off x="1111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41" name="Rectangle 133"/>
            <p:cNvSpPr>
              <a:spLocks noChangeArrowheads="1"/>
            </p:cNvSpPr>
            <p:nvPr/>
          </p:nvSpPr>
          <p:spPr bwMode="auto">
            <a:xfrm>
              <a:off x="1157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42" name="Rectangle 134"/>
            <p:cNvSpPr>
              <a:spLocks noChangeArrowheads="1"/>
            </p:cNvSpPr>
            <p:nvPr/>
          </p:nvSpPr>
          <p:spPr bwMode="auto">
            <a:xfrm>
              <a:off x="1202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43" name="Rectangle 135"/>
            <p:cNvSpPr>
              <a:spLocks noChangeArrowheads="1"/>
            </p:cNvSpPr>
            <p:nvPr/>
          </p:nvSpPr>
          <p:spPr bwMode="auto">
            <a:xfrm>
              <a:off x="1248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44" name="Rectangle 136"/>
            <p:cNvSpPr>
              <a:spLocks noChangeArrowheads="1"/>
            </p:cNvSpPr>
            <p:nvPr/>
          </p:nvSpPr>
          <p:spPr bwMode="auto">
            <a:xfrm>
              <a:off x="1293" y="252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45" name="Rectangle 137"/>
            <p:cNvSpPr>
              <a:spLocks noChangeArrowheads="1"/>
            </p:cNvSpPr>
            <p:nvPr/>
          </p:nvSpPr>
          <p:spPr bwMode="auto">
            <a:xfrm>
              <a:off x="113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46" name="Rectangle 138"/>
            <p:cNvSpPr>
              <a:spLocks noChangeArrowheads="1"/>
            </p:cNvSpPr>
            <p:nvPr/>
          </p:nvSpPr>
          <p:spPr bwMode="auto">
            <a:xfrm>
              <a:off x="158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47" name="Rectangle 139"/>
            <p:cNvSpPr>
              <a:spLocks noChangeArrowheads="1"/>
            </p:cNvSpPr>
            <p:nvPr/>
          </p:nvSpPr>
          <p:spPr bwMode="auto">
            <a:xfrm>
              <a:off x="203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48" name="Rectangle 140"/>
            <p:cNvSpPr>
              <a:spLocks noChangeArrowheads="1"/>
            </p:cNvSpPr>
            <p:nvPr/>
          </p:nvSpPr>
          <p:spPr bwMode="auto">
            <a:xfrm>
              <a:off x="249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49" name="Rectangle 141"/>
            <p:cNvSpPr>
              <a:spLocks noChangeArrowheads="1"/>
            </p:cNvSpPr>
            <p:nvPr/>
          </p:nvSpPr>
          <p:spPr bwMode="auto">
            <a:xfrm>
              <a:off x="294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50" name="Rectangle 142"/>
            <p:cNvSpPr>
              <a:spLocks noChangeArrowheads="1"/>
            </p:cNvSpPr>
            <p:nvPr/>
          </p:nvSpPr>
          <p:spPr bwMode="auto">
            <a:xfrm>
              <a:off x="340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51" name="Rectangle 143"/>
            <p:cNvSpPr>
              <a:spLocks noChangeArrowheads="1"/>
            </p:cNvSpPr>
            <p:nvPr/>
          </p:nvSpPr>
          <p:spPr bwMode="auto">
            <a:xfrm>
              <a:off x="385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52" name="Rectangle 144"/>
            <p:cNvSpPr>
              <a:spLocks noChangeArrowheads="1"/>
            </p:cNvSpPr>
            <p:nvPr/>
          </p:nvSpPr>
          <p:spPr bwMode="auto">
            <a:xfrm>
              <a:off x="430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53" name="Rectangle 145"/>
            <p:cNvSpPr>
              <a:spLocks noChangeArrowheads="1"/>
            </p:cNvSpPr>
            <p:nvPr/>
          </p:nvSpPr>
          <p:spPr bwMode="auto">
            <a:xfrm>
              <a:off x="476" y="24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54" name="Rectangle 146"/>
            <p:cNvSpPr>
              <a:spLocks noChangeArrowheads="1"/>
            </p:cNvSpPr>
            <p:nvPr/>
          </p:nvSpPr>
          <p:spPr bwMode="auto">
            <a:xfrm>
              <a:off x="521" y="24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55" name="Rectangle 147"/>
            <p:cNvSpPr>
              <a:spLocks noChangeArrowheads="1"/>
            </p:cNvSpPr>
            <p:nvPr/>
          </p:nvSpPr>
          <p:spPr bwMode="auto">
            <a:xfrm>
              <a:off x="567" y="24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56" name="Rectangle 148"/>
            <p:cNvSpPr>
              <a:spLocks noChangeArrowheads="1"/>
            </p:cNvSpPr>
            <p:nvPr/>
          </p:nvSpPr>
          <p:spPr bwMode="auto">
            <a:xfrm>
              <a:off x="612" y="24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57" name="Rectangle 149"/>
            <p:cNvSpPr>
              <a:spLocks noChangeArrowheads="1"/>
            </p:cNvSpPr>
            <p:nvPr/>
          </p:nvSpPr>
          <p:spPr bwMode="auto">
            <a:xfrm>
              <a:off x="657" y="2478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58" name="Rectangle 150"/>
            <p:cNvSpPr>
              <a:spLocks noChangeArrowheads="1"/>
            </p:cNvSpPr>
            <p:nvPr/>
          </p:nvSpPr>
          <p:spPr bwMode="auto">
            <a:xfrm>
              <a:off x="703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59" name="Rectangle 151"/>
            <p:cNvSpPr>
              <a:spLocks noChangeArrowheads="1"/>
            </p:cNvSpPr>
            <p:nvPr/>
          </p:nvSpPr>
          <p:spPr bwMode="auto">
            <a:xfrm>
              <a:off x="748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60" name="Rectangle 152"/>
            <p:cNvSpPr>
              <a:spLocks noChangeArrowheads="1"/>
            </p:cNvSpPr>
            <p:nvPr/>
          </p:nvSpPr>
          <p:spPr bwMode="auto">
            <a:xfrm>
              <a:off x="794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61" name="Rectangle 153"/>
            <p:cNvSpPr>
              <a:spLocks noChangeArrowheads="1"/>
            </p:cNvSpPr>
            <p:nvPr/>
          </p:nvSpPr>
          <p:spPr bwMode="auto">
            <a:xfrm>
              <a:off x="839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62" name="Rectangle 154"/>
            <p:cNvSpPr>
              <a:spLocks noChangeArrowheads="1"/>
            </p:cNvSpPr>
            <p:nvPr/>
          </p:nvSpPr>
          <p:spPr bwMode="auto">
            <a:xfrm>
              <a:off x="884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63" name="Rectangle 155"/>
            <p:cNvSpPr>
              <a:spLocks noChangeArrowheads="1"/>
            </p:cNvSpPr>
            <p:nvPr/>
          </p:nvSpPr>
          <p:spPr bwMode="auto">
            <a:xfrm>
              <a:off x="930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64" name="Rectangle 156"/>
            <p:cNvSpPr>
              <a:spLocks noChangeArrowheads="1"/>
            </p:cNvSpPr>
            <p:nvPr/>
          </p:nvSpPr>
          <p:spPr bwMode="auto">
            <a:xfrm>
              <a:off x="975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65" name="Rectangle 157"/>
            <p:cNvSpPr>
              <a:spLocks noChangeArrowheads="1"/>
            </p:cNvSpPr>
            <p:nvPr/>
          </p:nvSpPr>
          <p:spPr bwMode="auto">
            <a:xfrm>
              <a:off x="1021" y="2478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66" name="Rectangle 158"/>
            <p:cNvSpPr>
              <a:spLocks noChangeArrowheads="1"/>
            </p:cNvSpPr>
            <p:nvPr/>
          </p:nvSpPr>
          <p:spPr bwMode="auto">
            <a:xfrm>
              <a:off x="1066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67" name="Rectangle 159"/>
            <p:cNvSpPr>
              <a:spLocks noChangeArrowheads="1"/>
            </p:cNvSpPr>
            <p:nvPr/>
          </p:nvSpPr>
          <p:spPr bwMode="auto">
            <a:xfrm>
              <a:off x="1111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68" name="Rectangle 160"/>
            <p:cNvSpPr>
              <a:spLocks noChangeArrowheads="1"/>
            </p:cNvSpPr>
            <p:nvPr/>
          </p:nvSpPr>
          <p:spPr bwMode="auto">
            <a:xfrm>
              <a:off x="1157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69" name="Rectangle 161"/>
            <p:cNvSpPr>
              <a:spLocks noChangeArrowheads="1"/>
            </p:cNvSpPr>
            <p:nvPr/>
          </p:nvSpPr>
          <p:spPr bwMode="auto">
            <a:xfrm>
              <a:off x="1202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70" name="Rectangle 162"/>
            <p:cNvSpPr>
              <a:spLocks noChangeArrowheads="1"/>
            </p:cNvSpPr>
            <p:nvPr/>
          </p:nvSpPr>
          <p:spPr bwMode="auto">
            <a:xfrm>
              <a:off x="1248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71" name="Rectangle 163"/>
            <p:cNvSpPr>
              <a:spLocks noChangeArrowheads="1"/>
            </p:cNvSpPr>
            <p:nvPr/>
          </p:nvSpPr>
          <p:spPr bwMode="auto">
            <a:xfrm>
              <a:off x="1293" y="2478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72" name="Rectangle 164"/>
            <p:cNvSpPr>
              <a:spLocks noChangeArrowheads="1"/>
            </p:cNvSpPr>
            <p:nvPr/>
          </p:nvSpPr>
          <p:spPr bwMode="auto">
            <a:xfrm>
              <a:off x="113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73" name="Rectangle 165"/>
            <p:cNvSpPr>
              <a:spLocks noChangeArrowheads="1"/>
            </p:cNvSpPr>
            <p:nvPr/>
          </p:nvSpPr>
          <p:spPr bwMode="auto">
            <a:xfrm>
              <a:off x="158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74" name="Rectangle 166"/>
            <p:cNvSpPr>
              <a:spLocks noChangeArrowheads="1"/>
            </p:cNvSpPr>
            <p:nvPr/>
          </p:nvSpPr>
          <p:spPr bwMode="auto">
            <a:xfrm>
              <a:off x="203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75" name="Rectangle 167"/>
            <p:cNvSpPr>
              <a:spLocks noChangeArrowheads="1"/>
            </p:cNvSpPr>
            <p:nvPr/>
          </p:nvSpPr>
          <p:spPr bwMode="auto">
            <a:xfrm>
              <a:off x="249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76" name="Rectangle 168"/>
            <p:cNvSpPr>
              <a:spLocks noChangeArrowheads="1"/>
            </p:cNvSpPr>
            <p:nvPr/>
          </p:nvSpPr>
          <p:spPr bwMode="auto">
            <a:xfrm>
              <a:off x="294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77" name="Rectangle 169"/>
            <p:cNvSpPr>
              <a:spLocks noChangeArrowheads="1"/>
            </p:cNvSpPr>
            <p:nvPr/>
          </p:nvSpPr>
          <p:spPr bwMode="auto">
            <a:xfrm>
              <a:off x="340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78" name="Rectangle 170"/>
            <p:cNvSpPr>
              <a:spLocks noChangeArrowheads="1"/>
            </p:cNvSpPr>
            <p:nvPr/>
          </p:nvSpPr>
          <p:spPr bwMode="auto">
            <a:xfrm>
              <a:off x="385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79" name="Rectangle 171"/>
            <p:cNvSpPr>
              <a:spLocks noChangeArrowheads="1"/>
            </p:cNvSpPr>
            <p:nvPr/>
          </p:nvSpPr>
          <p:spPr bwMode="auto">
            <a:xfrm>
              <a:off x="430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80" name="Rectangle 172"/>
            <p:cNvSpPr>
              <a:spLocks noChangeArrowheads="1"/>
            </p:cNvSpPr>
            <p:nvPr/>
          </p:nvSpPr>
          <p:spPr bwMode="auto">
            <a:xfrm>
              <a:off x="476" y="243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81" name="Rectangle 173"/>
            <p:cNvSpPr>
              <a:spLocks noChangeArrowheads="1"/>
            </p:cNvSpPr>
            <p:nvPr/>
          </p:nvSpPr>
          <p:spPr bwMode="auto">
            <a:xfrm>
              <a:off x="521" y="2432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82" name="Rectangle 174"/>
            <p:cNvSpPr>
              <a:spLocks noChangeArrowheads="1"/>
            </p:cNvSpPr>
            <p:nvPr/>
          </p:nvSpPr>
          <p:spPr bwMode="auto">
            <a:xfrm>
              <a:off x="567" y="2432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83" name="Rectangle 175"/>
            <p:cNvSpPr>
              <a:spLocks noChangeArrowheads="1"/>
            </p:cNvSpPr>
            <p:nvPr/>
          </p:nvSpPr>
          <p:spPr bwMode="auto">
            <a:xfrm>
              <a:off x="612" y="2432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84" name="Rectangle 176"/>
            <p:cNvSpPr>
              <a:spLocks noChangeArrowheads="1"/>
            </p:cNvSpPr>
            <p:nvPr/>
          </p:nvSpPr>
          <p:spPr bwMode="auto">
            <a:xfrm>
              <a:off x="657" y="2432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85" name="Rectangle 177"/>
            <p:cNvSpPr>
              <a:spLocks noChangeArrowheads="1"/>
            </p:cNvSpPr>
            <p:nvPr/>
          </p:nvSpPr>
          <p:spPr bwMode="auto">
            <a:xfrm>
              <a:off x="703" y="2432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86" name="Rectangle 178"/>
            <p:cNvSpPr>
              <a:spLocks noChangeArrowheads="1"/>
            </p:cNvSpPr>
            <p:nvPr/>
          </p:nvSpPr>
          <p:spPr bwMode="auto">
            <a:xfrm>
              <a:off x="748" y="2432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87" name="Rectangle 179"/>
            <p:cNvSpPr>
              <a:spLocks noChangeArrowheads="1"/>
            </p:cNvSpPr>
            <p:nvPr/>
          </p:nvSpPr>
          <p:spPr bwMode="auto">
            <a:xfrm>
              <a:off x="794" y="2432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88" name="Rectangle 180"/>
            <p:cNvSpPr>
              <a:spLocks noChangeArrowheads="1"/>
            </p:cNvSpPr>
            <p:nvPr/>
          </p:nvSpPr>
          <p:spPr bwMode="auto">
            <a:xfrm>
              <a:off x="839" y="2432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89" name="Rectangle 181"/>
            <p:cNvSpPr>
              <a:spLocks noChangeArrowheads="1"/>
            </p:cNvSpPr>
            <p:nvPr/>
          </p:nvSpPr>
          <p:spPr bwMode="auto">
            <a:xfrm>
              <a:off x="884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90" name="Rectangle 182"/>
            <p:cNvSpPr>
              <a:spLocks noChangeArrowheads="1"/>
            </p:cNvSpPr>
            <p:nvPr/>
          </p:nvSpPr>
          <p:spPr bwMode="auto">
            <a:xfrm>
              <a:off x="930" y="2432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91" name="Rectangle 183"/>
            <p:cNvSpPr>
              <a:spLocks noChangeArrowheads="1"/>
            </p:cNvSpPr>
            <p:nvPr/>
          </p:nvSpPr>
          <p:spPr bwMode="auto">
            <a:xfrm>
              <a:off x="975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92" name="Rectangle 184"/>
            <p:cNvSpPr>
              <a:spLocks noChangeArrowheads="1"/>
            </p:cNvSpPr>
            <p:nvPr/>
          </p:nvSpPr>
          <p:spPr bwMode="auto">
            <a:xfrm>
              <a:off x="1021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93" name="Rectangle 185"/>
            <p:cNvSpPr>
              <a:spLocks noChangeArrowheads="1"/>
            </p:cNvSpPr>
            <p:nvPr/>
          </p:nvSpPr>
          <p:spPr bwMode="auto">
            <a:xfrm>
              <a:off x="1066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94" name="Rectangle 186"/>
            <p:cNvSpPr>
              <a:spLocks noChangeArrowheads="1"/>
            </p:cNvSpPr>
            <p:nvPr/>
          </p:nvSpPr>
          <p:spPr bwMode="auto">
            <a:xfrm>
              <a:off x="1111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95" name="Rectangle 187"/>
            <p:cNvSpPr>
              <a:spLocks noChangeArrowheads="1"/>
            </p:cNvSpPr>
            <p:nvPr/>
          </p:nvSpPr>
          <p:spPr bwMode="auto">
            <a:xfrm>
              <a:off x="1157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96" name="Rectangle 188"/>
            <p:cNvSpPr>
              <a:spLocks noChangeArrowheads="1"/>
            </p:cNvSpPr>
            <p:nvPr/>
          </p:nvSpPr>
          <p:spPr bwMode="auto">
            <a:xfrm>
              <a:off x="1202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97" name="Rectangle 189"/>
            <p:cNvSpPr>
              <a:spLocks noChangeArrowheads="1"/>
            </p:cNvSpPr>
            <p:nvPr/>
          </p:nvSpPr>
          <p:spPr bwMode="auto">
            <a:xfrm>
              <a:off x="1248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98" name="Rectangle 190"/>
            <p:cNvSpPr>
              <a:spLocks noChangeArrowheads="1"/>
            </p:cNvSpPr>
            <p:nvPr/>
          </p:nvSpPr>
          <p:spPr bwMode="auto">
            <a:xfrm>
              <a:off x="1293" y="2432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799" name="Rectangle 191"/>
            <p:cNvSpPr>
              <a:spLocks noChangeArrowheads="1"/>
            </p:cNvSpPr>
            <p:nvPr/>
          </p:nvSpPr>
          <p:spPr bwMode="auto">
            <a:xfrm>
              <a:off x="113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00" name="Rectangle 192"/>
            <p:cNvSpPr>
              <a:spLocks noChangeArrowheads="1"/>
            </p:cNvSpPr>
            <p:nvPr/>
          </p:nvSpPr>
          <p:spPr bwMode="auto">
            <a:xfrm>
              <a:off x="158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01" name="Rectangle 193"/>
            <p:cNvSpPr>
              <a:spLocks noChangeArrowheads="1"/>
            </p:cNvSpPr>
            <p:nvPr/>
          </p:nvSpPr>
          <p:spPr bwMode="auto">
            <a:xfrm>
              <a:off x="203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02" name="Rectangle 194"/>
            <p:cNvSpPr>
              <a:spLocks noChangeArrowheads="1"/>
            </p:cNvSpPr>
            <p:nvPr/>
          </p:nvSpPr>
          <p:spPr bwMode="auto">
            <a:xfrm>
              <a:off x="249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03" name="Rectangle 195"/>
            <p:cNvSpPr>
              <a:spLocks noChangeArrowheads="1"/>
            </p:cNvSpPr>
            <p:nvPr/>
          </p:nvSpPr>
          <p:spPr bwMode="auto">
            <a:xfrm>
              <a:off x="294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04" name="Rectangle 196"/>
            <p:cNvSpPr>
              <a:spLocks noChangeArrowheads="1"/>
            </p:cNvSpPr>
            <p:nvPr/>
          </p:nvSpPr>
          <p:spPr bwMode="auto">
            <a:xfrm>
              <a:off x="340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05" name="Rectangle 197"/>
            <p:cNvSpPr>
              <a:spLocks noChangeArrowheads="1"/>
            </p:cNvSpPr>
            <p:nvPr/>
          </p:nvSpPr>
          <p:spPr bwMode="auto">
            <a:xfrm>
              <a:off x="385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06" name="Rectangle 198"/>
            <p:cNvSpPr>
              <a:spLocks noChangeArrowheads="1"/>
            </p:cNvSpPr>
            <p:nvPr/>
          </p:nvSpPr>
          <p:spPr bwMode="auto">
            <a:xfrm>
              <a:off x="430" y="238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07" name="Rectangle 199"/>
            <p:cNvSpPr>
              <a:spLocks noChangeArrowheads="1"/>
            </p:cNvSpPr>
            <p:nvPr/>
          </p:nvSpPr>
          <p:spPr bwMode="auto">
            <a:xfrm>
              <a:off x="476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08" name="Rectangle 200"/>
            <p:cNvSpPr>
              <a:spLocks noChangeArrowheads="1"/>
            </p:cNvSpPr>
            <p:nvPr/>
          </p:nvSpPr>
          <p:spPr bwMode="auto">
            <a:xfrm>
              <a:off x="521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09" name="Rectangle 201"/>
            <p:cNvSpPr>
              <a:spLocks noChangeArrowheads="1"/>
            </p:cNvSpPr>
            <p:nvPr/>
          </p:nvSpPr>
          <p:spPr bwMode="auto">
            <a:xfrm>
              <a:off x="567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10" name="Rectangle 202"/>
            <p:cNvSpPr>
              <a:spLocks noChangeArrowheads="1"/>
            </p:cNvSpPr>
            <p:nvPr/>
          </p:nvSpPr>
          <p:spPr bwMode="auto">
            <a:xfrm>
              <a:off x="612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11" name="Rectangle 203"/>
            <p:cNvSpPr>
              <a:spLocks noChangeArrowheads="1"/>
            </p:cNvSpPr>
            <p:nvPr/>
          </p:nvSpPr>
          <p:spPr bwMode="auto">
            <a:xfrm>
              <a:off x="657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12" name="Rectangle 204"/>
            <p:cNvSpPr>
              <a:spLocks noChangeArrowheads="1"/>
            </p:cNvSpPr>
            <p:nvPr/>
          </p:nvSpPr>
          <p:spPr bwMode="auto">
            <a:xfrm>
              <a:off x="703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13" name="Rectangle 205"/>
            <p:cNvSpPr>
              <a:spLocks noChangeArrowheads="1"/>
            </p:cNvSpPr>
            <p:nvPr/>
          </p:nvSpPr>
          <p:spPr bwMode="auto">
            <a:xfrm>
              <a:off x="748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14" name="Rectangle 206"/>
            <p:cNvSpPr>
              <a:spLocks noChangeArrowheads="1"/>
            </p:cNvSpPr>
            <p:nvPr/>
          </p:nvSpPr>
          <p:spPr bwMode="auto">
            <a:xfrm>
              <a:off x="794" y="2387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15" name="Rectangle 207"/>
            <p:cNvSpPr>
              <a:spLocks noChangeArrowheads="1"/>
            </p:cNvSpPr>
            <p:nvPr/>
          </p:nvSpPr>
          <p:spPr bwMode="auto">
            <a:xfrm>
              <a:off x="839" y="2387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16" name="Rectangle 208"/>
            <p:cNvSpPr>
              <a:spLocks noChangeArrowheads="1"/>
            </p:cNvSpPr>
            <p:nvPr/>
          </p:nvSpPr>
          <p:spPr bwMode="auto">
            <a:xfrm>
              <a:off x="884" y="2387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17" name="Rectangle 209"/>
            <p:cNvSpPr>
              <a:spLocks noChangeArrowheads="1"/>
            </p:cNvSpPr>
            <p:nvPr/>
          </p:nvSpPr>
          <p:spPr bwMode="auto">
            <a:xfrm>
              <a:off x="930" y="2387"/>
              <a:ext cx="45" cy="45"/>
            </a:xfrm>
            <a:prstGeom prst="rect">
              <a:avLst/>
            </a:prstGeom>
            <a:solidFill>
              <a:srgbClr val="11111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18" name="Rectangle 210"/>
            <p:cNvSpPr>
              <a:spLocks noChangeArrowheads="1"/>
            </p:cNvSpPr>
            <p:nvPr/>
          </p:nvSpPr>
          <p:spPr bwMode="auto">
            <a:xfrm>
              <a:off x="975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19" name="Rectangle 211"/>
            <p:cNvSpPr>
              <a:spLocks noChangeArrowheads="1"/>
            </p:cNvSpPr>
            <p:nvPr/>
          </p:nvSpPr>
          <p:spPr bwMode="auto">
            <a:xfrm>
              <a:off x="1021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20" name="Rectangle 212"/>
            <p:cNvSpPr>
              <a:spLocks noChangeArrowheads="1"/>
            </p:cNvSpPr>
            <p:nvPr/>
          </p:nvSpPr>
          <p:spPr bwMode="auto">
            <a:xfrm>
              <a:off x="1066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21" name="Rectangle 213"/>
            <p:cNvSpPr>
              <a:spLocks noChangeArrowheads="1"/>
            </p:cNvSpPr>
            <p:nvPr/>
          </p:nvSpPr>
          <p:spPr bwMode="auto">
            <a:xfrm>
              <a:off x="1111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22" name="Rectangle 214"/>
            <p:cNvSpPr>
              <a:spLocks noChangeArrowheads="1"/>
            </p:cNvSpPr>
            <p:nvPr/>
          </p:nvSpPr>
          <p:spPr bwMode="auto">
            <a:xfrm>
              <a:off x="1157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23" name="Rectangle 215"/>
            <p:cNvSpPr>
              <a:spLocks noChangeArrowheads="1"/>
            </p:cNvSpPr>
            <p:nvPr/>
          </p:nvSpPr>
          <p:spPr bwMode="auto">
            <a:xfrm>
              <a:off x="1202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24" name="Rectangle 216"/>
            <p:cNvSpPr>
              <a:spLocks noChangeArrowheads="1"/>
            </p:cNvSpPr>
            <p:nvPr/>
          </p:nvSpPr>
          <p:spPr bwMode="auto">
            <a:xfrm>
              <a:off x="1248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25" name="Rectangle 217"/>
            <p:cNvSpPr>
              <a:spLocks noChangeArrowheads="1"/>
            </p:cNvSpPr>
            <p:nvPr/>
          </p:nvSpPr>
          <p:spPr bwMode="auto">
            <a:xfrm>
              <a:off x="1293" y="2387"/>
              <a:ext cx="45" cy="45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26" name="Rectangle 218"/>
            <p:cNvSpPr>
              <a:spLocks noChangeArrowheads="1"/>
            </p:cNvSpPr>
            <p:nvPr/>
          </p:nvSpPr>
          <p:spPr bwMode="auto">
            <a:xfrm>
              <a:off x="113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27" name="Rectangle 219"/>
            <p:cNvSpPr>
              <a:spLocks noChangeArrowheads="1"/>
            </p:cNvSpPr>
            <p:nvPr/>
          </p:nvSpPr>
          <p:spPr bwMode="auto">
            <a:xfrm>
              <a:off x="158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28" name="Rectangle 220"/>
            <p:cNvSpPr>
              <a:spLocks noChangeArrowheads="1"/>
            </p:cNvSpPr>
            <p:nvPr/>
          </p:nvSpPr>
          <p:spPr bwMode="auto">
            <a:xfrm>
              <a:off x="203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29" name="Rectangle 221"/>
            <p:cNvSpPr>
              <a:spLocks noChangeArrowheads="1"/>
            </p:cNvSpPr>
            <p:nvPr/>
          </p:nvSpPr>
          <p:spPr bwMode="auto">
            <a:xfrm>
              <a:off x="249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30" name="Rectangle 222"/>
            <p:cNvSpPr>
              <a:spLocks noChangeArrowheads="1"/>
            </p:cNvSpPr>
            <p:nvPr/>
          </p:nvSpPr>
          <p:spPr bwMode="auto">
            <a:xfrm>
              <a:off x="294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31" name="Rectangle 223"/>
            <p:cNvSpPr>
              <a:spLocks noChangeArrowheads="1"/>
            </p:cNvSpPr>
            <p:nvPr/>
          </p:nvSpPr>
          <p:spPr bwMode="auto">
            <a:xfrm>
              <a:off x="340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32" name="Rectangle 224"/>
            <p:cNvSpPr>
              <a:spLocks noChangeArrowheads="1"/>
            </p:cNvSpPr>
            <p:nvPr/>
          </p:nvSpPr>
          <p:spPr bwMode="auto">
            <a:xfrm>
              <a:off x="385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33" name="Rectangle 225"/>
            <p:cNvSpPr>
              <a:spLocks noChangeArrowheads="1"/>
            </p:cNvSpPr>
            <p:nvPr/>
          </p:nvSpPr>
          <p:spPr bwMode="auto">
            <a:xfrm>
              <a:off x="430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34" name="Rectangle 226"/>
            <p:cNvSpPr>
              <a:spLocks noChangeArrowheads="1"/>
            </p:cNvSpPr>
            <p:nvPr/>
          </p:nvSpPr>
          <p:spPr bwMode="auto">
            <a:xfrm>
              <a:off x="476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35" name="Rectangle 227"/>
            <p:cNvSpPr>
              <a:spLocks noChangeArrowheads="1"/>
            </p:cNvSpPr>
            <p:nvPr/>
          </p:nvSpPr>
          <p:spPr bwMode="auto">
            <a:xfrm>
              <a:off x="521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36" name="Rectangle 228"/>
            <p:cNvSpPr>
              <a:spLocks noChangeArrowheads="1"/>
            </p:cNvSpPr>
            <p:nvPr/>
          </p:nvSpPr>
          <p:spPr bwMode="auto">
            <a:xfrm>
              <a:off x="567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37" name="Rectangle 229"/>
            <p:cNvSpPr>
              <a:spLocks noChangeArrowheads="1"/>
            </p:cNvSpPr>
            <p:nvPr/>
          </p:nvSpPr>
          <p:spPr bwMode="auto">
            <a:xfrm>
              <a:off x="612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38" name="Rectangle 230"/>
            <p:cNvSpPr>
              <a:spLocks noChangeArrowheads="1"/>
            </p:cNvSpPr>
            <p:nvPr/>
          </p:nvSpPr>
          <p:spPr bwMode="auto">
            <a:xfrm>
              <a:off x="657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39" name="Rectangle 231"/>
            <p:cNvSpPr>
              <a:spLocks noChangeArrowheads="1"/>
            </p:cNvSpPr>
            <p:nvPr/>
          </p:nvSpPr>
          <p:spPr bwMode="auto">
            <a:xfrm>
              <a:off x="703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40" name="Rectangle 232"/>
            <p:cNvSpPr>
              <a:spLocks noChangeArrowheads="1"/>
            </p:cNvSpPr>
            <p:nvPr/>
          </p:nvSpPr>
          <p:spPr bwMode="auto">
            <a:xfrm>
              <a:off x="748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41" name="Rectangle 233"/>
            <p:cNvSpPr>
              <a:spLocks noChangeArrowheads="1"/>
            </p:cNvSpPr>
            <p:nvPr/>
          </p:nvSpPr>
          <p:spPr bwMode="auto">
            <a:xfrm>
              <a:off x="794" y="234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42" name="Rectangle 234"/>
            <p:cNvSpPr>
              <a:spLocks noChangeArrowheads="1"/>
            </p:cNvSpPr>
            <p:nvPr/>
          </p:nvSpPr>
          <p:spPr bwMode="auto">
            <a:xfrm>
              <a:off x="839" y="2341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43" name="Rectangle 235"/>
            <p:cNvSpPr>
              <a:spLocks noChangeArrowheads="1"/>
            </p:cNvSpPr>
            <p:nvPr/>
          </p:nvSpPr>
          <p:spPr bwMode="auto">
            <a:xfrm>
              <a:off x="884" y="2341"/>
              <a:ext cx="45" cy="4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44" name="Rectangle 236"/>
            <p:cNvSpPr>
              <a:spLocks noChangeArrowheads="1"/>
            </p:cNvSpPr>
            <p:nvPr/>
          </p:nvSpPr>
          <p:spPr bwMode="auto">
            <a:xfrm>
              <a:off x="930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45" name="Rectangle 237"/>
            <p:cNvSpPr>
              <a:spLocks noChangeArrowheads="1"/>
            </p:cNvSpPr>
            <p:nvPr/>
          </p:nvSpPr>
          <p:spPr bwMode="auto">
            <a:xfrm>
              <a:off x="975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46" name="Rectangle 238"/>
            <p:cNvSpPr>
              <a:spLocks noChangeArrowheads="1"/>
            </p:cNvSpPr>
            <p:nvPr/>
          </p:nvSpPr>
          <p:spPr bwMode="auto">
            <a:xfrm>
              <a:off x="1021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47" name="Rectangle 239"/>
            <p:cNvSpPr>
              <a:spLocks noChangeArrowheads="1"/>
            </p:cNvSpPr>
            <p:nvPr/>
          </p:nvSpPr>
          <p:spPr bwMode="auto">
            <a:xfrm>
              <a:off x="1066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48" name="Rectangle 240"/>
            <p:cNvSpPr>
              <a:spLocks noChangeArrowheads="1"/>
            </p:cNvSpPr>
            <p:nvPr/>
          </p:nvSpPr>
          <p:spPr bwMode="auto">
            <a:xfrm>
              <a:off x="1111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49" name="Rectangle 241"/>
            <p:cNvSpPr>
              <a:spLocks noChangeArrowheads="1"/>
            </p:cNvSpPr>
            <p:nvPr/>
          </p:nvSpPr>
          <p:spPr bwMode="auto">
            <a:xfrm>
              <a:off x="1157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50" name="Rectangle 242"/>
            <p:cNvSpPr>
              <a:spLocks noChangeArrowheads="1"/>
            </p:cNvSpPr>
            <p:nvPr/>
          </p:nvSpPr>
          <p:spPr bwMode="auto">
            <a:xfrm>
              <a:off x="1202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51" name="Rectangle 243"/>
            <p:cNvSpPr>
              <a:spLocks noChangeArrowheads="1"/>
            </p:cNvSpPr>
            <p:nvPr/>
          </p:nvSpPr>
          <p:spPr bwMode="auto">
            <a:xfrm>
              <a:off x="1248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52" name="Rectangle 244"/>
            <p:cNvSpPr>
              <a:spLocks noChangeArrowheads="1"/>
            </p:cNvSpPr>
            <p:nvPr/>
          </p:nvSpPr>
          <p:spPr bwMode="auto">
            <a:xfrm>
              <a:off x="1293" y="2341"/>
              <a:ext cx="45" cy="45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53" name="Rectangle 245"/>
            <p:cNvSpPr>
              <a:spLocks noChangeArrowheads="1"/>
            </p:cNvSpPr>
            <p:nvPr/>
          </p:nvSpPr>
          <p:spPr bwMode="auto">
            <a:xfrm>
              <a:off x="113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54" name="Rectangle 246"/>
            <p:cNvSpPr>
              <a:spLocks noChangeArrowheads="1"/>
            </p:cNvSpPr>
            <p:nvPr/>
          </p:nvSpPr>
          <p:spPr bwMode="auto">
            <a:xfrm>
              <a:off x="158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55" name="Rectangle 247"/>
            <p:cNvSpPr>
              <a:spLocks noChangeArrowheads="1"/>
            </p:cNvSpPr>
            <p:nvPr/>
          </p:nvSpPr>
          <p:spPr bwMode="auto">
            <a:xfrm>
              <a:off x="203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56" name="Rectangle 248"/>
            <p:cNvSpPr>
              <a:spLocks noChangeArrowheads="1"/>
            </p:cNvSpPr>
            <p:nvPr/>
          </p:nvSpPr>
          <p:spPr bwMode="auto">
            <a:xfrm>
              <a:off x="249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57" name="Rectangle 249"/>
            <p:cNvSpPr>
              <a:spLocks noChangeArrowheads="1"/>
            </p:cNvSpPr>
            <p:nvPr/>
          </p:nvSpPr>
          <p:spPr bwMode="auto">
            <a:xfrm>
              <a:off x="294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58" name="Rectangle 250"/>
            <p:cNvSpPr>
              <a:spLocks noChangeArrowheads="1"/>
            </p:cNvSpPr>
            <p:nvPr/>
          </p:nvSpPr>
          <p:spPr bwMode="auto">
            <a:xfrm>
              <a:off x="340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59" name="Rectangle 251"/>
            <p:cNvSpPr>
              <a:spLocks noChangeArrowheads="1"/>
            </p:cNvSpPr>
            <p:nvPr/>
          </p:nvSpPr>
          <p:spPr bwMode="auto">
            <a:xfrm>
              <a:off x="385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60" name="Rectangle 252"/>
            <p:cNvSpPr>
              <a:spLocks noChangeArrowheads="1"/>
            </p:cNvSpPr>
            <p:nvPr/>
          </p:nvSpPr>
          <p:spPr bwMode="auto">
            <a:xfrm>
              <a:off x="430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61" name="Rectangle 253"/>
            <p:cNvSpPr>
              <a:spLocks noChangeArrowheads="1"/>
            </p:cNvSpPr>
            <p:nvPr/>
          </p:nvSpPr>
          <p:spPr bwMode="auto">
            <a:xfrm>
              <a:off x="476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62" name="Rectangle 254"/>
            <p:cNvSpPr>
              <a:spLocks noChangeArrowheads="1"/>
            </p:cNvSpPr>
            <p:nvPr/>
          </p:nvSpPr>
          <p:spPr bwMode="auto">
            <a:xfrm>
              <a:off x="521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63" name="Rectangle 255"/>
            <p:cNvSpPr>
              <a:spLocks noChangeArrowheads="1"/>
            </p:cNvSpPr>
            <p:nvPr/>
          </p:nvSpPr>
          <p:spPr bwMode="auto">
            <a:xfrm>
              <a:off x="567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64" name="Rectangle 256"/>
            <p:cNvSpPr>
              <a:spLocks noChangeArrowheads="1"/>
            </p:cNvSpPr>
            <p:nvPr/>
          </p:nvSpPr>
          <p:spPr bwMode="auto">
            <a:xfrm>
              <a:off x="612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65" name="Rectangle 257"/>
            <p:cNvSpPr>
              <a:spLocks noChangeArrowheads="1"/>
            </p:cNvSpPr>
            <p:nvPr/>
          </p:nvSpPr>
          <p:spPr bwMode="auto">
            <a:xfrm>
              <a:off x="657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66" name="Rectangle 258"/>
            <p:cNvSpPr>
              <a:spLocks noChangeArrowheads="1"/>
            </p:cNvSpPr>
            <p:nvPr/>
          </p:nvSpPr>
          <p:spPr bwMode="auto">
            <a:xfrm>
              <a:off x="703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67" name="Rectangle 259"/>
            <p:cNvSpPr>
              <a:spLocks noChangeArrowheads="1"/>
            </p:cNvSpPr>
            <p:nvPr/>
          </p:nvSpPr>
          <p:spPr bwMode="auto">
            <a:xfrm>
              <a:off x="748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68" name="Rectangle 260"/>
            <p:cNvSpPr>
              <a:spLocks noChangeArrowheads="1"/>
            </p:cNvSpPr>
            <p:nvPr/>
          </p:nvSpPr>
          <p:spPr bwMode="auto">
            <a:xfrm>
              <a:off x="794" y="229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69" name="Rectangle 261"/>
            <p:cNvSpPr>
              <a:spLocks noChangeArrowheads="1"/>
            </p:cNvSpPr>
            <p:nvPr/>
          </p:nvSpPr>
          <p:spPr bwMode="auto">
            <a:xfrm>
              <a:off x="839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70" name="Rectangle 262"/>
            <p:cNvSpPr>
              <a:spLocks noChangeArrowheads="1"/>
            </p:cNvSpPr>
            <p:nvPr/>
          </p:nvSpPr>
          <p:spPr bwMode="auto">
            <a:xfrm>
              <a:off x="884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71" name="Rectangle 263"/>
            <p:cNvSpPr>
              <a:spLocks noChangeArrowheads="1"/>
            </p:cNvSpPr>
            <p:nvPr/>
          </p:nvSpPr>
          <p:spPr bwMode="auto">
            <a:xfrm>
              <a:off x="930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72" name="Rectangle 264"/>
            <p:cNvSpPr>
              <a:spLocks noChangeArrowheads="1"/>
            </p:cNvSpPr>
            <p:nvPr/>
          </p:nvSpPr>
          <p:spPr bwMode="auto">
            <a:xfrm>
              <a:off x="975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73" name="Rectangle 265"/>
            <p:cNvSpPr>
              <a:spLocks noChangeArrowheads="1"/>
            </p:cNvSpPr>
            <p:nvPr/>
          </p:nvSpPr>
          <p:spPr bwMode="auto">
            <a:xfrm>
              <a:off x="1021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74" name="Rectangle 266"/>
            <p:cNvSpPr>
              <a:spLocks noChangeArrowheads="1"/>
            </p:cNvSpPr>
            <p:nvPr/>
          </p:nvSpPr>
          <p:spPr bwMode="auto">
            <a:xfrm>
              <a:off x="1066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75" name="Rectangle 267"/>
            <p:cNvSpPr>
              <a:spLocks noChangeArrowheads="1"/>
            </p:cNvSpPr>
            <p:nvPr/>
          </p:nvSpPr>
          <p:spPr bwMode="auto">
            <a:xfrm>
              <a:off x="1111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76" name="Rectangle 268"/>
            <p:cNvSpPr>
              <a:spLocks noChangeArrowheads="1"/>
            </p:cNvSpPr>
            <p:nvPr/>
          </p:nvSpPr>
          <p:spPr bwMode="auto">
            <a:xfrm>
              <a:off x="1157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77" name="Rectangle 269"/>
            <p:cNvSpPr>
              <a:spLocks noChangeArrowheads="1"/>
            </p:cNvSpPr>
            <p:nvPr/>
          </p:nvSpPr>
          <p:spPr bwMode="auto">
            <a:xfrm>
              <a:off x="1202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78" name="Rectangle 270"/>
            <p:cNvSpPr>
              <a:spLocks noChangeArrowheads="1"/>
            </p:cNvSpPr>
            <p:nvPr/>
          </p:nvSpPr>
          <p:spPr bwMode="auto">
            <a:xfrm>
              <a:off x="1248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79" name="Rectangle 271"/>
            <p:cNvSpPr>
              <a:spLocks noChangeArrowheads="1"/>
            </p:cNvSpPr>
            <p:nvPr/>
          </p:nvSpPr>
          <p:spPr bwMode="auto">
            <a:xfrm>
              <a:off x="1293" y="2296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80" name="Rectangle 272"/>
            <p:cNvSpPr>
              <a:spLocks noChangeArrowheads="1"/>
            </p:cNvSpPr>
            <p:nvPr/>
          </p:nvSpPr>
          <p:spPr bwMode="auto">
            <a:xfrm>
              <a:off x="113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81" name="Rectangle 273"/>
            <p:cNvSpPr>
              <a:spLocks noChangeArrowheads="1"/>
            </p:cNvSpPr>
            <p:nvPr/>
          </p:nvSpPr>
          <p:spPr bwMode="auto">
            <a:xfrm>
              <a:off x="158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82" name="Rectangle 274"/>
            <p:cNvSpPr>
              <a:spLocks noChangeArrowheads="1"/>
            </p:cNvSpPr>
            <p:nvPr/>
          </p:nvSpPr>
          <p:spPr bwMode="auto">
            <a:xfrm>
              <a:off x="203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83" name="Rectangle 275"/>
            <p:cNvSpPr>
              <a:spLocks noChangeArrowheads="1"/>
            </p:cNvSpPr>
            <p:nvPr/>
          </p:nvSpPr>
          <p:spPr bwMode="auto">
            <a:xfrm>
              <a:off x="249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84" name="Rectangle 276"/>
            <p:cNvSpPr>
              <a:spLocks noChangeArrowheads="1"/>
            </p:cNvSpPr>
            <p:nvPr/>
          </p:nvSpPr>
          <p:spPr bwMode="auto">
            <a:xfrm>
              <a:off x="294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85" name="Rectangle 277"/>
            <p:cNvSpPr>
              <a:spLocks noChangeArrowheads="1"/>
            </p:cNvSpPr>
            <p:nvPr/>
          </p:nvSpPr>
          <p:spPr bwMode="auto">
            <a:xfrm>
              <a:off x="340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86" name="Rectangle 278"/>
            <p:cNvSpPr>
              <a:spLocks noChangeArrowheads="1"/>
            </p:cNvSpPr>
            <p:nvPr/>
          </p:nvSpPr>
          <p:spPr bwMode="auto">
            <a:xfrm>
              <a:off x="385" y="2250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87" name="Rectangle 279"/>
            <p:cNvSpPr>
              <a:spLocks noChangeArrowheads="1"/>
            </p:cNvSpPr>
            <p:nvPr/>
          </p:nvSpPr>
          <p:spPr bwMode="auto">
            <a:xfrm>
              <a:off x="430" y="2250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88" name="Rectangle 280"/>
            <p:cNvSpPr>
              <a:spLocks noChangeArrowheads="1"/>
            </p:cNvSpPr>
            <p:nvPr/>
          </p:nvSpPr>
          <p:spPr bwMode="auto">
            <a:xfrm>
              <a:off x="476" y="2250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89" name="Rectangle 281"/>
            <p:cNvSpPr>
              <a:spLocks noChangeArrowheads="1"/>
            </p:cNvSpPr>
            <p:nvPr/>
          </p:nvSpPr>
          <p:spPr bwMode="auto">
            <a:xfrm>
              <a:off x="521" y="2250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90" name="Rectangle 282"/>
            <p:cNvSpPr>
              <a:spLocks noChangeArrowheads="1"/>
            </p:cNvSpPr>
            <p:nvPr/>
          </p:nvSpPr>
          <p:spPr bwMode="auto">
            <a:xfrm>
              <a:off x="567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91" name="Rectangle 283"/>
            <p:cNvSpPr>
              <a:spLocks noChangeArrowheads="1"/>
            </p:cNvSpPr>
            <p:nvPr/>
          </p:nvSpPr>
          <p:spPr bwMode="auto">
            <a:xfrm>
              <a:off x="612" y="2250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92" name="Rectangle 284"/>
            <p:cNvSpPr>
              <a:spLocks noChangeArrowheads="1"/>
            </p:cNvSpPr>
            <p:nvPr/>
          </p:nvSpPr>
          <p:spPr bwMode="auto">
            <a:xfrm>
              <a:off x="657" y="2250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93" name="Rectangle 285"/>
            <p:cNvSpPr>
              <a:spLocks noChangeArrowheads="1"/>
            </p:cNvSpPr>
            <p:nvPr/>
          </p:nvSpPr>
          <p:spPr bwMode="auto">
            <a:xfrm>
              <a:off x="703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94" name="Rectangle 286"/>
            <p:cNvSpPr>
              <a:spLocks noChangeArrowheads="1"/>
            </p:cNvSpPr>
            <p:nvPr/>
          </p:nvSpPr>
          <p:spPr bwMode="auto">
            <a:xfrm>
              <a:off x="748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95" name="Rectangle 287"/>
            <p:cNvSpPr>
              <a:spLocks noChangeArrowheads="1"/>
            </p:cNvSpPr>
            <p:nvPr/>
          </p:nvSpPr>
          <p:spPr bwMode="auto">
            <a:xfrm>
              <a:off x="794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96" name="Rectangle 288"/>
            <p:cNvSpPr>
              <a:spLocks noChangeArrowheads="1"/>
            </p:cNvSpPr>
            <p:nvPr/>
          </p:nvSpPr>
          <p:spPr bwMode="auto">
            <a:xfrm>
              <a:off x="839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97" name="Rectangle 289"/>
            <p:cNvSpPr>
              <a:spLocks noChangeArrowheads="1"/>
            </p:cNvSpPr>
            <p:nvPr/>
          </p:nvSpPr>
          <p:spPr bwMode="auto">
            <a:xfrm>
              <a:off x="884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98" name="Rectangle 290"/>
            <p:cNvSpPr>
              <a:spLocks noChangeArrowheads="1"/>
            </p:cNvSpPr>
            <p:nvPr/>
          </p:nvSpPr>
          <p:spPr bwMode="auto">
            <a:xfrm>
              <a:off x="930" y="225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899" name="Rectangle 291"/>
            <p:cNvSpPr>
              <a:spLocks noChangeArrowheads="1"/>
            </p:cNvSpPr>
            <p:nvPr/>
          </p:nvSpPr>
          <p:spPr bwMode="auto">
            <a:xfrm>
              <a:off x="975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00" name="Rectangle 292"/>
            <p:cNvSpPr>
              <a:spLocks noChangeArrowheads="1"/>
            </p:cNvSpPr>
            <p:nvPr/>
          </p:nvSpPr>
          <p:spPr bwMode="auto">
            <a:xfrm>
              <a:off x="1021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01" name="Rectangle 293"/>
            <p:cNvSpPr>
              <a:spLocks noChangeArrowheads="1"/>
            </p:cNvSpPr>
            <p:nvPr/>
          </p:nvSpPr>
          <p:spPr bwMode="auto">
            <a:xfrm>
              <a:off x="1066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02" name="Rectangle 294"/>
            <p:cNvSpPr>
              <a:spLocks noChangeArrowheads="1"/>
            </p:cNvSpPr>
            <p:nvPr/>
          </p:nvSpPr>
          <p:spPr bwMode="auto">
            <a:xfrm>
              <a:off x="1111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03" name="Rectangle 295"/>
            <p:cNvSpPr>
              <a:spLocks noChangeArrowheads="1"/>
            </p:cNvSpPr>
            <p:nvPr/>
          </p:nvSpPr>
          <p:spPr bwMode="auto">
            <a:xfrm>
              <a:off x="1157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04" name="Rectangle 296"/>
            <p:cNvSpPr>
              <a:spLocks noChangeArrowheads="1"/>
            </p:cNvSpPr>
            <p:nvPr/>
          </p:nvSpPr>
          <p:spPr bwMode="auto">
            <a:xfrm>
              <a:off x="1202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05" name="Rectangle 297"/>
            <p:cNvSpPr>
              <a:spLocks noChangeArrowheads="1"/>
            </p:cNvSpPr>
            <p:nvPr/>
          </p:nvSpPr>
          <p:spPr bwMode="auto">
            <a:xfrm>
              <a:off x="1248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06" name="Rectangle 298"/>
            <p:cNvSpPr>
              <a:spLocks noChangeArrowheads="1"/>
            </p:cNvSpPr>
            <p:nvPr/>
          </p:nvSpPr>
          <p:spPr bwMode="auto">
            <a:xfrm>
              <a:off x="1293" y="2250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07" name="Rectangle 299"/>
            <p:cNvSpPr>
              <a:spLocks noChangeArrowheads="1"/>
            </p:cNvSpPr>
            <p:nvPr/>
          </p:nvSpPr>
          <p:spPr bwMode="auto">
            <a:xfrm>
              <a:off x="113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08" name="Rectangle 300"/>
            <p:cNvSpPr>
              <a:spLocks noChangeArrowheads="1"/>
            </p:cNvSpPr>
            <p:nvPr/>
          </p:nvSpPr>
          <p:spPr bwMode="auto">
            <a:xfrm>
              <a:off x="158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09" name="Rectangle 301"/>
            <p:cNvSpPr>
              <a:spLocks noChangeArrowheads="1"/>
            </p:cNvSpPr>
            <p:nvPr/>
          </p:nvSpPr>
          <p:spPr bwMode="auto">
            <a:xfrm>
              <a:off x="203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10" name="Rectangle 302"/>
            <p:cNvSpPr>
              <a:spLocks noChangeArrowheads="1"/>
            </p:cNvSpPr>
            <p:nvPr/>
          </p:nvSpPr>
          <p:spPr bwMode="auto">
            <a:xfrm>
              <a:off x="249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11" name="Rectangle 303"/>
            <p:cNvSpPr>
              <a:spLocks noChangeArrowheads="1"/>
            </p:cNvSpPr>
            <p:nvPr/>
          </p:nvSpPr>
          <p:spPr bwMode="auto">
            <a:xfrm>
              <a:off x="294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12" name="Rectangle 304"/>
            <p:cNvSpPr>
              <a:spLocks noChangeArrowheads="1"/>
            </p:cNvSpPr>
            <p:nvPr/>
          </p:nvSpPr>
          <p:spPr bwMode="auto">
            <a:xfrm>
              <a:off x="340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13" name="Rectangle 305"/>
            <p:cNvSpPr>
              <a:spLocks noChangeArrowheads="1"/>
            </p:cNvSpPr>
            <p:nvPr/>
          </p:nvSpPr>
          <p:spPr bwMode="auto">
            <a:xfrm>
              <a:off x="385" y="220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14" name="Rectangle 306"/>
            <p:cNvSpPr>
              <a:spLocks noChangeArrowheads="1"/>
            </p:cNvSpPr>
            <p:nvPr/>
          </p:nvSpPr>
          <p:spPr bwMode="auto">
            <a:xfrm>
              <a:off x="430" y="220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15" name="Rectangle 307"/>
            <p:cNvSpPr>
              <a:spLocks noChangeArrowheads="1"/>
            </p:cNvSpPr>
            <p:nvPr/>
          </p:nvSpPr>
          <p:spPr bwMode="auto">
            <a:xfrm>
              <a:off x="476" y="220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16" name="Rectangle 308"/>
            <p:cNvSpPr>
              <a:spLocks noChangeArrowheads="1"/>
            </p:cNvSpPr>
            <p:nvPr/>
          </p:nvSpPr>
          <p:spPr bwMode="auto">
            <a:xfrm>
              <a:off x="521" y="220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17" name="Rectangle 309"/>
            <p:cNvSpPr>
              <a:spLocks noChangeArrowheads="1"/>
            </p:cNvSpPr>
            <p:nvPr/>
          </p:nvSpPr>
          <p:spPr bwMode="auto">
            <a:xfrm>
              <a:off x="567" y="220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18" name="Rectangle 310"/>
            <p:cNvSpPr>
              <a:spLocks noChangeArrowheads="1"/>
            </p:cNvSpPr>
            <p:nvPr/>
          </p:nvSpPr>
          <p:spPr bwMode="auto">
            <a:xfrm>
              <a:off x="612" y="2205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19" name="Rectangle 311"/>
            <p:cNvSpPr>
              <a:spLocks noChangeArrowheads="1"/>
            </p:cNvSpPr>
            <p:nvPr/>
          </p:nvSpPr>
          <p:spPr bwMode="auto">
            <a:xfrm>
              <a:off x="657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20" name="Rectangle 312"/>
            <p:cNvSpPr>
              <a:spLocks noChangeArrowheads="1"/>
            </p:cNvSpPr>
            <p:nvPr/>
          </p:nvSpPr>
          <p:spPr bwMode="auto">
            <a:xfrm>
              <a:off x="703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21" name="Rectangle 313"/>
            <p:cNvSpPr>
              <a:spLocks noChangeArrowheads="1"/>
            </p:cNvSpPr>
            <p:nvPr/>
          </p:nvSpPr>
          <p:spPr bwMode="auto">
            <a:xfrm>
              <a:off x="748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22" name="Rectangle 314"/>
            <p:cNvSpPr>
              <a:spLocks noChangeArrowheads="1"/>
            </p:cNvSpPr>
            <p:nvPr/>
          </p:nvSpPr>
          <p:spPr bwMode="auto">
            <a:xfrm>
              <a:off x="794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23" name="Rectangle 315"/>
            <p:cNvSpPr>
              <a:spLocks noChangeArrowheads="1"/>
            </p:cNvSpPr>
            <p:nvPr/>
          </p:nvSpPr>
          <p:spPr bwMode="auto">
            <a:xfrm>
              <a:off x="839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24" name="Rectangle 316"/>
            <p:cNvSpPr>
              <a:spLocks noChangeArrowheads="1"/>
            </p:cNvSpPr>
            <p:nvPr/>
          </p:nvSpPr>
          <p:spPr bwMode="auto">
            <a:xfrm>
              <a:off x="884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25" name="Rectangle 317"/>
            <p:cNvSpPr>
              <a:spLocks noChangeArrowheads="1"/>
            </p:cNvSpPr>
            <p:nvPr/>
          </p:nvSpPr>
          <p:spPr bwMode="auto">
            <a:xfrm>
              <a:off x="930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26" name="Rectangle 318"/>
            <p:cNvSpPr>
              <a:spLocks noChangeArrowheads="1"/>
            </p:cNvSpPr>
            <p:nvPr/>
          </p:nvSpPr>
          <p:spPr bwMode="auto">
            <a:xfrm>
              <a:off x="975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27" name="Rectangle 319"/>
            <p:cNvSpPr>
              <a:spLocks noChangeArrowheads="1"/>
            </p:cNvSpPr>
            <p:nvPr/>
          </p:nvSpPr>
          <p:spPr bwMode="auto">
            <a:xfrm>
              <a:off x="1021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28" name="Rectangle 320"/>
            <p:cNvSpPr>
              <a:spLocks noChangeArrowheads="1"/>
            </p:cNvSpPr>
            <p:nvPr/>
          </p:nvSpPr>
          <p:spPr bwMode="auto">
            <a:xfrm>
              <a:off x="1066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29" name="Rectangle 321"/>
            <p:cNvSpPr>
              <a:spLocks noChangeArrowheads="1"/>
            </p:cNvSpPr>
            <p:nvPr/>
          </p:nvSpPr>
          <p:spPr bwMode="auto">
            <a:xfrm>
              <a:off x="1111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30" name="Rectangle 322"/>
            <p:cNvSpPr>
              <a:spLocks noChangeArrowheads="1"/>
            </p:cNvSpPr>
            <p:nvPr/>
          </p:nvSpPr>
          <p:spPr bwMode="auto">
            <a:xfrm>
              <a:off x="1157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31" name="Rectangle 323"/>
            <p:cNvSpPr>
              <a:spLocks noChangeArrowheads="1"/>
            </p:cNvSpPr>
            <p:nvPr/>
          </p:nvSpPr>
          <p:spPr bwMode="auto">
            <a:xfrm>
              <a:off x="1202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32" name="Rectangle 324"/>
            <p:cNvSpPr>
              <a:spLocks noChangeArrowheads="1"/>
            </p:cNvSpPr>
            <p:nvPr/>
          </p:nvSpPr>
          <p:spPr bwMode="auto">
            <a:xfrm>
              <a:off x="1248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33" name="Rectangle 325"/>
            <p:cNvSpPr>
              <a:spLocks noChangeArrowheads="1"/>
            </p:cNvSpPr>
            <p:nvPr/>
          </p:nvSpPr>
          <p:spPr bwMode="auto">
            <a:xfrm>
              <a:off x="1293" y="220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34" name="Rectangle 326"/>
            <p:cNvSpPr>
              <a:spLocks noChangeArrowheads="1"/>
            </p:cNvSpPr>
            <p:nvPr/>
          </p:nvSpPr>
          <p:spPr bwMode="auto">
            <a:xfrm>
              <a:off x="113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35" name="Rectangle 327"/>
            <p:cNvSpPr>
              <a:spLocks noChangeArrowheads="1"/>
            </p:cNvSpPr>
            <p:nvPr/>
          </p:nvSpPr>
          <p:spPr bwMode="auto">
            <a:xfrm>
              <a:off x="158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36" name="Rectangle 328"/>
            <p:cNvSpPr>
              <a:spLocks noChangeArrowheads="1"/>
            </p:cNvSpPr>
            <p:nvPr/>
          </p:nvSpPr>
          <p:spPr bwMode="auto">
            <a:xfrm>
              <a:off x="203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37" name="Rectangle 329"/>
            <p:cNvSpPr>
              <a:spLocks noChangeArrowheads="1"/>
            </p:cNvSpPr>
            <p:nvPr/>
          </p:nvSpPr>
          <p:spPr bwMode="auto">
            <a:xfrm>
              <a:off x="249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38" name="Rectangle 330"/>
            <p:cNvSpPr>
              <a:spLocks noChangeArrowheads="1"/>
            </p:cNvSpPr>
            <p:nvPr/>
          </p:nvSpPr>
          <p:spPr bwMode="auto">
            <a:xfrm>
              <a:off x="294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39" name="Rectangle 331"/>
            <p:cNvSpPr>
              <a:spLocks noChangeArrowheads="1"/>
            </p:cNvSpPr>
            <p:nvPr/>
          </p:nvSpPr>
          <p:spPr bwMode="auto">
            <a:xfrm>
              <a:off x="340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40" name="Rectangle 332"/>
            <p:cNvSpPr>
              <a:spLocks noChangeArrowheads="1"/>
            </p:cNvSpPr>
            <p:nvPr/>
          </p:nvSpPr>
          <p:spPr bwMode="auto">
            <a:xfrm>
              <a:off x="385" y="215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41" name="Rectangle 333"/>
            <p:cNvSpPr>
              <a:spLocks noChangeArrowheads="1"/>
            </p:cNvSpPr>
            <p:nvPr/>
          </p:nvSpPr>
          <p:spPr bwMode="auto">
            <a:xfrm>
              <a:off x="430" y="215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42" name="Rectangle 334"/>
            <p:cNvSpPr>
              <a:spLocks noChangeArrowheads="1"/>
            </p:cNvSpPr>
            <p:nvPr/>
          </p:nvSpPr>
          <p:spPr bwMode="auto">
            <a:xfrm>
              <a:off x="476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43" name="Rectangle 335"/>
            <p:cNvSpPr>
              <a:spLocks noChangeArrowheads="1"/>
            </p:cNvSpPr>
            <p:nvPr/>
          </p:nvSpPr>
          <p:spPr bwMode="auto">
            <a:xfrm>
              <a:off x="521" y="2159"/>
              <a:ext cx="45" cy="4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44" name="Rectangle 336"/>
            <p:cNvSpPr>
              <a:spLocks noChangeArrowheads="1"/>
            </p:cNvSpPr>
            <p:nvPr/>
          </p:nvSpPr>
          <p:spPr bwMode="auto">
            <a:xfrm>
              <a:off x="567" y="215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45" name="Rectangle 337"/>
            <p:cNvSpPr>
              <a:spLocks noChangeArrowheads="1"/>
            </p:cNvSpPr>
            <p:nvPr/>
          </p:nvSpPr>
          <p:spPr bwMode="auto">
            <a:xfrm>
              <a:off x="612" y="215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46" name="Rectangle 338"/>
            <p:cNvSpPr>
              <a:spLocks noChangeArrowheads="1"/>
            </p:cNvSpPr>
            <p:nvPr/>
          </p:nvSpPr>
          <p:spPr bwMode="auto">
            <a:xfrm>
              <a:off x="657" y="215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47" name="Rectangle 339"/>
            <p:cNvSpPr>
              <a:spLocks noChangeArrowheads="1"/>
            </p:cNvSpPr>
            <p:nvPr/>
          </p:nvSpPr>
          <p:spPr bwMode="auto">
            <a:xfrm>
              <a:off x="703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48" name="Rectangle 340"/>
            <p:cNvSpPr>
              <a:spLocks noChangeArrowheads="1"/>
            </p:cNvSpPr>
            <p:nvPr/>
          </p:nvSpPr>
          <p:spPr bwMode="auto">
            <a:xfrm>
              <a:off x="748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49" name="Rectangle 341"/>
            <p:cNvSpPr>
              <a:spLocks noChangeArrowheads="1"/>
            </p:cNvSpPr>
            <p:nvPr/>
          </p:nvSpPr>
          <p:spPr bwMode="auto">
            <a:xfrm>
              <a:off x="794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50" name="Rectangle 342"/>
            <p:cNvSpPr>
              <a:spLocks noChangeArrowheads="1"/>
            </p:cNvSpPr>
            <p:nvPr/>
          </p:nvSpPr>
          <p:spPr bwMode="auto">
            <a:xfrm>
              <a:off x="839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51" name="Rectangle 343"/>
            <p:cNvSpPr>
              <a:spLocks noChangeArrowheads="1"/>
            </p:cNvSpPr>
            <p:nvPr/>
          </p:nvSpPr>
          <p:spPr bwMode="auto">
            <a:xfrm>
              <a:off x="884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52" name="Rectangle 344"/>
            <p:cNvSpPr>
              <a:spLocks noChangeArrowheads="1"/>
            </p:cNvSpPr>
            <p:nvPr/>
          </p:nvSpPr>
          <p:spPr bwMode="auto">
            <a:xfrm>
              <a:off x="930" y="215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53" name="Rectangle 345"/>
            <p:cNvSpPr>
              <a:spLocks noChangeArrowheads="1"/>
            </p:cNvSpPr>
            <p:nvPr/>
          </p:nvSpPr>
          <p:spPr bwMode="auto">
            <a:xfrm>
              <a:off x="975" y="215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54" name="Rectangle 346"/>
            <p:cNvSpPr>
              <a:spLocks noChangeArrowheads="1"/>
            </p:cNvSpPr>
            <p:nvPr/>
          </p:nvSpPr>
          <p:spPr bwMode="auto">
            <a:xfrm>
              <a:off x="1021" y="215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55" name="Rectangle 347"/>
            <p:cNvSpPr>
              <a:spLocks noChangeArrowheads="1"/>
            </p:cNvSpPr>
            <p:nvPr/>
          </p:nvSpPr>
          <p:spPr bwMode="auto">
            <a:xfrm>
              <a:off x="1066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56" name="Rectangle 348"/>
            <p:cNvSpPr>
              <a:spLocks noChangeArrowheads="1"/>
            </p:cNvSpPr>
            <p:nvPr/>
          </p:nvSpPr>
          <p:spPr bwMode="auto">
            <a:xfrm>
              <a:off x="1111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57" name="Rectangle 349"/>
            <p:cNvSpPr>
              <a:spLocks noChangeArrowheads="1"/>
            </p:cNvSpPr>
            <p:nvPr/>
          </p:nvSpPr>
          <p:spPr bwMode="auto">
            <a:xfrm>
              <a:off x="1157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58" name="Rectangle 350"/>
            <p:cNvSpPr>
              <a:spLocks noChangeArrowheads="1"/>
            </p:cNvSpPr>
            <p:nvPr/>
          </p:nvSpPr>
          <p:spPr bwMode="auto">
            <a:xfrm>
              <a:off x="1202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59" name="Rectangle 351"/>
            <p:cNvSpPr>
              <a:spLocks noChangeArrowheads="1"/>
            </p:cNvSpPr>
            <p:nvPr/>
          </p:nvSpPr>
          <p:spPr bwMode="auto">
            <a:xfrm>
              <a:off x="1248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60" name="Rectangle 352"/>
            <p:cNvSpPr>
              <a:spLocks noChangeArrowheads="1"/>
            </p:cNvSpPr>
            <p:nvPr/>
          </p:nvSpPr>
          <p:spPr bwMode="auto">
            <a:xfrm>
              <a:off x="1293" y="215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61" name="Rectangle 353"/>
            <p:cNvSpPr>
              <a:spLocks noChangeArrowheads="1"/>
            </p:cNvSpPr>
            <p:nvPr/>
          </p:nvSpPr>
          <p:spPr bwMode="auto">
            <a:xfrm>
              <a:off x="113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62" name="Rectangle 354"/>
            <p:cNvSpPr>
              <a:spLocks noChangeArrowheads="1"/>
            </p:cNvSpPr>
            <p:nvPr/>
          </p:nvSpPr>
          <p:spPr bwMode="auto">
            <a:xfrm>
              <a:off x="158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63" name="Rectangle 355"/>
            <p:cNvSpPr>
              <a:spLocks noChangeArrowheads="1"/>
            </p:cNvSpPr>
            <p:nvPr/>
          </p:nvSpPr>
          <p:spPr bwMode="auto">
            <a:xfrm>
              <a:off x="203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64" name="Rectangle 356"/>
            <p:cNvSpPr>
              <a:spLocks noChangeArrowheads="1"/>
            </p:cNvSpPr>
            <p:nvPr/>
          </p:nvSpPr>
          <p:spPr bwMode="auto">
            <a:xfrm>
              <a:off x="249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65" name="Rectangle 357"/>
            <p:cNvSpPr>
              <a:spLocks noChangeArrowheads="1"/>
            </p:cNvSpPr>
            <p:nvPr/>
          </p:nvSpPr>
          <p:spPr bwMode="auto">
            <a:xfrm>
              <a:off x="294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66" name="Rectangle 358"/>
            <p:cNvSpPr>
              <a:spLocks noChangeArrowheads="1"/>
            </p:cNvSpPr>
            <p:nvPr/>
          </p:nvSpPr>
          <p:spPr bwMode="auto">
            <a:xfrm>
              <a:off x="340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67" name="Rectangle 359"/>
            <p:cNvSpPr>
              <a:spLocks noChangeArrowheads="1"/>
            </p:cNvSpPr>
            <p:nvPr/>
          </p:nvSpPr>
          <p:spPr bwMode="auto">
            <a:xfrm>
              <a:off x="385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68" name="Rectangle 360"/>
            <p:cNvSpPr>
              <a:spLocks noChangeArrowheads="1"/>
            </p:cNvSpPr>
            <p:nvPr/>
          </p:nvSpPr>
          <p:spPr bwMode="auto">
            <a:xfrm>
              <a:off x="430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69" name="Rectangle 361"/>
            <p:cNvSpPr>
              <a:spLocks noChangeArrowheads="1"/>
            </p:cNvSpPr>
            <p:nvPr/>
          </p:nvSpPr>
          <p:spPr bwMode="auto">
            <a:xfrm>
              <a:off x="476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70" name="Rectangle 362"/>
            <p:cNvSpPr>
              <a:spLocks noChangeArrowheads="1"/>
            </p:cNvSpPr>
            <p:nvPr/>
          </p:nvSpPr>
          <p:spPr bwMode="auto">
            <a:xfrm>
              <a:off x="521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71" name="Rectangle 363"/>
            <p:cNvSpPr>
              <a:spLocks noChangeArrowheads="1"/>
            </p:cNvSpPr>
            <p:nvPr/>
          </p:nvSpPr>
          <p:spPr bwMode="auto">
            <a:xfrm>
              <a:off x="567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72" name="Rectangle 364"/>
            <p:cNvSpPr>
              <a:spLocks noChangeArrowheads="1"/>
            </p:cNvSpPr>
            <p:nvPr/>
          </p:nvSpPr>
          <p:spPr bwMode="auto">
            <a:xfrm>
              <a:off x="612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73" name="Rectangle 365"/>
            <p:cNvSpPr>
              <a:spLocks noChangeArrowheads="1"/>
            </p:cNvSpPr>
            <p:nvPr/>
          </p:nvSpPr>
          <p:spPr bwMode="auto">
            <a:xfrm>
              <a:off x="657" y="2115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74" name="Rectangle 366"/>
            <p:cNvSpPr>
              <a:spLocks noChangeArrowheads="1"/>
            </p:cNvSpPr>
            <p:nvPr/>
          </p:nvSpPr>
          <p:spPr bwMode="auto">
            <a:xfrm>
              <a:off x="703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75" name="Rectangle 367"/>
            <p:cNvSpPr>
              <a:spLocks noChangeArrowheads="1"/>
            </p:cNvSpPr>
            <p:nvPr/>
          </p:nvSpPr>
          <p:spPr bwMode="auto">
            <a:xfrm>
              <a:off x="748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76" name="Rectangle 368"/>
            <p:cNvSpPr>
              <a:spLocks noChangeArrowheads="1"/>
            </p:cNvSpPr>
            <p:nvPr/>
          </p:nvSpPr>
          <p:spPr bwMode="auto">
            <a:xfrm>
              <a:off x="794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77" name="Rectangle 369"/>
            <p:cNvSpPr>
              <a:spLocks noChangeArrowheads="1"/>
            </p:cNvSpPr>
            <p:nvPr/>
          </p:nvSpPr>
          <p:spPr bwMode="auto">
            <a:xfrm>
              <a:off x="839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78" name="Rectangle 370"/>
            <p:cNvSpPr>
              <a:spLocks noChangeArrowheads="1"/>
            </p:cNvSpPr>
            <p:nvPr/>
          </p:nvSpPr>
          <p:spPr bwMode="auto">
            <a:xfrm>
              <a:off x="884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79" name="Rectangle 371"/>
            <p:cNvSpPr>
              <a:spLocks noChangeArrowheads="1"/>
            </p:cNvSpPr>
            <p:nvPr/>
          </p:nvSpPr>
          <p:spPr bwMode="auto">
            <a:xfrm>
              <a:off x="930" y="2115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80" name="Rectangle 372"/>
            <p:cNvSpPr>
              <a:spLocks noChangeArrowheads="1"/>
            </p:cNvSpPr>
            <p:nvPr/>
          </p:nvSpPr>
          <p:spPr bwMode="auto">
            <a:xfrm>
              <a:off x="975" y="211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81" name="Rectangle 373"/>
            <p:cNvSpPr>
              <a:spLocks noChangeArrowheads="1"/>
            </p:cNvSpPr>
            <p:nvPr/>
          </p:nvSpPr>
          <p:spPr bwMode="auto">
            <a:xfrm>
              <a:off x="1021" y="211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82" name="Rectangle 374"/>
            <p:cNvSpPr>
              <a:spLocks noChangeArrowheads="1"/>
            </p:cNvSpPr>
            <p:nvPr/>
          </p:nvSpPr>
          <p:spPr bwMode="auto">
            <a:xfrm>
              <a:off x="1066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83" name="Rectangle 375"/>
            <p:cNvSpPr>
              <a:spLocks noChangeArrowheads="1"/>
            </p:cNvSpPr>
            <p:nvPr/>
          </p:nvSpPr>
          <p:spPr bwMode="auto">
            <a:xfrm>
              <a:off x="1111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84" name="Rectangle 376"/>
            <p:cNvSpPr>
              <a:spLocks noChangeArrowheads="1"/>
            </p:cNvSpPr>
            <p:nvPr/>
          </p:nvSpPr>
          <p:spPr bwMode="auto">
            <a:xfrm>
              <a:off x="1157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85" name="Rectangle 377"/>
            <p:cNvSpPr>
              <a:spLocks noChangeArrowheads="1"/>
            </p:cNvSpPr>
            <p:nvPr/>
          </p:nvSpPr>
          <p:spPr bwMode="auto">
            <a:xfrm>
              <a:off x="1202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86" name="Rectangle 378"/>
            <p:cNvSpPr>
              <a:spLocks noChangeArrowheads="1"/>
            </p:cNvSpPr>
            <p:nvPr/>
          </p:nvSpPr>
          <p:spPr bwMode="auto">
            <a:xfrm>
              <a:off x="1248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87" name="Rectangle 379"/>
            <p:cNvSpPr>
              <a:spLocks noChangeArrowheads="1"/>
            </p:cNvSpPr>
            <p:nvPr/>
          </p:nvSpPr>
          <p:spPr bwMode="auto">
            <a:xfrm>
              <a:off x="1293" y="2115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88" name="Rectangle 380"/>
            <p:cNvSpPr>
              <a:spLocks noChangeArrowheads="1"/>
            </p:cNvSpPr>
            <p:nvPr/>
          </p:nvSpPr>
          <p:spPr bwMode="auto">
            <a:xfrm>
              <a:off x="113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89" name="Rectangle 381"/>
            <p:cNvSpPr>
              <a:spLocks noChangeArrowheads="1"/>
            </p:cNvSpPr>
            <p:nvPr/>
          </p:nvSpPr>
          <p:spPr bwMode="auto">
            <a:xfrm>
              <a:off x="158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90" name="Rectangle 382"/>
            <p:cNvSpPr>
              <a:spLocks noChangeArrowheads="1"/>
            </p:cNvSpPr>
            <p:nvPr/>
          </p:nvSpPr>
          <p:spPr bwMode="auto">
            <a:xfrm>
              <a:off x="203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91" name="Rectangle 383"/>
            <p:cNvSpPr>
              <a:spLocks noChangeArrowheads="1"/>
            </p:cNvSpPr>
            <p:nvPr/>
          </p:nvSpPr>
          <p:spPr bwMode="auto">
            <a:xfrm>
              <a:off x="249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92" name="Rectangle 384"/>
            <p:cNvSpPr>
              <a:spLocks noChangeArrowheads="1"/>
            </p:cNvSpPr>
            <p:nvPr/>
          </p:nvSpPr>
          <p:spPr bwMode="auto">
            <a:xfrm>
              <a:off x="294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93" name="Rectangle 385"/>
            <p:cNvSpPr>
              <a:spLocks noChangeArrowheads="1"/>
            </p:cNvSpPr>
            <p:nvPr/>
          </p:nvSpPr>
          <p:spPr bwMode="auto">
            <a:xfrm>
              <a:off x="340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94" name="Rectangle 386"/>
            <p:cNvSpPr>
              <a:spLocks noChangeArrowheads="1"/>
            </p:cNvSpPr>
            <p:nvPr/>
          </p:nvSpPr>
          <p:spPr bwMode="auto">
            <a:xfrm>
              <a:off x="385" y="206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95" name="Rectangle 387"/>
            <p:cNvSpPr>
              <a:spLocks noChangeArrowheads="1"/>
            </p:cNvSpPr>
            <p:nvPr/>
          </p:nvSpPr>
          <p:spPr bwMode="auto">
            <a:xfrm>
              <a:off x="430" y="206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96" name="Rectangle 388"/>
            <p:cNvSpPr>
              <a:spLocks noChangeArrowheads="1"/>
            </p:cNvSpPr>
            <p:nvPr/>
          </p:nvSpPr>
          <p:spPr bwMode="auto">
            <a:xfrm>
              <a:off x="476" y="206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97" name="Rectangle 389"/>
            <p:cNvSpPr>
              <a:spLocks noChangeArrowheads="1"/>
            </p:cNvSpPr>
            <p:nvPr/>
          </p:nvSpPr>
          <p:spPr bwMode="auto">
            <a:xfrm>
              <a:off x="521" y="2069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98" name="Rectangle 390"/>
            <p:cNvSpPr>
              <a:spLocks noChangeArrowheads="1"/>
            </p:cNvSpPr>
            <p:nvPr/>
          </p:nvSpPr>
          <p:spPr bwMode="auto">
            <a:xfrm>
              <a:off x="567" y="206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8999" name="Rectangle 391"/>
            <p:cNvSpPr>
              <a:spLocks noChangeArrowheads="1"/>
            </p:cNvSpPr>
            <p:nvPr/>
          </p:nvSpPr>
          <p:spPr bwMode="auto">
            <a:xfrm>
              <a:off x="612" y="206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00" name="Rectangle 392"/>
            <p:cNvSpPr>
              <a:spLocks noChangeArrowheads="1"/>
            </p:cNvSpPr>
            <p:nvPr/>
          </p:nvSpPr>
          <p:spPr bwMode="auto">
            <a:xfrm>
              <a:off x="657" y="206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01" name="Rectangle 393"/>
            <p:cNvSpPr>
              <a:spLocks noChangeArrowheads="1"/>
            </p:cNvSpPr>
            <p:nvPr/>
          </p:nvSpPr>
          <p:spPr bwMode="auto">
            <a:xfrm>
              <a:off x="703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02" name="Rectangle 394"/>
            <p:cNvSpPr>
              <a:spLocks noChangeArrowheads="1"/>
            </p:cNvSpPr>
            <p:nvPr/>
          </p:nvSpPr>
          <p:spPr bwMode="auto">
            <a:xfrm>
              <a:off x="748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03" name="Rectangle 395"/>
            <p:cNvSpPr>
              <a:spLocks noChangeArrowheads="1"/>
            </p:cNvSpPr>
            <p:nvPr/>
          </p:nvSpPr>
          <p:spPr bwMode="auto">
            <a:xfrm>
              <a:off x="794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04" name="Rectangle 396"/>
            <p:cNvSpPr>
              <a:spLocks noChangeArrowheads="1"/>
            </p:cNvSpPr>
            <p:nvPr/>
          </p:nvSpPr>
          <p:spPr bwMode="auto">
            <a:xfrm>
              <a:off x="839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05" name="Rectangle 397"/>
            <p:cNvSpPr>
              <a:spLocks noChangeArrowheads="1"/>
            </p:cNvSpPr>
            <p:nvPr/>
          </p:nvSpPr>
          <p:spPr bwMode="auto">
            <a:xfrm>
              <a:off x="884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06" name="Rectangle 398"/>
            <p:cNvSpPr>
              <a:spLocks noChangeArrowheads="1"/>
            </p:cNvSpPr>
            <p:nvPr/>
          </p:nvSpPr>
          <p:spPr bwMode="auto">
            <a:xfrm>
              <a:off x="930" y="2069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07" name="Rectangle 399"/>
            <p:cNvSpPr>
              <a:spLocks noChangeArrowheads="1"/>
            </p:cNvSpPr>
            <p:nvPr/>
          </p:nvSpPr>
          <p:spPr bwMode="auto">
            <a:xfrm>
              <a:off x="975" y="206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08" name="Rectangle 400"/>
            <p:cNvSpPr>
              <a:spLocks noChangeArrowheads="1"/>
            </p:cNvSpPr>
            <p:nvPr/>
          </p:nvSpPr>
          <p:spPr bwMode="auto">
            <a:xfrm>
              <a:off x="1021" y="206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09" name="Rectangle 401"/>
            <p:cNvSpPr>
              <a:spLocks noChangeArrowheads="1"/>
            </p:cNvSpPr>
            <p:nvPr/>
          </p:nvSpPr>
          <p:spPr bwMode="auto">
            <a:xfrm>
              <a:off x="1066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10" name="Rectangle 402"/>
            <p:cNvSpPr>
              <a:spLocks noChangeArrowheads="1"/>
            </p:cNvSpPr>
            <p:nvPr/>
          </p:nvSpPr>
          <p:spPr bwMode="auto">
            <a:xfrm>
              <a:off x="1111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11" name="Rectangle 403"/>
            <p:cNvSpPr>
              <a:spLocks noChangeArrowheads="1"/>
            </p:cNvSpPr>
            <p:nvPr/>
          </p:nvSpPr>
          <p:spPr bwMode="auto">
            <a:xfrm>
              <a:off x="1157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12" name="Rectangle 404"/>
            <p:cNvSpPr>
              <a:spLocks noChangeArrowheads="1"/>
            </p:cNvSpPr>
            <p:nvPr/>
          </p:nvSpPr>
          <p:spPr bwMode="auto">
            <a:xfrm>
              <a:off x="1202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13" name="Rectangle 405"/>
            <p:cNvSpPr>
              <a:spLocks noChangeArrowheads="1"/>
            </p:cNvSpPr>
            <p:nvPr/>
          </p:nvSpPr>
          <p:spPr bwMode="auto">
            <a:xfrm>
              <a:off x="1248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14" name="Rectangle 406"/>
            <p:cNvSpPr>
              <a:spLocks noChangeArrowheads="1"/>
            </p:cNvSpPr>
            <p:nvPr/>
          </p:nvSpPr>
          <p:spPr bwMode="auto">
            <a:xfrm>
              <a:off x="1293" y="2069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15" name="Rectangle 407"/>
            <p:cNvSpPr>
              <a:spLocks noChangeArrowheads="1"/>
            </p:cNvSpPr>
            <p:nvPr/>
          </p:nvSpPr>
          <p:spPr bwMode="auto">
            <a:xfrm>
              <a:off x="113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16" name="Rectangle 408"/>
            <p:cNvSpPr>
              <a:spLocks noChangeArrowheads="1"/>
            </p:cNvSpPr>
            <p:nvPr/>
          </p:nvSpPr>
          <p:spPr bwMode="auto">
            <a:xfrm>
              <a:off x="158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17" name="Rectangle 409"/>
            <p:cNvSpPr>
              <a:spLocks noChangeArrowheads="1"/>
            </p:cNvSpPr>
            <p:nvPr/>
          </p:nvSpPr>
          <p:spPr bwMode="auto">
            <a:xfrm>
              <a:off x="203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18" name="Rectangle 410"/>
            <p:cNvSpPr>
              <a:spLocks noChangeArrowheads="1"/>
            </p:cNvSpPr>
            <p:nvPr/>
          </p:nvSpPr>
          <p:spPr bwMode="auto">
            <a:xfrm>
              <a:off x="249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19" name="Rectangle 411"/>
            <p:cNvSpPr>
              <a:spLocks noChangeArrowheads="1"/>
            </p:cNvSpPr>
            <p:nvPr/>
          </p:nvSpPr>
          <p:spPr bwMode="auto">
            <a:xfrm>
              <a:off x="294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20" name="Rectangle 412"/>
            <p:cNvSpPr>
              <a:spLocks noChangeArrowheads="1"/>
            </p:cNvSpPr>
            <p:nvPr/>
          </p:nvSpPr>
          <p:spPr bwMode="auto">
            <a:xfrm>
              <a:off x="340" y="2024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21" name="Rectangle 413"/>
            <p:cNvSpPr>
              <a:spLocks noChangeArrowheads="1"/>
            </p:cNvSpPr>
            <p:nvPr/>
          </p:nvSpPr>
          <p:spPr bwMode="auto">
            <a:xfrm>
              <a:off x="385" y="2024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22" name="Rectangle 414"/>
            <p:cNvSpPr>
              <a:spLocks noChangeArrowheads="1"/>
            </p:cNvSpPr>
            <p:nvPr/>
          </p:nvSpPr>
          <p:spPr bwMode="auto">
            <a:xfrm>
              <a:off x="430" y="2024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23" name="Rectangle 415"/>
            <p:cNvSpPr>
              <a:spLocks noChangeArrowheads="1"/>
            </p:cNvSpPr>
            <p:nvPr/>
          </p:nvSpPr>
          <p:spPr bwMode="auto">
            <a:xfrm>
              <a:off x="476" y="2024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24" name="Rectangle 416"/>
            <p:cNvSpPr>
              <a:spLocks noChangeArrowheads="1"/>
            </p:cNvSpPr>
            <p:nvPr/>
          </p:nvSpPr>
          <p:spPr bwMode="auto">
            <a:xfrm>
              <a:off x="521" y="2024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25" name="Rectangle 417"/>
            <p:cNvSpPr>
              <a:spLocks noChangeArrowheads="1"/>
            </p:cNvSpPr>
            <p:nvPr/>
          </p:nvSpPr>
          <p:spPr bwMode="auto">
            <a:xfrm>
              <a:off x="567" y="202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26" name="Rectangle 418"/>
            <p:cNvSpPr>
              <a:spLocks noChangeArrowheads="1"/>
            </p:cNvSpPr>
            <p:nvPr/>
          </p:nvSpPr>
          <p:spPr bwMode="auto">
            <a:xfrm>
              <a:off x="612" y="202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27" name="Rectangle 419"/>
            <p:cNvSpPr>
              <a:spLocks noChangeArrowheads="1"/>
            </p:cNvSpPr>
            <p:nvPr/>
          </p:nvSpPr>
          <p:spPr bwMode="auto">
            <a:xfrm>
              <a:off x="657" y="202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28" name="Rectangle 420"/>
            <p:cNvSpPr>
              <a:spLocks noChangeArrowheads="1"/>
            </p:cNvSpPr>
            <p:nvPr/>
          </p:nvSpPr>
          <p:spPr bwMode="auto">
            <a:xfrm>
              <a:off x="703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29" name="Rectangle 421"/>
            <p:cNvSpPr>
              <a:spLocks noChangeArrowheads="1"/>
            </p:cNvSpPr>
            <p:nvPr/>
          </p:nvSpPr>
          <p:spPr bwMode="auto">
            <a:xfrm>
              <a:off x="748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30" name="Rectangle 422"/>
            <p:cNvSpPr>
              <a:spLocks noChangeArrowheads="1"/>
            </p:cNvSpPr>
            <p:nvPr/>
          </p:nvSpPr>
          <p:spPr bwMode="auto">
            <a:xfrm>
              <a:off x="794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31" name="Rectangle 423"/>
            <p:cNvSpPr>
              <a:spLocks noChangeArrowheads="1"/>
            </p:cNvSpPr>
            <p:nvPr/>
          </p:nvSpPr>
          <p:spPr bwMode="auto">
            <a:xfrm>
              <a:off x="839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32" name="Rectangle 424"/>
            <p:cNvSpPr>
              <a:spLocks noChangeArrowheads="1"/>
            </p:cNvSpPr>
            <p:nvPr/>
          </p:nvSpPr>
          <p:spPr bwMode="auto">
            <a:xfrm>
              <a:off x="884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33" name="Rectangle 425"/>
            <p:cNvSpPr>
              <a:spLocks noChangeArrowheads="1"/>
            </p:cNvSpPr>
            <p:nvPr/>
          </p:nvSpPr>
          <p:spPr bwMode="auto">
            <a:xfrm>
              <a:off x="930" y="2024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34" name="Rectangle 426"/>
            <p:cNvSpPr>
              <a:spLocks noChangeArrowheads="1"/>
            </p:cNvSpPr>
            <p:nvPr/>
          </p:nvSpPr>
          <p:spPr bwMode="auto">
            <a:xfrm>
              <a:off x="975" y="202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35" name="Rectangle 427"/>
            <p:cNvSpPr>
              <a:spLocks noChangeArrowheads="1"/>
            </p:cNvSpPr>
            <p:nvPr/>
          </p:nvSpPr>
          <p:spPr bwMode="auto">
            <a:xfrm>
              <a:off x="1021" y="202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36" name="Rectangle 428"/>
            <p:cNvSpPr>
              <a:spLocks noChangeArrowheads="1"/>
            </p:cNvSpPr>
            <p:nvPr/>
          </p:nvSpPr>
          <p:spPr bwMode="auto">
            <a:xfrm>
              <a:off x="1065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37" name="Rectangle 429"/>
            <p:cNvSpPr>
              <a:spLocks noChangeArrowheads="1"/>
            </p:cNvSpPr>
            <p:nvPr/>
          </p:nvSpPr>
          <p:spPr bwMode="auto">
            <a:xfrm>
              <a:off x="1110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38" name="Rectangle 430"/>
            <p:cNvSpPr>
              <a:spLocks noChangeArrowheads="1"/>
            </p:cNvSpPr>
            <p:nvPr/>
          </p:nvSpPr>
          <p:spPr bwMode="auto">
            <a:xfrm>
              <a:off x="1156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39" name="Rectangle 431"/>
            <p:cNvSpPr>
              <a:spLocks noChangeArrowheads="1"/>
            </p:cNvSpPr>
            <p:nvPr/>
          </p:nvSpPr>
          <p:spPr bwMode="auto">
            <a:xfrm>
              <a:off x="1201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40" name="Rectangle 432"/>
            <p:cNvSpPr>
              <a:spLocks noChangeArrowheads="1"/>
            </p:cNvSpPr>
            <p:nvPr/>
          </p:nvSpPr>
          <p:spPr bwMode="auto">
            <a:xfrm>
              <a:off x="1247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41" name="Rectangle 433"/>
            <p:cNvSpPr>
              <a:spLocks noChangeArrowheads="1"/>
            </p:cNvSpPr>
            <p:nvPr/>
          </p:nvSpPr>
          <p:spPr bwMode="auto">
            <a:xfrm>
              <a:off x="1292" y="2024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42" name="Rectangle 434"/>
            <p:cNvSpPr>
              <a:spLocks noChangeArrowheads="1"/>
            </p:cNvSpPr>
            <p:nvPr/>
          </p:nvSpPr>
          <p:spPr bwMode="auto">
            <a:xfrm>
              <a:off x="113" y="197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43" name="Rectangle 435"/>
            <p:cNvSpPr>
              <a:spLocks noChangeArrowheads="1"/>
            </p:cNvSpPr>
            <p:nvPr/>
          </p:nvSpPr>
          <p:spPr bwMode="auto">
            <a:xfrm>
              <a:off x="158" y="197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44" name="Rectangle 436"/>
            <p:cNvSpPr>
              <a:spLocks noChangeArrowheads="1"/>
            </p:cNvSpPr>
            <p:nvPr/>
          </p:nvSpPr>
          <p:spPr bwMode="auto">
            <a:xfrm>
              <a:off x="203" y="197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45" name="Rectangle 437"/>
            <p:cNvSpPr>
              <a:spLocks noChangeArrowheads="1"/>
            </p:cNvSpPr>
            <p:nvPr/>
          </p:nvSpPr>
          <p:spPr bwMode="auto">
            <a:xfrm>
              <a:off x="249" y="1978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46" name="Rectangle 438"/>
            <p:cNvSpPr>
              <a:spLocks noChangeArrowheads="1"/>
            </p:cNvSpPr>
            <p:nvPr/>
          </p:nvSpPr>
          <p:spPr bwMode="auto">
            <a:xfrm>
              <a:off x="294" y="1978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47" name="Rectangle 439"/>
            <p:cNvSpPr>
              <a:spLocks noChangeArrowheads="1"/>
            </p:cNvSpPr>
            <p:nvPr/>
          </p:nvSpPr>
          <p:spPr bwMode="auto">
            <a:xfrm>
              <a:off x="340" y="1978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48" name="Rectangle 440"/>
            <p:cNvSpPr>
              <a:spLocks noChangeArrowheads="1"/>
            </p:cNvSpPr>
            <p:nvPr/>
          </p:nvSpPr>
          <p:spPr bwMode="auto">
            <a:xfrm>
              <a:off x="385" y="1978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49" name="Rectangle 441"/>
            <p:cNvSpPr>
              <a:spLocks noChangeArrowheads="1"/>
            </p:cNvSpPr>
            <p:nvPr/>
          </p:nvSpPr>
          <p:spPr bwMode="auto">
            <a:xfrm>
              <a:off x="430" y="1978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50" name="Rectangle 442"/>
            <p:cNvSpPr>
              <a:spLocks noChangeArrowheads="1"/>
            </p:cNvSpPr>
            <p:nvPr/>
          </p:nvSpPr>
          <p:spPr bwMode="auto">
            <a:xfrm>
              <a:off x="476" y="1978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51" name="Rectangle 443"/>
            <p:cNvSpPr>
              <a:spLocks noChangeArrowheads="1"/>
            </p:cNvSpPr>
            <p:nvPr/>
          </p:nvSpPr>
          <p:spPr bwMode="auto">
            <a:xfrm>
              <a:off x="521" y="1978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52" name="Rectangle 444"/>
            <p:cNvSpPr>
              <a:spLocks noChangeArrowheads="1"/>
            </p:cNvSpPr>
            <p:nvPr/>
          </p:nvSpPr>
          <p:spPr bwMode="auto">
            <a:xfrm>
              <a:off x="567" y="19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53" name="Rectangle 445"/>
            <p:cNvSpPr>
              <a:spLocks noChangeArrowheads="1"/>
            </p:cNvSpPr>
            <p:nvPr/>
          </p:nvSpPr>
          <p:spPr bwMode="auto">
            <a:xfrm>
              <a:off x="612" y="19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54" name="Rectangle 446"/>
            <p:cNvSpPr>
              <a:spLocks noChangeArrowheads="1"/>
            </p:cNvSpPr>
            <p:nvPr/>
          </p:nvSpPr>
          <p:spPr bwMode="auto">
            <a:xfrm>
              <a:off x="657" y="19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55" name="Rectangle 447"/>
            <p:cNvSpPr>
              <a:spLocks noChangeArrowheads="1"/>
            </p:cNvSpPr>
            <p:nvPr/>
          </p:nvSpPr>
          <p:spPr bwMode="auto">
            <a:xfrm>
              <a:off x="703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56" name="Rectangle 448"/>
            <p:cNvSpPr>
              <a:spLocks noChangeArrowheads="1"/>
            </p:cNvSpPr>
            <p:nvPr/>
          </p:nvSpPr>
          <p:spPr bwMode="auto">
            <a:xfrm>
              <a:off x="748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57" name="Rectangle 449"/>
            <p:cNvSpPr>
              <a:spLocks noChangeArrowheads="1"/>
            </p:cNvSpPr>
            <p:nvPr/>
          </p:nvSpPr>
          <p:spPr bwMode="auto">
            <a:xfrm>
              <a:off x="794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58" name="Rectangle 450"/>
            <p:cNvSpPr>
              <a:spLocks noChangeArrowheads="1"/>
            </p:cNvSpPr>
            <p:nvPr/>
          </p:nvSpPr>
          <p:spPr bwMode="auto">
            <a:xfrm>
              <a:off x="839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59" name="Rectangle 451"/>
            <p:cNvSpPr>
              <a:spLocks noChangeArrowheads="1"/>
            </p:cNvSpPr>
            <p:nvPr/>
          </p:nvSpPr>
          <p:spPr bwMode="auto">
            <a:xfrm>
              <a:off x="884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60" name="Rectangle 452"/>
            <p:cNvSpPr>
              <a:spLocks noChangeArrowheads="1"/>
            </p:cNvSpPr>
            <p:nvPr/>
          </p:nvSpPr>
          <p:spPr bwMode="auto">
            <a:xfrm>
              <a:off x="930" y="1978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61" name="Rectangle 453"/>
            <p:cNvSpPr>
              <a:spLocks noChangeArrowheads="1"/>
            </p:cNvSpPr>
            <p:nvPr/>
          </p:nvSpPr>
          <p:spPr bwMode="auto">
            <a:xfrm>
              <a:off x="975" y="19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62" name="Rectangle 454"/>
            <p:cNvSpPr>
              <a:spLocks noChangeArrowheads="1"/>
            </p:cNvSpPr>
            <p:nvPr/>
          </p:nvSpPr>
          <p:spPr bwMode="auto">
            <a:xfrm>
              <a:off x="1021" y="197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63" name="Rectangle 455"/>
            <p:cNvSpPr>
              <a:spLocks noChangeArrowheads="1"/>
            </p:cNvSpPr>
            <p:nvPr/>
          </p:nvSpPr>
          <p:spPr bwMode="auto">
            <a:xfrm>
              <a:off x="1065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64" name="Rectangle 456"/>
            <p:cNvSpPr>
              <a:spLocks noChangeArrowheads="1"/>
            </p:cNvSpPr>
            <p:nvPr/>
          </p:nvSpPr>
          <p:spPr bwMode="auto">
            <a:xfrm>
              <a:off x="1110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65" name="Rectangle 457"/>
            <p:cNvSpPr>
              <a:spLocks noChangeArrowheads="1"/>
            </p:cNvSpPr>
            <p:nvPr/>
          </p:nvSpPr>
          <p:spPr bwMode="auto">
            <a:xfrm>
              <a:off x="1156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66" name="Rectangle 458"/>
            <p:cNvSpPr>
              <a:spLocks noChangeArrowheads="1"/>
            </p:cNvSpPr>
            <p:nvPr/>
          </p:nvSpPr>
          <p:spPr bwMode="auto">
            <a:xfrm>
              <a:off x="1201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67" name="Rectangle 459"/>
            <p:cNvSpPr>
              <a:spLocks noChangeArrowheads="1"/>
            </p:cNvSpPr>
            <p:nvPr/>
          </p:nvSpPr>
          <p:spPr bwMode="auto">
            <a:xfrm>
              <a:off x="1247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68" name="Rectangle 460"/>
            <p:cNvSpPr>
              <a:spLocks noChangeArrowheads="1"/>
            </p:cNvSpPr>
            <p:nvPr/>
          </p:nvSpPr>
          <p:spPr bwMode="auto">
            <a:xfrm>
              <a:off x="1292" y="1978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69" name="Rectangle 461"/>
            <p:cNvSpPr>
              <a:spLocks noChangeArrowheads="1"/>
            </p:cNvSpPr>
            <p:nvPr/>
          </p:nvSpPr>
          <p:spPr bwMode="auto">
            <a:xfrm>
              <a:off x="113" y="1933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70" name="Rectangle 462"/>
            <p:cNvSpPr>
              <a:spLocks noChangeArrowheads="1"/>
            </p:cNvSpPr>
            <p:nvPr/>
          </p:nvSpPr>
          <p:spPr bwMode="auto">
            <a:xfrm>
              <a:off x="158" y="1933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71" name="Rectangle 463"/>
            <p:cNvSpPr>
              <a:spLocks noChangeArrowheads="1"/>
            </p:cNvSpPr>
            <p:nvPr/>
          </p:nvSpPr>
          <p:spPr bwMode="auto">
            <a:xfrm>
              <a:off x="203" y="1933"/>
              <a:ext cx="45" cy="4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72" name="Rectangle 464"/>
            <p:cNvSpPr>
              <a:spLocks noChangeArrowheads="1"/>
            </p:cNvSpPr>
            <p:nvPr/>
          </p:nvSpPr>
          <p:spPr bwMode="auto">
            <a:xfrm>
              <a:off x="249" y="1933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73" name="Rectangle 465"/>
            <p:cNvSpPr>
              <a:spLocks noChangeArrowheads="1"/>
            </p:cNvSpPr>
            <p:nvPr/>
          </p:nvSpPr>
          <p:spPr bwMode="auto">
            <a:xfrm>
              <a:off x="294" y="1933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74" name="Rectangle 466"/>
            <p:cNvSpPr>
              <a:spLocks noChangeArrowheads="1"/>
            </p:cNvSpPr>
            <p:nvPr/>
          </p:nvSpPr>
          <p:spPr bwMode="auto">
            <a:xfrm>
              <a:off x="340" y="1933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75" name="Rectangle 467"/>
            <p:cNvSpPr>
              <a:spLocks noChangeArrowheads="1"/>
            </p:cNvSpPr>
            <p:nvPr/>
          </p:nvSpPr>
          <p:spPr bwMode="auto">
            <a:xfrm>
              <a:off x="385" y="1933"/>
              <a:ext cx="45" cy="4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76" name="Rectangle 468"/>
            <p:cNvSpPr>
              <a:spLocks noChangeArrowheads="1"/>
            </p:cNvSpPr>
            <p:nvPr/>
          </p:nvSpPr>
          <p:spPr bwMode="auto">
            <a:xfrm>
              <a:off x="430" y="1933"/>
              <a:ext cx="45" cy="4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77" name="Rectangle 469"/>
            <p:cNvSpPr>
              <a:spLocks noChangeArrowheads="1"/>
            </p:cNvSpPr>
            <p:nvPr/>
          </p:nvSpPr>
          <p:spPr bwMode="auto">
            <a:xfrm>
              <a:off x="476" y="1933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78" name="Rectangle 470"/>
            <p:cNvSpPr>
              <a:spLocks noChangeArrowheads="1"/>
            </p:cNvSpPr>
            <p:nvPr/>
          </p:nvSpPr>
          <p:spPr bwMode="auto">
            <a:xfrm>
              <a:off x="521" y="1933"/>
              <a:ext cx="45" cy="45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79" name="Rectangle 471"/>
            <p:cNvSpPr>
              <a:spLocks noChangeArrowheads="1"/>
            </p:cNvSpPr>
            <p:nvPr/>
          </p:nvSpPr>
          <p:spPr bwMode="auto">
            <a:xfrm>
              <a:off x="567" y="193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80" name="Rectangle 472"/>
            <p:cNvSpPr>
              <a:spLocks noChangeArrowheads="1"/>
            </p:cNvSpPr>
            <p:nvPr/>
          </p:nvSpPr>
          <p:spPr bwMode="auto">
            <a:xfrm>
              <a:off x="612" y="193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81" name="Rectangle 473"/>
            <p:cNvSpPr>
              <a:spLocks noChangeArrowheads="1"/>
            </p:cNvSpPr>
            <p:nvPr/>
          </p:nvSpPr>
          <p:spPr bwMode="auto">
            <a:xfrm>
              <a:off x="657" y="193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82" name="Rectangle 474"/>
            <p:cNvSpPr>
              <a:spLocks noChangeArrowheads="1"/>
            </p:cNvSpPr>
            <p:nvPr/>
          </p:nvSpPr>
          <p:spPr bwMode="auto">
            <a:xfrm>
              <a:off x="703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83" name="Rectangle 475"/>
            <p:cNvSpPr>
              <a:spLocks noChangeArrowheads="1"/>
            </p:cNvSpPr>
            <p:nvPr/>
          </p:nvSpPr>
          <p:spPr bwMode="auto">
            <a:xfrm>
              <a:off x="748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84" name="Rectangle 476"/>
            <p:cNvSpPr>
              <a:spLocks noChangeArrowheads="1"/>
            </p:cNvSpPr>
            <p:nvPr/>
          </p:nvSpPr>
          <p:spPr bwMode="auto">
            <a:xfrm>
              <a:off x="794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85" name="Rectangle 477"/>
            <p:cNvSpPr>
              <a:spLocks noChangeArrowheads="1"/>
            </p:cNvSpPr>
            <p:nvPr/>
          </p:nvSpPr>
          <p:spPr bwMode="auto">
            <a:xfrm>
              <a:off x="839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86" name="Rectangle 478"/>
            <p:cNvSpPr>
              <a:spLocks noChangeArrowheads="1"/>
            </p:cNvSpPr>
            <p:nvPr/>
          </p:nvSpPr>
          <p:spPr bwMode="auto">
            <a:xfrm>
              <a:off x="884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87" name="Rectangle 479"/>
            <p:cNvSpPr>
              <a:spLocks noChangeArrowheads="1"/>
            </p:cNvSpPr>
            <p:nvPr/>
          </p:nvSpPr>
          <p:spPr bwMode="auto">
            <a:xfrm>
              <a:off x="930" y="1933"/>
              <a:ext cx="45" cy="45"/>
            </a:xfrm>
            <a:prstGeom prst="rect">
              <a:avLst/>
            </a:prstGeom>
            <a:solidFill>
              <a:srgbClr val="77777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88" name="Rectangle 480"/>
            <p:cNvSpPr>
              <a:spLocks noChangeArrowheads="1"/>
            </p:cNvSpPr>
            <p:nvPr/>
          </p:nvSpPr>
          <p:spPr bwMode="auto">
            <a:xfrm>
              <a:off x="975" y="193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89" name="Rectangle 481"/>
            <p:cNvSpPr>
              <a:spLocks noChangeArrowheads="1"/>
            </p:cNvSpPr>
            <p:nvPr/>
          </p:nvSpPr>
          <p:spPr bwMode="auto">
            <a:xfrm>
              <a:off x="1021" y="193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90" name="Rectangle 482"/>
            <p:cNvSpPr>
              <a:spLocks noChangeArrowheads="1"/>
            </p:cNvSpPr>
            <p:nvPr/>
          </p:nvSpPr>
          <p:spPr bwMode="auto">
            <a:xfrm>
              <a:off x="1065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91" name="Rectangle 483"/>
            <p:cNvSpPr>
              <a:spLocks noChangeArrowheads="1"/>
            </p:cNvSpPr>
            <p:nvPr/>
          </p:nvSpPr>
          <p:spPr bwMode="auto">
            <a:xfrm>
              <a:off x="1110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92" name="Rectangle 484"/>
            <p:cNvSpPr>
              <a:spLocks noChangeArrowheads="1"/>
            </p:cNvSpPr>
            <p:nvPr/>
          </p:nvSpPr>
          <p:spPr bwMode="auto">
            <a:xfrm>
              <a:off x="1156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93" name="Rectangle 485"/>
            <p:cNvSpPr>
              <a:spLocks noChangeArrowheads="1"/>
            </p:cNvSpPr>
            <p:nvPr/>
          </p:nvSpPr>
          <p:spPr bwMode="auto">
            <a:xfrm>
              <a:off x="1201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94" name="Rectangle 486"/>
            <p:cNvSpPr>
              <a:spLocks noChangeArrowheads="1"/>
            </p:cNvSpPr>
            <p:nvPr/>
          </p:nvSpPr>
          <p:spPr bwMode="auto">
            <a:xfrm>
              <a:off x="1247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9095" name="Rectangle 487"/>
            <p:cNvSpPr>
              <a:spLocks noChangeArrowheads="1"/>
            </p:cNvSpPr>
            <p:nvPr/>
          </p:nvSpPr>
          <p:spPr bwMode="auto">
            <a:xfrm>
              <a:off x="1292" y="1933"/>
              <a:ext cx="45" cy="45"/>
            </a:xfrm>
            <a:prstGeom prst="rect">
              <a:avLst/>
            </a:prstGeom>
            <a:solidFill>
              <a:srgbClr val="4D4D4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69097" name="Rectangle 489"/>
          <p:cNvSpPr>
            <a:spLocks noChangeArrowheads="1"/>
          </p:cNvSpPr>
          <p:nvPr/>
        </p:nvSpPr>
        <p:spPr bwMode="auto">
          <a:xfrm>
            <a:off x="2374900" y="1701800"/>
            <a:ext cx="71438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098" name="Rectangle 490"/>
          <p:cNvSpPr>
            <a:spLocks noChangeArrowheads="1"/>
          </p:cNvSpPr>
          <p:nvPr/>
        </p:nvSpPr>
        <p:spPr bwMode="auto">
          <a:xfrm>
            <a:off x="2446338" y="1701800"/>
            <a:ext cx="71437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099" name="Rectangle 491"/>
          <p:cNvSpPr>
            <a:spLocks noChangeArrowheads="1"/>
          </p:cNvSpPr>
          <p:nvPr/>
        </p:nvSpPr>
        <p:spPr bwMode="auto">
          <a:xfrm>
            <a:off x="2517775" y="1701800"/>
            <a:ext cx="71438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00" name="Rectangle 492"/>
          <p:cNvSpPr>
            <a:spLocks noChangeArrowheads="1"/>
          </p:cNvSpPr>
          <p:nvPr/>
        </p:nvSpPr>
        <p:spPr bwMode="auto">
          <a:xfrm>
            <a:off x="2590800" y="1701800"/>
            <a:ext cx="71438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01" name="Rectangle 493"/>
          <p:cNvSpPr>
            <a:spLocks noChangeArrowheads="1"/>
          </p:cNvSpPr>
          <p:nvPr/>
        </p:nvSpPr>
        <p:spPr bwMode="auto">
          <a:xfrm>
            <a:off x="2662238" y="1701800"/>
            <a:ext cx="71437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02" name="Rectangle 494"/>
          <p:cNvSpPr>
            <a:spLocks noChangeArrowheads="1"/>
          </p:cNvSpPr>
          <p:nvPr/>
        </p:nvSpPr>
        <p:spPr bwMode="auto">
          <a:xfrm>
            <a:off x="2735263" y="1701800"/>
            <a:ext cx="71437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03" name="Rectangle 495"/>
          <p:cNvSpPr>
            <a:spLocks noChangeArrowheads="1"/>
          </p:cNvSpPr>
          <p:nvPr/>
        </p:nvSpPr>
        <p:spPr bwMode="auto">
          <a:xfrm>
            <a:off x="2806700" y="1701800"/>
            <a:ext cx="71438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04" name="Rectangle 496"/>
          <p:cNvSpPr>
            <a:spLocks noChangeArrowheads="1"/>
          </p:cNvSpPr>
          <p:nvPr/>
        </p:nvSpPr>
        <p:spPr bwMode="auto">
          <a:xfrm>
            <a:off x="2878138" y="1701800"/>
            <a:ext cx="71437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05" name="Rectangle 497"/>
          <p:cNvSpPr>
            <a:spLocks noChangeArrowheads="1"/>
          </p:cNvSpPr>
          <p:nvPr/>
        </p:nvSpPr>
        <p:spPr bwMode="auto">
          <a:xfrm>
            <a:off x="2951163" y="17018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06" name="Rectangle 498"/>
          <p:cNvSpPr>
            <a:spLocks noChangeArrowheads="1"/>
          </p:cNvSpPr>
          <p:nvPr/>
        </p:nvSpPr>
        <p:spPr bwMode="auto">
          <a:xfrm>
            <a:off x="3022600" y="17018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07" name="Rectangle 499"/>
          <p:cNvSpPr>
            <a:spLocks noChangeArrowheads="1"/>
          </p:cNvSpPr>
          <p:nvPr/>
        </p:nvSpPr>
        <p:spPr bwMode="auto">
          <a:xfrm>
            <a:off x="3095625" y="17018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08" name="Rectangle 500"/>
          <p:cNvSpPr>
            <a:spLocks noChangeArrowheads="1"/>
          </p:cNvSpPr>
          <p:nvPr/>
        </p:nvSpPr>
        <p:spPr bwMode="auto">
          <a:xfrm>
            <a:off x="3167063" y="17018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09" name="Rectangle 501"/>
          <p:cNvSpPr>
            <a:spLocks noChangeArrowheads="1"/>
          </p:cNvSpPr>
          <p:nvPr/>
        </p:nvSpPr>
        <p:spPr bwMode="auto">
          <a:xfrm>
            <a:off x="3238500" y="17018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10" name="Rectangle 502"/>
          <p:cNvSpPr>
            <a:spLocks noChangeArrowheads="1"/>
          </p:cNvSpPr>
          <p:nvPr/>
        </p:nvSpPr>
        <p:spPr bwMode="auto">
          <a:xfrm>
            <a:off x="3311525" y="17018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11" name="Rectangle 503"/>
          <p:cNvSpPr>
            <a:spLocks noChangeArrowheads="1"/>
          </p:cNvSpPr>
          <p:nvPr/>
        </p:nvSpPr>
        <p:spPr bwMode="auto">
          <a:xfrm>
            <a:off x="3382963" y="17018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12" name="Rectangle 504"/>
          <p:cNvSpPr>
            <a:spLocks noChangeArrowheads="1"/>
          </p:cNvSpPr>
          <p:nvPr/>
        </p:nvSpPr>
        <p:spPr bwMode="auto">
          <a:xfrm>
            <a:off x="3455988" y="17018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13" name="Rectangle 505"/>
          <p:cNvSpPr>
            <a:spLocks noChangeArrowheads="1"/>
          </p:cNvSpPr>
          <p:nvPr/>
        </p:nvSpPr>
        <p:spPr bwMode="auto">
          <a:xfrm>
            <a:off x="3527425" y="17018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14" name="Rectangle 506"/>
          <p:cNvSpPr>
            <a:spLocks noChangeArrowheads="1"/>
          </p:cNvSpPr>
          <p:nvPr/>
        </p:nvSpPr>
        <p:spPr bwMode="auto">
          <a:xfrm>
            <a:off x="3598863" y="17018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15" name="Rectangle 507"/>
          <p:cNvSpPr>
            <a:spLocks noChangeArrowheads="1"/>
          </p:cNvSpPr>
          <p:nvPr/>
        </p:nvSpPr>
        <p:spPr bwMode="auto">
          <a:xfrm>
            <a:off x="3671888" y="17018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16" name="Rectangle 508"/>
          <p:cNvSpPr>
            <a:spLocks noChangeArrowheads="1"/>
          </p:cNvSpPr>
          <p:nvPr/>
        </p:nvSpPr>
        <p:spPr bwMode="auto">
          <a:xfrm>
            <a:off x="3743325" y="17018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17" name="Rectangle 509"/>
          <p:cNvSpPr>
            <a:spLocks noChangeArrowheads="1"/>
          </p:cNvSpPr>
          <p:nvPr/>
        </p:nvSpPr>
        <p:spPr bwMode="auto">
          <a:xfrm>
            <a:off x="3816350" y="17018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18" name="Rectangle 510"/>
          <p:cNvSpPr>
            <a:spLocks noChangeArrowheads="1"/>
          </p:cNvSpPr>
          <p:nvPr/>
        </p:nvSpPr>
        <p:spPr bwMode="auto">
          <a:xfrm>
            <a:off x="3887788" y="17018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19" name="Rectangle 511"/>
          <p:cNvSpPr>
            <a:spLocks noChangeArrowheads="1"/>
          </p:cNvSpPr>
          <p:nvPr/>
        </p:nvSpPr>
        <p:spPr bwMode="auto">
          <a:xfrm>
            <a:off x="3959225" y="17018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20" name="Rectangle 512"/>
          <p:cNvSpPr>
            <a:spLocks noChangeArrowheads="1"/>
          </p:cNvSpPr>
          <p:nvPr/>
        </p:nvSpPr>
        <p:spPr bwMode="auto">
          <a:xfrm>
            <a:off x="4032250" y="17018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21" name="Rectangle 513"/>
          <p:cNvSpPr>
            <a:spLocks noChangeArrowheads="1"/>
          </p:cNvSpPr>
          <p:nvPr/>
        </p:nvSpPr>
        <p:spPr bwMode="auto">
          <a:xfrm>
            <a:off x="4102100" y="17018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22" name="Rectangle 514"/>
          <p:cNvSpPr>
            <a:spLocks noChangeArrowheads="1"/>
          </p:cNvSpPr>
          <p:nvPr/>
        </p:nvSpPr>
        <p:spPr bwMode="auto">
          <a:xfrm>
            <a:off x="4175125" y="17018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23" name="Rectangle 515"/>
          <p:cNvSpPr>
            <a:spLocks noChangeArrowheads="1"/>
          </p:cNvSpPr>
          <p:nvPr/>
        </p:nvSpPr>
        <p:spPr bwMode="auto">
          <a:xfrm>
            <a:off x="4246563" y="17018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24" name="Rectangle 516"/>
          <p:cNvSpPr>
            <a:spLocks noChangeArrowheads="1"/>
          </p:cNvSpPr>
          <p:nvPr/>
        </p:nvSpPr>
        <p:spPr bwMode="auto">
          <a:xfrm>
            <a:off x="2374900" y="1628775"/>
            <a:ext cx="71438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25" name="Rectangle 517"/>
          <p:cNvSpPr>
            <a:spLocks noChangeArrowheads="1"/>
          </p:cNvSpPr>
          <p:nvPr/>
        </p:nvSpPr>
        <p:spPr bwMode="auto">
          <a:xfrm>
            <a:off x="2446338" y="1628775"/>
            <a:ext cx="71437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26" name="Rectangle 518"/>
          <p:cNvSpPr>
            <a:spLocks noChangeArrowheads="1"/>
          </p:cNvSpPr>
          <p:nvPr/>
        </p:nvSpPr>
        <p:spPr bwMode="auto">
          <a:xfrm>
            <a:off x="2517775" y="1628775"/>
            <a:ext cx="71438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27" name="Rectangle 519"/>
          <p:cNvSpPr>
            <a:spLocks noChangeArrowheads="1"/>
          </p:cNvSpPr>
          <p:nvPr/>
        </p:nvSpPr>
        <p:spPr bwMode="auto">
          <a:xfrm>
            <a:off x="2590800" y="1628775"/>
            <a:ext cx="71438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28" name="Rectangle 520"/>
          <p:cNvSpPr>
            <a:spLocks noChangeArrowheads="1"/>
          </p:cNvSpPr>
          <p:nvPr/>
        </p:nvSpPr>
        <p:spPr bwMode="auto">
          <a:xfrm>
            <a:off x="2662238" y="1628775"/>
            <a:ext cx="71437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29" name="Rectangle 521"/>
          <p:cNvSpPr>
            <a:spLocks noChangeArrowheads="1"/>
          </p:cNvSpPr>
          <p:nvPr/>
        </p:nvSpPr>
        <p:spPr bwMode="auto">
          <a:xfrm>
            <a:off x="2735263" y="1628775"/>
            <a:ext cx="71437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30" name="Rectangle 522"/>
          <p:cNvSpPr>
            <a:spLocks noChangeArrowheads="1"/>
          </p:cNvSpPr>
          <p:nvPr/>
        </p:nvSpPr>
        <p:spPr bwMode="auto">
          <a:xfrm>
            <a:off x="2806700" y="1628775"/>
            <a:ext cx="71438" cy="71438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31" name="Rectangle 523"/>
          <p:cNvSpPr>
            <a:spLocks noChangeArrowheads="1"/>
          </p:cNvSpPr>
          <p:nvPr/>
        </p:nvSpPr>
        <p:spPr bwMode="auto">
          <a:xfrm>
            <a:off x="2878138" y="1628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32" name="Rectangle 524"/>
          <p:cNvSpPr>
            <a:spLocks noChangeArrowheads="1"/>
          </p:cNvSpPr>
          <p:nvPr/>
        </p:nvSpPr>
        <p:spPr bwMode="auto">
          <a:xfrm>
            <a:off x="2951163" y="1628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33" name="Rectangle 525"/>
          <p:cNvSpPr>
            <a:spLocks noChangeArrowheads="1"/>
          </p:cNvSpPr>
          <p:nvPr/>
        </p:nvSpPr>
        <p:spPr bwMode="auto">
          <a:xfrm>
            <a:off x="3022600" y="1628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34" name="Rectangle 526"/>
          <p:cNvSpPr>
            <a:spLocks noChangeArrowheads="1"/>
          </p:cNvSpPr>
          <p:nvPr/>
        </p:nvSpPr>
        <p:spPr bwMode="auto">
          <a:xfrm>
            <a:off x="3095625" y="1628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35" name="Rectangle 527"/>
          <p:cNvSpPr>
            <a:spLocks noChangeArrowheads="1"/>
          </p:cNvSpPr>
          <p:nvPr/>
        </p:nvSpPr>
        <p:spPr bwMode="auto">
          <a:xfrm>
            <a:off x="3167063" y="1628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36" name="Rectangle 528"/>
          <p:cNvSpPr>
            <a:spLocks noChangeArrowheads="1"/>
          </p:cNvSpPr>
          <p:nvPr/>
        </p:nvSpPr>
        <p:spPr bwMode="auto">
          <a:xfrm>
            <a:off x="3238500" y="1628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37" name="Rectangle 529"/>
          <p:cNvSpPr>
            <a:spLocks noChangeArrowheads="1"/>
          </p:cNvSpPr>
          <p:nvPr/>
        </p:nvSpPr>
        <p:spPr bwMode="auto">
          <a:xfrm>
            <a:off x="3311525" y="1628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38" name="Rectangle 530"/>
          <p:cNvSpPr>
            <a:spLocks noChangeArrowheads="1"/>
          </p:cNvSpPr>
          <p:nvPr/>
        </p:nvSpPr>
        <p:spPr bwMode="auto">
          <a:xfrm>
            <a:off x="3382963" y="1628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39" name="Rectangle 531"/>
          <p:cNvSpPr>
            <a:spLocks noChangeArrowheads="1"/>
          </p:cNvSpPr>
          <p:nvPr/>
        </p:nvSpPr>
        <p:spPr bwMode="auto">
          <a:xfrm>
            <a:off x="3455988" y="1628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40" name="Rectangle 532"/>
          <p:cNvSpPr>
            <a:spLocks noChangeArrowheads="1"/>
          </p:cNvSpPr>
          <p:nvPr/>
        </p:nvSpPr>
        <p:spPr bwMode="auto">
          <a:xfrm>
            <a:off x="3527425" y="1628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41" name="Rectangle 533"/>
          <p:cNvSpPr>
            <a:spLocks noChangeArrowheads="1"/>
          </p:cNvSpPr>
          <p:nvPr/>
        </p:nvSpPr>
        <p:spPr bwMode="auto">
          <a:xfrm>
            <a:off x="3598863" y="1628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42" name="Rectangle 534"/>
          <p:cNvSpPr>
            <a:spLocks noChangeArrowheads="1"/>
          </p:cNvSpPr>
          <p:nvPr/>
        </p:nvSpPr>
        <p:spPr bwMode="auto">
          <a:xfrm>
            <a:off x="3671888" y="1628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43" name="Rectangle 535"/>
          <p:cNvSpPr>
            <a:spLocks noChangeArrowheads="1"/>
          </p:cNvSpPr>
          <p:nvPr/>
        </p:nvSpPr>
        <p:spPr bwMode="auto">
          <a:xfrm>
            <a:off x="3743325" y="1628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44" name="Rectangle 536"/>
          <p:cNvSpPr>
            <a:spLocks noChangeArrowheads="1"/>
          </p:cNvSpPr>
          <p:nvPr/>
        </p:nvSpPr>
        <p:spPr bwMode="auto">
          <a:xfrm>
            <a:off x="3816350" y="1628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45" name="Rectangle 537"/>
          <p:cNvSpPr>
            <a:spLocks noChangeArrowheads="1"/>
          </p:cNvSpPr>
          <p:nvPr/>
        </p:nvSpPr>
        <p:spPr bwMode="auto">
          <a:xfrm>
            <a:off x="3887788" y="1628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46" name="Rectangle 538"/>
          <p:cNvSpPr>
            <a:spLocks noChangeArrowheads="1"/>
          </p:cNvSpPr>
          <p:nvPr/>
        </p:nvSpPr>
        <p:spPr bwMode="auto">
          <a:xfrm>
            <a:off x="3959225" y="1628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47" name="Rectangle 539"/>
          <p:cNvSpPr>
            <a:spLocks noChangeArrowheads="1"/>
          </p:cNvSpPr>
          <p:nvPr/>
        </p:nvSpPr>
        <p:spPr bwMode="auto">
          <a:xfrm>
            <a:off x="4032250" y="1628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48" name="Rectangle 540"/>
          <p:cNvSpPr>
            <a:spLocks noChangeArrowheads="1"/>
          </p:cNvSpPr>
          <p:nvPr/>
        </p:nvSpPr>
        <p:spPr bwMode="auto">
          <a:xfrm>
            <a:off x="4102100" y="1628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49" name="Rectangle 541"/>
          <p:cNvSpPr>
            <a:spLocks noChangeArrowheads="1"/>
          </p:cNvSpPr>
          <p:nvPr/>
        </p:nvSpPr>
        <p:spPr bwMode="auto">
          <a:xfrm>
            <a:off x="4175125" y="1628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50" name="Rectangle 542"/>
          <p:cNvSpPr>
            <a:spLocks noChangeArrowheads="1"/>
          </p:cNvSpPr>
          <p:nvPr/>
        </p:nvSpPr>
        <p:spPr bwMode="auto">
          <a:xfrm>
            <a:off x="4246563" y="1628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51" name="Rectangle 543"/>
          <p:cNvSpPr>
            <a:spLocks noChangeArrowheads="1"/>
          </p:cNvSpPr>
          <p:nvPr/>
        </p:nvSpPr>
        <p:spPr bwMode="auto">
          <a:xfrm>
            <a:off x="2374900" y="1557338"/>
            <a:ext cx="71438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52" name="Rectangle 544"/>
          <p:cNvSpPr>
            <a:spLocks noChangeArrowheads="1"/>
          </p:cNvSpPr>
          <p:nvPr/>
        </p:nvSpPr>
        <p:spPr bwMode="auto">
          <a:xfrm>
            <a:off x="2446338" y="1557338"/>
            <a:ext cx="71437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53" name="Rectangle 545"/>
          <p:cNvSpPr>
            <a:spLocks noChangeArrowheads="1"/>
          </p:cNvSpPr>
          <p:nvPr/>
        </p:nvSpPr>
        <p:spPr bwMode="auto">
          <a:xfrm>
            <a:off x="2517775" y="1557338"/>
            <a:ext cx="71438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54" name="Rectangle 546"/>
          <p:cNvSpPr>
            <a:spLocks noChangeArrowheads="1"/>
          </p:cNvSpPr>
          <p:nvPr/>
        </p:nvSpPr>
        <p:spPr bwMode="auto">
          <a:xfrm>
            <a:off x="2590800" y="1557338"/>
            <a:ext cx="71438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55" name="Rectangle 547"/>
          <p:cNvSpPr>
            <a:spLocks noChangeArrowheads="1"/>
          </p:cNvSpPr>
          <p:nvPr/>
        </p:nvSpPr>
        <p:spPr bwMode="auto">
          <a:xfrm>
            <a:off x="2662238" y="1557338"/>
            <a:ext cx="71437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56" name="Rectangle 548"/>
          <p:cNvSpPr>
            <a:spLocks noChangeArrowheads="1"/>
          </p:cNvSpPr>
          <p:nvPr/>
        </p:nvSpPr>
        <p:spPr bwMode="auto">
          <a:xfrm>
            <a:off x="2735263" y="1557338"/>
            <a:ext cx="71437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57" name="Rectangle 549"/>
          <p:cNvSpPr>
            <a:spLocks noChangeArrowheads="1"/>
          </p:cNvSpPr>
          <p:nvPr/>
        </p:nvSpPr>
        <p:spPr bwMode="auto">
          <a:xfrm>
            <a:off x="2806700" y="1557338"/>
            <a:ext cx="71438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58" name="Rectangle 550"/>
          <p:cNvSpPr>
            <a:spLocks noChangeArrowheads="1"/>
          </p:cNvSpPr>
          <p:nvPr/>
        </p:nvSpPr>
        <p:spPr bwMode="auto">
          <a:xfrm>
            <a:off x="2878138" y="15573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59" name="Rectangle 551"/>
          <p:cNvSpPr>
            <a:spLocks noChangeArrowheads="1"/>
          </p:cNvSpPr>
          <p:nvPr/>
        </p:nvSpPr>
        <p:spPr bwMode="auto">
          <a:xfrm>
            <a:off x="2951163" y="15573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60" name="Rectangle 552"/>
          <p:cNvSpPr>
            <a:spLocks noChangeArrowheads="1"/>
          </p:cNvSpPr>
          <p:nvPr/>
        </p:nvSpPr>
        <p:spPr bwMode="auto">
          <a:xfrm>
            <a:off x="3022600" y="15573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61" name="Rectangle 553"/>
          <p:cNvSpPr>
            <a:spLocks noChangeArrowheads="1"/>
          </p:cNvSpPr>
          <p:nvPr/>
        </p:nvSpPr>
        <p:spPr bwMode="auto">
          <a:xfrm>
            <a:off x="3095625" y="15573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62" name="Rectangle 554"/>
          <p:cNvSpPr>
            <a:spLocks noChangeArrowheads="1"/>
          </p:cNvSpPr>
          <p:nvPr/>
        </p:nvSpPr>
        <p:spPr bwMode="auto">
          <a:xfrm>
            <a:off x="3167063" y="15573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63" name="Rectangle 555"/>
          <p:cNvSpPr>
            <a:spLocks noChangeArrowheads="1"/>
          </p:cNvSpPr>
          <p:nvPr/>
        </p:nvSpPr>
        <p:spPr bwMode="auto">
          <a:xfrm>
            <a:off x="3238500" y="15573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64" name="Rectangle 556"/>
          <p:cNvSpPr>
            <a:spLocks noChangeArrowheads="1"/>
          </p:cNvSpPr>
          <p:nvPr/>
        </p:nvSpPr>
        <p:spPr bwMode="auto">
          <a:xfrm>
            <a:off x="3311525" y="15573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65" name="Rectangle 557"/>
          <p:cNvSpPr>
            <a:spLocks noChangeArrowheads="1"/>
          </p:cNvSpPr>
          <p:nvPr/>
        </p:nvSpPr>
        <p:spPr bwMode="auto">
          <a:xfrm>
            <a:off x="3382963" y="15573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66" name="Rectangle 558"/>
          <p:cNvSpPr>
            <a:spLocks noChangeArrowheads="1"/>
          </p:cNvSpPr>
          <p:nvPr/>
        </p:nvSpPr>
        <p:spPr bwMode="auto">
          <a:xfrm>
            <a:off x="3455988" y="15573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67" name="Rectangle 559"/>
          <p:cNvSpPr>
            <a:spLocks noChangeArrowheads="1"/>
          </p:cNvSpPr>
          <p:nvPr/>
        </p:nvSpPr>
        <p:spPr bwMode="auto">
          <a:xfrm>
            <a:off x="3527425" y="15573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68" name="Rectangle 560"/>
          <p:cNvSpPr>
            <a:spLocks noChangeArrowheads="1"/>
          </p:cNvSpPr>
          <p:nvPr/>
        </p:nvSpPr>
        <p:spPr bwMode="auto">
          <a:xfrm>
            <a:off x="3598863" y="15573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69" name="Rectangle 561"/>
          <p:cNvSpPr>
            <a:spLocks noChangeArrowheads="1"/>
          </p:cNvSpPr>
          <p:nvPr/>
        </p:nvSpPr>
        <p:spPr bwMode="auto">
          <a:xfrm>
            <a:off x="3671888" y="1557338"/>
            <a:ext cx="71437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70" name="Rectangle 562"/>
          <p:cNvSpPr>
            <a:spLocks noChangeArrowheads="1"/>
          </p:cNvSpPr>
          <p:nvPr/>
        </p:nvSpPr>
        <p:spPr bwMode="auto">
          <a:xfrm>
            <a:off x="3743325" y="15573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71" name="Rectangle 563"/>
          <p:cNvSpPr>
            <a:spLocks noChangeArrowheads="1"/>
          </p:cNvSpPr>
          <p:nvPr/>
        </p:nvSpPr>
        <p:spPr bwMode="auto">
          <a:xfrm>
            <a:off x="3816350" y="15573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72" name="Rectangle 564"/>
          <p:cNvSpPr>
            <a:spLocks noChangeArrowheads="1"/>
          </p:cNvSpPr>
          <p:nvPr/>
        </p:nvSpPr>
        <p:spPr bwMode="auto">
          <a:xfrm>
            <a:off x="3887788" y="15573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73" name="Rectangle 565"/>
          <p:cNvSpPr>
            <a:spLocks noChangeArrowheads="1"/>
          </p:cNvSpPr>
          <p:nvPr/>
        </p:nvSpPr>
        <p:spPr bwMode="auto">
          <a:xfrm>
            <a:off x="3959225" y="15573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74" name="Rectangle 566"/>
          <p:cNvSpPr>
            <a:spLocks noChangeArrowheads="1"/>
          </p:cNvSpPr>
          <p:nvPr/>
        </p:nvSpPr>
        <p:spPr bwMode="auto">
          <a:xfrm>
            <a:off x="4032250" y="15573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75" name="Rectangle 567"/>
          <p:cNvSpPr>
            <a:spLocks noChangeArrowheads="1"/>
          </p:cNvSpPr>
          <p:nvPr/>
        </p:nvSpPr>
        <p:spPr bwMode="auto">
          <a:xfrm>
            <a:off x="4102100" y="15573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76" name="Rectangle 568"/>
          <p:cNvSpPr>
            <a:spLocks noChangeArrowheads="1"/>
          </p:cNvSpPr>
          <p:nvPr/>
        </p:nvSpPr>
        <p:spPr bwMode="auto">
          <a:xfrm>
            <a:off x="4175125" y="15573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77" name="Rectangle 569"/>
          <p:cNvSpPr>
            <a:spLocks noChangeArrowheads="1"/>
          </p:cNvSpPr>
          <p:nvPr/>
        </p:nvSpPr>
        <p:spPr bwMode="auto">
          <a:xfrm>
            <a:off x="4246563" y="15573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78" name="Rectangle 570"/>
          <p:cNvSpPr>
            <a:spLocks noChangeArrowheads="1"/>
          </p:cNvSpPr>
          <p:nvPr/>
        </p:nvSpPr>
        <p:spPr bwMode="auto">
          <a:xfrm>
            <a:off x="2374900" y="1484313"/>
            <a:ext cx="71438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79" name="Rectangle 571"/>
          <p:cNvSpPr>
            <a:spLocks noChangeArrowheads="1"/>
          </p:cNvSpPr>
          <p:nvPr/>
        </p:nvSpPr>
        <p:spPr bwMode="auto">
          <a:xfrm>
            <a:off x="2446338" y="1484313"/>
            <a:ext cx="71437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80" name="Rectangle 572"/>
          <p:cNvSpPr>
            <a:spLocks noChangeArrowheads="1"/>
          </p:cNvSpPr>
          <p:nvPr/>
        </p:nvSpPr>
        <p:spPr bwMode="auto">
          <a:xfrm>
            <a:off x="2517775" y="1484313"/>
            <a:ext cx="71438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81" name="Rectangle 573"/>
          <p:cNvSpPr>
            <a:spLocks noChangeArrowheads="1"/>
          </p:cNvSpPr>
          <p:nvPr/>
        </p:nvSpPr>
        <p:spPr bwMode="auto">
          <a:xfrm>
            <a:off x="2590800" y="1484313"/>
            <a:ext cx="71438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82" name="Rectangle 574"/>
          <p:cNvSpPr>
            <a:spLocks noChangeArrowheads="1"/>
          </p:cNvSpPr>
          <p:nvPr/>
        </p:nvSpPr>
        <p:spPr bwMode="auto">
          <a:xfrm>
            <a:off x="2662238" y="1484313"/>
            <a:ext cx="71437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83" name="Rectangle 575"/>
          <p:cNvSpPr>
            <a:spLocks noChangeArrowheads="1"/>
          </p:cNvSpPr>
          <p:nvPr/>
        </p:nvSpPr>
        <p:spPr bwMode="auto">
          <a:xfrm>
            <a:off x="2735263" y="1484313"/>
            <a:ext cx="71437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84" name="Rectangle 576"/>
          <p:cNvSpPr>
            <a:spLocks noChangeArrowheads="1"/>
          </p:cNvSpPr>
          <p:nvPr/>
        </p:nvSpPr>
        <p:spPr bwMode="auto">
          <a:xfrm>
            <a:off x="2806700" y="14843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85" name="Rectangle 577"/>
          <p:cNvSpPr>
            <a:spLocks noChangeArrowheads="1"/>
          </p:cNvSpPr>
          <p:nvPr/>
        </p:nvSpPr>
        <p:spPr bwMode="auto">
          <a:xfrm>
            <a:off x="2878138" y="14843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86" name="Rectangle 578"/>
          <p:cNvSpPr>
            <a:spLocks noChangeArrowheads="1"/>
          </p:cNvSpPr>
          <p:nvPr/>
        </p:nvSpPr>
        <p:spPr bwMode="auto">
          <a:xfrm>
            <a:off x="2951163" y="14859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87" name="Rectangle 579"/>
          <p:cNvSpPr>
            <a:spLocks noChangeArrowheads="1"/>
          </p:cNvSpPr>
          <p:nvPr/>
        </p:nvSpPr>
        <p:spPr bwMode="auto">
          <a:xfrm>
            <a:off x="3022600" y="14859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88" name="Rectangle 580"/>
          <p:cNvSpPr>
            <a:spLocks noChangeArrowheads="1"/>
          </p:cNvSpPr>
          <p:nvPr/>
        </p:nvSpPr>
        <p:spPr bwMode="auto">
          <a:xfrm>
            <a:off x="3095625" y="14859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89" name="Rectangle 581"/>
          <p:cNvSpPr>
            <a:spLocks noChangeArrowheads="1"/>
          </p:cNvSpPr>
          <p:nvPr/>
        </p:nvSpPr>
        <p:spPr bwMode="auto">
          <a:xfrm>
            <a:off x="3167063" y="14859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90" name="Rectangle 582"/>
          <p:cNvSpPr>
            <a:spLocks noChangeArrowheads="1"/>
          </p:cNvSpPr>
          <p:nvPr/>
        </p:nvSpPr>
        <p:spPr bwMode="auto">
          <a:xfrm>
            <a:off x="3238500" y="14859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91" name="Rectangle 583"/>
          <p:cNvSpPr>
            <a:spLocks noChangeArrowheads="1"/>
          </p:cNvSpPr>
          <p:nvPr/>
        </p:nvSpPr>
        <p:spPr bwMode="auto">
          <a:xfrm>
            <a:off x="3311525" y="1484313"/>
            <a:ext cx="71438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92" name="Rectangle 584"/>
          <p:cNvSpPr>
            <a:spLocks noChangeArrowheads="1"/>
          </p:cNvSpPr>
          <p:nvPr/>
        </p:nvSpPr>
        <p:spPr bwMode="auto">
          <a:xfrm>
            <a:off x="3382963" y="1484313"/>
            <a:ext cx="71437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93" name="Rectangle 585"/>
          <p:cNvSpPr>
            <a:spLocks noChangeArrowheads="1"/>
          </p:cNvSpPr>
          <p:nvPr/>
        </p:nvSpPr>
        <p:spPr bwMode="auto">
          <a:xfrm>
            <a:off x="3455988" y="1484313"/>
            <a:ext cx="71437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94" name="Rectangle 586"/>
          <p:cNvSpPr>
            <a:spLocks noChangeArrowheads="1"/>
          </p:cNvSpPr>
          <p:nvPr/>
        </p:nvSpPr>
        <p:spPr bwMode="auto">
          <a:xfrm>
            <a:off x="3527425" y="1484313"/>
            <a:ext cx="71438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95" name="Rectangle 587"/>
          <p:cNvSpPr>
            <a:spLocks noChangeArrowheads="1"/>
          </p:cNvSpPr>
          <p:nvPr/>
        </p:nvSpPr>
        <p:spPr bwMode="auto">
          <a:xfrm>
            <a:off x="3598863" y="1484313"/>
            <a:ext cx="71437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96" name="Rectangle 588"/>
          <p:cNvSpPr>
            <a:spLocks noChangeArrowheads="1"/>
          </p:cNvSpPr>
          <p:nvPr/>
        </p:nvSpPr>
        <p:spPr bwMode="auto">
          <a:xfrm>
            <a:off x="3671888" y="1484313"/>
            <a:ext cx="71437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97" name="Rectangle 589"/>
          <p:cNvSpPr>
            <a:spLocks noChangeArrowheads="1"/>
          </p:cNvSpPr>
          <p:nvPr/>
        </p:nvSpPr>
        <p:spPr bwMode="auto">
          <a:xfrm>
            <a:off x="3743325" y="14843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98" name="Rectangle 590"/>
          <p:cNvSpPr>
            <a:spLocks noChangeArrowheads="1"/>
          </p:cNvSpPr>
          <p:nvPr/>
        </p:nvSpPr>
        <p:spPr bwMode="auto">
          <a:xfrm>
            <a:off x="3816350" y="14843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199" name="Rectangle 591"/>
          <p:cNvSpPr>
            <a:spLocks noChangeArrowheads="1"/>
          </p:cNvSpPr>
          <p:nvPr/>
        </p:nvSpPr>
        <p:spPr bwMode="auto">
          <a:xfrm>
            <a:off x="3887788" y="14843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00" name="Rectangle 592"/>
          <p:cNvSpPr>
            <a:spLocks noChangeArrowheads="1"/>
          </p:cNvSpPr>
          <p:nvPr/>
        </p:nvSpPr>
        <p:spPr bwMode="auto">
          <a:xfrm>
            <a:off x="3959225" y="14843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01" name="Rectangle 593"/>
          <p:cNvSpPr>
            <a:spLocks noChangeArrowheads="1"/>
          </p:cNvSpPr>
          <p:nvPr/>
        </p:nvSpPr>
        <p:spPr bwMode="auto">
          <a:xfrm>
            <a:off x="4032250" y="14843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02" name="Rectangle 594"/>
          <p:cNvSpPr>
            <a:spLocks noChangeArrowheads="1"/>
          </p:cNvSpPr>
          <p:nvPr/>
        </p:nvSpPr>
        <p:spPr bwMode="auto">
          <a:xfrm>
            <a:off x="4103688" y="14843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03" name="Rectangle 595"/>
          <p:cNvSpPr>
            <a:spLocks noChangeArrowheads="1"/>
          </p:cNvSpPr>
          <p:nvPr/>
        </p:nvSpPr>
        <p:spPr bwMode="auto">
          <a:xfrm>
            <a:off x="4176713" y="14843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04" name="Rectangle 596"/>
          <p:cNvSpPr>
            <a:spLocks noChangeArrowheads="1"/>
          </p:cNvSpPr>
          <p:nvPr/>
        </p:nvSpPr>
        <p:spPr bwMode="auto">
          <a:xfrm>
            <a:off x="4248150" y="14843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05" name="Rectangle 597"/>
          <p:cNvSpPr>
            <a:spLocks noChangeArrowheads="1"/>
          </p:cNvSpPr>
          <p:nvPr/>
        </p:nvSpPr>
        <p:spPr bwMode="auto">
          <a:xfrm>
            <a:off x="2374900" y="1414463"/>
            <a:ext cx="71438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06" name="Rectangle 598"/>
          <p:cNvSpPr>
            <a:spLocks noChangeArrowheads="1"/>
          </p:cNvSpPr>
          <p:nvPr/>
        </p:nvSpPr>
        <p:spPr bwMode="auto">
          <a:xfrm>
            <a:off x="2446338" y="1414463"/>
            <a:ext cx="71437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07" name="Rectangle 599"/>
          <p:cNvSpPr>
            <a:spLocks noChangeArrowheads="1"/>
          </p:cNvSpPr>
          <p:nvPr/>
        </p:nvSpPr>
        <p:spPr bwMode="auto">
          <a:xfrm>
            <a:off x="2517775" y="141446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08" name="Rectangle 600"/>
          <p:cNvSpPr>
            <a:spLocks noChangeArrowheads="1"/>
          </p:cNvSpPr>
          <p:nvPr/>
        </p:nvSpPr>
        <p:spPr bwMode="auto">
          <a:xfrm>
            <a:off x="2590800" y="141446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09" name="Rectangle 601"/>
          <p:cNvSpPr>
            <a:spLocks noChangeArrowheads="1"/>
          </p:cNvSpPr>
          <p:nvPr/>
        </p:nvSpPr>
        <p:spPr bwMode="auto">
          <a:xfrm>
            <a:off x="2662238" y="1414463"/>
            <a:ext cx="71437" cy="71437"/>
          </a:xfrm>
          <a:prstGeom prst="rect">
            <a:avLst/>
          </a:prstGeom>
          <a:solidFill>
            <a:srgbClr val="00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10" name="Rectangle 602"/>
          <p:cNvSpPr>
            <a:spLocks noChangeArrowheads="1"/>
          </p:cNvSpPr>
          <p:nvPr/>
        </p:nvSpPr>
        <p:spPr bwMode="auto">
          <a:xfrm>
            <a:off x="2735263" y="141446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11" name="Rectangle 603"/>
          <p:cNvSpPr>
            <a:spLocks noChangeArrowheads="1"/>
          </p:cNvSpPr>
          <p:nvPr/>
        </p:nvSpPr>
        <p:spPr bwMode="auto">
          <a:xfrm>
            <a:off x="2806700" y="141446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12" name="Rectangle 604"/>
          <p:cNvSpPr>
            <a:spLocks noChangeArrowheads="1"/>
          </p:cNvSpPr>
          <p:nvPr/>
        </p:nvSpPr>
        <p:spPr bwMode="auto">
          <a:xfrm>
            <a:off x="2878138" y="141446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13" name="Rectangle 605"/>
          <p:cNvSpPr>
            <a:spLocks noChangeArrowheads="1"/>
          </p:cNvSpPr>
          <p:nvPr/>
        </p:nvSpPr>
        <p:spPr bwMode="auto">
          <a:xfrm>
            <a:off x="2951163" y="141446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14" name="Rectangle 606"/>
          <p:cNvSpPr>
            <a:spLocks noChangeArrowheads="1"/>
          </p:cNvSpPr>
          <p:nvPr/>
        </p:nvSpPr>
        <p:spPr bwMode="auto">
          <a:xfrm>
            <a:off x="3022600" y="141446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15" name="Rectangle 607"/>
          <p:cNvSpPr>
            <a:spLocks noChangeArrowheads="1"/>
          </p:cNvSpPr>
          <p:nvPr/>
        </p:nvSpPr>
        <p:spPr bwMode="auto">
          <a:xfrm>
            <a:off x="3095625" y="141446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16" name="Rectangle 608"/>
          <p:cNvSpPr>
            <a:spLocks noChangeArrowheads="1"/>
          </p:cNvSpPr>
          <p:nvPr/>
        </p:nvSpPr>
        <p:spPr bwMode="auto">
          <a:xfrm>
            <a:off x="3167063" y="141446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17" name="Rectangle 609"/>
          <p:cNvSpPr>
            <a:spLocks noChangeArrowheads="1"/>
          </p:cNvSpPr>
          <p:nvPr/>
        </p:nvSpPr>
        <p:spPr bwMode="auto">
          <a:xfrm>
            <a:off x="3238500" y="141446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18" name="Rectangle 610"/>
          <p:cNvSpPr>
            <a:spLocks noChangeArrowheads="1"/>
          </p:cNvSpPr>
          <p:nvPr/>
        </p:nvSpPr>
        <p:spPr bwMode="auto">
          <a:xfrm>
            <a:off x="3311525" y="1414463"/>
            <a:ext cx="71438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19" name="Rectangle 611"/>
          <p:cNvSpPr>
            <a:spLocks noChangeArrowheads="1"/>
          </p:cNvSpPr>
          <p:nvPr/>
        </p:nvSpPr>
        <p:spPr bwMode="auto">
          <a:xfrm>
            <a:off x="3382963" y="1414463"/>
            <a:ext cx="71437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20" name="Rectangle 612"/>
          <p:cNvSpPr>
            <a:spLocks noChangeArrowheads="1"/>
          </p:cNvSpPr>
          <p:nvPr/>
        </p:nvSpPr>
        <p:spPr bwMode="auto">
          <a:xfrm>
            <a:off x="3455988" y="1414463"/>
            <a:ext cx="71437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21" name="Rectangle 613"/>
          <p:cNvSpPr>
            <a:spLocks noChangeArrowheads="1"/>
          </p:cNvSpPr>
          <p:nvPr/>
        </p:nvSpPr>
        <p:spPr bwMode="auto">
          <a:xfrm>
            <a:off x="3527425" y="1414463"/>
            <a:ext cx="71438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22" name="Rectangle 614"/>
          <p:cNvSpPr>
            <a:spLocks noChangeArrowheads="1"/>
          </p:cNvSpPr>
          <p:nvPr/>
        </p:nvSpPr>
        <p:spPr bwMode="auto">
          <a:xfrm>
            <a:off x="3598863" y="1414463"/>
            <a:ext cx="71437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23" name="Rectangle 615"/>
          <p:cNvSpPr>
            <a:spLocks noChangeArrowheads="1"/>
          </p:cNvSpPr>
          <p:nvPr/>
        </p:nvSpPr>
        <p:spPr bwMode="auto">
          <a:xfrm>
            <a:off x="3671888" y="1414463"/>
            <a:ext cx="71437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24" name="Rectangle 616"/>
          <p:cNvSpPr>
            <a:spLocks noChangeArrowheads="1"/>
          </p:cNvSpPr>
          <p:nvPr/>
        </p:nvSpPr>
        <p:spPr bwMode="auto">
          <a:xfrm>
            <a:off x="3743325" y="1414463"/>
            <a:ext cx="71438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25" name="Rectangle 617"/>
          <p:cNvSpPr>
            <a:spLocks noChangeArrowheads="1"/>
          </p:cNvSpPr>
          <p:nvPr/>
        </p:nvSpPr>
        <p:spPr bwMode="auto">
          <a:xfrm>
            <a:off x="3816350" y="141446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26" name="Rectangle 618"/>
          <p:cNvSpPr>
            <a:spLocks noChangeArrowheads="1"/>
          </p:cNvSpPr>
          <p:nvPr/>
        </p:nvSpPr>
        <p:spPr bwMode="auto">
          <a:xfrm>
            <a:off x="3887788" y="141446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27" name="Rectangle 619"/>
          <p:cNvSpPr>
            <a:spLocks noChangeArrowheads="1"/>
          </p:cNvSpPr>
          <p:nvPr/>
        </p:nvSpPr>
        <p:spPr bwMode="auto">
          <a:xfrm>
            <a:off x="3959225" y="141446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28" name="Rectangle 620"/>
          <p:cNvSpPr>
            <a:spLocks noChangeArrowheads="1"/>
          </p:cNvSpPr>
          <p:nvPr/>
        </p:nvSpPr>
        <p:spPr bwMode="auto">
          <a:xfrm>
            <a:off x="4032250" y="141446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29" name="Rectangle 621"/>
          <p:cNvSpPr>
            <a:spLocks noChangeArrowheads="1"/>
          </p:cNvSpPr>
          <p:nvPr/>
        </p:nvSpPr>
        <p:spPr bwMode="auto">
          <a:xfrm>
            <a:off x="4103688" y="141446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30" name="Rectangle 622"/>
          <p:cNvSpPr>
            <a:spLocks noChangeArrowheads="1"/>
          </p:cNvSpPr>
          <p:nvPr/>
        </p:nvSpPr>
        <p:spPr bwMode="auto">
          <a:xfrm>
            <a:off x="4176713" y="141446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31" name="Rectangle 623"/>
          <p:cNvSpPr>
            <a:spLocks noChangeArrowheads="1"/>
          </p:cNvSpPr>
          <p:nvPr/>
        </p:nvSpPr>
        <p:spPr bwMode="auto">
          <a:xfrm>
            <a:off x="4248150" y="141446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32" name="Rectangle 624"/>
          <p:cNvSpPr>
            <a:spLocks noChangeArrowheads="1"/>
          </p:cNvSpPr>
          <p:nvPr/>
        </p:nvSpPr>
        <p:spPr bwMode="auto">
          <a:xfrm>
            <a:off x="2374900" y="13414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33" name="Rectangle 625"/>
          <p:cNvSpPr>
            <a:spLocks noChangeArrowheads="1"/>
          </p:cNvSpPr>
          <p:nvPr/>
        </p:nvSpPr>
        <p:spPr bwMode="auto">
          <a:xfrm>
            <a:off x="2446338" y="13414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34" name="Rectangle 626"/>
          <p:cNvSpPr>
            <a:spLocks noChangeArrowheads="1"/>
          </p:cNvSpPr>
          <p:nvPr/>
        </p:nvSpPr>
        <p:spPr bwMode="auto">
          <a:xfrm>
            <a:off x="2517775" y="13414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35" name="Rectangle 627"/>
          <p:cNvSpPr>
            <a:spLocks noChangeArrowheads="1"/>
          </p:cNvSpPr>
          <p:nvPr/>
        </p:nvSpPr>
        <p:spPr bwMode="auto">
          <a:xfrm>
            <a:off x="2590800" y="13414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36" name="Rectangle 628"/>
          <p:cNvSpPr>
            <a:spLocks noChangeArrowheads="1"/>
          </p:cNvSpPr>
          <p:nvPr/>
        </p:nvSpPr>
        <p:spPr bwMode="auto">
          <a:xfrm>
            <a:off x="2662238" y="13414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37" name="Rectangle 629"/>
          <p:cNvSpPr>
            <a:spLocks noChangeArrowheads="1"/>
          </p:cNvSpPr>
          <p:nvPr/>
        </p:nvSpPr>
        <p:spPr bwMode="auto">
          <a:xfrm>
            <a:off x="2735263" y="13414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38" name="Rectangle 630"/>
          <p:cNvSpPr>
            <a:spLocks noChangeArrowheads="1"/>
          </p:cNvSpPr>
          <p:nvPr/>
        </p:nvSpPr>
        <p:spPr bwMode="auto">
          <a:xfrm>
            <a:off x="2806700" y="13414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39" name="Rectangle 631"/>
          <p:cNvSpPr>
            <a:spLocks noChangeArrowheads="1"/>
          </p:cNvSpPr>
          <p:nvPr/>
        </p:nvSpPr>
        <p:spPr bwMode="auto">
          <a:xfrm>
            <a:off x="2878138" y="13414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40" name="Rectangle 632"/>
          <p:cNvSpPr>
            <a:spLocks noChangeArrowheads="1"/>
          </p:cNvSpPr>
          <p:nvPr/>
        </p:nvSpPr>
        <p:spPr bwMode="auto">
          <a:xfrm>
            <a:off x="2951163" y="1341438"/>
            <a:ext cx="71437" cy="714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41" name="Rectangle 633"/>
          <p:cNvSpPr>
            <a:spLocks noChangeArrowheads="1"/>
          </p:cNvSpPr>
          <p:nvPr/>
        </p:nvSpPr>
        <p:spPr bwMode="auto">
          <a:xfrm>
            <a:off x="3022600" y="1341438"/>
            <a:ext cx="71438" cy="714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42" name="Rectangle 634"/>
          <p:cNvSpPr>
            <a:spLocks noChangeArrowheads="1"/>
          </p:cNvSpPr>
          <p:nvPr/>
        </p:nvSpPr>
        <p:spPr bwMode="auto">
          <a:xfrm>
            <a:off x="3095625" y="1341438"/>
            <a:ext cx="71438" cy="714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43" name="Rectangle 635"/>
          <p:cNvSpPr>
            <a:spLocks noChangeArrowheads="1"/>
          </p:cNvSpPr>
          <p:nvPr/>
        </p:nvSpPr>
        <p:spPr bwMode="auto">
          <a:xfrm>
            <a:off x="3167063" y="1341438"/>
            <a:ext cx="71437" cy="714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44" name="Rectangle 636"/>
          <p:cNvSpPr>
            <a:spLocks noChangeArrowheads="1"/>
          </p:cNvSpPr>
          <p:nvPr/>
        </p:nvSpPr>
        <p:spPr bwMode="auto">
          <a:xfrm>
            <a:off x="3238500" y="1341438"/>
            <a:ext cx="71438" cy="714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45" name="Rectangle 637"/>
          <p:cNvSpPr>
            <a:spLocks noChangeArrowheads="1"/>
          </p:cNvSpPr>
          <p:nvPr/>
        </p:nvSpPr>
        <p:spPr bwMode="auto">
          <a:xfrm>
            <a:off x="3311525" y="1341438"/>
            <a:ext cx="71438" cy="714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46" name="Rectangle 638"/>
          <p:cNvSpPr>
            <a:spLocks noChangeArrowheads="1"/>
          </p:cNvSpPr>
          <p:nvPr/>
        </p:nvSpPr>
        <p:spPr bwMode="auto">
          <a:xfrm>
            <a:off x="3382963" y="13414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47" name="Rectangle 639"/>
          <p:cNvSpPr>
            <a:spLocks noChangeArrowheads="1"/>
          </p:cNvSpPr>
          <p:nvPr/>
        </p:nvSpPr>
        <p:spPr bwMode="auto">
          <a:xfrm>
            <a:off x="3455988" y="13414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48" name="Rectangle 640"/>
          <p:cNvSpPr>
            <a:spLocks noChangeArrowheads="1"/>
          </p:cNvSpPr>
          <p:nvPr/>
        </p:nvSpPr>
        <p:spPr bwMode="auto">
          <a:xfrm>
            <a:off x="3527425" y="13414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49" name="Rectangle 641"/>
          <p:cNvSpPr>
            <a:spLocks noChangeArrowheads="1"/>
          </p:cNvSpPr>
          <p:nvPr/>
        </p:nvSpPr>
        <p:spPr bwMode="auto">
          <a:xfrm>
            <a:off x="3598863" y="13414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50" name="Rectangle 642"/>
          <p:cNvSpPr>
            <a:spLocks noChangeArrowheads="1"/>
          </p:cNvSpPr>
          <p:nvPr/>
        </p:nvSpPr>
        <p:spPr bwMode="auto">
          <a:xfrm>
            <a:off x="3671888" y="1341438"/>
            <a:ext cx="71437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51" name="Rectangle 643"/>
          <p:cNvSpPr>
            <a:spLocks noChangeArrowheads="1"/>
          </p:cNvSpPr>
          <p:nvPr/>
        </p:nvSpPr>
        <p:spPr bwMode="auto">
          <a:xfrm>
            <a:off x="3743325" y="1341438"/>
            <a:ext cx="71438" cy="714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52" name="Rectangle 644"/>
          <p:cNvSpPr>
            <a:spLocks noChangeArrowheads="1"/>
          </p:cNvSpPr>
          <p:nvPr/>
        </p:nvSpPr>
        <p:spPr bwMode="auto">
          <a:xfrm>
            <a:off x="3816350" y="1341438"/>
            <a:ext cx="71438" cy="71437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53" name="Rectangle 645"/>
          <p:cNvSpPr>
            <a:spLocks noChangeArrowheads="1"/>
          </p:cNvSpPr>
          <p:nvPr/>
        </p:nvSpPr>
        <p:spPr bwMode="auto">
          <a:xfrm>
            <a:off x="3887788" y="13414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54" name="Rectangle 646"/>
          <p:cNvSpPr>
            <a:spLocks noChangeArrowheads="1"/>
          </p:cNvSpPr>
          <p:nvPr/>
        </p:nvSpPr>
        <p:spPr bwMode="auto">
          <a:xfrm>
            <a:off x="3959225" y="1341438"/>
            <a:ext cx="71438" cy="71437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55" name="Rectangle 647"/>
          <p:cNvSpPr>
            <a:spLocks noChangeArrowheads="1"/>
          </p:cNvSpPr>
          <p:nvPr/>
        </p:nvSpPr>
        <p:spPr bwMode="auto">
          <a:xfrm>
            <a:off x="4032250" y="1341438"/>
            <a:ext cx="71438" cy="71437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56" name="Rectangle 648"/>
          <p:cNvSpPr>
            <a:spLocks noChangeArrowheads="1"/>
          </p:cNvSpPr>
          <p:nvPr/>
        </p:nvSpPr>
        <p:spPr bwMode="auto">
          <a:xfrm>
            <a:off x="4103688" y="1341438"/>
            <a:ext cx="71437" cy="71437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57" name="Rectangle 649"/>
          <p:cNvSpPr>
            <a:spLocks noChangeArrowheads="1"/>
          </p:cNvSpPr>
          <p:nvPr/>
        </p:nvSpPr>
        <p:spPr bwMode="auto">
          <a:xfrm>
            <a:off x="4176713" y="13414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58" name="Rectangle 650"/>
          <p:cNvSpPr>
            <a:spLocks noChangeArrowheads="1"/>
          </p:cNvSpPr>
          <p:nvPr/>
        </p:nvSpPr>
        <p:spPr bwMode="auto">
          <a:xfrm>
            <a:off x="4248150" y="13414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59" name="Rectangle 651"/>
          <p:cNvSpPr>
            <a:spLocks noChangeArrowheads="1"/>
          </p:cNvSpPr>
          <p:nvPr/>
        </p:nvSpPr>
        <p:spPr bwMode="auto">
          <a:xfrm>
            <a:off x="2374900" y="12700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60" name="Rectangle 652"/>
          <p:cNvSpPr>
            <a:spLocks noChangeArrowheads="1"/>
          </p:cNvSpPr>
          <p:nvPr/>
        </p:nvSpPr>
        <p:spPr bwMode="auto">
          <a:xfrm>
            <a:off x="2446338" y="12700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61" name="Rectangle 653"/>
          <p:cNvSpPr>
            <a:spLocks noChangeArrowheads="1"/>
          </p:cNvSpPr>
          <p:nvPr/>
        </p:nvSpPr>
        <p:spPr bwMode="auto">
          <a:xfrm>
            <a:off x="2517775" y="12700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62" name="Rectangle 654"/>
          <p:cNvSpPr>
            <a:spLocks noChangeArrowheads="1"/>
          </p:cNvSpPr>
          <p:nvPr/>
        </p:nvSpPr>
        <p:spPr bwMode="auto">
          <a:xfrm>
            <a:off x="2590800" y="12700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63" name="Rectangle 655"/>
          <p:cNvSpPr>
            <a:spLocks noChangeArrowheads="1"/>
          </p:cNvSpPr>
          <p:nvPr/>
        </p:nvSpPr>
        <p:spPr bwMode="auto">
          <a:xfrm>
            <a:off x="2662238" y="12700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64" name="Rectangle 656"/>
          <p:cNvSpPr>
            <a:spLocks noChangeArrowheads="1"/>
          </p:cNvSpPr>
          <p:nvPr/>
        </p:nvSpPr>
        <p:spPr bwMode="auto">
          <a:xfrm>
            <a:off x="2735263" y="12700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65" name="Rectangle 657"/>
          <p:cNvSpPr>
            <a:spLocks noChangeArrowheads="1"/>
          </p:cNvSpPr>
          <p:nvPr/>
        </p:nvSpPr>
        <p:spPr bwMode="auto">
          <a:xfrm>
            <a:off x="2806700" y="12700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66" name="Rectangle 658"/>
          <p:cNvSpPr>
            <a:spLocks noChangeArrowheads="1"/>
          </p:cNvSpPr>
          <p:nvPr/>
        </p:nvSpPr>
        <p:spPr bwMode="auto">
          <a:xfrm>
            <a:off x="2878138" y="12700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67" name="Rectangle 659"/>
          <p:cNvSpPr>
            <a:spLocks noChangeArrowheads="1"/>
          </p:cNvSpPr>
          <p:nvPr/>
        </p:nvSpPr>
        <p:spPr bwMode="auto">
          <a:xfrm>
            <a:off x="2951163" y="1270000"/>
            <a:ext cx="71437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68" name="Rectangle 660"/>
          <p:cNvSpPr>
            <a:spLocks noChangeArrowheads="1"/>
          </p:cNvSpPr>
          <p:nvPr/>
        </p:nvSpPr>
        <p:spPr bwMode="auto">
          <a:xfrm>
            <a:off x="3022600" y="1270000"/>
            <a:ext cx="71438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69" name="Rectangle 661"/>
          <p:cNvSpPr>
            <a:spLocks noChangeArrowheads="1"/>
          </p:cNvSpPr>
          <p:nvPr/>
        </p:nvSpPr>
        <p:spPr bwMode="auto">
          <a:xfrm>
            <a:off x="3095625" y="1270000"/>
            <a:ext cx="71438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70" name="Rectangle 662"/>
          <p:cNvSpPr>
            <a:spLocks noChangeArrowheads="1"/>
          </p:cNvSpPr>
          <p:nvPr/>
        </p:nvSpPr>
        <p:spPr bwMode="auto">
          <a:xfrm>
            <a:off x="3167063" y="1270000"/>
            <a:ext cx="71437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71" name="Rectangle 663"/>
          <p:cNvSpPr>
            <a:spLocks noChangeArrowheads="1"/>
          </p:cNvSpPr>
          <p:nvPr/>
        </p:nvSpPr>
        <p:spPr bwMode="auto">
          <a:xfrm>
            <a:off x="3238500" y="1270000"/>
            <a:ext cx="71438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72" name="Rectangle 664"/>
          <p:cNvSpPr>
            <a:spLocks noChangeArrowheads="1"/>
          </p:cNvSpPr>
          <p:nvPr/>
        </p:nvSpPr>
        <p:spPr bwMode="auto">
          <a:xfrm>
            <a:off x="3311525" y="12700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73" name="Rectangle 665"/>
          <p:cNvSpPr>
            <a:spLocks noChangeArrowheads="1"/>
          </p:cNvSpPr>
          <p:nvPr/>
        </p:nvSpPr>
        <p:spPr bwMode="auto">
          <a:xfrm>
            <a:off x="3382963" y="12700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74" name="Rectangle 666"/>
          <p:cNvSpPr>
            <a:spLocks noChangeArrowheads="1"/>
          </p:cNvSpPr>
          <p:nvPr/>
        </p:nvSpPr>
        <p:spPr bwMode="auto">
          <a:xfrm>
            <a:off x="3455988" y="12700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75" name="Rectangle 667"/>
          <p:cNvSpPr>
            <a:spLocks noChangeArrowheads="1"/>
          </p:cNvSpPr>
          <p:nvPr/>
        </p:nvSpPr>
        <p:spPr bwMode="auto">
          <a:xfrm>
            <a:off x="3527425" y="12700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76" name="Rectangle 668"/>
          <p:cNvSpPr>
            <a:spLocks noChangeArrowheads="1"/>
          </p:cNvSpPr>
          <p:nvPr/>
        </p:nvSpPr>
        <p:spPr bwMode="auto">
          <a:xfrm>
            <a:off x="3598863" y="12700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77" name="Rectangle 669"/>
          <p:cNvSpPr>
            <a:spLocks noChangeArrowheads="1"/>
          </p:cNvSpPr>
          <p:nvPr/>
        </p:nvSpPr>
        <p:spPr bwMode="auto">
          <a:xfrm>
            <a:off x="3671888" y="12700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78" name="Rectangle 670"/>
          <p:cNvSpPr>
            <a:spLocks noChangeArrowheads="1"/>
          </p:cNvSpPr>
          <p:nvPr/>
        </p:nvSpPr>
        <p:spPr bwMode="auto">
          <a:xfrm>
            <a:off x="3743325" y="12700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79" name="Rectangle 671"/>
          <p:cNvSpPr>
            <a:spLocks noChangeArrowheads="1"/>
          </p:cNvSpPr>
          <p:nvPr/>
        </p:nvSpPr>
        <p:spPr bwMode="auto">
          <a:xfrm>
            <a:off x="3816350" y="1270000"/>
            <a:ext cx="71438" cy="71438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80" name="Rectangle 672"/>
          <p:cNvSpPr>
            <a:spLocks noChangeArrowheads="1"/>
          </p:cNvSpPr>
          <p:nvPr/>
        </p:nvSpPr>
        <p:spPr bwMode="auto">
          <a:xfrm>
            <a:off x="3887788" y="1270000"/>
            <a:ext cx="71437" cy="71438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81" name="Rectangle 673"/>
          <p:cNvSpPr>
            <a:spLocks noChangeArrowheads="1"/>
          </p:cNvSpPr>
          <p:nvPr/>
        </p:nvSpPr>
        <p:spPr bwMode="auto">
          <a:xfrm>
            <a:off x="3959225" y="1270000"/>
            <a:ext cx="71438" cy="71438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82" name="Rectangle 674"/>
          <p:cNvSpPr>
            <a:spLocks noChangeArrowheads="1"/>
          </p:cNvSpPr>
          <p:nvPr/>
        </p:nvSpPr>
        <p:spPr bwMode="auto">
          <a:xfrm>
            <a:off x="4032250" y="12700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83" name="Rectangle 675"/>
          <p:cNvSpPr>
            <a:spLocks noChangeArrowheads="1"/>
          </p:cNvSpPr>
          <p:nvPr/>
        </p:nvSpPr>
        <p:spPr bwMode="auto">
          <a:xfrm>
            <a:off x="4103688" y="1270000"/>
            <a:ext cx="71437" cy="71438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84" name="Rectangle 676"/>
          <p:cNvSpPr>
            <a:spLocks noChangeArrowheads="1"/>
          </p:cNvSpPr>
          <p:nvPr/>
        </p:nvSpPr>
        <p:spPr bwMode="auto">
          <a:xfrm>
            <a:off x="4176713" y="1270000"/>
            <a:ext cx="71437" cy="71438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85" name="Rectangle 677"/>
          <p:cNvSpPr>
            <a:spLocks noChangeArrowheads="1"/>
          </p:cNvSpPr>
          <p:nvPr/>
        </p:nvSpPr>
        <p:spPr bwMode="auto">
          <a:xfrm>
            <a:off x="4248150" y="1270000"/>
            <a:ext cx="71438" cy="71438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86" name="Rectangle 678"/>
          <p:cNvSpPr>
            <a:spLocks noChangeArrowheads="1"/>
          </p:cNvSpPr>
          <p:nvPr/>
        </p:nvSpPr>
        <p:spPr bwMode="auto">
          <a:xfrm>
            <a:off x="2374900" y="1196975"/>
            <a:ext cx="71438" cy="7143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87" name="Rectangle 679"/>
          <p:cNvSpPr>
            <a:spLocks noChangeArrowheads="1"/>
          </p:cNvSpPr>
          <p:nvPr/>
        </p:nvSpPr>
        <p:spPr bwMode="auto">
          <a:xfrm>
            <a:off x="2446338" y="11969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88" name="Rectangle 680"/>
          <p:cNvSpPr>
            <a:spLocks noChangeArrowheads="1"/>
          </p:cNvSpPr>
          <p:nvPr/>
        </p:nvSpPr>
        <p:spPr bwMode="auto">
          <a:xfrm>
            <a:off x="2517775" y="11969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89" name="Rectangle 681"/>
          <p:cNvSpPr>
            <a:spLocks noChangeArrowheads="1"/>
          </p:cNvSpPr>
          <p:nvPr/>
        </p:nvSpPr>
        <p:spPr bwMode="auto">
          <a:xfrm>
            <a:off x="2590800" y="11969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90" name="Rectangle 682"/>
          <p:cNvSpPr>
            <a:spLocks noChangeArrowheads="1"/>
          </p:cNvSpPr>
          <p:nvPr/>
        </p:nvSpPr>
        <p:spPr bwMode="auto">
          <a:xfrm>
            <a:off x="2662238" y="11969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91" name="Rectangle 683"/>
          <p:cNvSpPr>
            <a:spLocks noChangeArrowheads="1"/>
          </p:cNvSpPr>
          <p:nvPr/>
        </p:nvSpPr>
        <p:spPr bwMode="auto">
          <a:xfrm>
            <a:off x="2735263" y="11969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92" name="Rectangle 684"/>
          <p:cNvSpPr>
            <a:spLocks noChangeArrowheads="1"/>
          </p:cNvSpPr>
          <p:nvPr/>
        </p:nvSpPr>
        <p:spPr bwMode="auto">
          <a:xfrm>
            <a:off x="2806700" y="11969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93" name="Rectangle 685"/>
          <p:cNvSpPr>
            <a:spLocks noChangeArrowheads="1"/>
          </p:cNvSpPr>
          <p:nvPr/>
        </p:nvSpPr>
        <p:spPr bwMode="auto">
          <a:xfrm>
            <a:off x="2878138" y="1196975"/>
            <a:ext cx="71437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94" name="Rectangle 686"/>
          <p:cNvSpPr>
            <a:spLocks noChangeArrowheads="1"/>
          </p:cNvSpPr>
          <p:nvPr/>
        </p:nvSpPr>
        <p:spPr bwMode="auto">
          <a:xfrm>
            <a:off x="2951163" y="1196975"/>
            <a:ext cx="71437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95" name="Rectangle 687"/>
          <p:cNvSpPr>
            <a:spLocks noChangeArrowheads="1"/>
          </p:cNvSpPr>
          <p:nvPr/>
        </p:nvSpPr>
        <p:spPr bwMode="auto">
          <a:xfrm>
            <a:off x="3022600" y="1196975"/>
            <a:ext cx="71438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96" name="Rectangle 688"/>
          <p:cNvSpPr>
            <a:spLocks noChangeArrowheads="1"/>
          </p:cNvSpPr>
          <p:nvPr/>
        </p:nvSpPr>
        <p:spPr bwMode="auto">
          <a:xfrm>
            <a:off x="3095625" y="1196975"/>
            <a:ext cx="71438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97" name="Rectangle 689"/>
          <p:cNvSpPr>
            <a:spLocks noChangeArrowheads="1"/>
          </p:cNvSpPr>
          <p:nvPr/>
        </p:nvSpPr>
        <p:spPr bwMode="auto">
          <a:xfrm>
            <a:off x="3167063" y="1196975"/>
            <a:ext cx="71437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98" name="Rectangle 690"/>
          <p:cNvSpPr>
            <a:spLocks noChangeArrowheads="1"/>
          </p:cNvSpPr>
          <p:nvPr/>
        </p:nvSpPr>
        <p:spPr bwMode="auto">
          <a:xfrm>
            <a:off x="3238500" y="1196975"/>
            <a:ext cx="71438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299" name="Rectangle 691"/>
          <p:cNvSpPr>
            <a:spLocks noChangeArrowheads="1"/>
          </p:cNvSpPr>
          <p:nvPr/>
        </p:nvSpPr>
        <p:spPr bwMode="auto">
          <a:xfrm>
            <a:off x="3311525" y="1196975"/>
            <a:ext cx="71438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00" name="Rectangle 692"/>
          <p:cNvSpPr>
            <a:spLocks noChangeArrowheads="1"/>
          </p:cNvSpPr>
          <p:nvPr/>
        </p:nvSpPr>
        <p:spPr bwMode="auto">
          <a:xfrm>
            <a:off x="3382963" y="1196975"/>
            <a:ext cx="71437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01" name="Rectangle 693"/>
          <p:cNvSpPr>
            <a:spLocks noChangeArrowheads="1"/>
          </p:cNvSpPr>
          <p:nvPr/>
        </p:nvSpPr>
        <p:spPr bwMode="auto">
          <a:xfrm>
            <a:off x="3455988" y="1196975"/>
            <a:ext cx="71437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02" name="Rectangle 694"/>
          <p:cNvSpPr>
            <a:spLocks noChangeArrowheads="1"/>
          </p:cNvSpPr>
          <p:nvPr/>
        </p:nvSpPr>
        <p:spPr bwMode="auto">
          <a:xfrm>
            <a:off x="3527425" y="1196975"/>
            <a:ext cx="71438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03" name="Rectangle 695"/>
          <p:cNvSpPr>
            <a:spLocks noChangeArrowheads="1"/>
          </p:cNvSpPr>
          <p:nvPr/>
        </p:nvSpPr>
        <p:spPr bwMode="auto">
          <a:xfrm>
            <a:off x="3598863" y="1196975"/>
            <a:ext cx="71437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04" name="Rectangle 696"/>
          <p:cNvSpPr>
            <a:spLocks noChangeArrowheads="1"/>
          </p:cNvSpPr>
          <p:nvPr/>
        </p:nvSpPr>
        <p:spPr bwMode="auto">
          <a:xfrm>
            <a:off x="3671888" y="11969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05" name="Rectangle 697"/>
          <p:cNvSpPr>
            <a:spLocks noChangeArrowheads="1"/>
          </p:cNvSpPr>
          <p:nvPr/>
        </p:nvSpPr>
        <p:spPr bwMode="auto">
          <a:xfrm>
            <a:off x="3743325" y="11969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06" name="Rectangle 698"/>
          <p:cNvSpPr>
            <a:spLocks noChangeArrowheads="1"/>
          </p:cNvSpPr>
          <p:nvPr/>
        </p:nvSpPr>
        <p:spPr bwMode="auto">
          <a:xfrm>
            <a:off x="3816350" y="11969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07" name="Rectangle 699"/>
          <p:cNvSpPr>
            <a:spLocks noChangeArrowheads="1"/>
          </p:cNvSpPr>
          <p:nvPr/>
        </p:nvSpPr>
        <p:spPr bwMode="auto">
          <a:xfrm>
            <a:off x="3887788" y="11969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08" name="Rectangle 700"/>
          <p:cNvSpPr>
            <a:spLocks noChangeArrowheads="1"/>
          </p:cNvSpPr>
          <p:nvPr/>
        </p:nvSpPr>
        <p:spPr bwMode="auto">
          <a:xfrm>
            <a:off x="3959225" y="11969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09" name="Rectangle 701"/>
          <p:cNvSpPr>
            <a:spLocks noChangeArrowheads="1"/>
          </p:cNvSpPr>
          <p:nvPr/>
        </p:nvSpPr>
        <p:spPr bwMode="auto">
          <a:xfrm>
            <a:off x="4032250" y="11969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10" name="Rectangle 702"/>
          <p:cNvSpPr>
            <a:spLocks noChangeArrowheads="1"/>
          </p:cNvSpPr>
          <p:nvPr/>
        </p:nvSpPr>
        <p:spPr bwMode="auto">
          <a:xfrm>
            <a:off x="4103688" y="11969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11" name="Rectangle 703"/>
          <p:cNvSpPr>
            <a:spLocks noChangeArrowheads="1"/>
          </p:cNvSpPr>
          <p:nvPr/>
        </p:nvSpPr>
        <p:spPr bwMode="auto">
          <a:xfrm>
            <a:off x="4176713" y="11969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12" name="Rectangle 704"/>
          <p:cNvSpPr>
            <a:spLocks noChangeArrowheads="1"/>
          </p:cNvSpPr>
          <p:nvPr/>
        </p:nvSpPr>
        <p:spPr bwMode="auto">
          <a:xfrm>
            <a:off x="4248150" y="11969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13" name="Rectangle 705"/>
          <p:cNvSpPr>
            <a:spLocks noChangeArrowheads="1"/>
          </p:cNvSpPr>
          <p:nvPr/>
        </p:nvSpPr>
        <p:spPr bwMode="auto">
          <a:xfrm>
            <a:off x="2374900" y="1125538"/>
            <a:ext cx="71438" cy="7143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14" name="Rectangle 706"/>
          <p:cNvSpPr>
            <a:spLocks noChangeArrowheads="1"/>
          </p:cNvSpPr>
          <p:nvPr/>
        </p:nvSpPr>
        <p:spPr bwMode="auto">
          <a:xfrm>
            <a:off x="2446338" y="1125538"/>
            <a:ext cx="71437" cy="7143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15" name="Rectangle 707"/>
          <p:cNvSpPr>
            <a:spLocks noChangeArrowheads="1"/>
          </p:cNvSpPr>
          <p:nvPr/>
        </p:nvSpPr>
        <p:spPr bwMode="auto">
          <a:xfrm>
            <a:off x="2517775" y="1125538"/>
            <a:ext cx="71438" cy="7143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16" name="Rectangle 708"/>
          <p:cNvSpPr>
            <a:spLocks noChangeArrowheads="1"/>
          </p:cNvSpPr>
          <p:nvPr/>
        </p:nvSpPr>
        <p:spPr bwMode="auto">
          <a:xfrm>
            <a:off x="2590800" y="1125538"/>
            <a:ext cx="71438" cy="7143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17" name="Rectangle 709"/>
          <p:cNvSpPr>
            <a:spLocks noChangeArrowheads="1"/>
          </p:cNvSpPr>
          <p:nvPr/>
        </p:nvSpPr>
        <p:spPr bwMode="auto">
          <a:xfrm>
            <a:off x="2662238" y="11255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18" name="Rectangle 710"/>
          <p:cNvSpPr>
            <a:spLocks noChangeArrowheads="1"/>
          </p:cNvSpPr>
          <p:nvPr/>
        </p:nvSpPr>
        <p:spPr bwMode="auto">
          <a:xfrm>
            <a:off x="2735263" y="11255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19" name="Rectangle 711"/>
          <p:cNvSpPr>
            <a:spLocks noChangeArrowheads="1"/>
          </p:cNvSpPr>
          <p:nvPr/>
        </p:nvSpPr>
        <p:spPr bwMode="auto">
          <a:xfrm>
            <a:off x="2806700" y="11255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20" name="Rectangle 712"/>
          <p:cNvSpPr>
            <a:spLocks noChangeArrowheads="1"/>
          </p:cNvSpPr>
          <p:nvPr/>
        </p:nvSpPr>
        <p:spPr bwMode="auto">
          <a:xfrm>
            <a:off x="2878138" y="1125538"/>
            <a:ext cx="71437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21" name="Rectangle 713"/>
          <p:cNvSpPr>
            <a:spLocks noChangeArrowheads="1"/>
          </p:cNvSpPr>
          <p:nvPr/>
        </p:nvSpPr>
        <p:spPr bwMode="auto">
          <a:xfrm>
            <a:off x="2951163" y="1125538"/>
            <a:ext cx="71437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22" name="Rectangle 714"/>
          <p:cNvSpPr>
            <a:spLocks noChangeArrowheads="1"/>
          </p:cNvSpPr>
          <p:nvPr/>
        </p:nvSpPr>
        <p:spPr bwMode="auto">
          <a:xfrm>
            <a:off x="3022600" y="1125538"/>
            <a:ext cx="71438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23" name="Rectangle 715"/>
          <p:cNvSpPr>
            <a:spLocks noChangeArrowheads="1"/>
          </p:cNvSpPr>
          <p:nvPr/>
        </p:nvSpPr>
        <p:spPr bwMode="auto">
          <a:xfrm>
            <a:off x="3095625" y="1125538"/>
            <a:ext cx="71438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24" name="Rectangle 716"/>
          <p:cNvSpPr>
            <a:spLocks noChangeArrowheads="1"/>
          </p:cNvSpPr>
          <p:nvPr/>
        </p:nvSpPr>
        <p:spPr bwMode="auto">
          <a:xfrm>
            <a:off x="3167063" y="1125538"/>
            <a:ext cx="71437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25" name="Rectangle 717"/>
          <p:cNvSpPr>
            <a:spLocks noChangeArrowheads="1"/>
          </p:cNvSpPr>
          <p:nvPr/>
        </p:nvSpPr>
        <p:spPr bwMode="auto">
          <a:xfrm>
            <a:off x="3238500" y="1125538"/>
            <a:ext cx="71438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26" name="Rectangle 718"/>
          <p:cNvSpPr>
            <a:spLocks noChangeArrowheads="1"/>
          </p:cNvSpPr>
          <p:nvPr/>
        </p:nvSpPr>
        <p:spPr bwMode="auto">
          <a:xfrm>
            <a:off x="3311525" y="11255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27" name="Rectangle 719"/>
          <p:cNvSpPr>
            <a:spLocks noChangeArrowheads="1"/>
          </p:cNvSpPr>
          <p:nvPr/>
        </p:nvSpPr>
        <p:spPr bwMode="auto">
          <a:xfrm>
            <a:off x="3382963" y="11255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28" name="Rectangle 720"/>
          <p:cNvSpPr>
            <a:spLocks noChangeArrowheads="1"/>
          </p:cNvSpPr>
          <p:nvPr/>
        </p:nvSpPr>
        <p:spPr bwMode="auto">
          <a:xfrm>
            <a:off x="3455988" y="11255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29" name="Rectangle 721"/>
          <p:cNvSpPr>
            <a:spLocks noChangeArrowheads="1"/>
          </p:cNvSpPr>
          <p:nvPr/>
        </p:nvSpPr>
        <p:spPr bwMode="auto">
          <a:xfrm>
            <a:off x="3527425" y="11255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30" name="Rectangle 722"/>
          <p:cNvSpPr>
            <a:spLocks noChangeArrowheads="1"/>
          </p:cNvSpPr>
          <p:nvPr/>
        </p:nvSpPr>
        <p:spPr bwMode="auto">
          <a:xfrm>
            <a:off x="3598863" y="1125538"/>
            <a:ext cx="71437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31" name="Rectangle 723"/>
          <p:cNvSpPr>
            <a:spLocks noChangeArrowheads="1"/>
          </p:cNvSpPr>
          <p:nvPr/>
        </p:nvSpPr>
        <p:spPr bwMode="auto">
          <a:xfrm>
            <a:off x="3671888" y="1125538"/>
            <a:ext cx="71437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32" name="Rectangle 724"/>
          <p:cNvSpPr>
            <a:spLocks noChangeArrowheads="1"/>
          </p:cNvSpPr>
          <p:nvPr/>
        </p:nvSpPr>
        <p:spPr bwMode="auto">
          <a:xfrm>
            <a:off x="3743325" y="11255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33" name="Rectangle 725"/>
          <p:cNvSpPr>
            <a:spLocks noChangeArrowheads="1"/>
          </p:cNvSpPr>
          <p:nvPr/>
        </p:nvSpPr>
        <p:spPr bwMode="auto">
          <a:xfrm>
            <a:off x="3816350" y="11255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34" name="Rectangle 726"/>
          <p:cNvSpPr>
            <a:spLocks noChangeArrowheads="1"/>
          </p:cNvSpPr>
          <p:nvPr/>
        </p:nvSpPr>
        <p:spPr bwMode="auto">
          <a:xfrm>
            <a:off x="3887788" y="11255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35" name="Rectangle 727"/>
          <p:cNvSpPr>
            <a:spLocks noChangeArrowheads="1"/>
          </p:cNvSpPr>
          <p:nvPr/>
        </p:nvSpPr>
        <p:spPr bwMode="auto">
          <a:xfrm>
            <a:off x="3959225" y="11255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36" name="Rectangle 728"/>
          <p:cNvSpPr>
            <a:spLocks noChangeArrowheads="1"/>
          </p:cNvSpPr>
          <p:nvPr/>
        </p:nvSpPr>
        <p:spPr bwMode="auto">
          <a:xfrm>
            <a:off x="4032250" y="11255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37" name="Rectangle 729"/>
          <p:cNvSpPr>
            <a:spLocks noChangeArrowheads="1"/>
          </p:cNvSpPr>
          <p:nvPr/>
        </p:nvSpPr>
        <p:spPr bwMode="auto">
          <a:xfrm>
            <a:off x="4103688" y="11255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38" name="Rectangle 730"/>
          <p:cNvSpPr>
            <a:spLocks noChangeArrowheads="1"/>
          </p:cNvSpPr>
          <p:nvPr/>
        </p:nvSpPr>
        <p:spPr bwMode="auto">
          <a:xfrm>
            <a:off x="4176713" y="11255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39" name="Rectangle 731"/>
          <p:cNvSpPr>
            <a:spLocks noChangeArrowheads="1"/>
          </p:cNvSpPr>
          <p:nvPr/>
        </p:nvSpPr>
        <p:spPr bwMode="auto">
          <a:xfrm>
            <a:off x="4248150" y="11255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40" name="Rectangle 732"/>
          <p:cNvSpPr>
            <a:spLocks noChangeArrowheads="1"/>
          </p:cNvSpPr>
          <p:nvPr/>
        </p:nvSpPr>
        <p:spPr bwMode="auto">
          <a:xfrm>
            <a:off x="2374900" y="10525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41" name="Rectangle 733"/>
          <p:cNvSpPr>
            <a:spLocks noChangeArrowheads="1"/>
          </p:cNvSpPr>
          <p:nvPr/>
        </p:nvSpPr>
        <p:spPr bwMode="auto">
          <a:xfrm>
            <a:off x="2446338" y="10525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42" name="Rectangle 734"/>
          <p:cNvSpPr>
            <a:spLocks noChangeArrowheads="1"/>
          </p:cNvSpPr>
          <p:nvPr/>
        </p:nvSpPr>
        <p:spPr bwMode="auto">
          <a:xfrm>
            <a:off x="2517775" y="1052513"/>
            <a:ext cx="71438" cy="7143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43" name="Rectangle 735"/>
          <p:cNvSpPr>
            <a:spLocks noChangeArrowheads="1"/>
          </p:cNvSpPr>
          <p:nvPr/>
        </p:nvSpPr>
        <p:spPr bwMode="auto">
          <a:xfrm>
            <a:off x="2590800" y="1052513"/>
            <a:ext cx="71438" cy="7143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44" name="Rectangle 736"/>
          <p:cNvSpPr>
            <a:spLocks noChangeArrowheads="1"/>
          </p:cNvSpPr>
          <p:nvPr/>
        </p:nvSpPr>
        <p:spPr bwMode="auto">
          <a:xfrm>
            <a:off x="2662238" y="1052513"/>
            <a:ext cx="71437" cy="7143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45" name="Rectangle 737"/>
          <p:cNvSpPr>
            <a:spLocks noChangeArrowheads="1"/>
          </p:cNvSpPr>
          <p:nvPr/>
        </p:nvSpPr>
        <p:spPr bwMode="auto">
          <a:xfrm>
            <a:off x="2735263" y="10525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46" name="Rectangle 738"/>
          <p:cNvSpPr>
            <a:spLocks noChangeArrowheads="1"/>
          </p:cNvSpPr>
          <p:nvPr/>
        </p:nvSpPr>
        <p:spPr bwMode="auto">
          <a:xfrm>
            <a:off x="2806700" y="1052513"/>
            <a:ext cx="71438" cy="7143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47" name="Rectangle 739"/>
          <p:cNvSpPr>
            <a:spLocks noChangeArrowheads="1"/>
          </p:cNvSpPr>
          <p:nvPr/>
        </p:nvSpPr>
        <p:spPr bwMode="auto">
          <a:xfrm>
            <a:off x="2878138" y="1052513"/>
            <a:ext cx="71437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48" name="Rectangle 740"/>
          <p:cNvSpPr>
            <a:spLocks noChangeArrowheads="1"/>
          </p:cNvSpPr>
          <p:nvPr/>
        </p:nvSpPr>
        <p:spPr bwMode="auto">
          <a:xfrm>
            <a:off x="2951163" y="1052513"/>
            <a:ext cx="71437" cy="714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49" name="Rectangle 741"/>
          <p:cNvSpPr>
            <a:spLocks noChangeArrowheads="1"/>
          </p:cNvSpPr>
          <p:nvPr/>
        </p:nvSpPr>
        <p:spPr bwMode="auto">
          <a:xfrm>
            <a:off x="3022600" y="1052513"/>
            <a:ext cx="71438" cy="714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50" name="Rectangle 742"/>
          <p:cNvSpPr>
            <a:spLocks noChangeArrowheads="1"/>
          </p:cNvSpPr>
          <p:nvPr/>
        </p:nvSpPr>
        <p:spPr bwMode="auto">
          <a:xfrm>
            <a:off x="3095625" y="1052513"/>
            <a:ext cx="71438" cy="714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51" name="Rectangle 743"/>
          <p:cNvSpPr>
            <a:spLocks noChangeArrowheads="1"/>
          </p:cNvSpPr>
          <p:nvPr/>
        </p:nvSpPr>
        <p:spPr bwMode="auto">
          <a:xfrm>
            <a:off x="3167063" y="1052513"/>
            <a:ext cx="71437" cy="714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52" name="Rectangle 744"/>
          <p:cNvSpPr>
            <a:spLocks noChangeArrowheads="1"/>
          </p:cNvSpPr>
          <p:nvPr/>
        </p:nvSpPr>
        <p:spPr bwMode="auto">
          <a:xfrm>
            <a:off x="3238500" y="10525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53" name="Rectangle 745"/>
          <p:cNvSpPr>
            <a:spLocks noChangeArrowheads="1"/>
          </p:cNvSpPr>
          <p:nvPr/>
        </p:nvSpPr>
        <p:spPr bwMode="auto">
          <a:xfrm>
            <a:off x="3311525" y="10525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54" name="Rectangle 746"/>
          <p:cNvSpPr>
            <a:spLocks noChangeArrowheads="1"/>
          </p:cNvSpPr>
          <p:nvPr/>
        </p:nvSpPr>
        <p:spPr bwMode="auto">
          <a:xfrm>
            <a:off x="3382963" y="10525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55" name="Rectangle 747"/>
          <p:cNvSpPr>
            <a:spLocks noChangeArrowheads="1"/>
          </p:cNvSpPr>
          <p:nvPr/>
        </p:nvSpPr>
        <p:spPr bwMode="auto">
          <a:xfrm>
            <a:off x="3455988" y="10525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56" name="Rectangle 748"/>
          <p:cNvSpPr>
            <a:spLocks noChangeArrowheads="1"/>
          </p:cNvSpPr>
          <p:nvPr/>
        </p:nvSpPr>
        <p:spPr bwMode="auto">
          <a:xfrm>
            <a:off x="3527425" y="10525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57" name="Rectangle 749"/>
          <p:cNvSpPr>
            <a:spLocks noChangeArrowheads="1"/>
          </p:cNvSpPr>
          <p:nvPr/>
        </p:nvSpPr>
        <p:spPr bwMode="auto">
          <a:xfrm>
            <a:off x="3598863" y="10525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58" name="Rectangle 750"/>
          <p:cNvSpPr>
            <a:spLocks noChangeArrowheads="1"/>
          </p:cNvSpPr>
          <p:nvPr/>
        </p:nvSpPr>
        <p:spPr bwMode="auto">
          <a:xfrm>
            <a:off x="3671888" y="1052513"/>
            <a:ext cx="71437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59" name="Rectangle 751"/>
          <p:cNvSpPr>
            <a:spLocks noChangeArrowheads="1"/>
          </p:cNvSpPr>
          <p:nvPr/>
        </p:nvSpPr>
        <p:spPr bwMode="auto">
          <a:xfrm>
            <a:off x="3743325" y="1052513"/>
            <a:ext cx="71438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60" name="Rectangle 752"/>
          <p:cNvSpPr>
            <a:spLocks noChangeArrowheads="1"/>
          </p:cNvSpPr>
          <p:nvPr/>
        </p:nvSpPr>
        <p:spPr bwMode="auto">
          <a:xfrm>
            <a:off x="3816350" y="1052513"/>
            <a:ext cx="71438" cy="714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61" name="Rectangle 753"/>
          <p:cNvSpPr>
            <a:spLocks noChangeArrowheads="1"/>
          </p:cNvSpPr>
          <p:nvPr/>
        </p:nvSpPr>
        <p:spPr bwMode="auto">
          <a:xfrm>
            <a:off x="3887788" y="10525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62" name="Rectangle 754"/>
          <p:cNvSpPr>
            <a:spLocks noChangeArrowheads="1"/>
          </p:cNvSpPr>
          <p:nvPr/>
        </p:nvSpPr>
        <p:spPr bwMode="auto">
          <a:xfrm>
            <a:off x="3959225" y="10525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63" name="Rectangle 755"/>
          <p:cNvSpPr>
            <a:spLocks noChangeArrowheads="1"/>
          </p:cNvSpPr>
          <p:nvPr/>
        </p:nvSpPr>
        <p:spPr bwMode="auto">
          <a:xfrm>
            <a:off x="4032250" y="10525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64" name="Rectangle 756"/>
          <p:cNvSpPr>
            <a:spLocks noChangeArrowheads="1"/>
          </p:cNvSpPr>
          <p:nvPr/>
        </p:nvSpPr>
        <p:spPr bwMode="auto">
          <a:xfrm>
            <a:off x="4103688" y="10525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65" name="Rectangle 757"/>
          <p:cNvSpPr>
            <a:spLocks noChangeArrowheads="1"/>
          </p:cNvSpPr>
          <p:nvPr/>
        </p:nvSpPr>
        <p:spPr bwMode="auto">
          <a:xfrm>
            <a:off x="4176713" y="10525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66" name="Rectangle 758"/>
          <p:cNvSpPr>
            <a:spLocks noChangeArrowheads="1"/>
          </p:cNvSpPr>
          <p:nvPr/>
        </p:nvSpPr>
        <p:spPr bwMode="auto">
          <a:xfrm>
            <a:off x="4248150" y="10525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67" name="Rectangle 759"/>
          <p:cNvSpPr>
            <a:spLocks noChangeArrowheads="1"/>
          </p:cNvSpPr>
          <p:nvPr/>
        </p:nvSpPr>
        <p:spPr bwMode="auto">
          <a:xfrm>
            <a:off x="2374900" y="9810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68" name="Rectangle 760"/>
          <p:cNvSpPr>
            <a:spLocks noChangeArrowheads="1"/>
          </p:cNvSpPr>
          <p:nvPr/>
        </p:nvSpPr>
        <p:spPr bwMode="auto">
          <a:xfrm>
            <a:off x="2446338" y="9810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69" name="Rectangle 761"/>
          <p:cNvSpPr>
            <a:spLocks noChangeArrowheads="1"/>
          </p:cNvSpPr>
          <p:nvPr/>
        </p:nvSpPr>
        <p:spPr bwMode="auto">
          <a:xfrm>
            <a:off x="2517775" y="9810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70" name="Rectangle 762"/>
          <p:cNvSpPr>
            <a:spLocks noChangeArrowheads="1"/>
          </p:cNvSpPr>
          <p:nvPr/>
        </p:nvSpPr>
        <p:spPr bwMode="auto">
          <a:xfrm>
            <a:off x="2590800" y="9810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71" name="Rectangle 763"/>
          <p:cNvSpPr>
            <a:spLocks noChangeArrowheads="1"/>
          </p:cNvSpPr>
          <p:nvPr/>
        </p:nvSpPr>
        <p:spPr bwMode="auto">
          <a:xfrm>
            <a:off x="2662238" y="981075"/>
            <a:ext cx="71437" cy="7143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72" name="Rectangle 764"/>
          <p:cNvSpPr>
            <a:spLocks noChangeArrowheads="1"/>
          </p:cNvSpPr>
          <p:nvPr/>
        </p:nvSpPr>
        <p:spPr bwMode="auto">
          <a:xfrm>
            <a:off x="2735263" y="981075"/>
            <a:ext cx="71437" cy="7143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73" name="Rectangle 765"/>
          <p:cNvSpPr>
            <a:spLocks noChangeArrowheads="1"/>
          </p:cNvSpPr>
          <p:nvPr/>
        </p:nvSpPr>
        <p:spPr bwMode="auto">
          <a:xfrm>
            <a:off x="2806700" y="981075"/>
            <a:ext cx="71438" cy="7143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74" name="Rectangle 766"/>
          <p:cNvSpPr>
            <a:spLocks noChangeArrowheads="1"/>
          </p:cNvSpPr>
          <p:nvPr/>
        </p:nvSpPr>
        <p:spPr bwMode="auto">
          <a:xfrm>
            <a:off x="2878138" y="9810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75" name="Rectangle 767"/>
          <p:cNvSpPr>
            <a:spLocks noChangeArrowheads="1"/>
          </p:cNvSpPr>
          <p:nvPr/>
        </p:nvSpPr>
        <p:spPr bwMode="auto">
          <a:xfrm>
            <a:off x="2951163" y="981075"/>
            <a:ext cx="71437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76" name="Rectangle 768"/>
          <p:cNvSpPr>
            <a:spLocks noChangeArrowheads="1"/>
          </p:cNvSpPr>
          <p:nvPr/>
        </p:nvSpPr>
        <p:spPr bwMode="auto">
          <a:xfrm>
            <a:off x="3022600" y="981075"/>
            <a:ext cx="71438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77" name="Rectangle 769"/>
          <p:cNvSpPr>
            <a:spLocks noChangeArrowheads="1"/>
          </p:cNvSpPr>
          <p:nvPr/>
        </p:nvSpPr>
        <p:spPr bwMode="auto">
          <a:xfrm>
            <a:off x="3095625" y="981075"/>
            <a:ext cx="71438" cy="71438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78" name="Rectangle 770"/>
          <p:cNvSpPr>
            <a:spLocks noChangeArrowheads="1"/>
          </p:cNvSpPr>
          <p:nvPr/>
        </p:nvSpPr>
        <p:spPr bwMode="auto">
          <a:xfrm>
            <a:off x="3167063" y="9810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79" name="Rectangle 771"/>
          <p:cNvSpPr>
            <a:spLocks noChangeArrowheads="1"/>
          </p:cNvSpPr>
          <p:nvPr/>
        </p:nvSpPr>
        <p:spPr bwMode="auto">
          <a:xfrm>
            <a:off x="3238500" y="9810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80" name="Rectangle 772"/>
          <p:cNvSpPr>
            <a:spLocks noChangeArrowheads="1"/>
          </p:cNvSpPr>
          <p:nvPr/>
        </p:nvSpPr>
        <p:spPr bwMode="auto">
          <a:xfrm>
            <a:off x="3311525" y="9810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81" name="Rectangle 773"/>
          <p:cNvSpPr>
            <a:spLocks noChangeArrowheads="1"/>
          </p:cNvSpPr>
          <p:nvPr/>
        </p:nvSpPr>
        <p:spPr bwMode="auto">
          <a:xfrm>
            <a:off x="3382963" y="9810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82" name="Rectangle 774"/>
          <p:cNvSpPr>
            <a:spLocks noChangeArrowheads="1"/>
          </p:cNvSpPr>
          <p:nvPr/>
        </p:nvSpPr>
        <p:spPr bwMode="auto">
          <a:xfrm>
            <a:off x="3455988" y="9810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83" name="Rectangle 775"/>
          <p:cNvSpPr>
            <a:spLocks noChangeArrowheads="1"/>
          </p:cNvSpPr>
          <p:nvPr/>
        </p:nvSpPr>
        <p:spPr bwMode="auto">
          <a:xfrm>
            <a:off x="3527425" y="9810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84" name="Rectangle 776"/>
          <p:cNvSpPr>
            <a:spLocks noChangeArrowheads="1"/>
          </p:cNvSpPr>
          <p:nvPr/>
        </p:nvSpPr>
        <p:spPr bwMode="auto">
          <a:xfrm>
            <a:off x="3598863" y="9810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85" name="Rectangle 777"/>
          <p:cNvSpPr>
            <a:spLocks noChangeArrowheads="1"/>
          </p:cNvSpPr>
          <p:nvPr/>
        </p:nvSpPr>
        <p:spPr bwMode="auto">
          <a:xfrm>
            <a:off x="3671888" y="9810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86" name="Rectangle 778"/>
          <p:cNvSpPr>
            <a:spLocks noChangeArrowheads="1"/>
          </p:cNvSpPr>
          <p:nvPr/>
        </p:nvSpPr>
        <p:spPr bwMode="auto">
          <a:xfrm>
            <a:off x="3743325" y="9810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87" name="Rectangle 779"/>
          <p:cNvSpPr>
            <a:spLocks noChangeArrowheads="1"/>
          </p:cNvSpPr>
          <p:nvPr/>
        </p:nvSpPr>
        <p:spPr bwMode="auto">
          <a:xfrm>
            <a:off x="3816350" y="981075"/>
            <a:ext cx="71438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88" name="Rectangle 780"/>
          <p:cNvSpPr>
            <a:spLocks noChangeArrowheads="1"/>
          </p:cNvSpPr>
          <p:nvPr/>
        </p:nvSpPr>
        <p:spPr bwMode="auto">
          <a:xfrm>
            <a:off x="3887788" y="981075"/>
            <a:ext cx="71437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89" name="Rectangle 781"/>
          <p:cNvSpPr>
            <a:spLocks noChangeArrowheads="1"/>
          </p:cNvSpPr>
          <p:nvPr/>
        </p:nvSpPr>
        <p:spPr bwMode="auto">
          <a:xfrm>
            <a:off x="3959225" y="981075"/>
            <a:ext cx="71438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90" name="Rectangle 782"/>
          <p:cNvSpPr>
            <a:spLocks noChangeArrowheads="1"/>
          </p:cNvSpPr>
          <p:nvPr/>
        </p:nvSpPr>
        <p:spPr bwMode="auto">
          <a:xfrm>
            <a:off x="4032250" y="9810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91" name="Rectangle 783"/>
          <p:cNvSpPr>
            <a:spLocks noChangeArrowheads="1"/>
          </p:cNvSpPr>
          <p:nvPr/>
        </p:nvSpPr>
        <p:spPr bwMode="auto">
          <a:xfrm>
            <a:off x="4103688" y="9810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92" name="Rectangle 784"/>
          <p:cNvSpPr>
            <a:spLocks noChangeArrowheads="1"/>
          </p:cNvSpPr>
          <p:nvPr/>
        </p:nvSpPr>
        <p:spPr bwMode="auto">
          <a:xfrm>
            <a:off x="4176713" y="9810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93" name="Rectangle 785"/>
          <p:cNvSpPr>
            <a:spLocks noChangeArrowheads="1"/>
          </p:cNvSpPr>
          <p:nvPr/>
        </p:nvSpPr>
        <p:spPr bwMode="auto">
          <a:xfrm>
            <a:off x="4248150" y="9810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94" name="Rectangle 786"/>
          <p:cNvSpPr>
            <a:spLocks noChangeArrowheads="1"/>
          </p:cNvSpPr>
          <p:nvPr/>
        </p:nvSpPr>
        <p:spPr bwMode="auto">
          <a:xfrm>
            <a:off x="2374900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95" name="Rectangle 787"/>
          <p:cNvSpPr>
            <a:spLocks noChangeArrowheads="1"/>
          </p:cNvSpPr>
          <p:nvPr/>
        </p:nvSpPr>
        <p:spPr bwMode="auto">
          <a:xfrm>
            <a:off x="2446338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96" name="Rectangle 788"/>
          <p:cNvSpPr>
            <a:spLocks noChangeArrowheads="1"/>
          </p:cNvSpPr>
          <p:nvPr/>
        </p:nvSpPr>
        <p:spPr bwMode="auto">
          <a:xfrm>
            <a:off x="2517775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97" name="Rectangle 789"/>
          <p:cNvSpPr>
            <a:spLocks noChangeArrowheads="1"/>
          </p:cNvSpPr>
          <p:nvPr/>
        </p:nvSpPr>
        <p:spPr bwMode="auto">
          <a:xfrm>
            <a:off x="2590800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98" name="Rectangle 790"/>
          <p:cNvSpPr>
            <a:spLocks noChangeArrowheads="1"/>
          </p:cNvSpPr>
          <p:nvPr/>
        </p:nvSpPr>
        <p:spPr bwMode="auto">
          <a:xfrm>
            <a:off x="2662238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399" name="Rectangle 791"/>
          <p:cNvSpPr>
            <a:spLocks noChangeArrowheads="1"/>
          </p:cNvSpPr>
          <p:nvPr/>
        </p:nvSpPr>
        <p:spPr bwMode="auto">
          <a:xfrm>
            <a:off x="2735263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00" name="Rectangle 792"/>
          <p:cNvSpPr>
            <a:spLocks noChangeArrowheads="1"/>
          </p:cNvSpPr>
          <p:nvPr/>
        </p:nvSpPr>
        <p:spPr bwMode="auto">
          <a:xfrm>
            <a:off x="2806700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01" name="Rectangle 793"/>
          <p:cNvSpPr>
            <a:spLocks noChangeArrowheads="1"/>
          </p:cNvSpPr>
          <p:nvPr/>
        </p:nvSpPr>
        <p:spPr bwMode="auto">
          <a:xfrm>
            <a:off x="2878138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02" name="Rectangle 794"/>
          <p:cNvSpPr>
            <a:spLocks noChangeArrowheads="1"/>
          </p:cNvSpPr>
          <p:nvPr/>
        </p:nvSpPr>
        <p:spPr bwMode="auto">
          <a:xfrm>
            <a:off x="2951163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03" name="Rectangle 795"/>
          <p:cNvSpPr>
            <a:spLocks noChangeArrowheads="1"/>
          </p:cNvSpPr>
          <p:nvPr/>
        </p:nvSpPr>
        <p:spPr bwMode="auto">
          <a:xfrm>
            <a:off x="3022600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04" name="Rectangle 796"/>
          <p:cNvSpPr>
            <a:spLocks noChangeArrowheads="1"/>
          </p:cNvSpPr>
          <p:nvPr/>
        </p:nvSpPr>
        <p:spPr bwMode="auto">
          <a:xfrm>
            <a:off x="3095625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05" name="Rectangle 797"/>
          <p:cNvSpPr>
            <a:spLocks noChangeArrowheads="1"/>
          </p:cNvSpPr>
          <p:nvPr/>
        </p:nvSpPr>
        <p:spPr bwMode="auto">
          <a:xfrm>
            <a:off x="3167063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06" name="Rectangle 798"/>
          <p:cNvSpPr>
            <a:spLocks noChangeArrowheads="1"/>
          </p:cNvSpPr>
          <p:nvPr/>
        </p:nvSpPr>
        <p:spPr bwMode="auto">
          <a:xfrm>
            <a:off x="3238500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07" name="Rectangle 799"/>
          <p:cNvSpPr>
            <a:spLocks noChangeArrowheads="1"/>
          </p:cNvSpPr>
          <p:nvPr/>
        </p:nvSpPr>
        <p:spPr bwMode="auto">
          <a:xfrm>
            <a:off x="3311525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08" name="Rectangle 800"/>
          <p:cNvSpPr>
            <a:spLocks noChangeArrowheads="1"/>
          </p:cNvSpPr>
          <p:nvPr/>
        </p:nvSpPr>
        <p:spPr bwMode="auto">
          <a:xfrm>
            <a:off x="3382963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09" name="Rectangle 801"/>
          <p:cNvSpPr>
            <a:spLocks noChangeArrowheads="1"/>
          </p:cNvSpPr>
          <p:nvPr/>
        </p:nvSpPr>
        <p:spPr bwMode="auto">
          <a:xfrm>
            <a:off x="3455988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10" name="Rectangle 802"/>
          <p:cNvSpPr>
            <a:spLocks noChangeArrowheads="1"/>
          </p:cNvSpPr>
          <p:nvPr/>
        </p:nvSpPr>
        <p:spPr bwMode="auto">
          <a:xfrm>
            <a:off x="3527425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11" name="Rectangle 803"/>
          <p:cNvSpPr>
            <a:spLocks noChangeArrowheads="1"/>
          </p:cNvSpPr>
          <p:nvPr/>
        </p:nvSpPr>
        <p:spPr bwMode="auto">
          <a:xfrm>
            <a:off x="3598863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12" name="Rectangle 804"/>
          <p:cNvSpPr>
            <a:spLocks noChangeArrowheads="1"/>
          </p:cNvSpPr>
          <p:nvPr/>
        </p:nvSpPr>
        <p:spPr bwMode="auto">
          <a:xfrm>
            <a:off x="3671888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13" name="Rectangle 805"/>
          <p:cNvSpPr>
            <a:spLocks noChangeArrowheads="1"/>
          </p:cNvSpPr>
          <p:nvPr/>
        </p:nvSpPr>
        <p:spPr bwMode="auto">
          <a:xfrm>
            <a:off x="3743325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14" name="Rectangle 806"/>
          <p:cNvSpPr>
            <a:spLocks noChangeArrowheads="1"/>
          </p:cNvSpPr>
          <p:nvPr/>
        </p:nvSpPr>
        <p:spPr bwMode="auto">
          <a:xfrm>
            <a:off x="3816350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15" name="Rectangle 807"/>
          <p:cNvSpPr>
            <a:spLocks noChangeArrowheads="1"/>
          </p:cNvSpPr>
          <p:nvPr/>
        </p:nvSpPr>
        <p:spPr bwMode="auto">
          <a:xfrm>
            <a:off x="3887788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16" name="Rectangle 808"/>
          <p:cNvSpPr>
            <a:spLocks noChangeArrowheads="1"/>
          </p:cNvSpPr>
          <p:nvPr/>
        </p:nvSpPr>
        <p:spPr bwMode="auto">
          <a:xfrm>
            <a:off x="3959225" y="908050"/>
            <a:ext cx="71438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17" name="Rectangle 809"/>
          <p:cNvSpPr>
            <a:spLocks noChangeArrowheads="1"/>
          </p:cNvSpPr>
          <p:nvPr/>
        </p:nvSpPr>
        <p:spPr bwMode="auto">
          <a:xfrm>
            <a:off x="4032250" y="908050"/>
            <a:ext cx="71438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18" name="Rectangle 810"/>
          <p:cNvSpPr>
            <a:spLocks noChangeArrowheads="1"/>
          </p:cNvSpPr>
          <p:nvPr/>
        </p:nvSpPr>
        <p:spPr bwMode="auto">
          <a:xfrm>
            <a:off x="4103688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19" name="Rectangle 811"/>
          <p:cNvSpPr>
            <a:spLocks noChangeArrowheads="1"/>
          </p:cNvSpPr>
          <p:nvPr/>
        </p:nvSpPr>
        <p:spPr bwMode="auto">
          <a:xfrm>
            <a:off x="4176713" y="9080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20" name="Rectangle 812"/>
          <p:cNvSpPr>
            <a:spLocks noChangeArrowheads="1"/>
          </p:cNvSpPr>
          <p:nvPr/>
        </p:nvSpPr>
        <p:spPr bwMode="auto">
          <a:xfrm>
            <a:off x="4248150" y="9080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21" name="Rectangle 813"/>
          <p:cNvSpPr>
            <a:spLocks noChangeArrowheads="1"/>
          </p:cNvSpPr>
          <p:nvPr/>
        </p:nvSpPr>
        <p:spPr bwMode="auto">
          <a:xfrm>
            <a:off x="2374900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22" name="Rectangle 814"/>
          <p:cNvSpPr>
            <a:spLocks noChangeArrowheads="1"/>
          </p:cNvSpPr>
          <p:nvPr/>
        </p:nvSpPr>
        <p:spPr bwMode="auto">
          <a:xfrm>
            <a:off x="2446338" y="8382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23" name="Rectangle 815"/>
          <p:cNvSpPr>
            <a:spLocks noChangeArrowheads="1"/>
          </p:cNvSpPr>
          <p:nvPr/>
        </p:nvSpPr>
        <p:spPr bwMode="auto">
          <a:xfrm>
            <a:off x="2517775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24" name="Rectangle 816"/>
          <p:cNvSpPr>
            <a:spLocks noChangeArrowheads="1"/>
          </p:cNvSpPr>
          <p:nvPr/>
        </p:nvSpPr>
        <p:spPr bwMode="auto">
          <a:xfrm>
            <a:off x="2590800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25" name="Rectangle 817"/>
          <p:cNvSpPr>
            <a:spLocks noChangeArrowheads="1"/>
          </p:cNvSpPr>
          <p:nvPr/>
        </p:nvSpPr>
        <p:spPr bwMode="auto">
          <a:xfrm>
            <a:off x="2662238" y="8382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26" name="Rectangle 818"/>
          <p:cNvSpPr>
            <a:spLocks noChangeArrowheads="1"/>
          </p:cNvSpPr>
          <p:nvPr/>
        </p:nvSpPr>
        <p:spPr bwMode="auto">
          <a:xfrm>
            <a:off x="2735263" y="8382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27" name="Rectangle 819"/>
          <p:cNvSpPr>
            <a:spLocks noChangeArrowheads="1"/>
          </p:cNvSpPr>
          <p:nvPr/>
        </p:nvSpPr>
        <p:spPr bwMode="auto">
          <a:xfrm>
            <a:off x="2806700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28" name="Rectangle 820"/>
          <p:cNvSpPr>
            <a:spLocks noChangeArrowheads="1"/>
          </p:cNvSpPr>
          <p:nvPr/>
        </p:nvSpPr>
        <p:spPr bwMode="auto">
          <a:xfrm>
            <a:off x="2878138" y="8382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29" name="Rectangle 821"/>
          <p:cNvSpPr>
            <a:spLocks noChangeArrowheads="1"/>
          </p:cNvSpPr>
          <p:nvPr/>
        </p:nvSpPr>
        <p:spPr bwMode="auto">
          <a:xfrm>
            <a:off x="2951163" y="8382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30" name="Rectangle 822"/>
          <p:cNvSpPr>
            <a:spLocks noChangeArrowheads="1"/>
          </p:cNvSpPr>
          <p:nvPr/>
        </p:nvSpPr>
        <p:spPr bwMode="auto">
          <a:xfrm>
            <a:off x="3022600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31" name="Rectangle 823"/>
          <p:cNvSpPr>
            <a:spLocks noChangeArrowheads="1"/>
          </p:cNvSpPr>
          <p:nvPr/>
        </p:nvSpPr>
        <p:spPr bwMode="auto">
          <a:xfrm>
            <a:off x="3095625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32" name="Rectangle 824"/>
          <p:cNvSpPr>
            <a:spLocks noChangeArrowheads="1"/>
          </p:cNvSpPr>
          <p:nvPr/>
        </p:nvSpPr>
        <p:spPr bwMode="auto">
          <a:xfrm>
            <a:off x="3167063" y="8382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33" name="Rectangle 825"/>
          <p:cNvSpPr>
            <a:spLocks noChangeArrowheads="1"/>
          </p:cNvSpPr>
          <p:nvPr/>
        </p:nvSpPr>
        <p:spPr bwMode="auto">
          <a:xfrm>
            <a:off x="3238500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34" name="Rectangle 826"/>
          <p:cNvSpPr>
            <a:spLocks noChangeArrowheads="1"/>
          </p:cNvSpPr>
          <p:nvPr/>
        </p:nvSpPr>
        <p:spPr bwMode="auto">
          <a:xfrm>
            <a:off x="3311525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35" name="Rectangle 827"/>
          <p:cNvSpPr>
            <a:spLocks noChangeArrowheads="1"/>
          </p:cNvSpPr>
          <p:nvPr/>
        </p:nvSpPr>
        <p:spPr bwMode="auto">
          <a:xfrm>
            <a:off x="3382963" y="8382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36" name="Rectangle 828"/>
          <p:cNvSpPr>
            <a:spLocks noChangeArrowheads="1"/>
          </p:cNvSpPr>
          <p:nvPr/>
        </p:nvSpPr>
        <p:spPr bwMode="auto">
          <a:xfrm>
            <a:off x="3455988" y="8382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37" name="Rectangle 829"/>
          <p:cNvSpPr>
            <a:spLocks noChangeArrowheads="1"/>
          </p:cNvSpPr>
          <p:nvPr/>
        </p:nvSpPr>
        <p:spPr bwMode="auto">
          <a:xfrm>
            <a:off x="3527425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38" name="Rectangle 830"/>
          <p:cNvSpPr>
            <a:spLocks noChangeArrowheads="1"/>
          </p:cNvSpPr>
          <p:nvPr/>
        </p:nvSpPr>
        <p:spPr bwMode="auto">
          <a:xfrm>
            <a:off x="3598863" y="8382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39" name="Rectangle 831"/>
          <p:cNvSpPr>
            <a:spLocks noChangeArrowheads="1"/>
          </p:cNvSpPr>
          <p:nvPr/>
        </p:nvSpPr>
        <p:spPr bwMode="auto">
          <a:xfrm>
            <a:off x="3671888" y="8382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40" name="Rectangle 832"/>
          <p:cNvSpPr>
            <a:spLocks noChangeArrowheads="1"/>
          </p:cNvSpPr>
          <p:nvPr/>
        </p:nvSpPr>
        <p:spPr bwMode="auto">
          <a:xfrm>
            <a:off x="3743325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41" name="Rectangle 833"/>
          <p:cNvSpPr>
            <a:spLocks noChangeArrowheads="1"/>
          </p:cNvSpPr>
          <p:nvPr/>
        </p:nvSpPr>
        <p:spPr bwMode="auto">
          <a:xfrm>
            <a:off x="3816350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42" name="Rectangle 834"/>
          <p:cNvSpPr>
            <a:spLocks noChangeArrowheads="1"/>
          </p:cNvSpPr>
          <p:nvPr/>
        </p:nvSpPr>
        <p:spPr bwMode="auto">
          <a:xfrm>
            <a:off x="3887788" y="83820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43" name="Rectangle 835"/>
          <p:cNvSpPr>
            <a:spLocks noChangeArrowheads="1"/>
          </p:cNvSpPr>
          <p:nvPr/>
        </p:nvSpPr>
        <p:spPr bwMode="auto">
          <a:xfrm>
            <a:off x="3959225" y="83820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44" name="Rectangle 836"/>
          <p:cNvSpPr>
            <a:spLocks noChangeArrowheads="1"/>
          </p:cNvSpPr>
          <p:nvPr/>
        </p:nvSpPr>
        <p:spPr bwMode="auto">
          <a:xfrm>
            <a:off x="4032250" y="838200"/>
            <a:ext cx="71438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45" name="Rectangle 837"/>
          <p:cNvSpPr>
            <a:spLocks noChangeArrowheads="1"/>
          </p:cNvSpPr>
          <p:nvPr/>
        </p:nvSpPr>
        <p:spPr bwMode="auto">
          <a:xfrm>
            <a:off x="4103688" y="838200"/>
            <a:ext cx="71437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46" name="Rectangle 838"/>
          <p:cNvSpPr>
            <a:spLocks noChangeArrowheads="1"/>
          </p:cNvSpPr>
          <p:nvPr/>
        </p:nvSpPr>
        <p:spPr bwMode="auto">
          <a:xfrm>
            <a:off x="4176713" y="838200"/>
            <a:ext cx="71437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47" name="Rectangle 839"/>
          <p:cNvSpPr>
            <a:spLocks noChangeArrowheads="1"/>
          </p:cNvSpPr>
          <p:nvPr/>
        </p:nvSpPr>
        <p:spPr bwMode="auto">
          <a:xfrm>
            <a:off x="4248150" y="838200"/>
            <a:ext cx="71438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48" name="Rectangle 840"/>
          <p:cNvSpPr>
            <a:spLocks noChangeArrowheads="1"/>
          </p:cNvSpPr>
          <p:nvPr/>
        </p:nvSpPr>
        <p:spPr bwMode="auto">
          <a:xfrm>
            <a:off x="2374900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49" name="Rectangle 841"/>
          <p:cNvSpPr>
            <a:spLocks noChangeArrowheads="1"/>
          </p:cNvSpPr>
          <p:nvPr/>
        </p:nvSpPr>
        <p:spPr bwMode="auto">
          <a:xfrm>
            <a:off x="2446338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50" name="Rectangle 842"/>
          <p:cNvSpPr>
            <a:spLocks noChangeArrowheads="1"/>
          </p:cNvSpPr>
          <p:nvPr/>
        </p:nvSpPr>
        <p:spPr bwMode="auto">
          <a:xfrm>
            <a:off x="2517775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51" name="Rectangle 843"/>
          <p:cNvSpPr>
            <a:spLocks noChangeArrowheads="1"/>
          </p:cNvSpPr>
          <p:nvPr/>
        </p:nvSpPr>
        <p:spPr bwMode="auto">
          <a:xfrm>
            <a:off x="2590800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52" name="Rectangle 844"/>
          <p:cNvSpPr>
            <a:spLocks noChangeArrowheads="1"/>
          </p:cNvSpPr>
          <p:nvPr/>
        </p:nvSpPr>
        <p:spPr bwMode="auto">
          <a:xfrm>
            <a:off x="2662238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53" name="Rectangle 845"/>
          <p:cNvSpPr>
            <a:spLocks noChangeArrowheads="1"/>
          </p:cNvSpPr>
          <p:nvPr/>
        </p:nvSpPr>
        <p:spPr bwMode="auto">
          <a:xfrm>
            <a:off x="2735263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54" name="Rectangle 846"/>
          <p:cNvSpPr>
            <a:spLocks noChangeArrowheads="1"/>
          </p:cNvSpPr>
          <p:nvPr/>
        </p:nvSpPr>
        <p:spPr bwMode="auto">
          <a:xfrm>
            <a:off x="2806700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55" name="Rectangle 847"/>
          <p:cNvSpPr>
            <a:spLocks noChangeArrowheads="1"/>
          </p:cNvSpPr>
          <p:nvPr/>
        </p:nvSpPr>
        <p:spPr bwMode="auto">
          <a:xfrm>
            <a:off x="2878138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56" name="Rectangle 848"/>
          <p:cNvSpPr>
            <a:spLocks noChangeArrowheads="1"/>
          </p:cNvSpPr>
          <p:nvPr/>
        </p:nvSpPr>
        <p:spPr bwMode="auto">
          <a:xfrm>
            <a:off x="2951163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57" name="Rectangle 849"/>
          <p:cNvSpPr>
            <a:spLocks noChangeArrowheads="1"/>
          </p:cNvSpPr>
          <p:nvPr/>
        </p:nvSpPr>
        <p:spPr bwMode="auto">
          <a:xfrm>
            <a:off x="3022600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58" name="Rectangle 850"/>
          <p:cNvSpPr>
            <a:spLocks noChangeArrowheads="1"/>
          </p:cNvSpPr>
          <p:nvPr/>
        </p:nvSpPr>
        <p:spPr bwMode="auto">
          <a:xfrm>
            <a:off x="3095625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59" name="Rectangle 851"/>
          <p:cNvSpPr>
            <a:spLocks noChangeArrowheads="1"/>
          </p:cNvSpPr>
          <p:nvPr/>
        </p:nvSpPr>
        <p:spPr bwMode="auto">
          <a:xfrm>
            <a:off x="3167063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60" name="Rectangle 852"/>
          <p:cNvSpPr>
            <a:spLocks noChangeArrowheads="1"/>
          </p:cNvSpPr>
          <p:nvPr/>
        </p:nvSpPr>
        <p:spPr bwMode="auto">
          <a:xfrm>
            <a:off x="3238500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61" name="Rectangle 853"/>
          <p:cNvSpPr>
            <a:spLocks noChangeArrowheads="1"/>
          </p:cNvSpPr>
          <p:nvPr/>
        </p:nvSpPr>
        <p:spPr bwMode="auto">
          <a:xfrm>
            <a:off x="3311525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62" name="Rectangle 854"/>
          <p:cNvSpPr>
            <a:spLocks noChangeArrowheads="1"/>
          </p:cNvSpPr>
          <p:nvPr/>
        </p:nvSpPr>
        <p:spPr bwMode="auto">
          <a:xfrm>
            <a:off x="3382963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63" name="Rectangle 855"/>
          <p:cNvSpPr>
            <a:spLocks noChangeArrowheads="1"/>
          </p:cNvSpPr>
          <p:nvPr/>
        </p:nvSpPr>
        <p:spPr bwMode="auto">
          <a:xfrm>
            <a:off x="3455988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64" name="Rectangle 856"/>
          <p:cNvSpPr>
            <a:spLocks noChangeArrowheads="1"/>
          </p:cNvSpPr>
          <p:nvPr/>
        </p:nvSpPr>
        <p:spPr bwMode="auto">
          <a:xfrm>
            <a:off x="3527425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65" name="Rectangle 857"/>
          <p:cNvSpPr>
            <a:spLocks noChangeArrowheads="1"/>
          </p:cNvSpPr>
          <p:nvPr/>
        </p:nvSpPr>
        <p:spPr bwMode="auto">
          <a:xfrm>
            <a:off x="3598863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66" name="Rectangle 858"/>
          <p:cNvSpPr>
            <a:spLocks noChangeArrowheads="1"/>
          </p:cNvSpPr>
          <p:nvPr/>
        </p:nvSpPr>
        <p:spPr bwMode="auto">
          <a:xfrm>
            <a:off x="3671888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67" name="Rectangle 859"/>
          <p:cNvSpPr>
            <a:spLocks noChangeArrowheads="1"/>
          </p:cNvSpPr>
          <p:nvPr/>
        </p:nvSpPr>
        <p:spPr bwMode="auto">
          <a:xfrm>
            <a:off x="3743325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68" name="Rectangle 860"/>
          <p:cNvSpPr>
            <a:spLocks noChangeArrowheads="1"/>
          </p:cNvSpPr>
          <p:nvPr/>
        </p:nvSpPr>
        <p:spPr bwMode="auto">
          <a:xfrm>
            <a:off x="3816350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69" name="Rectangle 861"/>
          <p:cNvSpPr>
            <a:spLocks noChangeArrowheads="1"/>
          </p:cNvSpPr>
          <p:nvPr/>
        </p:nvSpPr>
        <p:spPr bwMode="auto">
          <a:xfrm>
            <a:off x="3887788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70" name="Rectangle 862"/>
          <p:cNvSpPr>
            <a:spLocks noChangeArrowheads="1"/>
          </p:cNvSpPr>
          <p:nvPr/>
        </p:nvSpPr>
        <p:spPr bwMode="auto">
          <a:xfrm>
            <a:off x="3959225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71" name="Rectangle 863"/>
          <p:cNvSpPr>
            <a:spLocks noChangeArrowheads="1"/>
          </p:cNvSpPr>
          <p:nvPr/>
        </p:nvSpPr>
        <p:spPr bwMode="auto">
          <a:xfrm>
            <a:off x="4032250" y="7651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72" name="Rectangle 864"/>
          <p:cNvSpPr>
            <a:spLocks noChangeArrowheads="1"/>
          </p:cNvSpPr>
          <p:nvPr/>
        </p:nvSpPr>
        <p:spPr bwMode="auto">
          <a:xfrm>
            <a:off x="4103688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73" name="Rectangle 865"/>
          <p:cNvSpPr>
            <a:spLocks noChangeArrowheads="1"/>
          </p:cNvSpPr>
          <p:nvPr/>
        </p:nvSpPr>
        <p:spPr bwMode="auto">
          <a:xfrm>
            <a:off x="4176713" y="7651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74" name="Rectangle 866"/>
          <p:cNvSpPr>
            <a:spLocks noChangeArrowheads="1"/>
          </p:cNvSpPr>
          <p:nvPr/>
        </p:nvSpPr>
        <p:spPr bwMode="auto">
          <a:xfrm>
            <a:off x="4248150" y="765175"/>
            <a:ext cx="71438" cy="71438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75" name="Rectangle 867"/>
          <p:cNvSpPr>
            <a:spLocks noChangeArrowheads="1"/>
          </p:cNvSpPr>
          <p:nvPr/>
        </p:nvSpPr>
        <p:spPr bwMode="auto">
          <a:xfrm>
            <a:off x="2374900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76" name="Rectangle 868"/>
          <p:cNvSpPr>
            <a:spLocks noChangeArrowheads="1"/>
          </p:cNvSpPr>
          <p:nvPr/>
        </p:nvSpPr>
        <p:spPr bwMode="auto">
          <a:xfrm>
            <a:off x="2446338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77" name="Rectangle 869"/>
          <p:cNvSpPr>
            <a:spLocks noChangeArrowheads="1"/>
          </p:cNvSpPr>
          <p:nvPr/>
        </p:nvSpPr>
        <p:spPr bwMode="auto">
          <a:xfrm>
            <a:off x="2517775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78" name="Rectangle 870"/>
          <p:cNvSpPr>
            <a:spLocks noChangeArrowheads="1"/>
          </p:cNvSpPr>
          <p:nvPr/>
        </p:nvSpPr>
        <p:spPr bwMode="auto">
          <a:xfrm>
            <a:off x="2590800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79" name="Rectangle 871"/>
          <p:cNvSpPr>
            <a:spLocks noChangeArrowheads="1"/>
          </p:cNvSpPr>
          <p:nvPr/>
        </p:nvSpPr>
        <p:spPr bwMode="auto">
          <a:xfrm>
            <a:off x="2662238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80" name="Rectangle 872"/>
          <p:cNvSpPr>
            <a:spLocks noChangeArrowheads="1"/>
          </p:cNvSpPr>
          <p:nvPr/>
        </p:nvSpPr>
        <p:spPr bwMode="auto">
          <a:xfrm>
            <a:off x="2735263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81" name="Rectangle 873"/>
          <p:cNvSpPr>
            <a:spLocks noChangeArrowheads="1"/>
          </p:cNvSpPr>
          <p:nvPr/>
        </p:nvSpPr>
        <p:spPr bwMode="auto">
          <a:xfrm>
            <a:off x="2806700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82" name="Rectangle 874"/>
          <p:cNvSpPr>
            <a:spLocks noChangeArrowheads="1"/>
          </p:cNvSpPr>
          <p:nvPr/>
        </p:nvSpPr>
        <p:spPr bwMode="auto">
          <a:xfrm>
            <a:off x="2878138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83" name="Rectangle 875"/>
          <p:cNvSpPr>
            <a:spLocks noChangeArrowheads="1"/>
          </p:cNvSpPr>
          <p:nvPr/>
        </p:nvSpPr>
        <p:spPr bwMode="auto">
          <a:xfrm>
            <a:off x="2951163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84" name="Rectangle 876"/>
          <p:cNvSpPr>
            <a:spLocks noChangeArrowheads="1"/>
          </p:cNvSpPr>
          <p:nvPr/>
        </p:nvSpPr>
        <p:spPr bwMode="auto">
          <a:xfrm>
            <a:off x="3022600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85" name="Rectangle 877"/>
          <p:cNvSpPr>
            <a:spLocks noChangeArrowheads="1"/>
          </p:cNvSpPr>
          <p:nvPr/>
        </p:nvSpPr>
        <p:spPr bwMode="auto">
          <a:xfrm>
            <a:off x="3095625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86" name="Rectangle 878"/>
          <p:cNvSpPr>
            <a:spLocks noChangeArrowheads="1"/>
          </p:cNvSpPr>
          <p:nvPr/>
        </p:nvSpPr>
        <p:spPr bwMode="auto">
          <a:xfrm>
            <a:off x="3167063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87" name="Rectangle 879"/>
          <p:cNvSpPr>
            <a:spLocks noChangeArrowheads="1"/>
          </p:cNvSpPr>
          <p:nvPr/>
        </p:nvSpPr>
        <p:spPr bwMode="auto">
          <a:xfrm>
            <a:off x="3238500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88" name="Rectangle 880"/>
          <p:cNvSpPr>
            <a:spLocks noChangeArrowheads="1"/>
          </p:cNvSpPr>
          <p:nvPr/>
        </p:nvSpPr>
        <p:spPr bwMode="auto">
          <a:xfrm>
            <a:off x="3311525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89" name="Rectangle 881"/>
          <p:cNvSpPr>
            <a:spLocks noChangeArrowheads="1"/>
          </p:cNvSpPr>
          <p:nvPr/>
        </p:nvSpPr>
        <p:spPr bwMode="auto">
          <a:xfrm>
            <a:off x="3382963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90" name="Rectangle 882"/>
          <p:cNvSpPr>
            <a:spLocks noChangeArrowheads="1"/>
          </p:cNvSpPr>
          <p:nvPr/>
        </p:nvSpPr>
        <p:spPr bwMode="auto">
          <a:xfrm>
            <a:off x="3455988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91" name="Rectangle 883"/>
          <p:cNvSpPr>
            <a:spLocks noChangeArrowheads="1"/>
          </p:cNvSpPr>
          <p:nvPr/>
        </p:nvSpPr>
        <p:spPr bwMode="auto">
          <a:xfrm>
            <a:off x="3527425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92" name="Rectangle 884"/>
          <p:cNvSpPr>
            <a:spLocks noChangeArrowheads="1"/>
          </p:cNvSpPr>
          <p:nvPr/>
        </p:nvSpPr>
        <p:spPr bwMode="auto">
          <a:xfrm>
            <a:off x="3598863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93" name="Rectangle 885"/>
          <p:cNvSpPr>
            <a:spLocks noChangeArrowheads="1"/>
          </p:cNvSpPr>
          <p:nvPr/>
        </p:nvSpPr>
        <p:spPr bwMode="auto">
          <a:xfrm>
            <a:off x="3671888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94" name="Rectangle 886"/>
          <p:cNvSpPr>
            <a:spLocks noChangeArrowheads="1"/>
          </p:cNvSpPr>
          <p:nvPr/>
        </p:nvSpPr>
        <p:spPr bwMode="auto">
          <a:xfrm>
            <a:off x="3743325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95" name="Rectangle 887"/>
          <p:cNvSpPr>
            <a:spLocks noChangeArrowheads="1"/>
          </p:cNvSpPr>
          <p:nvPr/>
        </p:nvSpPr>
        <p:spPr bwMode="auto">
          <a:xfrm>
            <a:off x="3816350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96" name="Rectangle 888"/>
          <p:cNvSpPr>
            <a:spLocks noChangeArrowheads="1"/>
          </p:cNvSpPr>
          <p:nvPr/>
        </p:nvSpPr>
        <p:spPr bwMode="auto">
          <a:xfrm>
            <a:off x="3886200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97" name="Rectangle 889"/>
          <p:cNvSpPr>
            <a:spLocks noChangeArrowheads="1"/>
          </p:cNvSpPr>
          <p:nvPr/>
        </p:nvSpPr>
        <p:spPr bwMode="auto">
          <a:xfrm>
            <a:off x="3957638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98" name="Rectangle 890"/>
          <p:cNvSpPr>
            <a:spLocks noChangeArrowheads="1"/>
          </p:cNvSpPr>
          <p:nvPr/>
        </p:nvSpPr>
        <p:spPr bwMode="auto">
          <a:xfrm>
            <a:off x="4030663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499" name="Rectangle 891"/>
          <p:cNvSpPr>
            <a:spLocks noChangeArrowheads="1"/>
          </p:cNvSpPr>
          <p:nvPr/>
        </p:nvSpPr>
        <p:spPr bwMode="auto">
          <a:xfrm>
            <a:off x="4102100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00" name="Rectangle 892"/>
          <p:cNvSpPr>
            <a:spLocks noChangeArrowheads="1"/>
          </p:cNvSpPr>
          <p:nvPr/>
        </p:nvSpPr>
        <p:spPr bwMode="auto">
          <a:xfrm>
            <a:off x="4175125" y="6937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01" name="Rectangle 893"/>
          <p:cNvSpPr>
            <a:spLocks noChangeArrowheads="1"/>
          </p:cNvSpPr>
          <p:nvPr/>
        </p:nvSpPr>
        <p:spPr bwMode="auto">
          <a:xfrm>
            <a:off x="4246563" y="6937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02" name="Rectangle 894"/>
          <p:cNvSpPr>
            <a:spLocks noChangeArrowheads="1"/>
          </p:cNvSpPr>
          <p:nvPr/>
        </p:nvSpPr>
        <p:spPr bwMode="auto">
          <a:xfrm>
            <a:off x="2374900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03" name="Rectangle 895"/>
          <p:cNvSpPr>
            <a:spLocks noChangeArrowheads="1"/>
          </p:cNvSpPr>
          <p:nvPr/>
        </p:nvSpPr>
        <p:spPr bwMode="auto">
          <a:xfrm>
            <a:off x="2446338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04" name="Rectangle 896"/>
          <p:cNvSpPr>
            <a:spLocks noChangeArrowheads="1"/>
          </p:cNvSpPr>
          <p:nvPr/>
        </p:nvSpPr>
        <p:spPr bwMode="auto">
          <a:xfrm>
            <a:off x="2517775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05" name="Rectangle 897"/>
          <p:cNvSpPr>
            <a:spLocks noChangeArrowheads="1"/>
          </p:cNvSpPr>
          <p:nvPr/>
        </p:nvSpPr>
        <p:spPr bwMode="auto">
          <a:xfrm>
            <a:off x="2590800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06" name="Rectangle 898"/>
          <p:cNvSpPr>
            <a:spLocks noChangeArrowheads="1"/>
          </p:cNvSpPr>
          <p:nvPr/>
        </p:nvSpPr>
        <p:spPr bwMode="auto">
          <a:xfrm>
            <a:off x="2662238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07" name="Rectangle 899"/>
          <p:cNvSpPr>
            <a:spLocks noChangeArrowheads="1"/>
          </p:cNvSpPr>
          <p:nvPr/>
        </p:nvSpPr>
        <p:spPr bwMode="auto">
          <a:xfrm>
            <a:off x="2735263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08" name="Rectangle 900"/>
          <p:cNvSpPr>
            <a:spLocks noChangeArrowheads="1"/>
          </p:cNvSpPr>
          <p:nvPr/>
        </p:nvSpPr>
        <p:spPr bwMode="auto">
          <a:xfrm>
            <a:off x="2806700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09" name="Rectangle 901"/>
          <p:cNvSpPr>
            <a:spLocks noChangeArrowheads="1"/>
          </p:cNvSpPr>
          <p:nvPr/>
        </p:nvSpPr>
        <p:spPr bwMode="auto">
          <a:xfrm>
            <a:off x="2878138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10" name="Rectangle 902"/>
          <p:cNvSpPr>
            <a:spLocks noChangeArrowheads="1"/>
          </p:cNvSpPr>
          <p:nvPr/>
        </p:nvSpPr>
        <p:spPr bwMode="auto">
          <a:xfrm>
            <a:off x="2951163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11" name="Rectangle 903"/>
          <p:cNvSpPr>
            <a:spLocks noChangeArrowheads="1"/>
          </p:cNvSpPr>
          <p:nvPr/>
        </p:nvSpPr>
        <p:spPr bwMode="auto">
          <a:xfrm>
            <a:off x="3022600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12" name="Rectangle 904"/>
          <p:cNvSpPr>
            <a:spLocks noChangeArrowheads="1"/>
          </p:cNvSpPr>
          <p:nvPr/>
        </p:nvSpPr>
        <p:spPr bwMode="auto">
          <a:xfrm>
            <a:off x="3095625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13" name="Rectangle 905"/>
          <p:cNvSpPr>
            <a:spLocks noChangeArrowheads="1"/>
          </p:cNvSpPr>
          <p:nvPr/>
        </p:nvSpPr>
        <p:spPr bwMode="auto">
          <a:xfrm>
            <a:off x="3167063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14" name="Rectangle 906"/>
          <p:cNvSpPr>
            <a:spLocks noChangeArrowheads="1"/>
          </p:cNvSpPr>
          <p:nvPr/>
        </p:nvSpPr>
        <p:spPr bwMode="auto">
          <a:xfrm>
            <a:off x="3238500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15" name="Rectangle 907"/>
          <p:cNvSpPr>
            <a:spLocks noChangeArrowheads="1"/>
          </p:cNvSpPr>
          <p:nvPr/>
        </p:nvSpPr>
        <p:spPr bwMode="auto">
          <a:xfrm>
            <a:off x="3311525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16" name="Rectangle 908"/>
          <p:cNvSpPr>
            <a:spLocks noChangeArrowheads="1"/>
          </p:cNvSpPr>
          <p:nvPr/>
        </p:nvSpPr>
        <p:spPr bwMode="auto">
          <a:xfrm>
            <a:off x="3382963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17" name="Rectangle 909"/>
          <p:cNvSpPr>
            <a:spLocks noChangeArrowheads="1"/>
          </p:cNvSpPr>
          <p:nvPr/>
        </p:nvSpPr>
        <p:spPr bwMode="auto">
          <a:xfrm>
            <a:off x="3455988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18" name="Rectangle 910"/>
          <p:cNvSpPr>
            <a:spLocks noChangeArrowheads="1"/>
          </p:cNvSpPr>
          <p:nvPr/>
        </p:nvSpPr>
        <p:spPr bwMode="auto">
          <a:xfrm>
            <a:off x="3527425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19" name="Rectangle 911"/>
          <p:cNvSpPr>
            <a:spLocks noChangeArrowheads="1"/>
          </p:cNvSpPr>
          <p:nvPr/>
        </p:nvSpPr>
        <p:spPr bwMode="auto">
          <a:xfrm>
            <a:off x="3598863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20" name="Rectangle 912"/>
          <p:cNvSpPr>
            <a:spLocks noChangeArrowheads="1"/>
          </p:cNvSpPr>
          <p:nvPr/>
        </p:nvSpPr>
        <p:spPr bwMode="auto">
          <a:xfrm>
            <a:off x="3671888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21" name="Rectangle 913"/>
          <p:cNvSpPr>
            <a:spLocks noChangeArrowheads="1"/>
          </p:cNvSpPr>
          <p:nvPr/>
        </p:nvSpPr>
        <p:spPr bwMode="auto">
          <a:xfrm>
            <a:off x="3743325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22" name="Rectangle 914"/>
          <p:cNvSpPr>
            <a:spLocks noChangeArrowheads="1"/>
          </p:cNvSpPr>
          <p:nvPr/>
        </p:nvSpPr>
        <p:spPr bwMode="auto">
          <a:xfrm>
            <a:off x="3816350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23" name="Rectangle 915"/>
          <p:cNvSpPr>
            <a:spLocks noChangeArrowheads="1"/>
          </p:cNvSpPr>
          <p:nvPr/>
        </p:nvSpPr>
        <p:spPr bwMode="auto">
          <a:xfrm>
            <a:off x="3886200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24" name="Rectangle 916"/>
          <p:cNvSpPr>
            <a:spLocks noChangeArrowheads="1"/>
          </p:cNvSpPr>
          <p:nvPr/>
        </p:nvSpPr>
        <p:spPr bwMode="auto">
          <a:xfrm>
            <a:off x="3957638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25" name="Rectangle 917"/>
          <p:cNvSpPr>
            <a:spLocks noChangeArrowheads="1"/>
          </p:cNvSpPr>
          <p:nvPr/>
        </p:nvSpPr>
        <p:spPr bwMode="auto">
          <a:xfrm>
            <a:off x="4030663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26" name="Rectangle 918"/>
          <p:cNvSpPr>
            <a:spLocks noChangeArrowheads="1"/>
          </p:cNvSpPr>
          <p:nvPr/>
        </p:nvSpPr>
        <p:spPr bwMode="auto">
          <a:xfrm>
            <a:off x="4102100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27" name="Rectangle 919"/>
          <p:cNvSpPr>
            <a:spLocks noChangeArrowheads="1"/>
          </p:cNvSpPr>
          <p:nvPr/>
        </p:nvSpPr>
        <p:spPr bwMode="auto">
          <a:xfrm>
            <a:off x="4175125" y="6207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28" name="Rectangle 920"/>
          <p:cNvSpPr>
            <a:spLocks noChangeArrowheads="1"/>
          </p:cNvSpPr>
          <p:nvPr/>
        </p:nvSpPr>
        <p:spPr bwMode="auto">
          <a:xfrm>
            <a:off x="4246563" y="6207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29" name="Rectangle 921"/>
          <p:cNvSpPr>
            <a:spLocks noChangeArrowheads="1"/>
          </p:cNvSpPr>
          <p:nvPr/>
        </p:nvSpPr>
        <p:spPr bwMode="auto">
          <a:xfrm>
            <a:off x="2374900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30" name="Rectangle 922"/>
          <p:cNvSpPr>
            <a:spLocks noChangeArrowheads="1"/>
          </p:cNvSpPr>
          <p:nvPr/>
        </p:nvSpPr>
        <p:spPr bwMode="auto">
          <a:xfrm>
            <a:off x="2446338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31" name="Rectangle 923"/>
          <p:cNvSpPr>
            <a:spLocks noChangeArrowheads="1"/>
          </p:cNvSpPr>
          <p:nvPr/>
        </p:nvSpPr>
        <p:spPr bwMode="auto">
          <a:xfrm>
            <a:off x="2517775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32" name="Rectangle 924"/>
          <p:cNvSpPr>
            <a:spLocks noChangeArrowheads="1"/>
          </p:cNvSpPr>
          <p:nvPr/>
        </p:nvSpPr>
        <p:spPr bwMode="auto">
          <a:xfrm>
            <a:off x="2590800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33" name="Rectangle 925"/>
          <p:cNvSpPr>
            <a:spLocks noChangeArrowheads="1"/>
          </p:cNvSpPr>
          <p:nvPr/>
        </p:nvSpPr>
        <p:spPr bwMode="auto">
          <a:xfrm>
            <a:off x="2662238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34" name="Rectangle 926"/>
          <p:cNvSpPr>
            <a:spLocks noChangeArrowheads="1"/>
          </p:cNvSpPr>
          <p:nvPr/>
        </p:nvSpPr>
        <p:spPr bwMode="auto">
          <a:xfrm>
            <a:off x="2735263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35" name="Rectangle 927"/>
          <p:cNvSpPr>
            <a:spLocks noChangeArrowheads="1"/>
          </p:cNvSpPr>
          <p:nvPr/>
        </p:nvSpPr>
        <p:spPr bwMode="auto">
          <a:xfrm>
            <a:off x="2806700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36" name="Rectangle 928"/>
          <p:cNvSpPr>
            <a:spLocks noChangeArrowheads="1"/>
          </p:cNvSpPr>
          <p:nvPr/>
        </p:nvSpPr>
        <p:spPr bwMode="auto">
          <a:xfrm>
            <a:off x="2878138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37" name="Rectangle 929"/>
          <p:cNvSpPr>
            <a:spLocks noChangeArrowheads="1"/>
          </p:cNvSpPr>
          <p:nvPr/>
        </p:nvSpPr>
        <p:spPr bwMode="auto">
          <a:xfrm>
            <a:off x="2951163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38" name="Rectangle 930"/>
          <p:cNvSpPr>
            <a:spLocks noChangeArrowheads="1"/>
          </p:cNvSpPr>
          <p:nvPr/>
        </p:nvSpPr>
        <p:spPr bwMode="auto">
          <a:xfrm>
            <a:off x="3022600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39" name="Rectangle 931"/>
          <p:cNvSpPr>
            <a:spLocks noChangeArrowheads="1"/>
          </p:cNvSpPr>
          <p:nvPr/>
        </p:nvSpPr>
        <p:spPr bwMode="auto">
          <a:xfrm>
            <a:off x="3095625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40" name="Rectangle 932"/>
          <p:cNvSpPr>
            <a:spLocks noChangeArrowheads="1"/>
          </p:cNvSpPr>
          <p:nvPr/>
        </p:nvSpPr>
        <p:spPr bwMode="auto">
          <a:xfrm>
            <a:off x="3167063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41" name="Rectangle 933"/>
          <p:cNvSpPr>
            <a:spLocks noChangeArrowheads="1"/>
          </p:cNvSpPr>
          <p:nvPr/>
        </p:nvSpPr>
        <p:spPr bwMode="auto">
          <a:xfrm>
            <a:off x="3238500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42" name="Rectangle 934"/>
          <p:cNvSpPr>
            <a:spLocks noChangeArrowheads="1"/>
          </p:cNvSpPr>
          <p:nvPr/>
        </p:nvSpPr>
        <p:spPr bwMode="auto">
          <a:xfrm>
            <a:off x="3311525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43" name="Rectangle 935"/>
          <p:cNvSpPr>
            <a:spLocks noChangeArrowheads="1"/>
          </p:cNvSpPr>
          <p:nvPr/>
        </p:nvSpPr>
        <p:spPr bwMode="auto">
          <a:xfrm>
            <a:off x="3382963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44" name="Rectangle 936"/>
          <p:cNvSpPr>
            <a:spLocks noChangeArrowheads="1"/>
          </p:cNvSpPr>
          <p:nvPr/>
        </p:nvSpPr>
        <p:spPr bwMode="auto">
          <a:xfrm>
            <a:off x="3455988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45" name="Rectangle 937"/>
          <p:cNvSpPr>
            <a:spLocks noChangeArrowheads="1"/>
          </p:cNvSpPr>
          <p:nvPr/>
        </p:nvSpPr>
        <p:spPr bwMode="auto">
          <a:xfrm>
            <a:off x="3527425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46" name="Rectangle 938"/>
          <p:cNvSpPr>
            <a:spLocks noChangeArrowheads="1"/>
          </p:cNvSpPr>
          <p:nvPr/>
        </p:nvSpPr>
        <p:spPr bwMode="auto">
          <a:xfrm>
            <a:off x="3598863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47" name="Rectangle 939"/>
          <p:cNvSpPr>
            <a:spLocks noChangeArrowheads="1"/>
          </p:cNvSpPr>
          <p:nvPr/>
        </p:nvSpPr>
        <p:spPr bwMode="auto">
          <a:xfrm>
            <a:off x="3671888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48" name="Rectangle 940"/>
          <p:cNvSpPr>
            <a:spLocks noChangeArrowheads="1"/>
          </p:cNvSpPr>
          <p:nvPr/>
        </p:nvSpPr>
        <p:spPr bwMode="auto">
          <a:xfrm>
            <a:off x="3743325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49" name="Rectangle 941"/>
          <p:cNvSpPr>
            <a:spLocks noChangeArrowheads="1"/>
          </p:cNvSpPr>
          <p:nvPr/>
        </p:nvSpPr>
        <p:spPr bwMode="auto">
          <a:xfrm>
            <a:off x="3816350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50" name="Rectangle 942"/>
          <p:cNvSpPr>
            <a:spLocks noChangeArrowheads="1"/>
          </p:cNvSpPr>
          <p:nvPr/>
        </p:nvSpPr>
        <p:spPr bwMode="auto">
          <a:xfrm>
            <a:off x="3886200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51" name="Rectangle 943"/>
          <p:cNvSpPr>
            <a:spLocks noChangeArrowheads="1"/>
          </p:cNvSpPr>
          <p:nvPr/>
        </p:nvSpPr>
        <p:spPr bwMode="auto">
          <a:xfrm>
            <a:off x="3957638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52" name="Rectangle 944"/>
          <p:cNvSpPr>
            <a:spLocks noChangeArrowheads="1"/>
          </p:cNvSpPr>
          <p:nvPr/>
        </p:nvSpPr>
        <p:spPr bwMode="auto">
          <a:xfrm>
            <a:off x="4030663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53" name="Rectangle 945"/>
          <p:cNvSpPr>
            <a:spLocks noChangeArrowheads="1"/>
          </p:cNvSpPr>
          <p:nvPr/>
        </p:nvSpPr>
        <p:spPr bwMode="auto">
          <a:xfrm>
            <a:off x="4102100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54" name="Rectangle 946"/>
          <p:cNvSpPr>
            <a:spLocks noChangeArrowheads="1"/>
          </p:cNvSpPr>
          <p:nvPr/>
        </p:nvSpPr>
        <p:spPr bwMode="auto">
          <a:xfrm>
            <a:off x="4175125" y="5492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69555" name="Rectangle 947"/>
          <p:cNvSpPr>
            <a:spLocks noChangeArrowheads="1"/>
          </p:cNvSpPr>
          <p:nvPr/>
        </p:nvSpPr>
        <p:spPr bwMode="auto">
          <a:xfrm>
            <a:off x="4246563" y="5492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57" name="Rectangle 3249"/>
          <p:cNvSpPr>
            <a:spLocks noChangeArrowheads="1"/>
          </p:cNvSpPr>
          <p:nvPr/>
        </p:nvSpPr>
        <p:spPr bwMode="auto">
          <a:xfrm>
            <a:off x="4824413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58" name="Rectangle 3250"/>
          <p:cNvSpPr>
            <a:spLocks noChangeArrowheads="1"/>
          </p:cNvSpPr>
          <p:nvPr/>
        </p:nvSpPr>
        <p:spPr bwMode="auto">
          <a:xfrm>
            <a:off x="4895850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59" name="Rectangle 3251"/>
          <p:cNvSpPr>
            <a:spLocks noChangeArrowheads="1"/>
          </p:cNvSpPr>
          <p:nvPr/>
        </p:nvSpPr>
        <p:spPr bwMode="auto">
          <a:xfrm>
            <a:off x="4967288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60" name="Rectangle 3252"/>
          <p:cNvSpPr>
            <a:spLocks noChangeArrowheads="1"/>
          </p:cNvSpPr>
          <p:nvPr/>
        </p:nvSpPr>
        <p:spPr bwMode="auto">
          <a:xfrm>
            <a:off x="5040313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61" name="Rectangle 3253"/>
          <p:cNvSpPr>
            <a:spLocks noChangeArrowheads="1"/>
          </p:cNvSpPr>
          <p:nvPr/>
        </p:nvSpPr>
        <p:spPr bwMode="auto">
          <a:xfrm>
            <a:off x="5111750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62" name="Rectangle 3254"/>
          <p:cNvSpPr>
            <a:spLocks noChangeArrowheads="1"/>
          </p:cNvSpPr>
          <p:nvPr/>
        </p:nvSpPr>
        <p:spPr bwMode="auto">
          <a:xfrm>
            <a:off x="5184775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63" name="Rectangle 3255"/>
          <p:cNvSpPr>
            <a:spLocks noChangeArrowheads="1"/>
          </p:cNvSpPr>
          <p:nvPr/>
        </p:nvSpPr>
        <p:spPr bwMode="auto">
          <a:xfrm>
            <a:off x="5256213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64" name="Rectangle 3256"/>
          <p:cNvSpPr>
            <a:spLocks noChangeArrowheads="1"/>
          </p:cNvSpPr>
          <p:nvPr/>
        </p:nvSpPr>
        <p:spPr bwMode="auto">
          <a:xfrm>
            <a:off x="5327650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65" name="Rectangle 3257"/>
          <p:cNvSpPr>
            <a:spLocks noChangeArrowheads="1"/>
          </p:cNvSpPr>
          <p:nvPr/>
        </p:nvSpPr>
        <p:spPr bwMode="auto">
          <a:xfrm>
            <a:off x="5400675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66" name="Rectangle 3258"/>
          <p:cNvSpPr>
            <a:spLocks noChangeArrowheads="1"/>
          </p:cNvSpPr>
          <p:nvPr/>
        </p:nvSpPr>
        <p:spPr bwMode="auto">
          <a:xfrm>
            <a:off x="5472113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67" name="Rectangle 3259"/>
          <p:cNvSpPr>
            <a:spLocks noChangeArrowheads="1"/>
          </p:cNvSpPr>
          <p:nvPr/>
        </p:nvSpPr>
        <p:spPr bwMode="auto">
          <a:xfrm>
            <a:off x="5545138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68" name="Rectangle 3260"/>
          <p:cNvSpPr>
            <a:spLocks noChangeArrowheads="1"/>
          </p:cNvSpPr>
          <p:nvPr/>
        </p:nvSpPr>
        <p:spPr bwMode="auto">
          <a:xfrm>
            <a:off x="5616575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69" name="Rectangle 3261"/>
          <p:cNvSpPr>
            <a:spLocks noChangeArrowheads="1"/>
          </p:cNvSpPr>
          <p:nvPr/>
        </p:nvSpPr>
        <p:spPr bwMode="auto">
          <a:xfrm>
            <a:off x="5688013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70" name="Rectangle 3262"/>
          <p:cNvSpPr>
            <a:spLocks noChangeArrowheads="1"/>
          </p:cNvSpPr>
          <p:nvPr/>
        </p:nvSpPr>
        <p:spPr bwMode="auto">
          <a:xfrm>
            <a:off x="5761038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71" name="Rectangle 3263"/>
          <p:cNvSpPr>
            <a:spLocks noChangeArrowheads="1"/>
          </p:cNvSpPr>
          <p:nvPr/>
        </p:nvSpPr>
        <p:spPr bwMode="auto">
          <a:xfrm>
            <a:off x="5832475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72" name="Rectangle 3264"/>
          <p:cNvSpPr>
            <a:spLocks noChangeArrowheads="1"/>
          </p:cNvSpPr>
          <p:nvPr/>
        </p:nvSpPr>
        <p:spPr bwMode="auto">
          <a:xfrm>
            <a:off x="5905500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73" name="Rectangle 3265"/>
          <p:cNvSpPr>
            <a:spLocks noChangeArrowheads="1"/>
          </p:cNvSpPr>
          <p:nvPr/>
        </p:nvSpPr>
        <p:spPr bwMode="auto">
          <a:xfrm>
            <a:off x="5976938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74" name="Rectangle 3266"/>
          <p:cNvSpPr>
            <a:spLocks noChangeArrowheads="1"/>
          </p:cNvSpPr>
          <p:nvPr/>
        </p:nvSpPr>
        <p:spPr bwMode="auto">
          <a:xfrm>
            <a:off x="6048375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75" name="Rectangle 3267"/>
          <p:cNvSpPr>
            <a:spLocks noChangeArrowheads="1"/>
          </p:cNvSpPr>
          <p:nvPr/>
        </p:nvSpPr>
        <p:spPr bwMode="auto">
          <a:xfrm>
            <a:off x="6121400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76" name="Rectangle 3268"/>
          <p:cNvSpPr>
            <a:spLocks noChangeArrowheads="1"/>
          </p:cNvSpPr>
          <p:nvPr/>
        </p:nvSpPr>
        <p:spPr bwMode="auto">
          <a:xfrm>
            <a:off x="6192838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77" name="Rectangle 3269"/>
          <p:cNvSpPr>
            <a:spLocks noChangeArrowheads="1"/>
          </p:cNvSpPr>
          <p:nvPr/>
        </p:nvSpPr>
        <p:spPr bwMode="auto">
          <a:xfrm>
            <a:off x="6265863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78" name="Rectangle 3270"/>
          <p:cNvSpPr>
            <a:spLocks noChangeArrowheads="1"/>
          </p:cNvSpPr>
          <p:nvPr/>
        </p:nvSpPr>
        <p:spPr bwMode="auto">
          <a:xfrm>
            <a:off x="6337300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79" name="Rectangle 3271"/>
          <p:cNvSpPr>
            <a:spLocks noChangeArrowheads="1"/>
          </p:cNvSpPr>
          <p:nvPr/>
        </p:nvSpPr>
        <p:spPr bwMode="auto">
          <a:xfrm>
            <a:off x="6408738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80" name="Rectangle 3272"/>
          <p:cNvSpPr>
            <a:spLocks noChangeArrowheads="1"/>
          </p:cNvSpPr>
          <p:nvPr/>
        </p:nvSpPr>
        <p:spPr bwMode="auto">
          <a:xfrm>
            <a:off x="6481763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81" name="Rectangle 3273"/>
          <p:cNvSpPr>
            <a:spLocks noChangeArrowheads="1"/>
          </p:cNvSpPr>
          <p:nvPr/>
        </p:nvSpPr>
        <p:spPr bwMode="auto">
          <a:xfrm>
            <a:off x="6551613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82" name="Rectangle 3274"/>
          <p:cNvSpPr>
            <a:spLocks noChangeArrowheads="1"/>
          </p:cNvSpPr>
          <p:nvPr/>
        </p:nvSpPr>
        <p:spPr bwMode="auto">
          <a:xfrm>
            <a:off x="6624638" y="65262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83" name="Rectangle 3275"/>
          <p:cNvSpPr>
            <a:spLocks noChangeArrowheads="1"/>
          </p:cNvSpPr>
          <p:nvPr/>
        </p:nvSpPr>
        <p:spPr bwMode="auto">
          <a:xfrm>
            <a:off x="6696075" y="65262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84" name="Rectangle 3276"/>
          <p:cNvSpPr>
            <a:spLocks noChangeArrowheads="1"/>
          </p:cNvSpPr>
          <p:nvPr/>
        </p:nvSpPr>
        <p:spPr bwMode="auto">
          <a:xfrm>
            <a:off x="4824413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85" name="Rectangle 3277"/>
          <p:cNvSpPr>
            <a:spLocks noChangeArrowheads="1"/>
          </p:cNvSpPr>
          <p:nvPr/>
        </p:nvSpPr>
        <p:spPr bwMode="auto">
          <a:xfrm>
            <a:off x="4895850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86" name="Rectangle 3278"/>
          <p:cNvSpPr>
            <a:spLocks noChangeArrowheads="1"/>
          </p:cNvSpPr>
          <p:nvPr/>
        </p:nvSpPr>
        <p:spPr bwMode="auto">
          <a:xfrm>
            <a:off x="4967288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87" name="Rectangle 3279"/>
          <p:cNvSpPr>
            <a:spLocks noChangeArrowheads="1"/>
          </p:cNvSpPr>
          <p:nvPr/>
        </p:nvSpPr>
        <p:spPr bwMode="auto">
          <a:xfrm>
            <a:off x="5040313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88" name="Rectangle 3280"/>
          <p:cNvSpPr>
            <a:spLocks noChangeArrowheads="1"/>
          </p:cNvSpPr>
          <p:nvPr/>
        </p:nvSpPr>
        <p:spPr bwMode="auto">
          <a:xfrm>
            <a:off x="5111750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89" name="Rectangle 3281"/>
          <p:cNvSpPr>
            <a:spLocks noChangeArrowheads="1"/>
          </p:cNvSpPr>
          <p:nvPr/>
        </p:nvSpPr>
        <p:spPr bwMode="auto">
          <a:xfrm>
            <a:off x="5184775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90" name="Rectangle 3282"/>
          <p:cNvSpPr>
            <a:spLocks noChangeArrowheads="1"/>
          </p:cNvSpPr>
          <p:nvPr/>
        </p:nvSpPr>
        <p:spPr bwMode="auto">
          <a:xfrm>
            <a:off x="5256213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91" name="Rectangle 3283"/>
          <p:cNvSpPr>
            <a:spLocks noChangeArrowheads="1"/>
          </p:cNvSpPr>
          <p:nvPr/>
        </p:nvSpPr>
        <p:spPr bwMode="auto">
          <a:xfrm>
            <a:off x="5327650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92" name="Rectangle 3284"/>
          <p:cNvSpPr>
            <a:spLocks noChangeArrowheads="1"/>
          </p:cNvSpPr>
          <p:nvPr/>
        </p:nvSpPr>
        <p:spPr bwMode="auto">
          <a:xfrm>
            <a:off x="5400675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93" name="Rectangle 3285"/>
          <p:cNvSpPr>
            <a:spLocks noChangeArrowheads="1"/>
          </p:cNvSpPr>
          <p:nvPr/>
        </p:nvSpPr>
        <p:spPr bwMode="auto">
          <a:xfrm>
            <a:off x="5472113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94" name="Rectangle 3286"/>
          <p:cNvSpPr>
            <a:spLocks noChangeArrowheads="1"/>
          </p:cNvSpPr>
          <p:nvPr/>
        </p:nvSpPr>
        <p:spPr bwMode="auto">
          <a:xfrm>
            <a:off x="5545138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95" name="Rectangle 3287"/>
          <p:cNvSpPr>
            <a:spLocks noChangeArrowheads="1"/>
          </p:cNvSpPr>
          <p:nvPr/>
        </p:nvSpPr>
        <p:spPr bwMode="auto">
          <a:xfrm>
            <a:off x="5616575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96" name="Rectangle 3288"/>
          <p:cNvSpPr>
            <a:spLocks noChangeArrowheads="1"/>
          </p:cNvSpPr>
          <p:nvPr/>
        </p:nvSpPr>
        <p:spPr bwMode="auto">
          <a:xfrm>
            <a:off x="5688013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97" name="Rectangle 3289"/>
          <p:cNvSpPr>
            <a:spLocks noChangeArrowheads="1"/>
          </p:cNvSpPr>
          <p:nvPr/>
        </p:nvSpPr>
        <p:spPr bwMode="auto">
          <a:xfrm>
            <a:off x="5761038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98" name="Rectangle 3290"/>
          <p:cNvSpPr>
            <a:spLocks noChangeArrowheads="1"/>
          </p:cNvSpPr>
          <p:nvPr/>
        </p:nvSpPr>
        <p:spPr bwMode="auto">
          <a:xfrm>
            <a:off x="5832475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899" name="Rectangle 3291"/>
          <p:cNvSpPr>
            <a:spLocks noChangeArrowheads="1"/>
          </p:cNvSpPr>
          <p:nvPr/>
        </p:nvSpPr>
        <p:spPr bwMode="auto">
          <a:xfrm>
            <a:off x="5905500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00" name="Rectangle 3292"/>
          <p:cNvSpPr>
            <a:spLocks noChangeArrowheads="1"/>
          </p:cNvSpPr>
          <p:nvPr/>
        </p:nvSpPr>
        <p:spPr bwMode="auto">
          <a:xfrm>
            <a:off x="5976938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01" name="Rectangle 3293"/>
          <p:cNvSpPr>
            <a:spLocks noChangeArrowheads="1"/>
          </p:cNvSpPr>
          <p:nvPr/>
        </p:nvSpPr>
        <p:spPr bwMode="auto">
          <a:xfrm>
            <a:off x="6048375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02" name="Rectangle 3294"/>
          <p:cNvSpPr>
            <a:spLocks noChangeArrowheads="1"/>
          </p:cNvSpPr>
          <p:nvPr/>
        </p:nvSpPr>
        <p:spPr bwMode="auto">
          <a:xfrm>
            <a:off x="6121400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03" name="Rectangle 3295"/>
          <p:cNvSpPr>
            <a:spLocks noChangeArrowheads="1"/>
          </p:cNvSpPr>
          <p:nvPr/>
        </p:nvSpPr>
        <p:spPr bwMode="auto">
          <a:xfrm>
            <a:off x="6192838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04" name="Rectangle 3296"/>
          <p:cNvSpPr>
            <a:spLocks noChangeArrowheads="1"/>
          </p:cNvSpPr>
          <p:nvPr/>
        </p:nvSpPr>
        <p:spPr bwMode="auto">
          <a:xfrm>
            <a:off x="6265863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05" name="Rectangle 3297"/>
          <p:cNvSpPr>
            <a:spLocks noChangeArrowheads="1"/>
          </p:cNvSpPr>
          <p:nvPr/>
        </p:nvSpPr>
        <p:spPr bwMode="auto">
          <a:xfrm>
            <a:off x="6337300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06" name="Rectangle 3298"/>
          <p:cNvSpPr>
            <a:spLocks noChangeArrowheads="1"/>
          </p:cNvSpPr>
          <p:nvPr/>
        </p:nvSpPr>
        <p:spPr bwMode="auto">
          <a:xfrm>
            <a:off x="6408738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07" name="Rectangle 3299"/>
          <p:cNvSpPr>
            <a:spLocks noChangeArrowheads="1"/>
          </p:cNvSpPr>
          <p:nvPr/>
        </p:nvSpPr>
        <p:spPr bwMode="auto">
          <a:xfrm>
            <a:off x="6481763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08" name="Rectangle 3300"/>
          <p:cNvSpPr>
            <a:spLocks noChangeArrowheads="1"/>
          </p:cNvSpPr>
          <p:nvPr/>
        </p:nvSpPr>
        <p:spPr bwMode="auto">
          <a:xfrm>
            <a:off x="6551613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09" name="Rectangle 3301"/>
          <p:cNvSpPr>
            <a:spLocks noChangeArrowheads="1"/>
          </p:cNvSpPr>
          <p:nvPr/>
        </p:nvSpPr>
        <p:spPr bwMode="auto">
          <a:xfrm>
            <a:off x="6624638" y="64531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10" name="Rectangle 3302"/>
          <p:cNvSpPr>
            <a:spLocks noChangeArrowheads="1"/>
          </p:cNvSpPr>
          <p:nvPr/>
        </p:nvSpPr>
        <p:spPr bwMode="auto">
          <a:xfrm>
            <a:off x="6696075" y="64531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11" name="Rectangle 3303"/>
          <p:cNvSpPr>
            <a:spLocks noChangeArrowheads="1"/>
          </p:cNvSpPr>
          <p:nvPr/>
        </p:nvSpPr>
        <p:spPr bwMode="auto">
          <a:xfrm>
            <a:off x="4824413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12" name="Rectangle 3304"/>
          <p:cNvSpPr>
            <a:spLocks noChangeArrowheads="1"/>
          </p:cNvSpPr>
          <p:nvPr/>
        </p:nvSpPr>
        <p:spPr bwMode="auto">
          <a:xfrm>
            <a:off x="4895850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13" name="Rectangle 3305"/>
          <p:cNvSpPr>
            <a:spLocks noChangeArrowheads="1"/>
          </p:cNvSpPr>
          <p:nvPr/>
        </p:nvSpPr>
        <p:spPr bwMode="auto">
          <a:xfrm>
            <a:off x="4967288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14" name="Rectangle 3306"/>
          <p:cNvSpPr>
            <a:spLocks noChangeArrowheads="1"/>
          </p:cNvSpPr>
          <p:nvPr/>
        </p:nvSpPr>
        <p:spPr bwMode="auto">
          <a:xfrm>
            <a:off x="5040313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15" name="Rectangle 3307"/>
          <p:cNvSpPr>
            <a:spLocks noChangeArrowheads="1"/>
          </p:cNvSpPr>
          <p:nvPr/>
        </p:nvSpPr>
        <p:spPr bwMode="auto">
          <a:xfrm>
            <a:off x="5111750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16" name="Rectangle 3308"/>
          <p:cNvSpPr>
            <a:spLocks noChangeArrowheads="1"/>
          </p:cNvSpPr>
          <p:nvPr/>
        </p:nvSpPr>
        <p:spPr bwMode="auto">
          <a:xfrm>
            <a:off x="5184775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17" name="Rectangle 3309"/>
          <p:cNvSpPr>
            <a:spLocks noChangeArrowheads="1"/>
          </p:cNvSpPr>
          <p:nvPr/>
        </p:nvSpPr>
        <p:spPr bwMode="auto">
          <a:xfrm>
            <a:off x="5256213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18" name="Rectangle 3310"/>
          <p:cNvSpPr>
            <a:spLocks noChangeArrowheads="1"/>
          </p:cNvSpPr>
          <p:nvPr/>
        </p:nvSpPr>
        <p:spPr bwMode="auto">
          <a:xfrm>
            <a:off x="5327650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19" name="Rectangle 3311"/>
          <p:cNvSpPr>
            <a:spLocks noChangeArrowheads="1"/>
          </p:cNvSpPr>
          <p:nvPr/>
        </p:nvSpPr>
        <p:spPr bwMode="auto">
          <a:xfrm>
            <a:off x="5400675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20" name="Rectangle 3312"/>
          <p:cNvSpPr>
            <a:spLocks noChangeArrowheads="1"/>
          </p:cNvSpPr>
          <p:nvPr/>
        </p:nvSpPr>
        <p:spPr bwMode="auto">
          <a:xfrm>
            <a:off x="5472113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21" name="Rectangle 3313"/>
          <p:cNvSpPr>
            <a:spLocks noChangeArrowheads="1"/>
          </p:cNvSpPr>
          <p:nvPr/>
        </p:nvSpPr>
        <p:spPr bwMode="auto">
          <a:xfrm>
            <a:off x="5545138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22" name="Rectangle 3314"/>
          <p:cNvSpPr>
            <a:spLocks noChangeArrowheads="1"/>
          </p:cNvSpPr>
          <p:nvPr/>
        </p:nvSpPr>
        <p:spPr bwMode="auto">
          <a:xfrm>
            <a:off x="5616575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23" name="Rectangle 3315"/>
          <p:cNvSpPr>
            <a:spLocks noChangeArrowheads="1"/>
          </p:cNvSpPr>
          <p:nvPr/>
        </p:nvSpPr>
        <p:spPr bwMode="auto">
          <a:xfrm>
            <a:off x="5688013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24" name="Rectangle 3316"/>
          <p:cNvSpPr>
            <a:spLocks noChangeArrowheads="1"/>
          </p:cNvSpPr>
          <p:nvPr/>
        </p:nvSpPr>
        <p:spPr bwMode="auto">
          <a:xfrm>
            <a:off x="5761038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25" name="Rectangle 3317"/>
          <p:cNvSpPr>
            <a:spLocks noChangeArrowheads="1"/>
          </p:cNvSpPr>
          <p:nvPr/>
        </p:nvSpPr>
        <p:spPr bwMode="auto">
          <a:xfrm>
            <a:off x="5832475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26" name="Rectangle 3318"/>
          <p:cNvSpPr>
            <a:spLocks noChangeArrowheads="1"/>
          </p:cNvSpPr>
          <p:nvPr/>
        </p:nvSpPr>
        <p:spPr bwMode="auto">
          <a:xfrm>
            <a:off x="5905500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27" name="Rectangle 3319"/>
          <p:cNvSpPr>
            <a:spLocks noChangeArrowheads="1"/>
          </p:cNvSpPr>
          <p:nvPr/>
        </p:nvSpPr>
        <p:spPr bwMode="auto">
          <a:xfrm>
            <a:off x="5976938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28" name="Rectangle 3320"/>
          <p:cNvSpPr>
            <a:spLocks noChangeArrowheads="1"/>
          </p:cNvSpPr>
          <p:nvPr/>
        </p:nvSpPr>
        <p:spPr bwMode="auto">
          <a:xfrm>
            <a:off x="6048375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29" name="Rectangle 3321"/>
          <p:cNvSpPr>
            <a:spLocks noChangeArrowheads="1"/>
          </p:cNvSpPr>
          <p:nvPr/>
        </p:nvSpPr>
        <p:spPr bwMode="auto">
          <a:xfrm>
            <a:off x="6121400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30" name="Rectangle 3322"/>
          <p:cNvSpPr>
            <a:spLocks noChangeArrowheads="1"/>
          </p:cNvSpPr>
          <p:nvPr/>
        </p:nvSpPr>
        <p:spPr bwMode="auto">
          <a:xfrm>
            <a:off x="6192838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31" name="Rectangle 3323"/>
          <p:cNvSpPr>
            <a:spLocks noChangeArrowheads="1"/>
          </p:cNvSpPr>
          <p:nvPr/>
        </p:nvSpPr>
        <p:spPr bwMode="auto">
          <a:xfrm>
            <a:off x="6265863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32" name="Rectangle 3324"/>
          <p:cNvSpPr>
            <a:spLocks noChangeArrowheads="1"/>
          </p:cNvSpPr>
          <p:nvPr/>
        </p:nvSpPr>
        <p:spPr bwMode="auto">
          <a:xfrm>
            <a:off x="6337300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33" name="Rectangle 3325"/>
          <p:cNvSpPr>
            <a:spLocks noChangeArrowheads="1"/>
          </p:cNvSpPr>
          <p:nvPr/>
        </p:nvSpPr>
        <p:spPr bwMode="auto">
          <a:xfrm>
            <a:off x="6408738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34" name="Rectangle 3326"/>
          <p:cNvSpPr>
            <a:spLocks noChangeArrowheads="1"/>
          </p:cNvSpPr>
          <p:nvPr/>
        </p:nvSpPr>
        <p:spPr bwMode="auto">
          <a:xfrm>
            <a:off x="6481763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35" name="Rectangle 3327"/>
          <p:cNvSpPr>
            <a:spLocks noChangeArrowheads="1"/>
          </p:cNvSpPr>
          <p:nvPr/>
        </p:nvSpPr>
        <p:spPr bwMode="auto">
          <a:xfrm>
            <a:off x="6551613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36" name="Rectangle 3328"/>
          <p:cNvSpPr>
            <a:spLocks noChangeArrowheads="1"/>
          </p:cNvSpPr>
          <p:nvPr/>
        </p:nvSpPr>
        <p:spPr bwMode="auto">
          <a:xfrm>
            <a:off x="6624638" y="63817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37" name="Rectangle 3329"/>
          <p:cNvSpPr>
            <a:spLocks noChangeArrowheads="1"/>
          </p:cNvSpPr>
          <p:nvPr/>
        </p:nvSpPr>
        <p:spPr bwMode="auto">
          <a:xfrm>
            <a:off x="6696075" y="63817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38" name="Rectangle 3330"/>
          <p:cNvSpPr>
            <a:spLocks noChangeArrowheads="1"/>
          </p:cNvSpPr>
          <p:nvPr/>
        </p:nvSpPr>
        <p:spPr bwMode="auto">
          <a:xfrm>
            <a:off x="4824413" y="63087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39" name="Rectangle 3331"/>
          <p:cNvSpPr>
            <a:spLocks noChangeArrowheads="1"/>
          </p:cNvSpPr>
          <p:nvPr/>
        </p:nvSpPr>
        <p:spPr bwMode="auto">
          <a:xfrm>
            <a:off x="4895850" y="63087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40" name="Rectangle 3332"/>
          <p:cNvSpPr>
            <a:spLocks noChangeArrowheads="1"/>
          </p:cNvSpPr>
          <p:nvPr/>
        </p:nvSpPr>
        <p:spPr bwMode="auto">
          <a:xfrm>
            <a:off x="4967288" y="63087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41" name="Rectangle 3333"/>
          <p:cNvSpPr>
            <a:spLocks noChangeArrowheads="1"/>
          </p:cNvSpPr>
          <p:nvPr/>
        </p:nvSpPr>
        <p:spPr bwMode="auto">
          <a:xfrm>
            <a:off x="5040313" y="63087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42" name="Rectangle 3334"/>
          <p:cNvSpPr>
            <a:spLocks noChangeArrowheads="1"/>
          </p:cNvSpPr>
          <p:nvPr/>
        </p:nvSpPr>
        <p:spPr bwMode="auto">
          <a:xfrm>
            <a:off x="5111750" y="63087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43" name="Rectangle 3335"/>
          <p:cNvSpPr>
            <a:spLocks noChangeArrowheads="1"/>
          </p:cNvSpPr>
          <p:nvPr/>
        </p:nvSpPr>
        <p:spPr bwMode="auto">
          <a:xfrm>
            <a:off x="5184775" y="63087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44" name="Rectangle 3336"/>
          <p:cNvSpPr>
            <a:spLocks noChangeArrowheads="1"/>
          </p:cNvSpPr>
          <p:nvPr/>
        </p:nvSpPr>
        <p:spPr bwMode="auto">
          <a:xfrm>
            <a:off x="5256213" y="63087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45" name="Rectangle 3337"/>
          <p:cNvSpPr>
            <a:spLocks noChangeArrowheads="1"/>
          </p:cNvSpPr>
          <p:nvPr/>
        </p:nvSpPr>
        <p:spPr bwMode="auto">
          <a:xfrm>
            <a:off x="5327650" y="63087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46" name="Rectangle 3338"/>
          <p:cNvSpPr>
            <a:spLocks noChangeArrowheads="1"/>
          </p:cNvSpPr>
          <p:nvPr/>
        </p:nvSpPr>
        <p:spPr bwMode="auto">
          <a:xfrm>
            <a:off x="5400675" y="63103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47" name="Rectangle 3339"/>
          <p:cNvSpPr>
            <a:spLocks noChangeArrowheads="1"/>
          </p:cNvSpPr>
          <p:nvPr/>
        </p:nvSpPr>
        <p:spPr bwMode="auto">
          <a:xfrm>
            <a:off x="5472113" y="63103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48" name="Rectangle 3340"/>
          <p:cNvSpPr>
            <a:spLocks noChangeArrowheads="1"/>
          </p:cNvSpPr>
          <p:nvPr/>
        </p:nvSpPr>
        <p:spPr bwMode="auto">
          <a:xfrm>
            <a:off x="5545138" y="63103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49" name="Rectangle 3341"/>
          <p:cNvSpPr>
            <a:spLocks noChangeArrowheads="1"/>
          </p:cNvSpPr>
          <p:nvPr/>
        </p:nvSpPr>
        <p:spPr bwMode="auto">
          <a:xfrm>
            <a:off x="5616575" y="63103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50" name="Rectangle 3342"/>
          <p:cNvSpPr>
            <a:spLocks noChangeArrowheads="1"/>
          </p:cNvSpPr>
          <p:nvPr/>
        </p:nvSpPr>
        <p:spPr bwMode="auto">
          <a:xfrm>
            <a:off x="5688013" y="63103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51" name="Rectangle 3343"/>
          <p:cNvSpPr>
            <a:spLocks noChangeArrowheads="1"/>
          </p:cNvSpPr>
          <p:nvPr/>
        </p:nvSpPr>
        <p:spPr bwMode="auto">
          <a:xfrm>
            <a:off x="5761038" y="63087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52" name="Rectangle 3344"/>
          <p:cNvSpPr>
            <a:spLocks noChangeArrowheads="1"/>
          </p:cNvSpPr>
          <p:nvPr/>
        </p:nvSpPr>
        <p:spPr bwMode="auto">
          <a:xfrm>
            <a:off x="5832475" y="63087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53" name="Rectangle 3345"/>
          <p:cNvSpPr>
            <a:spLocks noChangeArrowheads="1"/>
          </p:cNvSpPr>
          <p:nvPr/>
        </p:nvSpPr>
        <p:spPr bwMode="auto">
          <a:xfrm>
            <a:off x="5905500" y="63087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54" name="Rectangle 3346"/>
          <p:cNvSpPr>
            <a:spLocks noChangeArrowheads="1"/>
          </p:cNvSpPr>
          <p:nvPr/>
        </p:nvSpPr>
        <p:spPr bwMode="auto">
          <a:xfrm>
            <a:off x="5976938" y="63087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55" name="Rectangle 3347"/>
          <p:cNvSpPr>
            <a:spLocks noChangeArrowheads="1"/>
          </p:cNvSpPr>
          <p:nvPr/>
        </p:nvSpPr>
        <p:spPr bwMode="auto">
          <a:xfrm>
            <a:off x="6048375" y="63087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56" name="Rectangle 3348"/>
          <p:cNvSpPr>
            <a:spLocks noChangeArrowheads="1"/>
          </p:cNvSpPr>
          <p:nvPr/>
        </p:nvSpPr>
        <p:spPr bwMode="auto">
          <a:xfrm>
            <a:off x="6121400" y="63087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57" name="Rectangle 3349"/>
          <p:cNvSpPr>
            <a:spLocks noChangeArrowheads="1"/>
          </p:cNvSpPr>
          <p:nvPr/>
        </p:nvSpPr>
        <p:spPr bwMode="auto">
          <a:xfrm>
            <a:off x="6192838" y="63087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58" name="Rectangle 3350"/>
          <p:cNvSpPr>
            <a:spLocks noChangeArrowheads="1"/>
          </p:cNvSpPr>
          <p:nvPr/>
        </p:nvSpPr>
        <p:spPr bwMode="auto">
          <a:xfrm>
            <a:off x="6265863" y="63087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59" name="Rectangle 3351"/>
          <p:cNvSpPr>
            <a:spLocks noChangeArrowheads="1"/>
          </p:cNvSpPr>
          <p:nvPr/>
        </p:nvSpPr>
        <p:spPr bwMode="auto">
          <a:xfrm>
            <a:off x="6337300" y="63087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60" name="Rectangle 3352"/>
          <p:cNvSpPr>
            <a:spLocks noChangeArrowheads="1"/>
          </p:cNvSpPr>
          <p:nvPr/>
        </p:nvSpPr>
        <p:spPr bwMode="auto">
          <a:xfrm>
            <a:off x="6408738" y="63087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61" name="Rectangle 3353"/>
          <p:cNvSpPr>
            <a:spLocks noChangeArrowheads="1"/>
          </p:cNvSpPr>
          <p:nvPr/>
        </p:nvSpPr>
        <p:spPr bwMode="auto">
          <a:xfrm>
            <a:off x="6481763" y="63087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62" name="Rectangle 3354"/>
          <p:cNvSpPr>
            <a:spLocks noChangeArrowheads="1"/>
          </p:cNvSpPr>
          <p:nvPr/>
        </p:nvSpPr>
        <p:spPr bwMode="auto">
          <a:xfrm>
            <a:off x="6553200" y="63087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63" name="Rectangle 3355"/>
          <p:cNvSpPr>
            <a:spLocks noChangeArrowheads="1"/>
          </p:cNvSpPr>
          <p:nvPr/>
        </p:nvSpPr>
        <p:spPr bwMode="auto">
          <a:xfrm>
            <a:off x="6626225" y="63087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64" name="Rectangle 3356"/>
          <p:cNvSpPr>
            <a:spLocks noChangeArrowheads="1"/>
          </p:cNvSpPr>
          <p:nvPr/>
        </p:nvSpPr>
        <p:spPr bwMode="auto">
          <a:xfrm>
            <a:off x="6697663" y="63087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65" name="Rectangle 3357"/>
          <p:cNvSpPr>
            <a:spLocks noChangeArrowheads="1"/>
          </p:cNvSpPr>
          <p:nvPr/>
        </p:nvSpPr>
        <p:spPr bwMode="auto">
          <a:xfrm>
            <a:off x="4824413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66" name="Rectangle 3358"/>
          <p:cNvSpPr>
            <a:spLocks noChangeArrowheads="1"/>
          </p:cNvSpPr>
          <p:nvPr/>
        </p:nvSpPr>
        <p:spPr bwMode="auto">
          <a:xfrm>
            <a:off x="4895850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67" name="Rectangle 3359"/>
          <p:cNvSpPr>
            <a:spLocks noChangeArrowheads="1"/>
          </p:cNvSpPr>
          <p:nvPr/>
        </p:nvSpPr>
        <p:spPr bwMode="auto">
          <a:xfrm>
            <a:off x="4967288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68" name="Rectangle 3360"/>
          <p:cNvSpPr>
            <a:spLocks noChangeArrowheads="1"/>
          </p:cNvSpPr>
          <p:nvPr/>
        </p:nvSpPr>
        <p:spPr bwMode="auto">
          <a:xfrm>
            <a:off x="5040313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69" name="Rectangle 3361"/>
          <p:cNvSpPr>
            <a:spLocks noChangeArrowheads="1"/>
          </p:cNvSpPr>
          <p:nvPr/>
        </p:nvSpPr>
        <p:spPr bwMode="auto">
          <a:xfrm>
            <a:off x="5111750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70" name="Rectangle 3362"/>
          <p:cNvSpPr>
            <a:spLocks noChangeArrowheads="1"/>
          </p:cNvSpPr>
          <p:nvPr/>
        </p:nvSpPr>
        <p:spPr bwMode="auto">
          <a:xfrm>
            <a:off x="5184775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71" name="Rectangle 3363"/>
          <p:cNvSpPr>
            <a:spLocks noChangeArrowheads="1"/>
          </p:cNvSpPr>
          <p:nvPr/>
        </p:nvSpPr>
        <p:spPr bwMode="auto">
          <a:xfrm>
            <a:off x="5256213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72" name="Rectangle 3364"/>
          <p:cNvSpPr>
            <a:spLocks noChangeArrowheads="1"/>
          </p:cNvSpPr>
          <p:nvPr/>
        </p:nvSpPr>
        <p:spPr bwMode="auto">
          <a:xfrm>
            <a:off x="5327650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73" name="Rectangle 3365"/>
          <p:cNvSpPr>
            <a:spLocks noChangeArrowheads="1"/>
          </p:cNvSpPr>
          <p:nvPr/>
        </p:nvSpPr>
        <p:spPr bwMode="auto">
          <a:xfrm>
            <a:off x="5400675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74" name="Rectangle 3366"/>
          <p:cNvSpPr>
            <a:spLocks noChangeArrowheads="1"/>
          </p:cNvSpPr>
          <p:nvPr/>
        </p:nvSpPr>
        <p:spPr bwMode="auto">
          <a:xfrm>
            <a:off x="5472113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75" name="Rectangle 3367"/>
          <p:cNvSpPr>
            <a:spLocks noChangeArrowheads="1"/>
          </p:cNvSpPr>
          <p:nvPr/>
        </p:nvSpPr>
        <p:spPr bwMode="auto">
          <a:xfrm>
            <a:off x="5545138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76" name="Rectangle 3368"/>
          <p:cNvSpPr>
            <a:spLocks noChangeArrowheads="1"/>
          </p:cNvSpPr>
          <p:nvPr/>
        </p:nvSpPr>
        <p:spPr bwMode="auto">
          <a:xfrm>
            <a:off x="5616575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77" name="Rectangle 3369"/>
          <p:cNvSpPr>
            <a:spLocks noChangeArrowheads="1"/>
          </p:cNvSpPr>
          <p:nvPr/>
        </p:nvSpPr>
        <p:spPr bwMode="auto">
          <a:xfrm>
            <a:off x="5688013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78" name="Rectangle 3370"/>
          <p:cNvSpPr>
            <a:spLocks noChangeArrowheads="1"/>
          </p:cNvSpPr>
          <p:nvPr/>
        </p:nvSpPr>
        <p:spPr bwMode="auto">
          <a:xfrm>
            <a:off x="5761038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79" name="Rectangle 3371"/>
          <p:cNvSpPr>
            <a:spLocks noChangeArrowheads="1"/>
          </p:cNvSpPr>
          <p:nvPr/>
        </p:nvSpPr>
        <p:spPr bwMode="auto">
          <a:xfrm>
            <a:off x="5832475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80" name="Rectangle 3372"/>
          <p:cNvSpPr>
            <a:spLocks noChangeArrowheads="1"/>
          </p:cNvSpPr>
          <p:nvPr/>
        </p:nvSpPr>
        <p:spPr bwMode="auto">
          <a:xfrm>
            <a:off x="5905500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81" name="Rectangle 3373"/>
          <p:cNvSpPr>
            <a:spLocks noChangeArrowheads="1"/>
          </p:cNvSpPr>
          <p:nvPr/>
        </p:nvSpPr>
        <p:spPr bwMode="auto">
          <a:xfrm>
            <a:off x="5976938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82" name="Rectangle 3374"/>
          <p:cNvSpPr>
            <a:spLocks noChangeArrowheads="1"/>
          </p:cNvSpPr>
          <p:nvPr/>
        </p:nvSpPr>
        <p:spPr bwMode="auto">
          <a:xfrm>
            <a:off x="6048375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83" name="Rectangle 3375"/>
          <p:cNvSpPr>
            <a:spLocks noChangeArrowheads="1"/>
          </p:cNvSpPr>
          <p:nvPr/>
        </p:nvSpPr>
        <p:spPr bwMode="auto">
          <a:xfrm>
            <a:off x="6121400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84" name="Rectangle 3376"/>
          <p:cNvSpPr>
            <a:spLocks noChangeArrowheads="1"/>
          </p:cNvSpPr>
          <p:nvPr/>
        </p:nvSpPr>
        <p:spPr bwMode="auto">
          <a:xfrm>
            <a:off x="6192838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85" name="Rectangle 3377"/>
          <p:cNvSpPr>
            <a:spLocks noChangeArrowheads="1"/>
          </p:cNvSpPr>
          <p:nvPr/>
        </p:nvSpPr>
        <p:spPr bwMode="auto">
          <a:xfrm>
            <a:off x="6265863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86" name="Rectangle 3378"/>
          <p:cNvSpPr>
            <a:spLocks noChangeArrowheads="1"/>
          </p:cNvSpPr>
          <p:nvPr/>
        </p:nvSpPr>
        <p:spPr bwMode="auto">
          <a:xfrm>
            <a:off x="6337300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87" name="Rectangle 3379"/>
          <p:cNvSpPr>
            <a:spLocks noChangeArrowheads="1"/>
          </p:cNvSpPr>
          <p:nvPr/>
        </p:nvSpPr>
        <p:spPr bwMode="auto">
          <a:xfrm>
            <a:off x="6408738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88" name="Rectangle 3380"/>
          <p:cNvSpPr>
            <a:spLocks noChangeArrowheads="1"/>
          </p:cNvSpPr>
          <p:nvPr/>
        </p:nvSpPr>
        <p:spPr bwMode="auto">
          <a:xfrm>
            <a:off x="6481763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89" name="Rectangle 3381"/>
          <p:cNvSpPr>
            <a:spLocks noChangeArrowheads="1"/>
          </p:cNvSpPr>
          <p:nvPr/>
        </p:nvSpPr>
        <p:spPr bwMode="auto">
          <a:xfrm>
            <a:off x="6553200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90" name="Rectangle 3382"/>
          <p:cNvSpPr>
            <a:spLocks noChangeArrowheads="1"/>
          </p:cNvSpPr>
          <p:nvPr/>
        </p:nvSpPr>
        <p:spPr bwMode="auto">
          <a:xfrm>
            <a:off x="6626225" y="623887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91" name="Rectangle 3383"/>
          <p:cNvSpPr>
            <a:spLocks noChangeArrowheads="1"/>
          </p:cNvSpPr>
          <p:nvPr/>
        </p:nvSpPr>
        <p:spPr bwMode="auto">
          <a:xfrm>
            <a:off x="6697663" y="623887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92" name="Rectangle 3384"/>
          <p:cNvSpPr>
            <a:spLocks noChangeArrowheads="1"/>
          </p:cNvSpPr>
          <p:nvPr/>
        </p:nvSpPr>
        <p:spPr bwMode="auto">
          <a:xfrm>
            <a:off x="4824413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93" name="Rectangle 3385"/>
          <p:cNvSpPr>
            <a:spLocks noChangeArrowheads="1"/>
          </p:cNvSpPr>
          <p:nvPr/>
        </p:nvSpPr>
        <p:spPr bwMode="auto">
          <a:xfrm>
            <a:off x="4895850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94" name="Rectangle 3386"/>
          <p:cNvSpPr>
            <a:spLocks noChangeArrowheads="1"/>
          </p:cNvSpPr>
          <p:nvPr/>
        </p:nvSpPr>
        <p:spPr bwMode="auto">
          <a:xfrm>
            <a:off x="4967288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95" name="Rectangle 3387"/>
          <p:cNvSpPr>
            <a:spLocks noChangeArrowheads="1"/>
          </p:cNvSpPr>
          <p:nvPr/>
        </p:nvSpPr>
        <p:spPr bwMode="auto">
          <a:xfrm>
            <a:off x="5040313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96" name="Rectangle 3388"/>
          <p:cNvSpPr>
            <a:spLocks noChangeArrowheads="1"/>
          </p:cNvSpPr>
          <p:nvPr/>
        </p:nvSpPr>
        <p:spPr bwMode="auto">
          <a:xfrm>
            <a:off x="5111750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97" name="Rectangle 3389"/>
          <p:cNvSpPr>
            <a:spLocks noChangeArrowheads="1"/>
          </p:cNvSpPr>
          <p:nvPr/>
        </p:nvSpPr>
        <p:spPr bwMode="auto">
          <a:xfrm>
            <a:off x="5184775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98" name="Rectangle 3390"/>
          <p:cNvSpPr>
            <a:spLocks noChangeArrowheads="1"/>
          </p:cNvSpPr>
          <p:nvPr/>
        </p:nvSpPr>
        <p:spPr bwMode="auto">
          <a:xfrm>
            <a:off x="5256213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1999" name="Rectangle 3391"/>
          <p:cNvSpPr>
            <a:spLocks noChangeArrowheads="1"/>
          </p:cNvSpPr>
          <p:nvPr/>
        </p:nvSpPr>
        <p:spPr bwMode="auto">
          <a:xfrm>
            <a:off x="5327650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00" name="Rectangle 3392"/>
          <p:cNvSpPr>
            <a:spLocks noChangeArrowheads="1"/>
          </p:cNvSpPr>
          <p:nvPr/>
        </p:nvSpPr>
        <p:spPr bwMode="auto">
          <a:xfrm>
            <a:off x="5400675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01" name="Rectangle 3393"/>
          <p:cNvSpPr>
            <a:spLocks noChangeArrowheads="1"/>
          </p:cNvSpPr>
          <p:nvPr/>
        </p:nvSpPr>
        <p:spPr bwMode="auto">
          <a:xfrm>
            <a:off x="5472113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02" name="Rectangle 3394"/>
          <p:cNvSpPr>
            <a:spLocks noChangeArrowheads="1"/>
          </p:cNvSpPr>
          <p:nvPr/>
        </p:nvSpPr>
        <p:spPr bwMode="auto">
          <a:xfrm>
            <a:off x="5545138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03" name="Rectangle 3395"/>
          <p:cNvSpPr>
            <a:spLocks noChangeArrowheads="1"/>
          </p:cNvSpPr>
          <p:nvPr/>
        </p:nvSpPr>
        <p:spPr bwMode="auto">
          <a:xfrm>
            <a:off x="5616575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04" name="Rectangle 3396"/>
          <p:cNvSpPr>
            <a:spLocks noChangeArrowheads="1"/>
          </p:cNvSpPr>
          <p:nvPr/>
        </p:nvSpPr>
        <p:spPr bwMode="auto">
          <a:xfrm>
            <a:off x="5688013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05" name="Rectangle 3397"/>
          <p:cNvSpPr>
            <a:spLocks noChangeArrowheads="1"/>
          </p:cNvSpPr>
          <p:nvPr/>
        </p:nvSpPr>
        <p:spPr bwMode="auto">
          <a:xfrm>
            <a:off x="5761038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06" name="Rectangle 3398"/>
          <p:cNvSpPr>
            <a:spLocks noChangeArrowheads="1"/>
          </p:cNvSpPr>
          <p:nvPr/>
        </p:nvSpPr>
        <p:spPr bwMode="auto">
          <a:xfrm>
            <a:off x="5832475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07" name="Rectangle 3399"/>
          <p:cNvSpPr>
            <a:spLocks noChangeArrowheads="1"/>
          </p:cNvSpPr>
          <p:nvPr/>
        </p:nvSpPr>
        <p:spPr bwMode="auto">
          <a:xfrm>
            <a:off x="5905500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08" name="Rectangle 3400"/>
          <p:cNvSpPr>
            <a:spLocks noChangeArrowheads="1"/>
          </p:cNvSpPr>
          <p:nvPr/>
        </p:nvSpPr>
        <p:spPr bwMode="auto">
          <a:xfrm>
            <a:off x="5976938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09" name="Rectangle 3401"/>
          <p:cNvSpPr>
            <a:spLocks noChangeArrowheads="1"/>
          </p:cNvSpPr>
          <p:nvPr/>
        </p:nvSpPr>
        <p:spPr bwMode="auto">
          <a:xfrm>
            <a:off x="6048375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10" name="Rectangle 3402"/>
          <p:cNvSpPr>
            <a:spLocks noChangeArrowheads="1"/>
          </p:cNvSpPr>
          <p:nvPr/>
        </p:nvSpPr>
        <p:spPr bwMode="auto">
          <a:xfrm>
            <a:off x="6121400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11" name="Rectangle 3403"/>
          <p:cNvSpPr>
            <a:spLocks noChangeArrowheads="1"/>
          </p:cNvSpPr>
          <p:nvPr/>
        </p:nvSpPr>
        <p:spPr bwMode="auto">
          <a:xfrm>
            <a:off x="6192838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12" name="Rectangle 3404"/>
          <p:cNvSpPr>
            <a:spLocks noChangeArrowheads="1"/>
          </p:cNvSpPr>
          <p:nvPr/>
        </p:nvSpPr>
        <p:spPr bwMode="auto">
          <a:xfrm>
            <a:off x="6265863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13" name="Rectangle 3405"/>
          <p:cNvSpPr>
            <a:spLocks noChangeArrowheads="1"/>
          </p:cNvSpPr>
          <p:nvPr/>
        </p:nvSpPr>
        <p:spPr bwMode="auto">
          <a:xfrm>
            <a:off x="6337300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14" name="Rectangle 3406"/>
          <p:cNvSpPr>
            <a:spLocks noChangeArrowheads="1"/>
          </p:cNvSpPr>
          <p:nvPr/>
        </p:nvSpPr>
        <p:spPr bwMode="auto">
          <a:xfrm>
            <a:off x="6408738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15" name="Rectangle 3407"/>
          <p:cNvSpPr>
            <a:spLocks noChangeArrowheads="1"/>
          </p:cNvSpPr>
          <p:nvPr/>
        </p:nvSpPr>
        <p:spPr bwMode="auto">
          <a:xfrm>
            <a:off x="6481763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16" name="Rectangle 3408"/>
          <p:cNvSpPr>
            <a:spLocks noChangeArrowheads="1"/>
          </p:cNvSpPr>
          <p:nvPr/>
        </p:nvSpPr>
        <p:spPr bwMode="auto">
          <a:xfrm>
            <a:off x="6553200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17" name="Rectangle 3409"/>
          <p:cNvSpPr>
            <a:spLocks noChangeArrowheads="1"/>
          </p:cNvSpPr>
          <p:nvPr/>
        </p:nvSpPr>
        <p:spPr bwMode="auto">
          <a:xfrm>
            <a:off x="6626225" y="61658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18" name="Rectangle 3410"/>
          <p:cNvSpPr>
            <a:spLocks noChangeArrowheads="1"/>
          </p:cNvSpPr>
          <p:nvPr/>
        </p:nvSpPr>
        <p:spPr bwMode="auto">
          <a:xfrm>
            <a:off x="6697663" y="61658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19" name="Rectangle 3411"/>
          <p:cNvSpPr>
            <a:spLocks noChangeArrowheads="1"/>
          </p:cNvSpPr>
          <p:nvPr/>
        </p:nvSpPr>
        <p:spPr bwMode="auto">
          <a:xfrm>
            <a:off x="4824413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20" name="Rectangle 3412"/>
          <p:cNvSpPr>
            <a:spLocks noChangeArrowheads="1"/>
          </p:cNvSpPr>
          <p:nvPr/>
        </p:nvSpPr>
        <p:spPr bwMode="auto">
          <a:xfrm>
            <a:off x="4895850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21" name="Rectangle 3413"/>
          <p:cNvSpPr>
            <a:spLocks noChangeArrowheads="1"/>
          </p:cNvSpPr>
          <p:nvPr/>
        </p:nvSpPr>
        <p:spPr bwMode="auto">
          <a:xfrm>
            <a:off x="4967288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22" name="Rectangle 3414"/>
          <p:cNvSpPr>
            <a:spLocks noChangeArrowheads="1"/>
          </p:cNvSpPr>
          <p:nvPr/>
        </p:nvSpPr>
        <p:spPr bwMode="auto">
          <a:xfrm>
            <a:off x="5040313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23" name="Rectangle 3415"/>
          <p:cNvSpPr>
            <a:spLocks noChangeArrowheads="1"/>
          </p:cNvSpPr>
          <p:nvPr/>
        </p:nvSpPr>
        <p:spPr bwMode="auto">
          <a:xfrm>
            <a:off x="5111750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24" name="Rectangle 3416"/>
          <p:cNvSpPr>
            <a:spLocks noChangeArrowheads="1"/>
          </p:cNvSpPr>
          <p:nvPr/>
        </p:nvSpPr>
        <p:spPr bwMode="auto">
          <a:xfrm>
            <a:off x="5184775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25" name="Rectangle 3417"/>
          <p:cNvSpPr>
            <a:spLocks noChangeArrowheads="1"/>
          </p:cNvSpPr>
          <p:nvPr/>
        </p:nvSpPr>
        <p:spPr bwMode="auto">
          <a:xfrm>
            <a:off x="5256213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26" name="Rectangle 3418"/>
          <p:cNvSpPr>
            <a:spLocks noChangeArrowheads="1"/>
          </p:cNvSpPr>
          <p:nvPr/>
        </p:nvSpPr>
        <p:spPr bwMode="auto">
          <a:xfrm>
            <a:off x="5327650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27" name="Rectangle 3419"/>
          <p:cNvSpPr>
            <a:spLocks noChangeArrowheads="1"/>
          </p:cNvSpPr>
          <p:nvPr/>
        </p:nvSpPr>
        <p:spPr bwMode="auto">
          <a:xfrm>
            <a:off x="5400675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28" name="Rectangle 3420"/>
          <p:cNvSpPr>
            <a:spLocks noChangeArrowheads="1"/>
          </p:cNvSpPr>
          <p:nvPr/>
        </p:nvSpPr>
        <p:spPr bwMode="auto">
          <a:xfrm>
            <a:off x="5472113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29" name="Rectangle 3421"/>
          <p:cNvSpPr>
            <a:spLocks noChangeArrowheads="1"/>
          </p:cNvSpPr>
          <p:nvPr/>
        </p:nvSpPr>
        <p:spPr bwMode="auto">
          <a:xfrm>
            <a:off x="5545138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30" name="Rectangle 3422"/>
          <p:cNvSpPr>
            <a:spLocks noChangeArrowheads="1"/>
          </p:cNvSpPr>
          <p:nvPr/>
        </p:nvSpPr>
        <p:spPr bwMode="auto">
          <a:xfrm>
            <a:off x="5616575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31" name="Rectangle 3423"/>
          <p:cNvSpPr>
            <a:spLocks noChangeArrowheads="1"/>
          </p:cNvSpPr>
          <p:nvPr/>
        </p:nvSpPr>
        <p:spPr bwMode="auto">
          <a:xfrm>
            <a:off x="5688013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32" name="Rectangle 3424"/>
          <p:cNvSpPr>
            <a:spLocks noChangeArrowheads="1"/>
          </p:cNvSpPr>
          <p:nvPr/>
        </p:nvSpPr>
        <p:spPr bwMode="auto">
          <a:xfrm>
            <a:off x="5761038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33" name="Rectangle 3425"/>
          <p:cNvSpPr>
            <a:spLocks noChangeArrowheads="1"/>
          </p:cNvSpPr>
          <p:nvPr/>
        </p:nvSpPr>
        <p:spPr bwMode="auto">
          <a:xfrm>
            <a:off x="5832475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34" name="Rectangle 3426"/>
          <p:cNvSpPr>
            <a:spLocks noChangeArrowheads="1"/>
          </p:cNvSpPr>
          <p:nvPr/>
        </p:nvSpPr>
        <p:spPr bwMode="auto">
          <a:xfrm>
            <a:off x="5905500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35" name="Rectangle 3427"/>
          <p:cNvSpPr>
            <a:spLocks noChangeArrowheads="1"/>
          </p:cNvSpPr>
          <p:nvPr/>
        </p:nvSpPr>
        <p:spPr bwMode="auto">
          <a:xfrm>
            <a:off x="5976938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36" name="Rectangle 3428"/>
          <p:cNvSpPr>
            <a:spLocks noChangeArrowheads="1"/>
          </p:cNvSpPr>
          <p:nvPr/>
        </p:nvSpPr>
        <p:spPr bwMode="auto">
          <a:xfrm>
            <a:off x="6048375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37" name="Rectangle 3429"/>
          <p:cNvSpPr>
            <a:spLocks noChangeArrowheads="1"/>
          </p:cNvSpPr>
          <p:nvPr/>
        </p:nvSpPr>
        <p:spPr bwMode="auto">
          <a:xfrm>
            <a:off x="6121400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38" name="Rectangle 3430"/>
          <p:cNvSpPr>
            <a:spLocks noChangeArrowheads="1"/>
          </p:cNvSpPr>
          <p:nvPr/>
        </p:nvSpPr>
        <p:spPr bwMode="auto">
          <a:xfrm>
            <a:off x="6192838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39" name="Rectangle 3431"/>
          <p:cNvSpPr>
            <a:spLocks noChangeArrowheads="1"/>
          </p:cNvSpPr>
          <p:nvPr/>
        </p:nvSpPr>
        <p:spPr bwMode="auto">
          <a:xfrm>
            <a:off x="6265863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40" name="Rectangle 3432"/>
          <p:cNvSpPr>
            <a:spLocks noChangeArrowheads="1"/>
          </p:cNvSpPr>
          <p:nvPr/>
        </p:nvSpPr>
        <p:spPr bwMode="auto">
          <a:xfrm>
            <a:off x="6337300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41" name="Rectangle 3433"/>
          <p:cNvSpPr>
            <a:spLocks noChangeArrowheads="1"/>
          </p:cNvSpPr>
          <p:nvPr/>
        </p:nvSpPr>
        <p:spPr bwMode="auto">
          <a:xfrm>
            <a:off x="6408738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42" name="Rectangle 3434"/>
          <p:cNvSpPr>
            <a:spLocks noChangeArrowheads="1"/>
          </p:cNvSpPr>
          <p:nvPr/>
        </p:nvSpPr>
        <p:spPr bwMode="auto">
          <a:xfrm>
            <a:off x="6481763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43" name="Rectangle 3435"/>
          <p:cNvSpPr>
            <a:spLocks noChangeArrowheads="1"/>
          </p:cNvSpPr>
          <p:nvPr/>
        </p:nvSpPr>
        <p:spPr bwMode="auto">
          <a:xfrm>
            <a:off x="6553200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44" name="Rectangle 3436"/>
          <p:cNvSpPr>
            <a:spLocks noChangeArrowheads="1"/>
          </p:cNvSpPr>
          <p:nvPr/>
        </p:nvSpPr>
        <p:spPr bwMode="auto">
          <a:xfrm>
            <a:off x="6626225" y="60944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45" name="Rectangle 3437"/>
          <p:cNvSpPr>
            <a:spLocks noChangeArrowheads="1"/>
          </p:cNvSpPr>
          <p:nvPr/>
        </p:nvSpPr>
        <p:spPr bwMode="auto">
          <a:xfrm>
            <a:off x="6697663" y="60944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46" name="Rectangle 3438"/>
          <p:cNvSpPr>
            <a:spLocks noChangeArrowheads="1"/>
          </p:cNvSpPr>
          <p:nvPr/>
        </p:nvSpPr>
        <p:spPr bwMode="auto">
          <a:xfrm>
            <a:off x="4824413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47" name="Rectangle 3439"/>
          <p:cNvSpPr>
            <a:spLocks noChangeArrowheads="1"/>
          </p:cNvSpPr>
          <p:nvPr/>
        </p:nvSpPr>
        <p:spPr bwMode="auto">
          <a:xfrm>
            <a:off x="4895850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48" name="Rectangle 3440"/>
          <p:cNvSpPr>
            <a:spLocks noChangeArrowheads="1"/>
          </p:cNvSpPr>
          <p:nvPr/>
        </p:nvSpPr>
        <p:spPr bwMode="auto">
          <a:xfrm>
            <a:off x="4967288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49" name="Rectangle 3441"/>
          <p:cNvSpPr>
            <a:spLocks noChangeArrowheads="1"/>
          </p:cNvSpPr>
          <p:nvPr/>
        </p:nvSpPr>
        <p:spPr bwMode="auto">
          <a:xfrm>
            <a:off x="5040313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50" name="Rectangle 3442"/>
          <p:cNvSpPr>
            <a:spLocks noChangeArrowheads="1"/>
          </p:cNvSpPr>
          <p:nvPr/>
        </p:nvSpPr>
        <p:spPr bwMode="auto">
          <a:xfrm>
            <a:off x="5111750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51" name="Rectangle 3443"/>
          <p:cNvSpPr>
            <a:spLocks noChangeArrowheads="1"/>
          </p:cNvSpPr>
          <p:nvPr/>
        </p:nvSpPr>
        <p:spPr bwMode="auto">
          <a:xfrm>
            <a:off x="5184775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52" name="Rectangle 3444"/>
          <p:cNvSpPr>
            <a:spLocks noChangeArrowheads="1"/>
          </p:cNvSpPr>
          <p:nvPr/>
        </p:nvSpPr>
        <p:spPr bwMode="auto">
          <a:xfrm>
            <a:off x="5256213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53" name="Rectangle 3445"/>
          <p:cNvSpPr>
            <a:spLocks noChangeArrowheads="1"/>
          </p:cNvSpPr>
          <p:nvPr/>
        </p:nvSpPr>
        <p:spPr bwMode="auto">
          <a:xfrm>
            <a:off x="5327650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54" name="Rectangle 3446"/>
          <p:cNvSpPr>
            <a:spLocks noChangeArrowheads="1"/>
          </p:cNvSpPr>
          <p:nvPr/>
        </p:nvSpPr>
        <p:spPr bwMode="auto">
          <a:xfrm>
            <a:off x="5400675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55" name="Rectangle 3447"/>
          <p:cNvSpPr>
            <a:spLocks noChangeArrowheads="1"/>
          </p:cNvSpPr>
          <p:nvPr/>
        </p:nvSpPr>
        <p:spPr bwMode="auto">
          <a:xfrm>
            <a:off x="5472113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56" name="Rectangle 3448"/>
          <p:cNvSpPr>
            <a:spLocks noChangeArrowheads="1"/>
          </p:cNvSpPr>
          <p:nvPr/>
        </p:nvSpPr>
        <p:spPr bwMode="auto">
          <a:xfrm>
            <a:off x="5545138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57" name="Rectangle 3449"/>
          <p:cNvSpPr>
            <a:spLocks noChangeArrowheads="1"/>
          </p:cNvSpPr>
          <p:nvPr/>
        </p:nvSpPr>
        <p:spPr bwMode="auto">
          <a:xfrm>
            <a:off x="5616575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58" name="Rectangle 3450"/>
          <p:cNvSpPr>
            <a:spLocks noChangeArrowheads="1"/>
          </p:cNvSpPr>
          <p:nvPr/>
        </p:nvSpPr>
        <p:spPr bwMode="auto">
          <a:xfrm>
            <a:off x="5688013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59" name="Rectangle 3451"/>
          <p:cNvSpPr>
            <a:spLocks noChangeArrowheads="1"/>
          </p:cNvSpPr>
          <p:nvPr/>
        </p:nvSpPr>
        <p:spPr bwMode="auto">
          <a:xfrm>
            <a:off x="5761038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60" name="Rectangle 3452"/>
          <p:cNvSpPr>
            <a:spLocks noChangeArrowheads="1"/>
          </p:cNvSpPr>
          <p:nvPr/>
        </p:nvSpPr>
        <p:spPr bwMode="auto">
          <a:xfrm>
            <a:off x="5832475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61" name="Rectangle 3453"/>
          <p:cNvSpPr>
            <a:spLocks noChangeArrowheads="1"/>
          </p:cNvSpPr>
          <p:nvPr/>
        </p:nvSpPr>
        <p:spPr bwMode="auto">
          <a:xfrm>
            <a:off x="5905500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62" name="Rectangle 3454"/>
          <p:cNvSpPr>
            <a:spLocks noChangeArrowheads="1"/>
          </p:cNvSpPr>
          <p:nvPr/>
        </p:nvSpPr>
        <p:spPr bwMode="auto">
          <a:xfrm>
            <a:off x="5976938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63" name="Rectangle 3455"/>
          <p:cNvSpPr>
            <a:spLocks noChangeArrowheads="1"/>
          </p:cNvSpPr>
          <p:nvPr/>
        </p:nvSpPr>
        <p:spPr bwMode="auto">
          <a:xfrm>
            <a:off x="6048375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64" name="Rectangle 3456"/>
          <p:cNvSpPr>
            <a:spLocks noChangeArrowheads="1"/>
          </p:cNvSpPr>
          <p:nvPr/>
        </p:nvSpPr>
        <p:spPr bwMode="auto">
          <a:xfrm>
            <a:off x="6121400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65" name="Rectangle 3457"/>
          <p:cNvSpPr>
            <a:spLocks noChangeArrowheads="1"/>
          </p:cNvSpPr>
          <p:nvPr/>
        </p:nvSpPr>
        <p:spPr bwMode="auto">
          <a:xfrm>
            <a:off x="6192838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66" name="Rectangle 3458"/>
          <p:cNvSpPr>
            <a:spLocks noChangeArrowheads="1"/>
          </p:cNvSpPr>
          <p:nvPr/>
        </p:nvSpPr>
        <p:spPr bwMode="auto">
          <a:xfrm>
            <a:off x="6265863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67" name="Rectangle 3459"/>
          <p:cNvSpPr>
            <a:spLocks noChangeArrowheads="1"/>
          </p:cNvSpPr>
          <p:nvPr/>
        </p:nvSpPr>
        <p:spPr bwMode="auto">
          <a:xfrm>
            <a:off x="6337300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68" name="Rectangle 3460"/>
          <p:cNvSpPr>
            <a:spLocks noChangeArrowheads="1"/>
          </p:cNvSpPr>
          <p:nvPr/>
        </p:nvSpPr>
        <p:spPr bwMode="auto">
          <a:xfrm>
            <a:off x="6408738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69" name="Rectangle 3461"/>
          <p:cNvSpPr>
            <a:spLocks noChangeArrowheads="1"/>
          </p:cNvSpPr>
          <p:nvPr/>
        </p:nvSpPr>
        <p:spPr bwMode="auto">
          <a:xfrm>
            <a:off x="6481763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70" name="Rectangle 3462"/>
          <p:cNvSpPr>
            <a:spLocks noChangeArrowheads="1"/>
          </p:cNvSpPr>
          <p:nvPr/>
        </p:nvSpPr>
        <p:spPr bwMode="auto">
          <a:xfrm>
            <a:off x="6553200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71" name="Rectangle 3463"/>
          <p:cNvSpPr>
            <a:spLocks noChangeArrowheads="1"/>
          </p:cNvSpPr>
          <p:nvPr/>
        </p:nvSpPr>
        <p:spPr bwMode="auto">
          <a:xfrm>
            <a:off x="6626225" y="60213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72" name="Rectangle 3464"/>
          <p:cNvSpPr>
            <a:spLocks noChangeArrowheads="1"/>
          </p:cNvSpPr>
          <p:nvPr/>
        </p:nvSpPr>
        <p:spPr bwMode="auto">
          <a:xfrm>
            <a:off x="6697663" y="60213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73" name="Rectangle 3465"/>
          <p:cNvSpPr>
            <a:spLocks noChangeArrowheads="1"/>
          </p:cNvSpPr>
          <p:nvPr/>
        </p:nvSpPr>
        <p:spPr bwMode="auto">
          <a:xfrm>
            <a:off x="4824413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74" name="Rectangle 3466"/>
          <p:cNvSpPr>
            <a:spLocks noChangeArrowheads="1"/>
          </p:cNvSpPr>
          <p:nvPr/>
        </p:nvSpPr>
        <p:spPr bwMode="auto">
          <a:xfrm>
            <a:off x="4895850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75" name="Rectangle 3467"/>
          <p:cNvSpPr>
            <a:spLocks noChangeArrowheads="1"/>
          </p:cNvSpPr>
          <p:nvPr/>
        </p:nvSpPr>
        <p:spPr bwMode="auto">
          <a:xfrm>
            <a:off x="4967288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76" name="Rectangle 3468"/>
          <p:cNvSpPr>
            <a:spLocks noChangeArrowheads="1"/>
          </p:cNvSpPr>
          <p:nvPr/>
        </p:nvSpPr>
        <p:spPr bwMode="auto">
          <a:xfrm>
            <a:off x="5040313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77" name="Rectangle 3469"/>
          <p:cNvSpPr>
            <a:spLocks noChangeArrowheads="1"/>
          </p:cNvSpPr>
          <p:nvPr/>
        </p:nvSpPr>
        <p:spPr bwMode="auto">
          <a:xfrm>
            <a:off x="5111750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78" name="Rectangle 3470"/>
          <p:cNvSpPr>
            <a:spLocks noChangeArrowheads="1"/>
          </p:cNvSpPr>
          <p:nvPr/>
        </p:nvSpPr>
        <p:spPr bwMode="auto">
          <a:xfrm>
            <a:off x="5184775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79" name="Rectangle 3471"/>
          <p:cNvSpPr>
            <a:spLocks noChangeArrowheads="1"/>
          </p:cNvSpPr>
          <p:nvPr/>
        </p:nvSpPr>
        <p:spPr bwMode="auto">
          <a:xfrm>
            <a:off x="5256213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80" name="Rectangle 3472"/>
          <p:cNvSpPr>
            <a:spLocks noChangeArrowheads="1"/>
          </p:cNvSpPr>
          <p:nvPr/>
        </p:nvSpPr>
        <p:spPr bwMode="auto">
          <a:xfrm>
            <a:off x="5327650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81" name="Rectangle 3473"/>
          <p:cNvSpPr>
            <a:spLocks noChangeArrowheads="1"/>
          </p:cNvSpPr>
          <p:nvPr/>
        </p:nvSpPr>
        <p:spPr bwMode="auto">
          <a:xfrm>
            <a:off x="5400675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82" name="Rectangle 3474"/>
          <p:cNvSpPr>
            <a:spLocks noChangeArrowheads="1"/>
          </p:cNvSpPr>
          <p:nvPr/>
        </p:nvSpPr>
        <p:spPr bwMode="auto">
          <a:xfrm>
            <a:off x="5472113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83" name="Rectangle 3475"/>
          <p:cNvSpPr>
            <a:spLocks noChangeArrowheads="1"/>
          </p:cNvSpPr>
          <p:nvPr/>
        </p:nvSpPr>
        <p:spPr bwMode="auto">
          <a:xfrm>
            <a:off x="5545138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84" name="Rectangle 3476"/>
          <p:cNvSpPr>
            <a:spLocks noChangeArrowheads="1"/>
          </p:cNvSpPr>
          <p:nvPr/>
        </p:nvSpPr>
        <p:spPr bwMode="auto">
          <a:xfrm>
            <a:off x="5616575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85" name="Rectangle 3477"/>
          <p:cNvSpPr>
            <a:spLocks noChangeArrowheads="1"/>
          </p:cNvSpPr>
          <p:nvPr/>
        </p:nvSpPr>
        <p:spPr bwMode="auto">
          <a:xfrm>
            <a:off x="5688013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86" name="Rectangle 3478"/>
          <p:cNvSpPr>
            <a:spLocks noChangeArrowheads="1"/>
          </p:cNvSpPr>
          <p:nvPr/>
        </p:nvSpPr>
        <p:spPr bwMode="auto">
          <a:xfrm>
            <a:off x="5761038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87" name="Rectangle 3479"/>
          <p:cNvSpPr>
            <a:spLocks noChangeArrowheads="1"/>
          </p:cNvSpPr>
          <p:nvPr/>
        </p:nvSpPr>
        <p:spPr bwMode="auto">
          <a:xfrm>
            <a:off x="5832475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88" name="Rectangle 3480"/>
          <p:cNvSpPr>
            <a:spLocks noChangeArrowheads="1"/>
          </p:cNvSpPr>
          <p:nvPr/>
        </p:nvSpPr>
        <p:spPr bwMode="auto">
          <a:xfrm>
            <a:off x="5905500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89" name="Rectangle 3481"/>
          <p:cNvSpPr>
            <a:spLocks noChangeArrowheads="1"/>
          </p:cNvSpPr>
          <p:nvPr/>
        </p:nvSpPr>
        <p:spPr bwMode="auto">
          <a:xfrm>
            <a:off x="5976938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90" name="Rectangle 3482"/>
          <p:cNvSpPr>
            <a:spLocks noChangeArrowheads="1"/>
          </p:cNvSpPr>
          <p:nvPr/>
        </p:nvSpPr>
        <p:spPr bwMode="auto">
          <a:xfrm>
            <a:off x="6048375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91" name="Rectangle 3483"/>
          <p:cNvSpPr>
            <a:spLocks noChangeArrowheads="1"/>
          </p:cNvSpPr>
          <p:nvPr/>
        </p:nvSpPr>
        <p:spPr bwMode="auto">
          <a:xfrm>
            <a:off x="6121400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92" name="Rectangle 3484"/>
          <p:cNvSpPr>
            <a:spLocks noChangeArrowheads="1"/>
          </p:cNvSpPr>
          <p:nvPr/>
        </p:nvSpPr>
        <p:spPr bwMode="auto">
          <a:xfrm>
            <a:off x="6192838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93" name="Rectangle 3485"/>
          <p:cNvSpPr>
            <a:spLocks noChangeArrowheads="1"/>
          </p:cNvSpPr>
          <p:nvPr/>
        </p:nvSpPr>
        <p:spPr bwMode="auto">
          <a:xfrm>
            <a:off x="6265863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94" name="Rectangle 3486"/>
          <p:cNvSpPr>
            <a:spLocks noChangeArrowheads="1"/>
          </p:cNvSpPr>
          <p:nvPr/>
        </p:nvSpPr>
        <p:spPr bwMode="auto">
          <a:xfrm>
            <a:off x="6337300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95" name="Rectangle 3487"/>
          <p:cNvSpPr>
            <a:spLocks noChangeArrowheads="1"/>
          </p:cNvSpPr>
          <p:nvPr/>
        </p:nvSpPr>
        <p:spPr bwMode="auto">
          <a:xfrm>
            <a:off x="6408738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96" name="Rectangle 3488"/>
          <p:cNvSpPr>
            <a:spLocks noChangeArrowheads="1"/>
          </p:cNvSpPr>
          <p:nvPr/>
        </p:nvSpPr>
        <p:spPr bwMode="auto">
          <a:xfrm>
            <a:off x="6481763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97" name="Rectangle 3489"/>
          <p:cNvSpPr>
            <a:spLocks noChangeArrowheads="1"/>
          </p:cNvSpPr>
          <p:nvPr/>
        </p:nvSpPr>
        <p:spPr bwMode="auto">
          <a:xfrm>
            <a:off x="6553200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98" name="Rectangle 3490"/>
          <p:cNvSpPr>
            <a:spLocks noChangeArrowheads="1"/>
          </p:cNvSpPr>
          <p:nvPr/>
        </p:nvSpPr>
        <p:spPr bwMode="auto">
          <a:xfrm>
            <a:off x="6626225" y="59499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099" name="Rectangle 3491"/>
          <p:cNvSpPr>
            <a:spLocks noChangeArrowheads="1"/>
          </p:cNvSpPr>
          <p:nvPr/>
        </p:nvSpPr>
        <p:spPr bwMode="auto">
          <a:xfrm>
            <a:off x="6697663" y="59499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00" name="Rectangle 3492"/>
          <p:cNvSpPr>
            <a:spLocks noChangeArrowheads="1"/>
          </p:cNvSpPr>
          <p:nvPr/>
        </p:nvSpPr>
        <p:spPr bwMode="auto">
          <a:xfrm>
            <a:off x="4824413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01" name="Rectangle 3493"/>
          <p:cNvSpPr>
            <a:spLocks noChangeArrowheads="1"/>
          </p:cNvSpPr>
          <p:nvPr/>
        </p:nvSpPr>
        <p:spPr bwMode="auto">
          <a:xfrm>
            <a:off x="4895850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02" name="Rectangle 3494"/>
          <p:cNvSpPr>
            <a:spLocks noChangeArrowheads="1"/>
          </p:cNvSpPr>
          <p:nvPr/>
        </p:nvSpPr>
        <p:spPr bwMode="auto">
          <a:xfrm>
            <a:off x="4967288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03" name="Rectangle 3495"/>
          <p:cNvSpPr>
            <a:spLocks noChangeArrowheads="1"/>
          </p:cNvSpPr>
          <p:nvPr/>
        </p:nvSpPr>
        <p:spPr bwMode="auto">
          <a:xfrm>
            <a:off x="5040313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04" name="Rectangle 3496"/>
          <p:cNvSpPr>
            <a:spLocks noChangeArrowheads="1"/>
          </p:cNvSpPr>
          <p:nvPr/>
        </p:nvSpPr>
        <p:spPr bwMode="auto">
          <a:xfrm>
            <a:off x="5111750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05" name="Rectangle 3497"/>
          <p:cNvSpPr>
            <a:spLocks noChangeArrowheads="1"/>
          </p:cNvSpPr>
          <p:nvPr/>
        </p:nvSpPr>
        <p:spPr bwMode="auto">
          <a:xfrm>
            <a:off x="5184775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06" name="Rectangle 3498"/>
          <p:cNvSpPr>
            <a:spLocks noChangeArrowheads="1"/>
          </p:cNvSpPr>
          <p:nvPr/>
        </p:nvSpPr>
        <p:spPr bwMode="auto">
          <a:xfrm>
            <a:off x="5256213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07" name="Rectangle 3499"/>
          <p:cNvSpPr>
            <a:spLocks noChangeArrowheads="1"/>
          </p:cNvSpPr>
          <p:nvPr/>
        </p:nvSpPr>
        <p:spPr bwMode="auto">
          <a:xfrm>
            <a:off x="5327650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08" name="Rectangle 3500"/>
          <p:cNvSpPr>
            <a:spLocks noChangeArrowheads="1"/>
          </p:cNvSpPr>
          <p:nvPr/>
        </p:nvSpPr>
        <p:spPr bwMode="auto">
          <a:xfrm>
            <a:off x="5400675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09" name="Rectangle 3501"/>
          <p:cNvSpPr>
            <a:spLocks noChangeArrowheads="1"/>
          </p:cNvSpPr>
          <p:nvPr/>
        </p:nvSpPr>
        <p:spPr bwMode="auto">
          <a:xfrm>
            <a:off x="5472113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10" name="Rectangle 3502"/>
          <p:cNvSpPr>
            <a:spLocks noChangeArrowheads="1"/>
          </p:cNvSpPr>
          <p:nvPr/>
        </p:nvSpPr>
        <p:spPr bwMode="auto">
          <a:xfrm>
            <a:off x="5545138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11" name="Rectangle 3503"/>
          <p:cNvSpPr>
            <a:spLocks noChangeArrowheads="1"/>
          </p:cNvSpPr>
          <p:nvPr/>
        </p:nvSpPr>
        <p:spPr bwMode="auto">
          <a:xfrm>
            <a:off x="5616575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12" name="Rectangle 3504"/>
          <p:cNvSpPr>
            <a:spLocks noChangeArrowheads="1"/>
          </p:cNvSpPr>
          <p:nvPr/>
        </p:nvSpPr>
        <p:spPr bwMode="auto">
          <a:xfrm>
            <a:off x="5688013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13" name="Rectangle 3505"/>
          <p:cNvSpPr>
            <a:spLocks noChangeArrowheads="1"/>
          </p:cNvSpPr>
          <p:nvPr/>
        </p:nvSpPr>
        <p:spPr bwMode="auto">
          <a:xfrm>
            <a:off x="5761038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14" name="Rectangle 3506"/>
          <p:cNvSpPr>
            <a:spLocks noChangeArrowheads="1"/>
          </p:cNvSpPr>
          <p:nvPr/>
        </p:nvSpPr>
        <p:spPr bwMode="auto">
          <a:xfrm>
            <a:off x="5832475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15" name="Rectangle 3507"/>
          <p:cNvSpPr>
            <a:spLocks noChangeArrowheads="1"/>
          </p:cNvSpPr>
          <p:nvPr/>
        </p:nvSpPr>
        <p:spPr bwMode="auto">
          <a:xfrm>
            <a:off x="5905500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16" name="Rectangle 3508"/>
          <p:cNvSpPr>
            <a:spLocks noChangeArrowheads="1"/>
          </p:cNvSpPr>
          <p:nvPr/>
        </p:nvSpPr>
        <p:spPr bwMode="auto">
          <a:xfrm>
            <a:off x="5976938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17" name="Rectangle 3509"/>
          <p:cNvSpPr>
            <a:spLocks noChangeArrowheads="1"/>
          </p:cNvSpPr>
          <p:nvPr/>
        </p:nvSpPr>
        <p:spPr bwMode="auto">
          <a:xfrm>
            <a:off x="6048375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18" name="Rectangle 3510"/>
          <p:cNvSpPr>
            <a:spLocks noChangeArrowheads="1"/>
          </p:cNvSpPr>
          <p:nvPr/>
        </p:nvSpPr>
        <p:spPr bwMode="auto">
          <a:xfrm>
            <a:off x="6121400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19" name="Rectangle 3511"/>
          <p:cNvSpPr>
            <a:spLocks noChangeArrowheads="1"/>
          </p:cNvSpPr>
          <p:nvPr/>
        </p:nvSpPr>
        <p:spPr bwMode="auto">
          <a:xfrm>
            <a:off x="6192838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20" name="Rectangle 3512"/>
          <p:cNvSpPr>
            <a:spLocks noChangeArrowheads="1"/>
          </p:cNvSpPr>
          <p:nvPr/>
        </p:nvSpPr>
        <p:spPr bwMode="auto">
          <a:xfrm>
            <a:off x="6265863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21" name="Rectangle 3513"/>
          <p:cNvSpPr>
            <a:spLocks noChangeArrowheads="1"/>
          </p:cNvSpPr>
          <p:nvPr/>
        </p:nvSpPr>
        <p:spPr bwMode="auto">
          <a:xfrm>
            <a:off x="6337300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22" name="Rectangle 3514"/>
          <p:cNvSpPr>
            <a:spLocks noChangeArrowheads="1"/>
          </p:cNvSpPr>
          <p:nvPr/>
        </p:nvSpPr>
        <p:spPr bwMode="auto">
          <a:xfrm>
            <a:off x="6408738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23" name="Rectangle 3515"/>
          <p:cNvSpPr>
            <a:spLocks noChangeArrowheads="1"/>
          </p:cNvSpPr>
          <p:nvPr/>
        </p:nvSpPr>
        <p:spPr bwMode="auto">
          <a:xfrm>
            <a:off x="6481763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24" name="Rectangle 3516"/>
          <p:cNvSpPr>
            <a:spLocks noChangeArrowheads="1"/>
          </p:cNvSpPr>
          <p:nvPr/>
        </p:nvSpPr>
        <p:spPr bwMode="auto">
          <a:xfrm>
            <a:off x="6553200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25" name="Rectangle 3517"/>
          <p:cNvSpPr>
            <a:spLocks noChangeArrowheads="1"/>
          </p:cNvSpPr>
          <p:nvPr/>
        </p:nvSpPr>
        <p:spPr bwMode="auto">
          <a:xfrm>
            <a:off x="6626225" y="58769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26" name="Rectangle 3518"/>
          <p:cNvSpPr>
            <a:spLocks noChangeArrowheads="1"/>
          </p:cNvSpPr>
          <p:nvPr/>
        </p:nvSpPr>
        <p:spPr bwMode="auto">
          <a:xfrm>
            <a:off x="6697663" y="58769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27" name="Rectangle 3519"/>
          <p:cNvSpPr>
            <a:spLocks noChangeArrowheads="1"/>
          </p:cNvSpPr>
          <p:nvPr/>
        </p:nvSpPr>
        <p:spPr bwMode="auto">
          <a:xfrm>
            <a:off x="4824413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28" name="Rectangle 3520"/>
          <p:cNvSpPr>
            <a:spLocks noChangeArrowheads="1"/>
          </p:cNvSpPr>
          <p:nvPr/>
        </p:nvSpPr>
        <p:spPr bwMode="auto">
          <a:xfrm>
            <a:off x="4895850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29" name="Rectangle 3521"/>
          <p:cNvSpPr>
            <a:spLocks noChangeArrowheads="1"/>
          </p:cNvSpPr>
          <p:nvPr/>
        </p:nvSpPr>
        <p:spPr bwMode="auto">
          <a:xfrm>
            <a:off x="4967288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30" name="Rectangle 3522"/>
          <p:cNvSpPr>
            <a:spLocks noChangeArrowheads="1"/>
          </p:cNvSpPr>
          <p:nvPr/>
        </p:nvSpPr>
        <p:spPr bwMode="auto">
          <a:xfrm>
            <a:off x="5040313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31" name="Rectangle 3523"/>
          <p:cNvSpPr>
            <a:spLocks noChangeArrowheads="1"/>
          </p:cNvSpPr>
          <p:nvPr/>
        </p:nvSpPr>
        <p:spPr bwMode="auto">
          <a:xfrm>
            <a:off x="5111750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32" name="Rectangle 3524"/>
          <p:cNvSpPr>
            <a:spLocks noChangeArrowheads="1"/>
          </p:cNvSpPr>
          <p:nvPr/>
        </p:nvSpPr>
        <p:spPr bwMode="auto">
          <a:xfrm>
            <a:off x="5184775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33" name="Rectangle 3525"/>
          <p:cNvSpPr>
            <a:spLocks noChangeArrowheads="1"/>
          </p:cNvSpPr>
          <p:nvPr/>
        </p:nvSpPr>
        <p:spPr bwMode="auto">
          <a:xfrm>
            <a:off x="5256213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34" name="Rectangle 3526"/>
          <p:cNvSpPr>
            <a:spLocks noChangeArrowheads="1"/>
          </p:cNvSpPr>
          <p:nvPr/>
        </p:nvSpPr>
        <p:spPr bwMode="auto">
          <a:xfrm>
            <a:off x="5327650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35" name="Rectangle 3527"/>
          <p:cNvSpPr>
            <a:spLocks noChangeArrowheads="1"/>
          </p:cNvSpPr>
          <p:nvPr/>
        </p:nvSpPr>
        <p:spPr bwMode="auto">
          <a:xfrm>
            <a:off x="5400675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36" name="Rectangle 3528"/>
          <p:cNvSpPr>
            <a:spLocks noChangeArrowheads="1"/>
          </p:cNvSpPr>
          <p:nvPr/>
        </p:nvSpPr>
        <p:spPr bwMode="auto">
          <a:xfrm>
            <a:off x="5472113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37" name="Rectangle 3529"/>
          <p:cNvSpPr>
            <a:spLocks noChangeArrowheads="1"/>
          </p:cNvSpPr>
          <p:nvPr/>
        </p:nvSpPr>
        <p:spPr bwMode="auto">
          <a:xfrm>
            <a:off x="5545138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38" name="Rectangle 3530"/>
          <p:cNvSpPr>
            <a:spLocks noChangeArrowheads="1"/>
          </p:cNvSpPr>
          <p:nvPr/>
        </p:nvSpPr>
        <p:spPr bwMode="auto">
          <a:xfrm>
            <a:off x="5616575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39" name="Rectangle 3531"/>
          <p:cNvSpPr>
            <a:spLocks noChangeArrowheads="1"/>
          </p:cNvSpPr>
          <p:nvPr/>
        </p:nvSpPr>
        <p:spPr bwMode="auto">
          <a:xfrm>
            <a:off x="5688013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40" name="Rectangle 3532"/>
          <p:cNvSpPr>
            <a:spLocks noChangeArrowheads="1"/>
          </p:cNvSpPr>
          <p:nvPr/>
        </p:nvSpPr>
        <p:spPr bwMode="auto">
          <a:xfrm>
            <a:off x="5761038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41" name="Rectangle 3533"/>
          <p:cNvSpPr>
            <a:spLocks noChangeArrowheads="1"/>
          </p:cNvSpPr>
          <p:nvPr/>
        </p:nvSpPr>
        <p:spPr bwMode="auto">
          <a:xfrm>
            <a:off x="5832475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42" name="Rectangle 3534"/>
          <p:cNvSpPr>
            <a:spLocks noChangeArrowheads="1"/>
          </p:cNvSpPr>
          <p:nvPr/>
        </p:nvSpPr>
        <p:spPr bwMode="auto">
          <a:xfrm>
            <a:off x="5905500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43" name="Rectangle 3535"/>
          <p:cNvSpPr>
            <a:spLocks noChangeArrowheads="1"/>
          </p:cNvSpPr>
          <p:nvPr/>
        </p:nvSpPr>
        <p:spPr bwMode="auto">
          <a:xfrm>
            <a:off x="5976938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44" name="Rectangle 3536"/>
          <p:cNvSpPr>
            <a:spLocks noChangeArrowheads="1"/>
          </p:cNvSpPr>
          <p:nvPr/>
        </p:nvSpPr>
        <p:spPr bwMode="auto">
          <a:xfrm>
            <a:off x="6048375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45" name="Rectangle 3537"/>
          <p:cNvSpPr>
            <a:spLocks noChangeArrowheads="1"/>
          </p:cNvSpPr>
          <p:nvPr/>
        </p:nvSpPr>
        <p:spPr bwMode="auto">
          <a:xfrm>
            <a:off x="6121400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46" name="Rectangle 3538"/>
          <p:cNvSpPr>
            <a:spLocks noChangeArrowheads="1"/>
          </p:cNvSpPr>
          <p:nvPr/>
        </p:nvSpPr>
        <p:spPr bwMode="auto">
          <a:xfrm>
            <a:off x="6192838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47" name="Rectangle 3539"/>
          <p:cNvSpPr>
            <a:spLocks noChangeArrowheads="1"/>
          </p:cNvSpPr>
          <p:nvPr/>
        </p:nvSpPr>
        <p:spPr bwMode="auto">
          <a:xfrm>
            <a:off x="6265863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48" name="Rectangle 3540"/>
          <p:cNvSpPr>
            <a:spLocks noChangeArrowheads="1"/>
          </p:cNvSpPr>
          <p:nvPr/>
        </p:nvSpPr>
        <p:spPr bwMode="auto">
          <a:xfrm>
            <a:off x="6337300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49" name="Rectangle 3541"/>
          <p:cNvSpPr>
            <a:spLocks noChangeArrowheads="1"/>
          </p:cNvSpPr>
          <p:nvPr/>
        </p:nvSpPr>
        <p:spPr bwMode="auto">
          <a:xfrm>
            <a:off x="6408738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50" name="Rectangle 3542"/>
          <p:cNvSpPr>
            <a:spLocks noChangeArrowheads="1"/>
          </p:cNvSpPr>
          <p:nvPr/>
        </p:nvSpPr>
        <p:spPr bwMode="auto">
          <a:xfrm>
            <a:off x="6481763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51" name="Rectangle 3543"/>
          <p:cNvSpPr>
            <a:spLocks noChangeArrowheads="1"/>
          </p:cNvSpPr>
          <p:nvPr/>
        </p:nvSpPr>
        <p:spPr bwMode="auto">
          <a:xfrm>
            <a:off x="6553200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52" name="Rectangle 3544"/>
          <p:cNvSpPr>
            <a:spLocks noChangeArrowheads="1"/>
          </p:cNvSpPr>
          <p:nvPr/>
        </p:nvSpPr>
        <p:spPr bwMode="auto">
          <a:xfrm>
            <a:off x="6626225" y="58054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53" name="Rectangle 3545"/>
          <p:cNvSpPr>
            <a:spLocks noChangeArrowheads="1"/>
          </p:cNvSpPr>
          <p:nvPr/>
        </p:nvSpPr>
        <p:spPr bwMode="auto">
          <a:xfrm>
            <a:off x="6697663" y="58054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54" name="Rectangle 3546"/>
          <p:cNvSpPr>
            <a:spLocks noChangeArrowheads="1"/>
          </p:cNvSpPr>
          <p:nvPr/>
        </p:nvSpPr>
        <p:spPr bwMode="auto">
          <a:xfrm>
            <a:off x="4824413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55" name="Rectangle 3547"/>
          <p:cNvSpPr>
            <a:spLocks noChangeArrowheads="1"/>
          </p:cNvSpPr>
          <p:nvPr/>
        </p:nvSpPr>
        <p:spPr bwMode="auto">
          <a:xfrm>
            <a:off x="4895850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56" name="Rectangle 3548"/>
          <p:cNvSpPr>
            <a:spLocks noChangeArrowheads="1"/>
          </p:cNvSpPr>
          <p:nvPr/>
        </p:nvSpPr>
        <p:spPr bwMode="auto">
          <a:xfrm>
            <a:off x="4967288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57" name="Rectangle 3549"/>
          <p:cNvSpPr>
            <a:spLocks noChangeArrowheads="1"/>
          </p:cNvSpPr>
          <p:nvPr/>
        </p:nvSpPr>
        <p:spPr bwMode="auto">
          <a:xfrm>
            <a:off x="5040313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58" name="Rectangle 3550"/>
          <p:cNvSpPr>
            <a:spLocks noChangeArrowheads="1"/>
          </p:cNvSpPr>
          <p:nvPr/>
        </p:nvSpPr>
        <p:spPr bwMode="auto">
          <a:xfrm>
            <a:off x="5111750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59" name="Rectangle 3551"/>
          <p:cNvSpPr>
            <a:spLocks noChangeArrowheads="1"/>
          </p:cNvSpPr>
          <p:nvPr/>
        </p:nvSpPr>
        <p:spPr bwMode="auto">
          <a:xfrm>
            <a:off x="5184775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60" name="Rectangle 3552"/>
          <p:cNvSpPr>
            <a:spLocks noChangeArrowheads="1"/>
          </p:cNvSpPr>
          <p:nvPr/>
        </p:nvSpPr>
        <p:spPr bwMode="auto">
          <a:xfrm>
            <a:off x="5256213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61" name="Rectangle 3553"/>
          <p:cNvSpPr>
            <a:spLocks noChangeArrowheads="1"/>
          </p:cNvSpPr>
          <p:nvPr/>
        </p:nvSpPr>
        <p:spPr bwMode="auto">
          <a:xfrm>
            <a:off x="5327650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62" name="Rectangle 3554"/>
          <p:cNvSpPr>
            <a:spLocks noChangeArrowheads="1"/>
          </p:cNvSpPr>
          <p:nvPr/>
        </p:nvSpPr>
        <p:spPr bwMode="auto">
          <a:xfrm>
            <a:off x="5400675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63" name="Rectangle 3555"/>
          <p:cNvSpPr>
            <a:spLocks noChangeArrowheads="1"/>
          </p:cNvSpPr>
          <p:nvPr/>
        </p:nvSpPr>
        <p:spPr bwMode="auto">
          <a:xfrm>
            <a:off x="5472113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64" name="Rectangle 3556"/>
          <p:cNvSpPr>
            <a:spLocks noChangeArrowheads="1"/>
          </p:cNvSpPr>
          <p:nvPr/>
        </p:nvSpPr>
        <p:spPr bwMode="auto">
          <a:xfrm>
            <a:off x="5545138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65" name="Rectangle 3557"/>
          <p:cNvSpPr>
            <a:spLocks noChangeArrowheads="1"/>
          </p:cNvSpPr>
          <p:nvPr/>
        </p:nvSpPr>
        <p:spPr bwMode="auto">
          <a:xfrm>
            <a:off x="5616575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66" name="Rectangle 3558"/>
          <p:cNvSpPr>
            <a:spLocks noChangeArrowheads="1"/>
          </p:cNvSpPr>
          <p:nvPr/>
        </p:nvSpPr>
        <p:spPr bwMode="auto">
          <a:xfrm>
            <a:off x="5688013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67" name="Rectangle 3559"/>
          <p:cNvSpPr>
            <a:spLocks noChangeArrowheads="1"/>
          </p:cNvSpPr>
          <p:nvPr/>
        </p:nvSpPr>
        <p:spPr bwMode="auto">
          <a:xfrm>
            <a:off x="5761038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68" name="Rectangle 3560"/>
          <p:cNvSpPr>
            <a:spLocks noChangeArrowheads="1"/>
          </p:cNvSpPr>
          <p:nvPr/>
        </p:nvSpPr>
        <p:spPr bwMode="auto">
          <a:xfrm>
            <a:off x="5832475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69" name="Rectangle 3561"/>
          <p:cNvSpPr>
            <a:spLocks noChangeArrowheads="1"/>
          </p:cNvSpPr>
          <p:nvPr/>
        </p:nvSpPr>
        <p:spPr bwMode="auto">
          <a:xfrm>
            <a:off x="5905500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70" name="Rectangle 3562"/>
          <p:cNvSpPr>
            <a:spLocks noChangeArrowheads="1"/>
          </p:cNvSpPr>
          <p:nvPr/>
        </p:nvSpPr>
        <p:spPr bwMode="auto">
          <a:xfrm>
            <a:off x="5976938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71" name="Rectangle 3563"/>
          <p:cNvSpPr>
            <a:spLocks noChangeArrowheads="1"/>
          </p:cNvSpPr>
          <p:nvPr/>
        </p:nvSpPr>
        <p:spPr bwMode="auto">
          <a:xfrm>
            <a:off x="6048375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72" name="Rectangle 3564"/>
          <p:cNvSpPr>
            <a:spLocks noChangeArrowheads="1"/>
          </p:cNvSpPr>
          <p:nvPr/>
        </p:nvSpPr>
        <p:spPr bwMode="auto">
          <a:xfrm>
            <a:off x="6121400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73" name="Rectangle 3565"/>
          <p:cNvSpPr>
            <a:spLocks noChangeArrowheads="1"/>
          </p:cNvSpPr>
          <p:nvPr/>
        </p:nvSpPr>
        <p:spPr bwMode="auto">
          <a:xfrm>
            <a:off x="6192838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74" name="Rectangle 3566"/>
          <p:cNvSpPr>
            <a:spLocks noChangeArrowheads="1"/>
          </p:cNvSpPr>
          <p:nvPr/>
        </p:nvSpPr>
        <p:spPr bwMode="auto">
          <a:xfrm>
            <a:off x="6265863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75" name="Rectangle 3567"/>
          <p:cNvSpPr>
            <a:spLocks noChangeArrowheads="1"/>
          </p:cNvSpPr>
          <p:nvPr/>
        </p:nvSpPr>
        <p:spPr bwMode="auto">
          <a:xfrm>
            <a:off x="6337300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76" name="Rectangle 3568"/>
          <p:cNvSpPr>
            <a:spLocks noChangeArrowheads="1"/>
          </p:cNvSpPr>
          <p:nvPr/>
        </p:nvSpPr>
        <p:spPr bwMode="auto">
          <a:xfrm>
            <a:off x="6408738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77" name="Rectangle 3569"/>
          <p:cNvSpPr>
            <a:spLocks noChangeArrowheads="1"/>
          </p:cNvSpPr>
          <p:nvPr/>
        </p:nvSpPr>
        <p:spPr bwMode="auto">
          <a:xfrm>
            <a:off x="6481763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78" name="Rectangle 3570"/>
          <p:cNvSpPr>
            <a:spLocks noChangeArrowheads="1"/>
          </p:cNvSpPr>
          <p:nvPr/>
        </p:nvSpPr>
        <p:spPr bwMode="auto">
          <a:xfrm>
            <a:off x="6553200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79" name="Rectangle 3571"/>
          <p:cNvSpPr>
            <a:spLocks noChangeArrowheads="1"/>
          </p:cNvSpPr>
          <p:nvPr/>
        </p:nvSpPr>
        <p:spPr bwMode="auto">
          <a:xfrm>
            <a:off x="6626225" y="573246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80" name="Rectangle 3572"/>
          <p:cNvSpPr>
            <a:spLocks noChangeArrowheads="1"/>
          </p:cNvSpPr>
          <p:nvPr/>
        </p:nvSpPr>
        <p:spPr bwMode="auto">
          <a:xfrm>
            <a:off x="6697663" y="573246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81" name="Rectangle 3573"/>
          <p:cNvSpPr>
            <a:spLocks noChangeArrowheads="1"/>
          </p:cNvSpPr>
          <p:nvPr/>
        </p:nvSpPr>
        <p:spPr bwMode="auto">
          <a:xfrm>
            <a:off x="4824413" y="5662613"/>
            <a:ext cx="71437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82" name="Rectangle 3574"/>
          <p:cNvSpPr>
            <a:spLocks noChangeArrowheads="1"/>
          </p:cNvSpPr>
          <p:nvPr/>
        </p:nvSpPr>
        <p:spPr bwMode="auto">
          <a:xfrm>
            <a:off x="4895850" y="5662613"/>
            <a:ext cx="71438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83" name="Rectangle 3575"/>
          <p:cNvSpPr>
            <a:spLocks noChangeArrowheads="1"/>
          </p:cNvSpPr>
          <p:nvPr/>
        </p:nvSpPr>
        <p:spPr bwMode="auto">
          <a:xfrm>
            <a:off x="4967288" y="5662613"/>
            <a:ext cx="71437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84" name="Rectangle 3576"/>
          <p:cNvSpPr>
            <a:spLocks noChangeArrowheads="1"/>
          </p:cNvSpPr>
          <p:nvPr/>
        </p:nvSpPr>
        <p:spPr bwMode="auto">
          <a:xfrm>
            <a:off x="5040313" y="5662613"/>
            <a:ext cx="71437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85" name="Rectangle 3577"/>
          <p:cNvSpPr>
            <a:spLocks noChangeArrowheads="1"/>
          </p:cNvSpPr>
          <p:nvPr/>
        </p:nvSpPr>
        <p:spPr bwMode="auto">
          <a:xfrm>
            <a:off x="5111750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86" name="Rectangle 3578"/>
          <p:cNvSpPr>
            <a:spLocks noChangeArrowheads="1"/>
          </p:cNvSpPr>
          <p:nvPr/>
        </p:nvSpPr>
        <p:spPr bwMode="auto">
          <a:xfrm>
            <a:off x="5184775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87" name="Rectangle 3579"/>
          <p:cNvSpPr>
            <a:spLocks noChangeArrowheads="1"/>
          </p:cNvSpPr>
          <p:nvPr/>
        </p:nvSpPr>
        <p:spPr bwMode="auto">
          <a:xfrm>
            <a:off x="5256213" y="56626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88" name="Rectangle 3580"/>
          <p:cNvSpPr>
            <a:spLocks noChangeArrowheads="1"/>
          </p:cNvSpPr>
          <p:nvPr/>
        </p:nvSpPr>
        <p:spPr bwMode="auto">
          <a:xfrm>
            <a:off x="5327650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89" name="Rectangle 3581"/>
          <p:cNvSpPr>
            <a:spLocks noChangeArrowheads="1"/>
          </p:cNvSpPr>
          <p:nvPr/>
        </p:nvSpPr>
        <p:spPr bwMode="auto">
          <a:xfrm>
            <a:off x="5400675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90" name="Rectangle 3582"/>
          <p:cNvSpPr>
            <a:spLocks noChangeArrowheads="1"/>
          </p:cNvSpPr>
          <p:nvPr/>
        </p:nvSpPr>
        <p:spPr bwMode="auto">
          <a:xfrm>
            <a:off x="5472113" y="56626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91" name="Rectangle 3583"/>
          <p:cNvSpPr>
            <a:spLocks noChangeArrowheads="1"/>
          </p:cNvSpPr>
          <p:nvPr/>
        </p:nvSpPr>
        <p:spPr bwMode="auto">
          <a:xfrm>
            <a:off x="5545138" y="56626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92" name="Rectangle 3584"/>
          <p:cNvSpPr>
            <a:spLocks noChangeArrowheads="1"/>
          </p:cNvSpPr>
          <p:nvPr/>
        </p:nvSpPr>
        <p:spPr bwMode="auto">
          <a:xfrm>
            <a:off x="5616575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93" name="Rectangle 3585"/>
          <p:cNvSpPr>
            <a:spLocks noChangeArrowheads="1"/>
          </p:cNvSpPr>
          <p:nvPr/>
        </p:nvSpPr>
        <p:spPr bwMode="auto">
          <a:xfrm>
            <a:off x="5688013" y="56626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94" name="Rectangle 3586"/>
          <p:cNvSpPr>
            <a:spLocks noChangeArrowheads="1"/>
          </p:cNvSpPr>
          <p:nvPr/>
        </p:nvSpPr>
        <p:spPr bwMode="auto">
          <a:xfrm>
            <a:off x="5761038" y="56626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95" name="Rectangle 3587"/>
          <p:cNvSpPr>
            <a:spLocks noChangeArrowheads="1"/>
          </p:cNvSpPr>
          <p:nvPr/>
        </p:nvSpPr>
        <p:spPr bwMode="auto">
          <a:xfrm>
            <a:off x="5832475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96" name="Rectangle 3588"/>
          <p:cNvSpPr>
            <a:spLocks noChangeArrowheads="1"/>
          </p:cNvSpPr>
          <p:nvPr/>
        </p:nvSpPr>
        <p:spPr bwMode="auto">
          <a:xfrm>
            <a:off x="5905500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97" name="Rectangle 3589"/>
          <p:cNvSpPr>
            <a:spLocks noChangeArrowheads="1"/>
          </p:cNvSpPr>
          <p:nvPr/>
        </p:nvSpPr>
        <p:spPr bwMode="auto">
          <a:xfrm>
            <a:off x="5976938" y="56626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98" name="Rectangle 3590"/>
          <p:cNvSpPr>
            <a:spLocks noChangeArrowheads="1"/>
          </p:cNvSpPr>
          <p:nvPr/>
        </p:nvSpPr>
        <p:spPr bwMode="auto">
          <a:xfrm>
            <a:off x="6048375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199" name="Rectangle 3591"/>
          <p:cNvSpPr>
            <a:spLocks noChangeArrowheads="1"/>
          </p:cNvSpPr>
          <p:nvPr/>
        </p:nvSpPr>
        <p:spPr bwMode="auto">
          <a:xfrm>
            <a:off x="6121400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00" name="Rectangle 3592"/>
          <p:cNvSpPr>
            <a:spLocks noChangeArrowheads="1"/>
          </p:cNvSpPr>
          <p:nvPr/>
        </p:nvSpPr>
        <p:spPr bwMode="auto">
          <a:xfrm>
            <a:off x="6192838" y="56626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01" name="Rectangle 3593"/>
          <p:cNvSpPr>
            <a:spLocks noChangeArrowheads="1"/>
          </p:cNvSpPr>
          <p:nvPr/>
        </p:nvSpPr>
        <p:spPr bwMode="auto">
          <a:xfrm>
            <a:off x="6265863" y="56626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02" name="Rectangle 3594"/>
          <p:cNvSpPr>
            <a:spLocks noChangeArrowheads="1"/>
          </p:cNvSpPr>
          <p:nvPr/>
        </p:nvSpPr>
        <p:spPr bwMode="auto">
          <a:xfrm>
            <a:off x="6337300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03" name="Rectangle 3595"/>
          <p:cNvSpPr>
            <a:spLocks noChangeArrowheads="1"/>
          </p:cNvSpPr>
          <p:nvPr/>
        </p:nvSpPr>
        <p:spPr bwMode="auto">
          <a:xfrm>
            <a:off x="6408738" y="56626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04" name="Rectangle 3596"/>
          <p:cNvSpPr>
            <a:spLocks noChangeArrowheads="1"/>
          </p:cNvSpPr>
          <p:nvPr/>
        </p:nvSpPr>
        <p:spPr bwMode="auto">
          <a:xfrm>
            <a:off x="6481763" y="56626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05" name="Rectangle 3597"/>
          <p:cNvSpPr>
            <a:spLocks noChangeArrowheads="1"/>
          </p:cNvSpPr>
          <p:nvPr/>
        </p:nvSpPr>
        <p:spPr bwMode="auto">
          <a:xfrm>
            <a:off x="6553200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06" name="Rectangle 3598"/>
          <p:cNvSpPr>
            <a:spLocks noChangeArrowheads="1"/>
          </p:cNvSpPr>
          <p:nvPr/>
        </p:nvSpPr>
        <p:spPr bwMode="auto">
          <a:xfrm>
            <a:off x="6626225" y="5662613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07" name="Rectangle 3599"/>
          <p:cNvSpPr>
            <a:spLocks noChangeArrowheads="1"/>
          </p:cNvSpPr>
          <p:nvPr/>
        </p:nvSpPr>
        <p:spPr bwMode="auto">
          <a:xfrm>
            <a:off x="6697663" y="5662613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08" name="Rectangle 3600"/>
          <p:cNvSpPr>
            <a:spLocks noChangeArrowheads="1"/>
          </p:cNvSpPr>
          <p:nvPr/>
        </p:nvSpPr>
        <p:spPr bwMode="auto">
          <a:xfrm>
            <a:off x="4824413" y="5589588"/>
            <a:ext cx="71437" cy="7143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09" name="Rectangle 3601"/>
          <p:cNvSpPr>
            <a:spLocks noChangeArrowheads="1"/>
          </p:cNvSpPr>
          <p:nvPr/>
        </p:nvSpPr>
        <p:spPr bwMode="auto">
          <a:xfrm>
            <a:off x="4895850" y="5589588"/>
            <a:ext cx="71438" cy="7143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10" name="Rectangle 3602"/>
          <p:cNvSpPr>
            <a:spLocks noChangeArrowheads="1"/>
          </p:cNvSpPr>
          <p:nvPr/>
        </p:nvSpPr>
        <p:spPr bwMode="auto">
          <a:xfrm>
            <a:off x="4967288" y="5589588"/>
            <a:ext cx="71437" cy="7143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11" name="Rectangle 3603"/>
          <p:cNvSpPr>
            <a:spLocks noChangeArrowheads="1"/>
          </p:cNvSpPr>
          <p:nvPr/>
        </p:nvSpPr>
        <p:spPr bwMode="auto">
          <a:xfrm>
            <a:off x="5040313" y="5589588"/>
            <a:ext cx="71437" cy="71437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12" name="Rectangle 3604"/>
          <p:cNvSpPr>
            <a:spLocks noChangeArrowheads="1"/>
          </p:cNvSpPr>
          <p:nvPr/>
        </p:nvSpPr>
        <p:spPr bwMode="auto">
          <a:xfrm>
            <a:off x="5111750" y="5589588"/>
            <a:ext cx="71438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13" name="Rectangle 3605"/>
          <p:cNvSpPr>
            <a:spLocks noChangeArrowheads="1"/>
          </p:cNvSpPr>
          <p:nvPr/>
        </p:nvSpPr>
        <p:spPr bwMode="auto">
          <a:xfrm>
            <a:off x="5184775" y="5589588"/>
            <a:ext cx="71438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14" name="Rectangle 3606"/>
          <p:cNvSpPr>
            <a:spLocks noChangeArrowheads="1"/>
          </p:cNvSpPr>
          <p:nvPr/>
        </p:nvSpPr>
        <p:spPr bwMode="auto">
          <a:xfrm>
            <a:off x="5256213" y="5589588"/>
            <a:ext cx="71437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15" name="Rectangle 3607"/>
          <p:cNvSpPr>
            <a:spLocks noChangeArrowheads="1"/>
          </p:cNvSpPr>
          <p:nvPr/>
        </p:nvSpPr>
        <p:spPr bwMode="auto">
          <a:xfrm>
            <a:off x="5327650" y="5589588"/>
            <a:ext cx="71438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16" name="Rectangle 3608"/>
          <p:cNvSpPr>
            <a:spLocks noChangeArrowheads="1"/>
          </p:cNvSpPr>
          <p:nvPr/>
        </p:nvSpPr>
        <p:spPr bwMode="auto">
          <a:xfrm>
            <a:off x="5400675" y="5589588"/>
            <a:ext cx="71438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17" name="Rectangle 3609"/>
          <p:cNvSpPr>
            <a:spLocks noChangeArrowheads="1"/>
          </p:cNvSpPr>
          <p:nvPr/>
        </p:nvSpPr>
        <p:spPr bwMode="auto">
          <a:xfrm>
            <a:off x="5472113" y="55895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18" name="Rectangle 3610"/>
          <p:cNvSpPr>
            <a:spLocks noChangeArrowheads="1"/>
          </p:cNvSpPr>
          <p:nvPr/>
        </p:nvSpPr>
        <p:spPr bwMode="auto">
          <a:xfrm>
            <a:off x="5545138" y="55895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19" name="Rectangle 3611"/>
          <p:cNvSpPr>
            <a:spLocks noChangeArrowheads="1"/>
          </p:cNvSpPr>
          <p:nvPr/>
        </p:nvSpPr>
        <p:spPr bwMode="auto">
          <a:xfrm>
            <a:off x="5616575" y="55895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20" name="Rectangle 3612"/>
          <p:cNvSpPr>
            <a:spLocks noChangeArrowheads="1"/>
          </p:cNvSpPr>
          <p:nvPr/>
        </p:nvSpPr>
        <p:spPr bwMode="auto">
          <a:xfrm>
            <a:off x="5688013" y="55895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21" name="Rectangle 3613"/>
          <p:cNvSpPr>
            <a:spLocks noChangeArrowheads="1"/>
          </p:cNvSpPr>
          <p:nvPr/>
        </p:nvSpPr>
        <p:spPr bwMode="auto">
          <a:xfrm>
            <a:off x="5761038" y="55895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22" name="Rectangle 3614"/>
          <p:cNvSpPr>
            <a:spLocks noChangeArrowheads="1"/>
          </p:cNvSpPr>
          <p:nvPr/>
        </p:nvSpPr>
        <p:spPr bwMode="auto">
          <a:xfrm>
            <a:off x="5832475" y="55895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23" name="Rectangle 3615"/>
          <p:cNvSpPr>
            <a:spLocks noChangeArrowheads="1"/>
          </p:cNvSpPr>
          <p:nvPr/>
        </p:nvSpPr>
        <p:spPr bwMode="auto">
          <a:xfrm>
            <a:off x="5905500" y="55895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24" name="Rectangle 3616"/>
          <p:cNvSpPr>
            <a:spLocks noChangeArrowheads="1"/>
          </p:cNvSpPr>
          <p:nvPr/>
        </p:nvSpPr>
        <p:spPr bwMode="auto">
          <a:xfrm>
            <a:off x="5976938" y="55895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25" name="Rectangle 3617"/>
          <p:cNvSpPr>
            <a:spLocks noChangeArrowheads="1"/>
          </p:cNvSpPr>
          <p:nvPr/>
        </p:nvSpPr>
        <p:spPr bwMode="auto">
          <a:xfrm>
            <a:off x="6048375" y="55895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26" name="Rectangle 3618"/>
          <p:cNvSpPr>
            <a:spLocks noChangeArrowheads="1"/>
          </p:cNvSpPr>
          <p:nvPr/>
        </p:nvSpPr>
        <p:spPr bwMode="auto">
          <a:xfrm>
            <a:off x="6121400" y="55895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27" name="Rectangle 3619"/>
          <p:cNvSpPr>
            <a:spLocks noChangeArrowheads="1"/>
          </p:cNvSpPr>
          <p:nvPr/>
        </p:nvSpPr>
        <p:spPr bwMode="auto">
          <a:xfrm>
            <a:off x="6192838" y="55895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28" name="Rectangle 3620"/>
          <p:cNvSpPr>
            <a:spLocks noChangeArrowheads="1"/>
          </p:cNvSpPr>
          <p:nvPr/>
        </p:nvSpPr>
        <p:spPr bwMode="auto">
          <a:xfrm>
            <a:off x="6265863" y="55895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29" name="Rectangle 3621"/>
          <p:cNvSpPr>
            <a:spLocks noChangeArrowheads="1"/>
          </p:cNvSpPr>
          <p:nvPr/>
        </p:nvSpPr>
        <p:spPr bwMode="auto">
          <a:xfrm>
            <a:off x="6337300" y="55895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30" name="Rectangle 3622"/>
          <p:cNvSpPr>
            <a:spLocks noChangeArrowheads="1"/>
          </p:cNvSpPr>
          <p:nvPr/>
        </p:nvSpPr>
        <p:spPr bwMode="auto">
          <a:xfrm>
            <a:off x="6408738" y="55895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31" name="Rectangle 3623"/>
          <p:cNvSpPr>
            <a:spLocks noChangeArrowheads="1"/>
          </p:cNvSpPr>
          <p:nvPr/>
        </p:nvSpPr>
        <p:spPr bwMode="auto">
          <a:xfrm>
            <a:off x="6481763" y="55895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32" name="Rectangle 3624"/>
          <p:cNvSpPr>
            <a:spLocks noChangeArrowheads="1"/>
          </p:cNvSpPr>
          <p:nvPr/>
        </p:nvSpPr>
        <p:spPr bwMode="auto">
          <a:xfrm>
            <a:off x="6553200" y="55895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33" name="Rectangle 3625"/>
          <p:cNvSpPr>
            <a:spLocks noChangeArrowheads="1"/>
          </p:cNvSpPr>
          <p:nvPr/>
        </p:nvSpPr>
        <p:spPr bwMode="auto">
          <a:xfrm>
            <a:off x="6626225" y="55895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34" name="Rectangle 3626"/>
          <p:cNvSpPr>
            <a:spLocks noChangeArrowheads="1"/>
          </p:cNvSpPr>
          <p:nvPr/>
        </p:nvSpPr>
        <p:spPr bwMode="auto">
          <a:xfrm>
            <a:off x="6697663" y="55895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35" name="Rectangle 3627"/>
          <p:cNvSpPr>
            <a:spLocks noChangeArrowheads="1"/>
          </p:cNvSpPr>
          <p:nvPr/>
        </p:nvSpPr>
        <p:spPr bwMode="auto">
          <a:xfrm>
            <a:off x="4824413" y="5518150"/>
            <a:ext cx="71437" cy="71438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36" name="Rectangle 3628"/>
          <p:cNvSpPr>
            <a:spLocks noChangeArrowheads="1"/>
          </p:cNvSpPr>
          <p:nvPr/>
        </p:nvSpPr>
        <p:spPr bwMode="auto">
          <a:xfrm>
            <a:off x="4895850" y="5518150"/>
            <a:ext cx="71438" cy="71438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37" name="Rectangle 3629"/>
          <p:cNvSpPr>
            <a:spLocks noChangeArrowheads="1"/>
          </p:cNvSpPr>
          <p:nvPr/>
        </p:nvSpPr>
        <p:spPr bwMode="auto">
          <a:xfrm>
            <a:off x="4967288" y="5518150"/>
            <a:ext cx="71437" cy="71438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38" name="Rectangle 3630"/>
          <p:cNvSpPr>
            <a:spLocks noChangeArrowheads="1"/>
          </p:cNvSpPr>
          <p:nvPr/>
        </p:nvSpPr>
        <p:spPr bwMode="auto">
          <a:xfrm>
            <a:off x="5040313" y="5518150"/>
            <a:ext cx="71437" cy="71438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39" name="Rectangle 3631"/>
          <p:cNvSpPr>
            <a:spLocks noChangeArrowheads="1"/>
          </p:cNvSpPr>
          <p:nvPr/>
        </p:nvSpPr>
        <p:spPr bwMode="auto">
          <a:xfrm>
            <a:off x="5111750" y="5518150"/>
            <a:ext cx="71438" cy="714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40" name="Rectangle 3632"/>
          <p:cNvSpPr>
            <a:spLocks noChangeArrowheads="1"/>
          </p:cNvSpPr>
          <p:nvPr/>
        </p:nvSpPr>
        <p:spPr bwMode="auto">
          <a:xfrm>
            <a:off x="5184775" y="5518150"/>
            <a:ext cx="71438" cy="714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41" name="Rectangle 3633"/>
          <p:cNvSpPr>
            <a:spLocks noChangeArrowheads="1"/>
          </p:cNvSpPr>
          <p:nvPr/>
        </p:nvSpPr>
        <p:spPr bwMode="auto">
          <a:xfrm>
            <a:off x="5256213" y="5518150"/>
            <a:ext cx="71437" cy="714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42" name="Rectangle 3634"/>
          <p:cNvSpPr>
            <a:spLocks noChangeArrowheads="1"/>
          </p:cNvSpPr>
          <p:nvPr/>
        </p:nvSpPr>
        <p:spPr bwMode="auto">
          <a:xfrm>
            <a:off x="5327650" y="5518150"/>
            <a:ext cx="71438" cy="714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43" name="Rectangle 3635"/>
          <p:cNvSpPr>
            <a:spLocks noChangeArrowheads="1"/>
          </p:cNvSpPr>
          <p:nvPr/>
        </p:nvSpPr>
        <p:spPr bwMode="auto">
          <a:xfrm>
            <a:off x="5400675" y="5518150"/>
            <a:ext cx="71438" cy="714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44" name="Rectangle 3636"/>
          <p:cNvSpPr>
            <a:spLocks noChangeArrowheads="1"/>
          </p:cNvSpPr>
          <p:nvPr/>
        </p:nvSpPr>
        <p:spPr bwMode="auto">
          <a:xfrm>
            <a:off x="5472113" y="5518150"/>
            <a:ext cx="71437" cy="71438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45" name="Rectangle 3637"/>
          <p:cNvSpPr>
            <a:spLocks noChangeArrowheads="1"/>
          </p:cNvSpPr>
          <p:nvPr/>
        </p:nvSpPr>
        <p:spPr bwMode="auto">
          <a:xfrm>
            <a:off x="5545138" y="55181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46" name="Rectangle 3638"/>
          <p:cNvSpPr>
            <a:spLocks noChangeArrowheads="1"/>
          </p:cNvSpPr>
          <p:nvPr/>
        </p:nvSpPr>
        <p:spPr bwMode="auto">
          <a:xfrm>
            <a:off x="5616575" y="55181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47" name="Rectangle 3639"/>
          <p:cNvSpPr>
            <a:spLocks noChangeArrowheads="1"/>
          </p:cNvSpPr>
          <p:nvPr/>
        </p:nvSpPr>
        <p:spPr bwMode="auto">
          <a:xfrm>
            <a:off x="5688013" y="55181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48" name="Rectangle 3640"/>
          <p:cNvSpPr>
            <a:spLocks noChangeArrowheads="1"/>
          </p:cNvSpPr>
          <p:nvPr/>
        </p:nvSpPr>
        <p:spPr bwMode="auto">
          <a:xfrm>
            <a:off x="5761038" y="55181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49" name="Rectangle 3641"/>
          <p:cNvSpPr>
            <a:spLocks noChangeArrowheads="1"/>
          </p:cNvSpPr>
          <p:nvPr/>
        </p:nvSpPr>
        <p:spPr bwMode="auto">
          <a:xfrm>
            <a:off x="5832475" y="55181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50" name="Rectangle 3642"/>
          <p:cNvSpPr>
            <a:spLocks noChangeArrowheads="1"/>
          </p:cNvSpPr>
          <p:nvPr/>
        </p:nvSpPr>
        <p:spPr bwMode="auto">
          <a:xfrm>
            <a:off x="5905500" y="55181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51" name="Rectangle 3643"/>
          <p:cNvSpPr>
            <a:spLocks noChangeArrowheads="1"/>
          </p:cNvSpPr>
          <p:nvPr/>
        </p:nvSpPr>
        <p:spPr bwMode="auto">
          <a:xfrm>
            <a:off x="5976938" y="55181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52" name="Rectangle 3644"/>
          <p:cNvSpPr>
            <a:spLocks noChangeArrowheads="1"/>
          </p:cNvSpPr>
          <p:nvPr/>
        </p:nvSpPr>
        <p:spPr bwMode="auto">
          <a:xfrm>
            <a:off x="6048375" y="55181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53" name="Rectangle 3645"/>
          <p:cNvSpPr>
            <a:spLocks noChangeArrowheads="1"/>
          </p:cNvSpPr>
          <p:nvPr/>
        </p:nvSpPr>
        <p:spPr bwMode="auto">
          <a:xfrm>
            <a:off x="6121400" y="55181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54" name="Rectangle 3646"/>
          <p:cNvSpPr>
            <a:spLocks noChangeArrowheads="1"/>
          </p:cNvSpPr>
          <p:nvPr/>
        </p:nvSpPr>
        <p:spPr bwMode="auto">
          <a:xfrm>
            <a:off x="6192838" y="55181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55" name="Rectangle 3647"/>
          <p:cNvSpPr>
            <a:spLocks noChangeArrowheads="1"/>
          </p:cNvSpPr>
          <p:nvPr/>
        </p:nvSpPr>
        <p:spPr bwMode="auto">
          <a:xfrm>
            <a:off x="6265863" y="55181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56" name="Rectangle 3648"/>
          <p:cNvSpPr>
            <a:spLocks noChangeArrowheads="1"/>
          </p:cNvSpPr>
          <p:nvPr/>
        </p:nvSpPr>
        <p:spPr bwMode="auto">
          <a:xfrm>
            <a:off x="6335713" y="55181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57" name="Rectangle 3649"/>
          <p:cNvSpPr>
            <a:spLocks noChangeArrowheads="1"/>
          </p:cNvSpPr>
          <p:nvPr/>
        </p:nvSpPr>
        <p:spPr bwMode="auto">
          <a:xfrm>
            <a:off x="6407150" y="55181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58" name="Rectangle 3650"/>
          <p:cNvSpPr>
            <a:spLocks noChangeArrowheads="1"/>
          </p:cNvSpPr>
          <p:nvPr/>
        </p:nvSpPr>
        <p:spPr bwMode="auto">
          <a:xfrm>
            <a:off x="6480175" y="55181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59" name="Rectangle 3651"/>
          <p:cNvSpPr>
            <a:spLocks noChangeArrowheads="1"/>
          </p:cNvSpPr>
          <p:nvPr/>
        </p:nvSpPr>
        <p:spPr bwMode="auto">
          <a:xfrm>
            <a:off x="6551613" y="55181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60" name="Rectangle 3652"/>
          <p:cNvSpPr>
            <a:spLocks noChangeArrowheads="1"/>
          </p:cNvSpPr>
          <p:nvPr/>
        </p:nvSpPr>
        <p:spPr bwMode="auto">
          <a:xfrm>
            <a:off x="6624638" y="5518150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61" name="Rectangle 3653"/>
          <p:cNvSpPr>
            <a:spLocks noChangeArrowheads="1"/>
          </p:cNvSpPr>
          <p:nvPr/>
        </p:nvSpPr>
        <p:spPr bwMode="auto">
          <a:xfrm>
            <a:off x="6696075" y="5518150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62" name="Rectangle 3654"/>
          <p:cNvSpPr>
            <a:spLocks noChangeArrowheads="1"/>
          </p:cNvSpPr>
          <p:nvPr/>
        </p:nvSpPr>
        <p:spPr bwMode="auto">
          <a:xfrm>
            <a:off x="4824413" y="5445125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63" name="Rectangle 3655"/>
          <p:cNvSpPr>
            <a:spLocks noChangeArrowheads="1"/>
          </p:cNvSpPr>
          <p:nvPr/>
        </p:nvSpPr>
        <p:spPr bwMode="auto">
          <a:xfrm>
            <a:off x="4895850" y="5445125"/>
            <a:ext cx="71438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64" name="Rectangle 3656"/>
          <p:cNvSpPr>
            <a:spLocks noChangeArrowheads="1"/>
          </p:cNvSpPr>
          <p:nvPr/>
        </p:nvSpPr>
        <p:spPr bwMode="auto">
          <a:xfrm>
            <a:off x="4967288" y="5445125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65" name="Rectangle 3657"/>
          <p:cNvSpPr>
            <a:spLocks noChangeArrowheads="1"/>
          </p:cNvSpPr>
          <p:nvPr/>
        </p:nvSpPr>
        <p:spPr bwMode="auto">
          <a:xfrm>
            <a:off x="5040313" y="5445125"/>
            <a:ext cx="71437" cy="71438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66" name="Rectangle 3658"/>
          <p:cNvSpPr>
            <a:spLocks noChangeArrowheads="1"/>
          </p:cNvSpPr>
          <p:nvPr/>
        </p:nvSpPr>
        <p:spPr bwMode="auto">
          <a:xfrm>
            <a:off x="5111750" y="5445125"/>
            <a:ext cx="71438" cy="71438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67" name="Rectangle 3659"/>
          <p:cNvSpPr>
            <a:spLocks noChangeArrowheads="1"/>
          </p:cNvSpPr>
          <p:nvPr/>
        </p:nvSpPr>
        <p:spPr bwMode="auto">
          <a:xfrm>
            <a:off x="5184775" y="5445125"/>
            <a:ext cx="71438" cy="71438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68" name="Rectangle 3660"/>
          <p:cNvSpPr>
            <a:spLocks noChangeArrowheads="1"/>
          </p:cNvSpPr>
          <p:nvPr/>
        </p:nvSpPr>
        <p:spPr bwMode="auto">
          <a:xfrm>
            <a:off x="5256213" y="5445125"/>
            <a:ext cx="71437" cy="71438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69" name="Rectangle 3661"/>
          <p:cNvSpPr>
            <a:spLocks noChangeArrowheads="1"/>
          </p:cNvSpPr>
          <p:nvPr/>
        </p:nvSpPr>
        <p:spPr bwMode="auto">
          <a:xfrm>
            <a:off x="5327650" y="5445125"/>
            <a:ext cx="71438" cy="71438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70" name="Rectangle 3662"/>
          <p:cNvSpPr>
            <a:spLocks noChangeArrowheads="1"/>
          </p:cNvSpPr>
          <p:nvPr/>
        </p:nvSpPr>
        <p:spPr bwMode="auto">
          <a:xfrm>
            <a:off x="5400675" y="5445125"/>
            <a:ext cx="71438" cy="71438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71" name="Rectangle 3663"/>
          <p:cNvSpPr>
            <a:spLocks noChangeArrowheads="1"/>
          </p:cNvSpPr>
          <p:nvPr/>
        </p:nvSpPr>
        <p:spPr bwMode="auto">
          <a:xfrm>
            <a:off x="5472113" y="5445125"/>
            <a:ext cx="71437" cy="71438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72" name="Rectangle 3664"/>
          <p:cNvSpPr>
            <a:spLocks noChangeArrowheads="1"/>
          </p:cNvSpPr>
          <p:nvPr/>
        </p:nvSpPr>
        <p:spPr bwMode="auto">
          <a:xfrm>
            <a:off x="5545138" y="5445125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73" name="Rectangle 3665"/>
          <p:cNvSpPr>
            <a:spLocks noChangeArrowheads="1"/>
          </p:cNvSpPr>
          <p:nvPr/>
        </p:nvSpPr>
        <p:spPr bwMode="auto">
          <a:xfrm>
            <a:off x="5616575" y="54451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74" name="Rectangle 3666"/>
          <p:cNvSpPr>
            <a:spLocks noChangeArrowheads="1"/>
          </p:cNvSpPr>
          <p:nvPr/>
        </p:nvSpPr>
        <p:spPr bwMode="auto">
          <a:xfrm>
            <a:off x="5688013" y="54451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75" name="Rectangle 3667"/>
          <p:cNvSpPr>
            <a:spLocks noChangeArrowheads="1"/>
          </p:cNvSpPr>
          <p:nvPr/>
        </p:nvSpPr>
        <p:spPr bwMode="auto">
          <a:xfrm>
            <a:off x="5761038" y="54451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76" name="Rectangle 3668"/>
          <p:cNvSpPr>
            <a:spLocks noChangeArrowheads="1"/>
          </p:cNvSpPr>
          <p:nvPr/>
        </p:nvSpPr>
        <p:spPr bwMode="auto">
          <a:xfrm>
            <a:off x="5832475" y="54451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77" name="Rectangle 3669"/>
          <p:cNvSpPr>
            <a:spLocks noChangeArrowheads="1"/>
          </p:cNvSpPr>
          <p:nvPr/>
        </p:nvSpPr>
        <p:spPr bwMode="auto">
          <a:xfrm>
            <a:off x="5905500" y="54451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78" name="Rectangle 3670"/>
          <p:cNvSpPr>
            <a:spLocks noChangeArrowheads="1"/>
          </p:cNvSpPr>
          <p:nvPr/>
        </p:nvSpPr>
        <p:spPr bwMode="auto">
          <a:xfrm>
            <a:off x="5976938" y="54451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79" name="Rectangle 3671"/>
          <p:cNvSpPr>
            <a:spLocks noChangeArrowheads="1"/>
          </p:cNvSpPr>
          <p:nvPr/>
        </p:nvSpPr>
        <p:spPr bwMode="auto">
          <a:xfrm>
            <a:off x="6048375" y="54451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80" name="Rectangle 3672"/>
          <p:cNvSpPr>
            <a:spLocks noChangeArrowheads="1"/>
          </p:cNvSpPr>
          <p:nvPr/>
        </p:nvSpPr>
        <p:spPr bwMode="auto">
          <a:xfrm>
            <a:off x="6121400" y="54451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81" name="Rectangle 3673"/>
          <p:cNvSpPr>
            <a:spLocks noChangeArrowheads="1"/>
          </p:cNvSpPr>
          <p:nvPr/>
        </p:nvSpPr>
        <p:spPr bwMode="auto">
          <a:xfrm>
            <a:off x="6192838" y="54451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82" name="Rectangle 3674"/>
          <p:cNvSpPr>
            <a:spLocks noChangeArrowheads="1"/>
          </p:cNvSpPr>
          <p:nvPr/>
        </p:nvSpPr>
        <p:spPr bwMode="auto">
          <a:xfrm>
            <a:off x="6265863" y="54451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83" name="Rectangle 3675"/>
          <p:cNvSpPr>
            <a:spLocks noChangeArrowheads="1"/>
          </p:cNvSpPr>
          <p:nvPr/>
        </p:nvSpPr>
        <p:spPr bwMode="auto">
          <a:xfrm>
            <a:off x="6335713" y="54451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84" name="Rectangle 3676"/>
          <p:cNvSpPr>
            <a:spLocks noChangeArrowheads="1"/>
          </p:cNvSpPr>
          <p:nvPr/>
        </p:nvSpPr>
        <p:spPr bwMode="auto">
          <a:xfrm>
            <a:off x="6407150" y="54451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85" name="Rectangle 3677"/>
          <p:cNvSpPr>
            <a:spLocks noChangeArrowheads="1"/>
          </p:cNvSpPr>
          <p:nvPr/>
        </p:nvSpPr>
        <p:spPr bwMode="auto">
          <a:xfrm>
            <a:off x="6480175" y="54451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86" name="Rectangle 3678"/>
          <p:cNvSpPr>
            <a:spLocks noChangeArrowheads="1"/>
          </p:cNvSpPr>
          <p:nvPr/>
        </p:nvSpPr>
        <p:spPr bwMode="auto">
          <a:xfrm>
            <a:off x="6551613" y="54451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87" name="Rectangle 3679"/>
          <p:cNvSpPr>
            <a:spLocks noChangeArrowheads="1"/>
          </p:cNvSpPr>
          <p:nvPr/>
        </p:nvSpPr>
        <p:spPr bwMode="auto">
          <a:xfrm>
            <a:off x="6624638" y="5445125"/>
            <a:ext cx="71437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88" name="Rectangle 3680"/>
          <p:cNvSpPr>
            <a:spLocks noChangeArrowheads="1"/>
          </p:cNvSpPr>
          <p:nvPr/>
        </p:nvSpPr>
        <p:spPr bwMode="auto">
          <a:xfrm>
            <a:off x="6696075" y="5445125"/>
            <a:ext cx="71438" cy="71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89" name="Rectangle 3681"/>
          <p:cNvSpPr>
            <a:spLocks noChangeArrowheads="1"/>
          </p:cNvSpPr>
          <p:nvPr/>
        </p:nvSpPr>
        <p:spPr bwMode="auto">
          <a:xfrm>
            <a:off x="4824413" y="5373688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90" name="Rectangle 3682"/>
          <p:cNvSpPr>
            <a:spLocks noChangeArrowheads="1"/>
          </p:cNvSpPr>
          <p:nvPr/>
        </p:nvSpPr>
        <p:spPr bwMode="auto">
          <a:xfrm>
            <a:off x="4895850" y="5373688"/>
            <a:ext cx="71438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91" name="Rectangle 3683"/>
          <p:cNvSpPr>
            <a:spLocks noChangeArrowheads="1"/>
          </p:cNvSpPr>
          <p:nvPr/>
        </p:nvSpPr>
        <p:spPr bwMode="auto">
          <a:xfrm>
            <a:off x="4967288" y="5373688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92" name="Rectangle 3684"/>
          <p:cNvSpPr>
            <a:spLocks noChangeArrowheads="1"/>
          </p:cNvSpPr>
          <p:nvPr/>
        </p:nvSpPr>
        <p:spPr bwMode="auto">
          <a:xfrm>
            <a:off x="5040313" y="5373688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93" name="Rectangle 3685"/>
          <p:cNvSpPr>
            <a:spLocks noChangeArrowheads="1"/>
          </p:cNvSpPr>
          <p:nvPr/>
        </p:nvSpPr>
        <p:spPr bwMode="auto">
          <a:xfrm>
            <a:off x="5111750" y="5373688"/>
            <a:ext cx="71438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94" name="Rectangle 3686"/>
          <p:cNvSpPr>
            <a:spLocks noChangeArrowheads="1"/>
          </p:cNvSpPr>
          <p:nvPr/>
        </p:nvSpPr>
        <p:spPr bwMode="auto">
          <a:xfrm>
            <a:off x="5184775" y="5373688"/>
            <a:ext cx="71438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95" name="Rectangle 3687"/>
          <p:cNvSpPr>
            <a:spLocks noChangeArrowheads="1"/>
          </p:cNvSpPr>
          <p:nvPr/>
        </p:nvSpPr>
        <p:spPr bwMode="auto">
          <a:xfrm>
            <a:off x="5256213" y="5373688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96" name="Rectangle 3688"/>
          <p:cNvSpPr>
            <a:spLocks noChangeArrowheads="1"/>
          </p:cNvSpPr>
          <p:nvPr/>
        </p:nvSpPr>
        <p:spPr bwMode="auto">
          <a:xfrm>
            <a:off x="5327650" y="5373688"/>
            <a:ext cx="71438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97" name="Rectangle 3689"/>
          <p:cNvSpPr>
            <a:spLocks noChangeArrowheads="1"/>
          </p:cNvSpPr>
          <p:nvPr/>
        </p:nvSpPr>
        <p:spPr bwMode="auto">
          <a:xfrm>
            <a:off x="5400675" y="5373688"/>
            <a:ext cx="71438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98" name="Rectangle 3690"/>
          <p:cNvSpPr>
            <a:spLocks noChangeArrowheads="1"/>
          </p:cNvSpPr>
          <p:nvPr/>
        </p:nvSpPr>
        <p:spPr bwMode="auto">
          <a:xfrm>
            <a:off x="5472113" y="5373688"/>
            <a:ext cx="71437" cy="71437"/>
          </a:xfrm>
          <a:prstGeom prst="rect">
            <a:avLst/>
          </a:prstGeom>
          <a:solidFill>
            <a:srgbClr val="66FF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299" name="Rectangle 3691"/>
          <p:cNvSpPr>
            <a:spLocks noChangeArrowheads="1"/>
          </p:cNvSpPr>
          <p:nvPr/>
        </p:nvSpPr>
        <p:spPr bwMode="auto">
          <a:xfrm>
            <a:off x="5545138" y="5373688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00" name="Rectangle 3692"/>
          <p:cNvSpPr>
            <a:spLocks noChangeArrowheads="1"/>
          </p:cNvSpPr>
          <p:nvPr/>
        </p:nvSpPr>
        <p:spPr bwMode="auto">
          <a:xfrm>
            <a:off x="5616575" y="53736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01" name="Rectangle 3693"/>
          <p:cNvSpPr>
            <a:spLocks noChangeArrowheads="1"/>
          </p:cNvSpPr>
          <p:nvPr/>
        </p:nvSpPr>
        <p:spPr bwMode="auto">
          <a:xfrm>
            <a:off x="5688013" y="53736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02" name="Rectangle 3694"/>
          <p:cNvSpPr>
            <a:spLocks noChangeArrowheads="1"/>
          </p:cNvSpPr>
          <p:nvPr/>
        </p:nvSpPr>
        <p:spPr bwMode="auto">
          <a:xfrm>
            <a:off x="5761038" y="53736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03" name="Rectangle 3695"/>
          <p:cNvSpPr>
            <a:spLocks noChangeArrowheads="1"/>
          </p:cNvSpPr>
          <p:nvPr/>
        </p:nvSpPr>
        <p:spPr bwMode="auto">
          <a:xfrm>
            <a:off x="5832475" y="53736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04" name="Rectangle 3696"/>
          <p:cNvSpPr>
            <a:spLocks noChangeArrowheads="1"/>
          </p:cNvSpPr>
          <p:nvPr/>
        </p:nvSpPr>
        <p:spPr bwMode="auto">
          <a:xfrm>
            <a:off x="5905500" y="53736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05" name="Rectangle 3697"/>
          <p:cNvSpPr>
            <a:spLocks noChangeArrowheads="1"/>
          </p:cNvSpPr>
          <p:nvPr/>
        </p:nvSpPr>
        <p:spPr bwMode="auto">
          <a:xfrm>
            <a:off x="5976938" y="53736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06" name="Rectangle 3698"/>
          <p:cNvSpPr>
            <a:spLocks noChangeArrowheads="1"/>
          </p:cNvSpPr>
          <p:nvPr/>
        </p:nvSpPr>
        <p:spPr bwMode="auto">
          <a:xfrm>
            <a:off x="6048375" y="53736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07" name="Rectangle 3699"/>
          <p:cNvSpPr>
            <a:spLocks noChangeArrowheads="1"/>
          </p:cNvSpPr>
          <p:nvPr/>
        </p:nvSpPr>
        <p:spPr bwMode="auto">
          <a:xfrm>
            <a:off x="6121400" y="53736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08" name="Rectangle 3700"/>
          <p:cNvSpPr>
            <a:spLocks noChangeArrowheads="1"/>
          </p:cNvSpPr>
          <p:nvPr/>
        </p:nvSpPr>
        <p:spPr bwMode="auto">
          <a:xfrm>
            <a:off x="6192838" y="53736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09" name="Rectangle 3701"/>
          <p:cNvSpPr>
            <a:spLocks noChangeArrowheads="1"/>
          </p:cNvSpPr>
          <p:nvPr/>
        </p:nvSpPr>
        <p:spPr bwMode="auto">
          <a:xfrm>
            <a:off x="6265863" y="53736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10" name="Rectangle 3702"/>
          <p:cNvSpPr>
            <a:spLocks noChangeArrowheads="1"/>
          </p:cNvSpPr>
          <p:nvPr/>
        </p:nvSpPr>
        <p:spPr bwMode="auto">
          <a:xfrm>
            <a:off x="6335713" y="53736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11" name="Rectangle 3703"/>
          <p:cNvSpPr>
            <a:spLocks noChangeArrowheads="1"/>
          </p:cNvSpPr>
          <p:nvPr/>
        </p:nvSpPr>
        <p:spPr bwMode="auto">
          <a:xfrm>
            <a:off x="6407150" y="53736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12" name="Rectangle 3704"/>
          <p:cNvSpPr>
            <a:spLocks noChangeArrowheads="1"/>
          </p:cNvSpPr>
          <p:nvPr/>
        </p:nvSpPr>
        <p:spPr bwMode="auto">
          <a:xfrm>
            <a:off x="6480175" y="53736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13" name="Rectangle 3705"/>
          <p:cNvSpPr>
            <a:spLocks noChangeArrowheads="1"/>
          </p:cNvSpPr>
          <p:nvPr/>
        </p:nvSpPr>
        <p:spPr bwMode="auto">
          <a:xfrm>
            <a:off x="6551613" y="53736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14" name="Rectangle 3706"/>
          <p:cNvSpPr>
            <a:spLocks noChangeArrowheads="1"/>
          </p:cNvSpPr>
          <p:nvPr/>
        </p:nvSpPr>
        <p:spPr bwMode="auto">
          <a:xfrm>
            <a:off x="6624638" y="5373688"/>
            <a:ext cx="71437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15" name="Rectangle 3707"/>
          <p:cNvSpPr>
            <a:spLocks noChangeArrowheads="1"/>
          </p:cNvSpPr>
          <p:nvPr/>
        </p:nvSpPr>
        <p:spPr bwMode="auto">
          <a:xfrm>
            <a:off x="6696075" y="5373688"/>
            <a:ext cx="71438" cy="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17" name="Rectangle 3709"/>
          <p:cNvSpPr>
            <a:spLocks noChangeArrowheads="1"/>
          </p:cNvSpPr>
          <p:nvPr/>
        </p:nvSpPr>
        <p:spPr bwMode="auto">
          <a:xfrm>
            <a:off x="4824413" y="1701800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18" name="Rectangle 3710"/>
          <p:cNvSpPr>
            <a:spLocks noChangeArrowheads="1"/>
          </p:cNvSpPr>
          <p:nvPr/>
        </p:nvSpPr>
        <p:spPr bwMode="auto">
          <a:xfrm>
            <a:off x="4895850" y="1701800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19" name="Rectangle 3711"/>
          <p:cNvSpPr>
            <a:spLocks noChangeArrowheads="1"/>
          </p:cNvSpPr>
          <p:nvPr/>
        </p:nvSpPr>
        <p:spPr bwMode="auto">
          <a:xfrm>
            <a:off x="4967288" y="1701800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20" name="Rectangle 3712"/>
          <p:cNvSpPr>
            <a:spLocks noChangeArrowheads="1"/>
          </p:cNvSpPr>
          <p:nvPr/>
        </p:nvSpPr>
        <p:spPr bwMode="auto">
          <a:xfrm>
            <a:off x="5040313" y="1701800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21" name="Rectangle 3713"/>
          <p:cNvSpPr>
            <a:spLocks noChangeArrowheads="1"/>
          </p:cNvSpPr>
          <p:nvPr/>
        </p:nvSpPr>
        <p:spPr bwMode="auto">
          <a:xfrm>
            <a:off x="5111750" y="1701800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22" name="Rectangle 3714"/>
          <p:cNvSpPr>
            <a:spLocks noChangeArrowheads="1"/>
          </p:cNvSpPr>
          <p:nvPr/>
        </p:nvSpPr>
        <p:spPr bwMode="auto">
          <a:xfrm>
            <a:off x="5184775" y="1701800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23" name="Rectangle 3715"/>
          <p:cNvSpPr>
            <a:spLocks noChangeArrowheads="1"/>
          </p:cNvSpPr>
          <p:nvPr/>
        </p:nvSpPr>
        <p:spPr bwMode="auto">
          <a:xfrm>
            <a:off x="5256213" y="1701800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24" name="Rectangle 3716"/>
          <p:cNvSpPr>
            <a:spLocks noChangeArrowheads="1"/>
          </p:cNvSpPr>
          <p:nvPr/>
        </p:nvSpPr>
        <p:spPr bwMode="auto">
          <a:xfrm>
            <a:off x="5327650" y="1701800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25" name="Rectangle 3717"/>
          <p:cNvSpPr>
            <a:spLocks noChangeArrowheads="1"/>
          </p:cNvSpPr>
          <p:nvPr/>
        </p:nvSpPr>
        <p:spPr bwMode="auto">
          <a:xfrm>
            <a:off x="5400675" y="17018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26" name="Rectangle 3718"/>
          <p:cNvSpPr>
            <a:spLocks noChangeArrowheads="1"/>
          </p:cNvSpPr>
          <p:nvPr/>
        </p:nvSpPr>
        <p:spPr bwMode="auto">
          <a:xfrm>
            <a:off x="5472113" y="17018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27" name="Rectangle 3719"/>
          <p:cNvSpPr>
            <a:spLocks noChangeArrowheads="1"/>
          </p:cNvSpPr>
          <p:nvPr/>
        </p:nvSpPr>
        <p:spPr bwMode="auto">
          <a:xfrm>
            <a:off x="5545138" y="17018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28" name="Rectangle 3720"/>
          <p:cNvSpPr>
            <a:spLocks noChangeArrowheads="1"/>
          </p:cNvSpPr>
          <p:nvPr/>
        </p:nvSpPr>
        <p:spPr bwMode="auto">
          <a:xfrm>
            <a:off x="5616575" y="17018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29" name="Rectangle 3721"/>
          <p:cNvSpPr>
            <a:spLocks noChangeArrowheads="1"/>
          </p:cNvSpPr>
          <p:nvPr/>
        </p:nvSpPr>
        <p:spPr bwMode="auto">
          <a:xfrm>
            <a:off x="5688013" y="17018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30" name="Rectangle 3722"/>
          <p:cNvSpPr>
            <a:spLocks noChangeArrowheads="1"/>
          </p:cNvSpPr>
          <p:nvPr/>
        </p:nvSpPr>
        <p:spPr bwMode="auto">
          <a:xfrm>
            <a:off x="5761038" y="17018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31" name="Rectangle 3723"/>
          <p:cNvSpPr>
            <a:spLocks noChangeArrowheads="1"/>
          </p:cNvSpPr>
          <p:nvPr/>
        </p:nvSpPr>
        <p:spPr bwMode="auto">
          <a:xfrm>
            <a:off x="5832475" y="17018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32" name="Rectangle 3724"/>
          <p:cNvSpPr>
            <a:spLocks noChangeArrowheads="1"/>
          </p:cNvSpPr>
          <p:nvPr/>
        </p:nvSpPr>
        <p:spPr bwMode="auto">
          <a:xfrm>
            <a:off x="5905500" y="17018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33" name="Rectangle 3725"/>
          <p:cNvSpPr>
            <a:spLocks noChangeArrowheads="1"/>
          </p:cNvSpPr>
          <p:nvPr/>
        </p:nvSpPr>
        <p:spPr bwMode="auto">
          <a:xfrm>
            <a:off x="5976938" y="17018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34" name="Rectangle 3726"/>
          <p:cNvSpPr>
            <a:spLocks noChangeArrowheads="1"/>
          </p:cNvSpPr>
          <p:nvPr/>
        </p:nvSpPr>
        <p:spPr bwMode="auto">
          <a:xfrm>
            <a:off x="6048375" y="17018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35" name="Rectangle 3727"/>
          <p:cNvSpPr>
            <a:spLocks noChangeArrowheads="1"/>
          </p:cNvSpPr>
          <p:nvPr/>
        </p:nvSpPr>
        <p:spPr bwMode="auto">
          <a:xfrm>
            <a:off x="6121400" y="17018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36" name="Rectangle 3728"/>
          <p:cNvSpPr>
            <a:spLocks noChangeArrowheads="1"/>
          </p:cNvSpPr>
          <p:nvPr/>
        </p:nvSpPr>
        <p:spPr bwMode="auto">
          <a:xfrm>
            <a:off x="6192838" y="17018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37" name="Rectangle 3729"/>
          <p:cNvSpPr>
            <a:spLocks noChangeArrowheads="1"/>
          </p:cNvSpPr>
          <p:nvPr/>
        </p:nvSpPr>
        <p:spPr bwMode="auto">
          <a:xfrm>
            <a:off x="6265863" y="17018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38" name="Rectangle 3730"/>
          <p:cNvSpPr>
            <a:spLocks noChangeArrowheads="1"/>
          </p:cNvSpPr>
          <p:nvPr/>
        </p:nvSpPr>
        <p:spPr bwMode="auto">
          <a:xfrm>
            <a:off x="6337300" y="17018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39" name="Rectangle 3731"/>
          <p:cNvSpPr>
            <a:spLocks noChangeArrowheads="1"/>
          </p:cNvSpPr>
          <p:nvPr/>
        </p:nvSpPr>
        <p:spPr bwMode="auto">
          <a:xfrm>
            <a:off x="6408738" y="17018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40" name="Rectangle 3732"/>
          <p:cNvSpPr>
            <a:spLocks noChangeArrowheads="1"/>
          </p:cNvSpPr>
          <p:nvPr/>
        </p:nvSpPr>
        <p:spPr bwMode="auto">
          <a:xfrm>
            <a:off x="6481763" y="17018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41" name="Rectangle 3733"/>
          <p:cNvSpPr>
            <a:spLocks noChangeArrowheads="1"/>
          </p:cNvSpPr>
          <p:nvPr/>
        </p:nvSpPr>
        <p:spPr bwMode="auto">
          <a:xfrm>
            <a:off x="6551613" y="17018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42" name="Rectangle 3734"/>
          <p:cNvSpPr>
            <a:spLocks noChangeArrowheads="1"/>
          </p:cNvSpPr>
          <p:nvPr/>
        </p:nvSpPr>
        <p:spPr bwMode="auto">
          <a:xfrm>
            <a:off x="6624638" y="17018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43" name="Rectangle 3735"/>
          <p:cNvSpPr>
            <a:spLocks noChangeArrowheads="1"/>
          </p:cNvSpPr>
          <p:nvPr/>
        </p:nvSpPr>
        <p:spPr bwMode="auto">
          <a:xfrm>
            <a:off x="6696075" y="17018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44" name="Rectangle 3736"/>
          <p:cNvSpPr>
            <a:spLocks noChangeArrowheads="1"/>
          </p:cNvSpPr>
          <p:nvPr/>
        </p:nvSpPr>
        <p:spPr bwMode="auto">
          <a:xfrm>
            <a:off x="4824413" y="16287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45" name="Rectangle 3737"/>
          <p:cNvSpPr>
            <a:spLocks noChangeArrowheads="1"/>
          </p:cNvSpPr>
          <p:nvPr/>
        </p:nvSpPr>
        <p:spPr bwMode="auto">
          <a:xfrm>
            <a:off x="4895850" y="1628775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46" name="Rectangle 3738"/>
          <p:cNvSpPr>
            <a:spLocks noChangeArrowheads="1"/>
          </p:cNvSpPr>
          <p:nvPr/>
        </p:nvSpPr>
        <p:spPr bwMode="auto">
          <a:xfrm>
            <a:off x="4967288" y="16287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47" name="Rectangle 3739"/>
          <p:cNvSpPr>
            <a:spLocks noChangeArrowheads="1"/>
          </p:cNvSpPr>
          <p:nvPr/>
        </p:nvSpPr>
        <p:spPr bwMode="auto">
          <a:xfrm>
            <a:off x="5040313" y="16287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48" name="Rectangle 3740"/>
          <p:cNvSpPr>
            <a:spLocks noChangeArrowheads="1"/>
          </p:cNvSpPr>
          <p:nvPr/>
        </p:nvSpPr>
        <p:spPr bwMode="auto">
          <a:xfrm>
            <a:off x="5111750" y="1628775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49" name="Rectangle 3741"/>
          <p:cNvSpPr>
            <a:spLocks noChangeArrowheads="1"/>
          </p:cNvSpPr>
          <p:nvPr/>
        </p:nvSpPr>
        <p:spPr bwMode="auto">
          <a:xfrm>
            <a:off x="5184775" y="1628775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50" name="Rectangle 3742"/>
          <p:cNvSpPr>
            <a:spLocks noChangeArrowheads="1"/>
          </p:cNvSpPr>
          <p:nvPr/>
        </p:nvSpPr>
        <p:spPr bwMode="auto">
          <a:xfrm>
            <a:off x="5256213" y="16287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51" name="Rectangle 3743"/>
          <p:cNvSpPr>
            <a:spLocks noChangeArrowheads="1"/>
          </p:cNvSpPr>
          <p:nvPr/>
        </p:nvSpPr>
        <p:spPr bwMode="auto">
          <a:xfrm>
            <a:off x="5327650" y="16287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52" name="Rectangle 3744"/>
          <p:cNvSpPr>
            <a:spLocks noChangeArrowheads="1"/>
          </p:cNvSpPr>
          <p:nvPr/>
        </p:nvSpPr>
        <p:spPr bwMode="auto">
          <a:xfrm>
            <a:off x="5400675" y="16287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53" name="Rectangle 3745"/>
          <p:cNvSpPr>
            <a:spLocks noChangeArrowheads="1"/>
          </p:cNvSpPr>
          <p:nvPr/>
        </p:nvSpPr>
        <p:spPr bwMode="auto">
          <a:xfrm>
            <a:off x="5472113" y="16287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54" name="Rectangle 3746"/>
          <p:cNvSpPr>
            <a:spLocks noChangeArrowheads="1"/>
          </p:cNvSpPr>
          <p:nvPr/>
        </p:nvSpPr>
        <p:spPr bwMode="auto">
          <a:xfrm>
            <a:off x="5545138" y="16287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55" name="Rectangle 3747"/>
          <p:cNvSpPr>
            <a:spLocks noChangeArrowheads="1"/>
          </p:cNvSpPr>
          <p:nvPr/>
        </p:nvSpPr>
        <p:spPr bwMode="auto">
          <a:xfrm>
            <a:off x="5616575" y="16287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56" name="Rectangle 3748"/>
          <p:cNvSpPr>
            <a:spLocks noChangeArrowheads="1"/>
          </p:cNvSpPr>
          <p:nvPr/>
        </p:nvSpPr>
        <p:spPr bwMode="auto">
          <a:xfrm>
            <a:off x="5688013" y="16287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57" name="Rectangle 3749"/>
          <p:cNvSpPr>
            <a:spLocks noChangeArrowheads="1"/>
          </p:cNvSpPr>
          <p:nvPr/>
        </p:nvSpPr>
        <p:spPr bwMode="auto">
          <a:xfrm>
            <a:off x="5761038" y="16287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58" name="Rectangle 3750"/>
          <p:cNvSpPr>
            <a:spLocks noChangeArrowheads="1"/>
          </p:cNvSpPr>
          <p:nvPr/>
        </p:nvSpPr>
        <p:spPr bwMode="auto">
          <a:xfrm>
            <a:off x="5832475" y="16287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59" name="Rectangle 3751"/>
          <p:cNvSpPr>
            <a:spLocks noChangeArrowheads="1"/>
          </p:cNvSpPr>
          <p:nvPr/>
        </p:nvSpPr>
        <p:spPr bwMode="auto">
          <a:xfrm>
            <a:off x="5905500" y="16287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60" name="Rectangle 3752"/>
          <p:cNvSpPr>
            <a:spLocks noChangeArrowheads="1"/>
          </p:cNvSpPr>
          <p:nvPr/>
        </p:nvSpPr>
        <p:spPr bwMode="auto">
          <a:xfrm>
            <a:off x="5976938" y="16287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61" name="Rectangle 3753"/>
          <p:cNvSpPr>
            <a:spLocks noChangeArrowheads="1"/>
          </p:cNvSpPr>
          <p:nvPr/>
        </p:nvSpPr>
        <p:spPr bwMode="auto">
          <a:xfrm>
            <a:off x="6048375" y="16287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62" name="Rectangle 3754"/>
          <p:cNvSpPr>
            <a:spLocks noChangeArrowheads="1"/>
          </p:cNvSpPr>
          <p:nvPr/>
        </p:nvSpPr>
        <p:spPr bwMode="auto">
          <a:xfrm>
            <a:off x="6121400" y="16287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63" name="Rectangle 3755"/>
          <p:cNvSpPr>
            <a:spLocks noChangeArrowheads="1"/>
          </p:cNvSpPr>
          <p:nvPr/>
        </p:nvSpPr>
        <p:spPr bwMode="auto">
          <a:xfrm>
            <a:off x="6192838" y="16287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64" name="Rectangle 3756"/>
          <p:cNvSpPr>
            <a:spLocks noChangeArrowheads="1"/>
          </p:cNvSpPr>
          <p:nvPr/>
        </p:nvSpPr>
        <p:spPr bwMode="auto">
          <a:xfrm>
            <a:off x="6265863" y="16287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65" name="Rectangle 3757"/>
          <p:cNvSpPr>
            <a:spLocks noChangeArrowheads="1"/>
          </p:cNvSpPr>
          <p:nvPr/>
        </p:nvSpPr>
        <p:spPr bwMode="auto">
          <a:xfrm>
            <a:off x="6337300" y="16287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66" name="Rectangle 3758"/>
          <p:cNvSpPr>
            <a:spLocks noChangeArrowheads="1"/>
          </p:cNvSpPr>
          <p:nvPr/>
        </p:nvSpPr>
        <p:spPr bwMode="auto">
          <a:xfrm>
            <a:off x="6408738" y="16287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67" name="Rectangle 3759"/>
          <p:cNvSpPr>
            <a:spLocks noChangeArrowheads="1"/>
          </p:cNvSpPr>
          <p:nvPr/>
        </p:nvSpPr>
        <p:spPr bwMode="auto">
          <a:xfrm>
            <a:off x="6481763" y="16287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68" name="Rectangle 3760"/>
          <p:cNvSpPr>
            <a:spLocks noChangeArrowheads="1"/>
          </p:cNvSpPr>
          <p:nvPr/>
        </p:nvSpPr>
        <p:spPr bwMode="auto">
          <a:xfrm>
            <a:off x="6551613" y="16287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69" name="Rectangle 3761"/>
          <p:cNvSpPr>
            <a:spLocks noChangeArrowheads="1"/>
          </p:cNvSpPr>
          <p:nvPr/>
        </p:nvSpPr>
        <p:spPr bwMode="auto">
          <a:xfrm>
            <a:off x="6624638" y="16287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70" name="Rectangle 3762"/>
          <p:cNvSpPr>
            <a:spLocks noChangeArrowheads="1"/>
          </p:cNvSpPr>
          <p:nvPr/>
        </p:nvSpPr>
        <p:spPr bwMode="auto">
          <a:xfrm>
            <a:off x="6696075" y="16287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71" name="Rectangle 3763"/>
          <p:cNvSpPr>
            <a:spLocks noChangeArrowheads="1"/>
          </p:cNvSpPr>
          <p:nvPr/>
        </p:nvSpPr>
        <p:spPr bwMode="auto">
          <a:xfrm>
            <a:off x="4824413" y="15573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72" name="Rectangle 3764"/>
          <p:cNvSpPr>
            <a:spLocks noChangeArrowheads="1"/>
          </p:cNvSpPr>
          <p:nvPr/>
        </p:nvSpPr>
        <p:spPr bwMode="auto">
          <a:xfrm>
            <a:off x="4895850" y="15573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73" name="Rectangle 3765"/>
          <p:cNvSpPr>
            <a:spLocks noChangeArrowheads="1"/>
          </p:cNvSpPr>
          <p:nvPr/>
        </p:nvSpPr>
        <p:spPr bwMode="auto">
          <a:xfrm>
            <a:off x="4967288" y="15573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74" name="Rectangle 3766"/>
          <p:cNvSpPr>
            <a:spLocks noChangeArrowheads="1"/>
          </p:cNvSpPr>
          <p:nvPr/>
        </p:nvSpPr>
        <p:spPr bwMode="auto">
          <a:xfrm>
            <a:off x="5040313" y="15573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75" name="Rectangle 3767"/>
          <p:cNvSpPr>
            <a:spLocks noChangeArrowheads="1"/>
          </p:cNvSpPr>
          <p:nvPr/>
        </p:nvSpPr>
        <p:spPr bwMode="auto">
          <a:xfrm>
            <a:off x="5111750" y="15573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76" name="Rectangle 3768"/>
          <p:cNvSpPr>
            <a:spLocks noChangeArrowheads="1"/>
          </p:cNvSpPr>
          <p:nvPr/>
        </p:nvSpPr>
        <p:spPr bwMode="auto">
          <a:xfrm>
            <a:off x="5184775" y="15573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77" name="Rectangle 3769"/>
          <p:cNvSpPr>
            <a:spLocks noChangeArrowheads="1"/>
          </p:cNvSpPr>
          <p:nvPr/>
        </p:nvSpPr>
        <p:spPr bwMode="auto">
          <a:xfrm>
            <a:off x="5256213" y="15573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78" name="Rectangle 3770"/>
          <p:cNvSpPr>
            <a:spLocks noChangeArrowheads="1"/>
          </p:cNvSpPr>
          <p:nvPr/>
        </p:nvSpPr>
        <p:spPr bwMode="auto">
          <a:xfrm>
            <a:off x="5327650" y="15573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79" name="Rectangle 3771"/>
          <p:cNvSpPr>
            <a:spLocks noChangeArrowheads="1"/>
          </p:cNvSpPr>
          <p:nvPr/>
        </p:nvSpPr>
        <p:spPr bwMode="auto">
          <a:xfrm>
            <a:off x="5400675" y="15573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80" name="Rectangle 3772"/>
          <p:cNvSpPr>
            <a:spLocks noChangeArrowheads="1"/>
          </p:cNvSpPr>
          <p:nvPr/>
        </p:nvSpPr>
        <p:spPr bwMode="auto">
          <a:xfrm>
            <a:off x="5472113" y="15573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81" name="Rectangle 3773"/>
          <p:cNvSpPr>
            <a:spLocks noChangeArrowheads="1"/>
          </p:cNvSpPr>
          <p:nvPr/>
        </p:nvSpPr>
        <p:spPr bwMode="auto">
          <a:xfrm>
            <a:off x="5545138" y="15573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82" name="Rectangle 3774"/>
          <p:cNvSpPr>
            <a:spLocks noChangeArrowheads="1"/>
          </p:cNvSpPr>
          <p:nvPr/>
        </p:nvSpPr>
        <p:spPr bwMode="auto">
          <a:xfrm>
            <a:off x="5616575" y="15573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83" name="Rectangle 3775"/>
          <p:cNvSpPr>
            <a:spLocks noChangeArrowheads="1"/>
          </p:cNvSpPr>
          <p:nvPr/>
        </p:nvSpPr>
        <p:spPr bwMode="auto">
          <a:xfrm>
            <a:off x="5688013" y="15573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84" name="Rectangle 3776"/>
          <p:cNvSpPr>
            <a:spLocks noChangeArrowheads="1"/>
          </p:cNvSpPr>
          <p:nvPr/>
        </p:nvSpPr>
        <p:spPr bwMode="auto">
          <a:xfrm>
            <a:off x="5761038" y="15573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85" name="Rectangle 3777"/>
          <p:cNvSpPr>
            <a:spLocks noChangeArrowheads="1"/>
          </p:cNvSpPr>
          <p:nvPr/>
        </p:nvSpPr>
        <p:spPr bwMode="auto">
          <a:xfrm>
            <a:off x="5832475" y="15573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86" name="Rectangle 3778"/>
          <p:cNvSpPr>
            <a:spLocks noChangeArrowheads="1"/>
          </p:cNvSpPr>
          <p:nvPr/>
        </p:nvSpPr>
        <p:spPr bwMode="auto">
          <a:xfrm>
            <a:off x="5905500" y="15573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87" name="Rectangle 3779"/>
          <p:cNvSpPr>
            <a:spLocks noChangeArrowheads="1"/>
          </p:cNvSpPr>
          <p:nvPr/>
        </p:nvSpPr>
        <p:spPr bwMode="auto">
          <a:xfrm>
            <a:off x="5976938" y="15573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88" name="Rectangle 3780"/>
          <p:cNvSpPr>
            <a:spLocks noChangeArrowheads="1"/>
          </p:cNvSpPr>
          <p:nvPr/>
        </p:nvSpPr>
        <p:spPr bwMode="auto">
          <a:xfrm>
            <a:off x="6048375" y="15573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89" name="Rectangle 3781"/>
          <p:cNvSpPr>
            <a:spLocks noChangeArrowheads="1"/>
          </p:cNvSpPr>
          <p:nvPr/>
        </p:nvSpPr>
        <p:spPr bwMode="auto">
          <a:xfrm>
            <a:off x="6121400" y="15573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90" name="Rectangle 3782"/>
          <p:cNvSpPr>
            <a:spLocks noChangeArrowheads="1"/>
          </p:cNvSpPr>
          <p:nvPr/>
        </p:nvSpPr>
        <p:spPr bwMode="auto">
          <a:xfrm>
            <a:off x="6192838" y="15573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91" name="Rectangle 3783"/>
          <p:cNvSpPr>
            <a:spLocks noChangeArrowheads="1"/>
          </p:cNvSpPr>
          <p:nvPr/>
        </p:nvSpPr>
        <p:spPr bwMode="auto">
          <a:xfrm>
            <a:off x="6265863" y="15573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92" name="Rectangle 3784"/>
          <p:cNvSpPr>
            <a:spLocks noChangeArrowheads="1"/>
          </p:cNvSpPr>
          <p:nvPr/>
        </p:nvSpPr>
        <p:spPr bwMode="auto">
          <a:xfrm>
            <a:off x="6337300" y="15573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93" name="Rectangle 3785"/>
          <p:cNvSpPr>
            <a:spLocks noChangeArrowheads="1"/>
          </p:cNvSpPr>
          <p:nvPr/>
        </p:nvSpPr>
        <p:spPr bwMode="auto">
          <a:xfrm>
            <a:off x="6408738" y="15573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94" name="Rectangle 3786"/>
          <p:cNvSpPr>
            <a:spLocks noChangeArrowheads="1"/>
          </p:cNvSpPr>
          <p:nvPr/>
        </p:nvSpPr>
        <p:spPr bwMode="auto">
          <a:xfrm>
            <a:off x="6481763" y="15573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95" name="Rectangle 3787"/>
          <p:cNvSpPr>
            <a:spLocks noChangeArrowheads="1"/>
          </p:cNvSpPr>
          <p:nvPr/>
        </p:nvSpPr>
        <p:spPr bwMode="auto">
          <a:xfrm>
            <a:off x="6551613" y="15573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96" name="Rectangle 3788"/>
          <p:cNvSpPr>
            <a:spLocks noChangeArrowheads="1"/>
          </p:cNvSpPr>
          <p:nvPr/>
        </p:nvSpPr>
        <p:spPr bwMode="auto">
          <a:xfrm>
            <a:off x="6624638" y="15573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97" name="Rectangle 3789"/>
          <p:cNvSpPr>
            <a:spLocks noChangeArrowheads="1"/>
          </p:cNvSpPr>
          <p:nvPr/>
        </p:nvSpPr>
        <p:spPr bwMode="auto">
          <a:xfrm>
            <a:off x="6696075" y="15573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98" name="Rectangle 3790"/>
          <p:cNvSpPr>
            <a:spLocks noChangeArrowheads="1"/>
          </p:cNvSpPr>
          <p:nvPr/>
        </p:nvSpPr>
        <p:spPr bwMode="auto">
          <a:xfrm>
            <a:off x="4824413" y="148431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399" name="Rectangle 3791"/>
          <p:cNvSpPr>
            <a:spLocks noChangeArrowheads="1"/>
          </p:cNvSpPr>
          <p:nvPr/>
        </p:nvSpPr>
        <p:spPr bwMode="auto">
          <a:xfrm>
            <a:off x="4895850" y="148431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00" name="Rectangle 3792"/>
          <p:cNvSpPr>
            <a:spLocks noChangeArrowheads="1"/>
          </p:cNvSpPr>
          <p:nvPr/>
        </p:nvSpPr>
        <p:spPr bwMode="auto">
          <a:xfrm>
            <a:off x="4967288" y="148431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01" name="Rectangle 3793"/>
          <p:cNvSpPr>
            <a:spLocks noChangeArrowheads="1"/>
          </p:cNvSpPr>
          <p:nvPr/>
        </p:nvSpPr>
        <p:spPr bwMode="auto">
          <a:xfrm>
            <a:off x="5040313" y="148431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02" name="Rectangle 3794"/>
          <p:cNvSpPr>
            <a:spLocks noChangeArrowheads="1"/>
          </p:cNvSpPr>
          <p:nvPr/>
        </p:nvSpPr>
        <p:spPr bwMode="auto">
          <a:xfrm>
            <a:off x="5111750" y="148431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03" name="Rectangle 3795"/>
          <p:cNvSpPr>
            <a:spLocks noChangeArrowheads="1"/>
          </p:cNvSpPr>
          <p:nvPr/>
        </p:nvSpPr>
        <p:spPr bwMode="auto">
          <a:xfrm>
            <a:off x="5184775" y="148431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04" name="Rectangle 3796"/>
          <p:cNvSpPr>
            <a:spLocks noChangeArrowheads="1"/>
          </p:cNvSpPr>
          <p:nvPr/>
        </p:nvSpPr>
        <p:spPr bwMode="auto">
          <a:xfrm>
            <a:off x="5256213" y="14843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05" name="Rectangle 3797"/>
          <p:cNvSpPr>
            <a:spLocks noChangeArrowheads="1"/>
          </p:cNvSpPr>
          <p:nvPr/>
        </p:nvSpPr>
        <p:spPr bwMode="auto">
          <a:xfrm>
            <a:off x="5327650" y="14843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06" name="Rectangle 3798"/>
          <p:cNvSpPr>
            <a:spLocks noChangeArrowheads="1"/>
          </p:cNvSpPr>
          <p:nvPr/>
        </p:nvSpPr>
        <p:spPr bwMode="auto">
          <a:xfrm>
            <a:off x="5400675" y="14859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07" name="Rectangle 3799"/>
          <p:cNvSpPr>
            <a:spLocks noChangeArrowheads="1"/>
          </p:cNvSpPr>
          <p:nvPr/>
        </p:nvSpPr>
        <p:spPr bwMode="auto">
          <a:xfrm>
            <a:off x="5472113" y="14859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08" name="Rectangle 3800"/>
          <p:cNvSpPr>
            <a:spLocks noChangeArrowheads="1"/>
          </p:cNvSpPr>
          <p:nvPr/>
        </p:nvSpPr>
        <p:spPr bwMode="auto">
          <a:xfrm>
            <a:off x="5545138" y="14859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09" name="Rectangle 3801"/>
          <p:cNvSpPr>
            <a:spLocks noChangeArrowheads="1"/>
          </p:cNvSpPr>
          <p:nvPr/>
        </p:nvSpPr>
        <p:spPr bwMode="auto">
          <a:xfrm>
            <a:off x="5616575" y="14859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10" name="Rectangle 3802"/>
          <p:cNvSpPr>
            <a:spLocks noChangeArrowheads="1"/>
          </p:cNvSpPr>
          <p:nvPr/>
        </p:nvSpPr>
        <p:spPr bwMode="auto">
          <a:xfrm>
            <a:off x="5688013" y="14859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11" name="Rectangle 3803"/>
          <p:cNvSpPr>
            <a:spLocks noChangeArrowheads="1"/>
          </p:cNvSpPr>
          <p:nvPr/>
        </p:nvSpPr>
        <p:spPr bwMode="auto">
          <a:xfrm>
            <a:off x="5761038" y="148431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12" name="Rectangle 3804"/>
          <p:cNvSpPr>
            <a:spLocks noChangeArrowheads="1"/>
          </p:cNvSpPr>
          <p:nvPr/>
        </p:nvSpPr>
        <p:spPr bwMode="auto">
          <a:xfrm>
            <a:off x="5832475" y="148431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13" name="Rectangle 3805"/>
          <p:cNvSpPr>
            <a:spLocks noChangeArrowheads="1"/>
          </p:cNvSpPr>
          <p:nvPr/>
        </p:nvSpPr>
        <p:spPr bwMode="auto">
          <a:xfrm>
            <a:off x="5905500" y="148431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14" name="Rectangle 3806"/>
          <p:cNvSpPr>
            <a:spLocks noChangeArrowheads="1"/>
          </p:cNvSpPr>
          <p:nvPr/>
        </p:nvSpPr>
        <p:spPr bwMode="auto">
          <a:xfrm>
            <a:off x="5976938" y="148431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15" name="Rectangle 3807"/>
          <p:cNvSpPr>
            <a:spLocks noChangeArrowheads="1"/>
          </p:cNvSpPr>
          <p:nvPr/>
        </p:nvSpPr>
        <p:spPr bwMode="auto">
          <a:xfrm>
            <a:off x="6048375" y="148431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16" name="Rectangle 3808"/>
          <p:cNvSpPr>
            <a:spLocks noChangeArrowheads="1"/>
          </p:cNvSpPr>
          <p:nvPr/>
        </p:nvSpPr>
        <p:spPr bwMode="auto">
          <a:xfrm>
            <a:off x="6121400" y="148431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17" name="Rectangle 3809"/>
          <p:cNvSpPr>
            <a:spLocks noChangeArrowheads="1"/>
          </p:cNvSpPr>
          <p:nvPr/>
        </p:nvSpPr>
        <p:spPr bwMode="auto">
          <a:xfrm>
            <a:off x="6192838" y="14843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18" name="Rectangle 3810"/>
          <p:cNvSpPr>
            <a:spLocks noChangeArrowheads="1"/>
          </p:cNvSpPr>
          <p:nvPr/>
        </p:nvSpPr>
        <p:spPr bwMode="auto">
          <a:xfrm>
            <a:off x="6265863" y="14843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19" name="Rectangle 3811"/>
          <p:cNvSpPr>
            <a:spLocks noChangeArrowheads="1"/>
          </p:cNvSpPr>
          <p:nvPr/>
        </p:nvSpPr>
        <p:spPr bwMode="auto">
          <a:xfrm>
            <a:off x="6337300" y="14843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20" name="Rectangle 3812"/>
          <p:cNvSpPr>
            <a:spLocks noChangeArrowheads="1"/>
          </p:cNvSpPr>
          <p:nvPr/>
        </p:nvSpPr>
        <p:spPr bwMode="auto">
          <a:xfrm>
            <a:off x="6408738" y="14843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21" name="Rectangle 3813"/>
          <p:cNvSpPr>
            <a:spLocks noChangeArrowheads="1"/>
          </p:cNvSpPr>
          <p:nvPr/>
        </p:nvSpPr>
        <p:spPr bwMode="auto">
          <a:xfrm>
            <a:off x="6481763" y="14843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22" name="Rectangle 3814"/>
          <p:cNvSpPr>
            <a:spLocks noChangeArrowheads="1"/>
          </p:cNvSpPr>
          <p:nvPr/>
        </p:nvSpPr>
        <p:spPr bwMode="auto">
          <a:xfrm>
            <a:off x="6553200" y="14843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23" name="Rectangle 3815"/>
          <p:cNvSpPr>
            <a:spLocks noChangeArrowheads="1"/>
          </p:cNvSpPr>
          <p:nvPr/>
        </p:nvSpPr>
        <p:spPr bwMode="auto">
          <a:xfrm>
            <a:off x="6626225" y="14843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24" name="Rectangle 3816"/>
          <p:cNvSpPr>
            <a:spLocks noChangeArrowheads="1"/>
          </p:cNvSpPr>
          <p:nvPr/>
        </p:nvSpPr>
        <p:spPr bwMode="auto">
          <a:xfrm>
            <a:off x="6697663" y="14843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25" name="Rectangle 3817"/>
          <p:cNvSpPr>
            <a:spLocks noChangeArrowheads="1"/>
          </p:cNvSpPr>
          <p:nvPr/>
        </p:nvSpPr>
        <p:spPr bwMode="auto">
          <a:xfrm>
            <a:off x="4824413" y="141446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26" name="Rectangle 3818"/>
          <p:cNvSpPr>
            <a:spLocks noChangeArrowheads="1"/>
          </p:cNvSpPr>
          <p:nvPr/>
        </p:nvSpPr>
        <p:spPr bwMode="auto">
          <a:xfrm>
            <a:off x="4895850" y="141446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27" name="Rectangle 3819"/>
          <p:cNvSpPr>
            <a:spLocks noChangeArrowheads="1"/>
          </p:cNvSpPr>
          <p:nvPr/>
        </p:nvSpPr>
        <p:spPr bwMode="auto">
          <a:xfrm>
            <a:off x="4967288" y="141446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28" name="Rectangle 3820"/>
          <p:cNvSpPr>
            <a:spLocks noChangeArrowheads="1"/>
          </p:cNvSpPr>
          <p:nvPr/>
        </p:nvSpPr>
        <p:spPr bwMode="auto">
          <a:xfrm>
            <a:off x="5040313" y="141446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29" name="Rectangle 3821"/>
          <p:cNvSpPr>
            <a:spLocks noChangeArrowheads="1"/>
          </p:cNvSpPr>
          <p:nvPr/>
        </p:nvSpPr>
        <p:spPr bwMode="auto">
          <a:xfrm>
            <a:off x="5111750" y="141446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30" name="Rectangle 3822"/>
          <p:cNvSpPr>
            <a:spLocks noChangeArrowheads="1"/>
          </p:cNvSpPr>
          <p:nvPr/>
        </p:nvSpPr>
        <p:spPr bwMode="auto">
          <a:xfrm>
            <a:off x="5184775" y="141446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31" name="Rectangle 3823"/>
          <p:cNvSpPr>
            <a:spLocks noChangeArrowheads="1"/>
          </p:cNvSpPr>
          <p:nvPr/>
        </p:nvSpPr>
        <p:spPr bwMode="auto">
          <a:xfrm>
            <a:off x="5256213" y="141446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32" name="Rectangle 3824"/>
          <p:cNvSpPr>
            <a:spLocks noChangeArrowheads="1"/>
          </p:cNvSpPr>
          <p:nvPr/>
        </p:nvSpPr>
        <p:spPr bwMode="auto">
          <a:xfrm>
            <a:off x="5327650" y="141446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33" name="Rectangle 3825"/>
          <p:cNvSpPr>
            <a:spLocks noChangeArrowheads="1"/>
          </p:cNvSpPr>
          <p:nvPr/>
        </p:nvSpPr>
        <p:spPr bwMode="auto">
          <a:xfrm>
            <a:off x="5400675" y="141446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34" name="Rectangle 3826"/>
          <p:cNvSpPr>
            <a:spLocks noChangeArrowheads="1"/>
          </p:cNvSpPr>
          <p:nvPr/>
        </p:nvSpPr>
        <p:spPr bwMode="auto">
          <a:xfrm>
            <a:off x="5472113" y="141446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35" name="Rectangle 3827"/>
          <p:cNvSpPr>
            <a:spLocks noChangeArrowheads="1"/>
          </p:cNvSpPr>
          <p:nvPr/>
        </p:nvSpPr>
        <p:spPr bwMode="auto">
          <a:xfrm>
            <a:off x="5545138" y="141446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36" name="Rectangle 3828"/>
          <p:cNvSpPr>
            <a:spLocks noChangeArrowheads="1"/>
          </p:cNvSpPr>
          <p:nvPr/>
        </p:nvSpPr>
        <p:spPr bwMode="auto">
          <a:xfrm>
            <a:off x="5616575" y="141446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37" name="Rectangle 3829"/>
          <p:cNvSpPr>
            <a:spLocks noChangeArrowheads="1"/>
          </p:cNvSpPr>
          <p:nvPr/>
        </p:nvSpPr>
        <p:spPr bwMode="auto">
          <a:xfrm>
            <a:off x="5688013" y="141446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38" name="Rectangle 3830"/>
          <p:cNvSpPr>
            <a:spLocks noChangeArrowheads="1"/>
          </p:cNvSpPr>
          <p:nvPr/>
        </p:nvSpPr>
        <p:spPr bwMode="auto">
          <a:xfrm>
            <a:off x="5761038" y="141446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39" name="Rectangle 3831"/>
          <p:cNvSpPr>
            <a:spLocks noChangeArrowheads="1"/>
          </p:cNvSpPr>
          <p:nvPr/>
        </p:nvSpPr>
        <p:spPr bwMode="auto">
          <a:xfrm>
            <a:off x="5832475" y="141446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40" name="Rectangle 3832"/>
          <p:cNvSpPr>
            <a:spLocks noChangeArrowheads="1"/>
          </p:cNvSpPr>
          <p:nvPr/>
        </p:nvSpPr>
        <p:spPr bwMode="auto">
          <a:xfrm>
            <a:off x="5905500" y="141446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41" name="Rectangle 3833"/>
          <p:cNvSpPr>
            <a:spLocks noChangeArrowheads="1"/>
          </p:cNvSpPr>
          <p:nvPr/>
        </p:nvSpPr>
        <p:spPr bwMode="auto">
          <a:xfrm>
            <a:off x="5976938" y="141446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42" name="Rectangle 3834"/>
          <p:cNvSpPr>
            <a:spLocks noChangeArrowheads="1"/>
          </p:cNvSpPr>
          <p:nvPr/>
        </p:nvSpPr>
        <p:spPr bwMode="auto">
          <a:xfrm>
            <a:off x="6048375" y="141446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43" name="Rectangle 3835"/>
          <p:cNvSpPr>
            <a:spLocks noChangeArrowheads="1"/>
          </p:cNvSpPr>
          <p:nvPr/>
        </p:nvSpPr>
        <p:spPr bwMode="auto">
          <a:xfrm>
            <a:off x="6121400" y="141446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44" name="Rectangle 3836"/>
          <p:cNvSpPr>
            <a:spLocks noChangeArrowheads="1"/>
          </p:cNvSpPr>
          <p:nvPr/>
        </p:nvSpPr>
        <p:spPr bwMode="auto">
          <a:xfrm>
            <a:off x="6192838" y="141446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45" name="Rectangle 3837"/>
          <p:cNvSpPr>
            <a:spLocks noChangeArrowheads="1"/>
          </p:cNvSpPr>
          <p:nvPr/>
        </p:nvSpPr>
        <p:spPr bwMode="auto">
          <a:xfrm>
            <a:off x="6265863" y="141446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46" name="Rectangle 3838"/>
          <p:cNvSpPr>
            <a:spLocks noChangeArrowheads="1"/>
          </p:cNvSpPr>
          <p:nvPr/>
        </p:nvSpPr>
        <p:spPr bwMode="auto">
          <a:xfrm>
            <a:off x="6337300" y="141446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47" name="Rectangle 3839"/>
          <p:cNvSpPr>
            <a:spLocks noChangeArrowheads="1"/>
          </p:cNvSpPr>
          <p:nvPr/>
        </p:nvSpPr>
        <p:spPr bwMode="auto">
          <a:xfrm>
            <a:off x="6408738" y="141446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48" name="Rectangle 3840"/>
          <p:cNvSpPr>
            <a:spLocks noChangeArrowheads="1"/>
          </p:cNvSpPr>
          <p:nvPr/>
        </p:nvSpPr>
        <p:spPr bwMode="auto">
          <a:xfrm>
            <a:off x="6481763" y="141446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49" name="Rectangle 3841"/>
          <p:cNvSpPr>
            <a:spLocks noChangeArrowheads="1"/>
          </p:cNvSpPr>
          <p:nvPr/>
        </p:nvSpPr>
        <p:spPr bwMode="auto">
          <a:xfrm>
            <a:off x="6553200" y="141446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50" name="Rectangle 3842"/>
          <p:cNvSpPr>
            <a:spLocks noChangeArrowheads="1"/>
          </p:cNvSpPr>
          <p:nvPr/>
        </p:nvSpPr>
        <p:spPr bwMode="auto">
          <a:xfrm>
            <a:off x="6626225" y="141446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51" name="Rectangle 3843"/>
          <p:cNvSpPr>
            <a:spLocks noChangeArrowheads="1"/>
          </p:cNvSpPr>
          <p:nvPr/>
        </p:nvSpPr>
        <p:spPr bwMode="auto">
          <a:xfrm>
            <a:off x="6697663" y="141446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52" name="Rectangle 3844"/>
          <p:cNvSpPr>
            <a:spLocks noChangeArrowheads="1"/>
          </p:cNvSpPr>
          <p:nvPr/>
        </p:nvSpPr>
        <p:spPr bwMode="auto">
          <a:xfrm>
            <a:off x="4824413" y="13414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53" name="Rectangle 3845"/>
          <p:cNvSpPr>
            <a:spLocks noChangeArrowheads="1"/>
          </p:cNvSpPr>
          <p:nvPr/>
        </p:nvSpPr>
        <p:spPr bwMode="auto">
          <a:xfrm>
            <a:off x="4895850" y="13414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54" name="Rectangle 3846"/>
          <p:cNvSpPr>
            <a:spLocks noChangeArrowheads="1"/>
          </p:cNvSpPr>
          <p:nvPr/>
        </p:nvSpPr>
        <p:spPr bwMode="auto">
          <a:xfrm>
            <a:off x="4967288" y="13414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55" name="Rectangle 3847"/>
          <p:cNvSpPr>
            <a:spLocks noChangeArrowheads="1"/>
          </p:cNvSpPr>
          <p:nvPr/>
        </p:nvSpPr>
        <p:spPr bwMode="auto">
          <a:xfrm>
            <a:off x="5040313" y="13414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56" name="Rectangle 3848"/>
          <p:cNvSpPr>
            <a:spLocks noChangeArrowheads="1"/>
          </p:cNvSpPr>
          <p:nvPr/>
        </p:nvSpPr>
        <p:spPr bwMode="auto">
          <a:xfrm>
            <a:off x="5111750" y="13414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57" name="Rectangle 3849"/>
          <p:cNvSpPr>
            <a:spLocks noChangeArrowheads="1"/>
          </p:cNvSpPr>
          <p:nvPr/>
        </p:nvSpPr>
        <p:spPr bwMode="auto">
          <a:xfrm>
            <a:off x="5184775" y="13414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58" name="Rectangle 3850"/>
          <p:cNvSpPr>
            <a:spLocks noChangeArrowheads="1"/>
          </p:cNvSpPr>
          <p:nvPr/>
        </p:nvSpPr>
        <p:spPr bwMode="auto">
          <a:xfrm>
            <a:off x="5256213" y="13414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59" name="Rectangle 3851"/>
          <p:cNvSpPr>
            <a:spLocks noChangeArrowheads="1"/>
          </p:cNvSpPr>
          <p:nvPr/>
        </p:nvSpPr>
        <p:spPr bwMode="auto">
          <a:xfrm>
            <a:off x="5327650" y="13414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60" name="Rectangle 3852"/>
          <p:cNvSpPr>
            <a:spLocks noChangeArrowheads="1"/>
          </p:cNvSpPr>
          <p:nvPr/>
        </p:nvSpPr>
        <p:spPr bwMode="auto">
          <a:xfrm>
            <a:off x="5400675" y="1341438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61" name="Rectangle 3853"/>
          <p:cNvSpPr>
            <a:spLocks noChangeArrowheads="1"/>
          </p:cNvSpPr>
          <p:nvPr/>
        </p:nvSpPr>
        <p:spPr bwMode="auto">
          <a:xfrm>
            <a:off x="5472113" y="134143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62" name="Rectangle 3854"/>
          <p:cNvSpPr>
            <a:spLocks noChangeArrowheads="1"/>
          </p:cNvSpPr>
          <p:nvPr/>
        </p:nvSpPr>
        <p:spPr bwMode="auto">
          <a:xfrm>
            <a:off x="5545138" y="134143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63" name="Rectangle 3855"/>
          <p:cNvSpPr>
            <a:spLocks noChangeArrowheads="1"/>
          </p:cNvSpPr>
          <p:nvPr/>
        </p:nvSpPr>
        <p:spPr bwMode="auto">
          <a:xfrm>
            <a:off x="5616575" y="1341438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64" name="Rectangle 3856"/>
          <p:cNvSpPr>
            <a:spLocks noChangeArrowheads="1"/>
          </p:cNvSpPr>
          <p:nvPr/>
        </p:nvSpPr>
        <p:spPr bwMode="auto">
          <a:xfrm>
            <a:off x="5688013" y="134143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65" name="Rectangle 3857"/>
          <p:cNvSpPr>
            <a:spLocks noChangeArrowheads="1"/>
          </p:cNvSpPr>
          <p:nvPr/>
        </p:nvSpPr>
        <p:spPr bwMode="auto">
          <a:xfrm>
            <a:off x="5761038" y="13414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66" name="Rectangle 3858"/>
          <p:cNvSpPr>
            <a:spLocks noChangeArrowheads="1"/>
          </p:cNvSpPr>
          <p:nvPr/>
        </p:nvSpPr>
        <p:spPr bwMode="auto">
          <a:xfrm>
            <a:off x="5832475" y="13414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67" name="Rectangle 3859"/>
          <p:cNvSpPr>
            <a:spLocks noChangeArrowheads="1"/>
          </p:cNvSpPr>
          <p:nvPr/>
        </p:nvSpPr>
        <p:spPr bwMode="auto">
          <a:xfrm>
            <a:off x="5905500" y="13414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68" name="Rectangle 3860"/>
          <p:cNvSpPr>
            <a:spLocks noChangeArrowheads="1"/>
          </p:cNvSpPr>
          <p:nvPr/>
        </p:nvSpPr>
        <p:spPr bwMode="auto">
          <a:xfrm>
            <a:off x="5976938" y="13414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69" name="Rectangle 3861"/>
          <p:cNvSpPr>
            <a:spLocks noChangeArrowheads="1"/>
          </p:cNvSpPr>
          <p:nvPr/>
        </p:nvSpPr>
        <p:spPr bwMode="auto">
          <a:xfrm>
            <a:off x="6048375" y="13414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70" name="Rectangle 3862"/>
          <p:cNvSpPr>
            <a:spLocks noChangeArrowheads="1"/>
          </p:cNvSpPr>
          <p:nvPr/>
        </p:nvSpPr>
        <p:spPr bwMode="auto">
          <a:xfrm>
            <a:off x="6121400" y="13414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71" name="Rectangle 3863"/>
          <p:cNvSpPr>
            <a:spLocks noChangeArrowheads="1"/>
          </p:cNvSpPr>
          <p:nvPr/>
        </p:nvSpPr>
        <p:spPr bwMode="auto">
          <a:xfrm>
            <a:off x="6192838" y="13414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72" name="Rectangle 3864"/>
          <p:cNvSpPr>
            <a:spLocks noChangeArrowheads="1"/>
          </p:cNvSpPr>
          <p:nvPr/>
        </p:nvSpPr>
        <p:spPr bwMode="auto">
          <a:xfrm>
            <a:off x="6265863" y="13414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73" name="Rectangle 3865"/>
          <p:cNvSpPr>
            <a:spLocks noChangeArrowheads="1"/>
          </p:cNvSpPr>
          <p:nvPr/>
        </p:nvSpPr>
        <p:spPr bwMode="auto">
          <a:xfrm>
            <a:off x="6337300" y="1341438"/>
            <a:ext cx="71438" cy="71437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74" name="Rectangle 3866"/>
          <p:cNvSpPr>
            <a:spLocks noChangeArrowheads="1"/>
          </p:cNvSpPr>
          <p:nvPr/>
        </p:nvSpPr>
        <p:spPr bwMode="auto">
          <a:xfrm>
            <a:off x="6408738" y="13414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75" name="Rectangle 3867"/>
          <p:cNvSpPr>
            <a:spLocks noChangeArrowheads="1"/>
          </p:cNvSpPr>
          <p:nvPr/>
        </p:nvSpPr>
        <p:spPr bwMode="auto">
          <a:xfrm>
            <a:off x="6481763" y="13414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76" name="Rectangle 3868"/>
          <p:cNvSpPr>
            <a:spLocks noChangeArrowheads="1"/>
          </p:cNvSpPr>
          <p:nvPr/>
        </p:nvSpPr>
        <p:spPr bwMode="auto">
          <a:xfrm>
            <a:off x="6553200" y="13414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77" name="Rectangle 3869"/>
          <p:cNvSpPr>
            <a:spLocks noChangeArrowheads="1"/>
          </p:cNvSpPr>
          <p:nvPr/>
        </p:nvSpPr>
        <p:spPr bwMode="auto">
          <a:xfrm>
            <a:off x="6626225" y="13414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78" name="Rectangle 3870"/>
          <p:cNvSpPr>
            <a:spLocks noChangeArrowheads="1"/>
          </p:cNvSpPr>
          <p:nvPr/>
        </p:nvSpPr>
        <p:spPr bwMode="auto">
          <a:xfrm>
            <a:off x="6697663" y="13414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79" name="Rectangle 3871"/>
          <p:cNvSpPr>
            <a:spLocks noChangeArrowheads="1"/>
          </p:cNvSpPr>
          <p:nvPr/>
        </p:nvSpPr>
        <p:spPr bwMode="auto">
          <a:xfrm>
            <a:off x="4824413" y="12700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80" name="Rectangle 3872"/>
          <p:cNvSpPr>
            <a:spLocks noChangeArrowheads="1"/>
          </p:cNvSpPr>
          <p:nvPr/>
        </p:nvSpPr>
        <p:spPr bwMode="auto">
          <a:xfrm>
            <a:off x="4895850" y="12700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81" name="Rectangle 3873"/>
          <p:cNvSpPr>
            <a:spLocks noChangeArrowheads="1"/>
          </p:cNvSpPr>
          <p:nvPr/>
        </p:nvSpPr>
        <p:spPr bwMode="auto">
          <a:xfrm>
            <a:off x="4967288" y="12700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82" name="Rectangle 3874"/>
          <p:cNvSpPr>
            <a:spLocks noChangeArrowheads="1"/>
          </p:cNvSpPr>
          <p:nvPr/>
        </p:nvSpPr>
        <p:spPr bwMode="auto">
          <a:xfrm>
            <a:off x="5040313" y="12700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83" name="Rectangle 3875"/>
          <p:cNvSpPr>
            <a:spLocks noChangeArrowheads="1"/>
          </p:cNvSpPr>
          <p:nvPr/>
        </p:nvSpPr>
        <p:spPr bwMode="auto">
          <a:xfrm>
            <a:off x="5111750" y="12700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84" name="Rectangle 3876"/>
          <p:cNvSpPr>
            <a:spLocks noChangeArrowheads="1"/>
          </p:cNvSpPr>
          <p:nvPr/>
        </p:nvSpPr>
        <p:spPr bwMode="auto">
          <a:xfrm>
            <a:off x="5184775" y="12700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85" name="Rectangle 3877"/>
          <p:cNvSpPr>
            <a:spLocks noChangeArrowheads="1"/>
          </p:cNvSpPr>
          <p:nvPr/>
        </p:nvSpPr>
        <p:spPr bwMode="auto">
          <a:xfrm>
            <a:off x="5256213" y="12700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86" name="Rectangle 3878"/>
          <p:cNvSpPr>
            <a:spLocks noChangeArrowheads="1"/>
          </p:cNvSpPr>
          <p:nvPr/>
        </p:nvSpPr>
        <p:spPr bwMode="auto">
          <a:xfrm>
            <a:off x="5327650" y="12700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87" name="Rectangle 3879"/>
          <p:cNvSpPr>
            <a:spLocks noChangeArrowheads="1"/>
          </p:cNvSpPr>
          <p:nvPr/>
        </p:nvSpPr>
        <p:spPr bwMode="auto">
          <a:xfrm>
            <a:off x="5400675" y="1270000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88" name="Rectangle 3880"/>
          <p:cNvSpPr>
            <a:spLocks noChangeArrowheads="1"/>
          </p:cNvSpPr>
          <p:nvPr/>
        </p:nvSpPr>
        <p:spPr bwMode="auto">
          <a:xfrm>
            <a:off x="5472113" y="1270000"/>
            <a:ext cx="71437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89" name="Rectangle 3881"/>
          <p:cNvSpPr>
            <a:spLocks noChangeArrowheads="1"/>
          </p:cNvSpPr>
          <p:nvPr/>
        </p:nvSpPr>
        <p:spPr bwMode="auto">
          <a:xfrm>
            <a:off x="5545138" y="1270000"/>
            <a:ext cx="71437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90" name="Rectangle 3882"/>
          <p:cNvSpPr>
            <a:spLocks noChangeArrowheads="1"/>
          </p:cNvSpPr>
          <p:nvPr/>
        </p:nvSpPr>
        <p:spPr bwMode="auto">
          <a:xfrm>
            <a:off x="5616575" y="1270000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91" name="Rectangle 3883"/>
          <p:cNvSpPr>
            <a:spLocks noChangeArrowheads="1"/>
          </p:cNvSpPr>
          <p:nvPr/>
        </p:nvSpPr>
        <p:spPr bwMode="auto">
          <a:xfrm>
            <a:off x="5688013" y="1270000"/>
            <a:ext cx="71437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92" name="Rectangle 3884"/>
          <p:cNvSpPr>
            <a:spLocks noChangeArrowheads="1"/>
          </p:cNvSpPr>
          <p:nvPr/>
        </p:nvSpPr>
        <p:spPr bwMode="auto">
          <a:xfrm>
            <a:off x="5761038" y="12700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93" name="Rectangle 3885"/>
          <p:cNvSpPr>
            <a:spLocks noChangeArrowheads="1"/>
          </p:cNvSpPr>
          <p:nvPr/>
        </p:nvSpPr>
        <p:spPr bwMode="auto">
          <a:xfrm>
            <a:off x="5832475" y="12700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94" name="Rectangle 3886"/>
          <p:cNvSpPr>
            <a:spLocks noChangeArrowheads="1"/>
          </p:cNvSpPr>
          <p:nvPr/>
        </p:nvSpPr>
        <p:spPr bwMode="auto">
          <a:xfrm>
            <a:off x="5905500" y="12700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95" name="Rectangle 3887"/>
          <p:cNvSpPr>
            <a:spLocks noChangeArrowheads="1"/>
          </p:cNvSpPr>
          <p:nvPr/>
        </p:nvSpPr>
        <p:spPr bwMode="auto">
          <a:xfrm>
            <a:off x="5976938" y="12700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96" name="Rectangle 3888"/>
          <p:cNvSpPr>
            <a:spLocks noChangeArrowheads="1"/>
          </p:cNvSpPr>
          <p:nvPr/>
        </p:nvSpPr>
        <p:spPr bwMode="auto">
          <a:xfrm>
            <a:off x="6048375" y="12700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97" name="Rectangle 3889"/>
          <p:cNvSpPr>
            <a:spLocks noChangeArrowheads="1"/>
          </p:cNvSpPr>
          <p:nvPr/>
        </p:nvSpPr>
        <p:spPr bwMode="auto">
          <a:xfrm>
            <a:off x="6121400" y="12700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98" name="Rectangle 3890"/>
          <p:cNvSpPr>
            <a:spLocks noChangeArrowheads="1"/>
          </p:cNvSpPr>
          <p:nvPr/>
        </p:nvSpPr>
        <p:spPr bwMode="auto">
          <a:xfrm>
            <a:off x="6192838" y="12700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499" name="Rectangle 3891"/>
          <p:cNvSpPr>
            <a:spLocks noChangeArrowheads="1"/>
          </p:cNvSpPr>
          <p:nvPr/>
        </p:nvSpPr>
        <p:spPr bwMode="auto">
          <a:xfrm>
            <a:off x="6265863" y="1270000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00" name="Rectangle 3892"/>
          <p:cNvSpPr>
            <a:spLocks noChangeArrowheads="1"/>
          </p:cNvSpPr>
          <p:nvPr/>
        </p:nvSpPr>
        <p:spPr bwMode="auto">
          <a:xfrm>
            <a:off x="6337300" y="1270000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01" name="Rectangle 3893"/>
          <p:cNvSpPr>
            <a:spLocks noChangeArrowheads="1"/>
          </p:cNvSpPr>
          <p:nvPr/>
        </p:nvSpPr>
        <p:spPr bwMode="auto">
          <a:xfrm>
            <a:off x="6408738" y="1270000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02" name="Rectangle 3894"/>
          <p:cNvSpPr>
            <a:spLocks noChangeArrowheads="1"/>
          </p:cNvSpPr>
          <p:nvPr/>
        </p:nvSpPr>
        <p:spPr bwMode="auto">
          <a:xfrm>
            <a:off x="6481763" y="12700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03" name="Rectangle 3895"/>
          <p:cNvSpPr>
            <a:spLocks noChangeArrowheads="1"/>
          </p:cNvSpPr>
          <p:nvPr/>
        </p:nvSpPr>
        <p:spPr bwMode="auto">
          <a:xfrm>
            <a:off x="6553200" y="1270000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04" name="Rectangle 3896"/>
          <p:cNvSpPr>
            <a:spLocks noChangeArrowheads="1"/>
          </p:cNvSpPr>
          <p:nvPr/>
        </p:nvSpPr>
        <p:spPr bwMode="auto">
          <a:xfrm>
            <a:off x="6626225" y="1270000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05" name="Rectangle 3897"/>
          <p:cNvSpPr>
            <a:spLocks noChangeArrowheads="1"/>
          </p:cNvSpPr>
          <p:nvPr/>
        </p:nvSpPr>
        <p:spPr bwMode="auto">
          <a:xfrm>
            <a:off x="6697663" y="1270000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06" name="Rectangle 3898"/>
          <p:cNvSpPr>
            <a:spLocks noChangeArrowheads="1"/>
          </p:cNvSpPr>
          <p:nvPr/>
        </p:nvSpPr>
        <p:spPr bwMode="auto">
          <a:xfrm>
            <a:off x="4824413" y="11969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07" name="Rectangle 3899"/>
          <p:cNvSpPr>
            <a:spLocks noChangeArrowheads="1"/>
          </p:cNvSpPr>
          <p:nvPr/>
        </p:nvSpPr>
        <p:spPr bwMode="auto">
          <a:xfrm>
            <a:off x="4895850" y="11969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08" name="Rectangle 3900"/>
          <p:cNvSpPr>
            <a:spLocks noChangeArrowheads="1"/>
          </p:cNvSpPr>
          <p:nvPr/>
        </p:nvSpPr>
        <p:spPr bwMode="auto">
          <a:xfrm>
            <a:off x="4967288" y="11969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09" name="Rectangle 3901"/>
          <p:cNvSpPr>
            <a:spLocks noChangeArrowheads="1"/>
          </p:cNvSpPr>
          <p:nvPr/>
        </p:nvSpPr>
        <p:spPr bwMode="auto">
          <a:xfrm>
            <a:off x="5040313" y="11969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10" name="Rectangle 3902"/>
          <p:cNvSpPr>
            <a:spLocks noChangeArrowheads="1"/>
          </p:cNvSpPr>
          <p:nvPr/>
        </p:nvSpPr>
        <p:spPr bwMode="auto">
          <a:xfrm>
            <a:off x="5111750" y="11969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11" name="Rectangle 3903"/>
          <p:cNvSpPr>
            <a:spLocks noChangeArrowheads="1"/>
          </p:cNvSpPr>
          <p:nvPr/>
        </p:nvSpPr>
        <p:spPr bwMode="auto">
          <a:xfrm>
            <a:off x="5184775" y="11969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12" name="Rectangle 3904"/>
          <p:cNvSpPr>
            <a:spLocks noChangeArrowheads="1"/>
          </p:cNvSpPr>
          <p:nvPr/>
        </p:nvSpPr>
        <p:spPr bwMode="auto">
          <a:xfrm>
            <a:off x="5256213" y="11969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13" name="Rectangle 3905"/>
          <p:cNvSpPr>
            <a:spLocks noChangeArrowheads="1"/>
          </p:cNvSpPr>
          <p:nvPr/>
        </p:nvSpPr>
        <p:spPr bwMode="auto">
          <a:xfrm>
            <a:off x="5327650" y="1196975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14" name="Rectangle 3906"/>
          <p:cNvSpPr>
            <a:spLocks noChangeArrowheads="1"/>
          </p:cNvSpPr>
          <p:nvPr/>
        </p:nvSpPr>
        <p:spPr bwMode="auto">
          <a:xfrm>
            <a:off x="5400675" y="1196975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15" name="Rectangle 3907"/>
          <p:cNvSpPr>
            <a:spLocks noChangeArrowheads="1"/>
          </p:cNvSpPr>
          <p:nvPr/>
        </p:nvSpPr>
        <p:spPr bwMode="auto">
          <a:xfrm>
            <a:off x="5472113" y="1196975"/>
            <a:ext cx="71437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16" name="Rectangle 3908"/>
          <p:cNvSpPr>
            <a:spLocks noChangeArrowheads="1"/>
          </p:cNvSpPr>
          <p:nvPr/>
        </p:nvSpPr>
        <p:spPr bwMode="auto">
          <a:xfrm>
            <a:off x="5545138" y="1196975"/>
            <a:ext cx="71437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17" name="Rectangle 3909"/>
          <p:cNvSpPr>
            <a:spLocks noChangeArrowheads="1"/>
          </p:cNvSpPr>
          <p:nvPr/>
        </p:nvSpPr>
        <p:spPr bwMode="auto">
          <a:xfrm>
            <a:off x="5616575" y="1196975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18" name="Rectangle 3910"/>
          <p:cNvSpPr>
            <a:spLocks noChangeArrowheads="1"/>
          </p:cNvSpPr>
          <p:nvPr/>
        </p:nvSpPr>
        <p:spPr bwMode="auto">
          <a:xfrm>
            <a:off x="5688013" y="11969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19" name="Rectangle 3911"/>
          <p:cNvSpPr>
            <a:spLocks noChangeArrowheads="1"/>
          </p:cNvSpPr>
          <p:nvPr/>
        </p:nvSpPr>
        <p:spPr bwMode="auto">
          <a:xfrm>
            <a:off x="5761038" y="11969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20" name="Rectangle 3912"/>
          <p:cNvSpPr>
            <a:spLocks noChangeArrowheads="1"/>
          </p:cNvSpPr>
          <p:nvPr/>
        </p:nvSpPr>
        <p:spPr bwMode="auto">
          <a:xfrm>
            <a:off x="5832475" y="1196975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21" name="Rectangle 3913"/>
          <p:cNvSpPr>
            <a:spLocks noChangeArrowheads="1"/>
          </p:cNvSpPr>
          <p:nvPr/>
        </p:nvSpPr>
        <p:spPr bwMode="auto">
          <a:xfrm>
            <a:off x="5905500" y="1196975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22" name="Rectangle 3914"/>
          <p:cNvSpPr>
            <a:spLocks noChangeArrowheads="1"/>
          </p:cNvSpPr>
          <p:nvPr/>
        </p:nvSpPr>
        <p:spPr bwMode="auto">
          <a:xfrm>
            <a:off x="5976938" y="11969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23" name="Rectangle 3915"/>
          <p:cNvSpPr>
            <a:spLocks noChangeArrowheads="1"/>
          </p:cNvSpPr>
          <p:nvPr/>
        </p:nvSpPr>
        <p:spPr bwMode="auto">
          <a:xfrm>
            <a:off x="6048375" y="1196975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24" name="Rectangle 3916"/>
          <p:cNvSpPr>
            <a:spLocks noChangeArrowheads="1"/>
          </p:cNvSpPr>
          <p:nvPr/>
        </p:nvSpPr>
        <p:spPr bwMode="auto">
          <a:xfrm>
            <a:off x="6121400" y="11969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25" name="Rectangle 3917"/>
          <p:cNvSpPr>
            <a:spLocks noChangeArrowheads="1"/>
          </p:cNvSpPr>
          <p:nvPr/>
        </p:nvSpPr>
        <p:spPr bwMode="auto">
          <a:xfrm>
            <a:off x="6192838" y="11969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26" name="Rectangle 3918"/>
          <p:cNvSpPr>
            <a:spLocks noChangeArrowheads="1"/>
          </p:cNvSpPr>
          <p:nvPr/>
        </p:nvSpPr>
        <p:spPr bwMode="auto">
          <a:xfrm>
            <a:off x="6265863" y="11969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27" name="Rectangle 3919"/>
          <p:cNvSpPr>
            <a:spLocks noChangeArrowheads="1"/>
          </p:cNvSpPr>
          <p:nvPr/>
        </p:nvSpPr>
        <p:spPr bwMode="auto">
          <a:xfrm>
            <a:off x="6337300" y="11969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28" name="Rectangle 3920"/>
          <p:cNvSpPr>
            <a:spLocks noChangeArrowheads="1"/>
          </p:cNvSpPr>
          <p:nvPr/>
        </p:nvSpPr>
        <p:spPr bwMode="auto">
          <a:xfrm>
            <a:off x="6408738" y="11969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29" name="Rectangle 3921"/>
          <p:cNvSpPr>
            <a:spLocks noChangeArrowheads="1"/>
          </p:cNvSpPr>
          <p:nvPr/>
        </p:nvSpPr>
        <p:spPr bwMode="auto">
          <a:xfrm>
            <a:off x="6481763" y="11969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30" name="Rectangle 3922"/>
          <p:cNvSpPr>
            <a:spLocks noChangeArrowheads="1"/>
          </p:cNvSpPr>
          <p:nvPr/>
        </p:nvSpPr>
        <p:spPr bwMode="auto">
          <a:xfrm>
            <a:off x="6553200" y="11969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31" name="Rectangle 3923"/>
          <p:cNvSpPr>
            <a:spLocks noChangeArrowheads="1"/>
          </p:cNvSpPr>
          <p:nvPr/>
        </p:nvSpPr>
        <p:spPr bwMode="auto">
          <a:xfrm>
            <a:off x="6626225" y="11969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32" name="Rectangle 3924"/>
          <p:cNvSpPr>
            <a:spLocks noChangeArrowheads="1"/>
          </p:cNvSpPr>
          <p:nvPr/>
        </p:nvSpPr>
        <p:spPr bwMode="auto">
          <a:xfrm>
            <a:off x="6697663" y="11969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33" name="Rectangle 3925"/>
          <p:cNvSpPr>
            <a:spLocks noChangeArrowheads="1"/>
          </p:cNvSpPr>
          <p:nvPr/>
        </p:nvSpPr>
        <p:spPr bwMode="auto">
          <a:xfrm>
            <a:off x="4824413" y="11255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34" name="Rectangle 3926"/>
          <p:cNvSpPr>
            <a:spLocks noChangeArrowheads="1"/>
          </p:cNvSpPr>
          <p:nvPr/>
        </p:nvSpPr>
        <p:spPr bwMode="auto">
          <a:xfrm>
            <a:off x="4895850" y="11255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35" name="Rectangle 3927"/>
          <p:cNvSpPr>
            <a:spLocks noChangeArrowheads="1"/>
          </p:cNvSpPr>
          <p:nvPr/>
        </p:nvSpPr>
        <p:spPr bwMode="auto">
          <a:xfrm>
            <a:off x="4967288" y="11255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36" name="Rectangle 3928"/>
          <p:cNvSpPr>
            <a:spLocks noChangeArrowheads="1"/>
          </p:cNvSpPr>
          <p:nvPr/>
        </p:nvSpPr>
        <p:spPr bwMode="auto">
          <a:xfrm>
            <a:off x="5040313" y="11255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37" name="Rectangle 3929"/>
          <p:cNvSpPr>
            <a:spLocks noChangeArrowheads="1"/>
          </p:cNvSpPr>
          <p:nvPr/>
        </p:nvSpPr>
        <p:spPr bwMode="auto">
          <a:xfrm>
            <a:off x="5111750" y="11255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38" name="Rectangle 3930"/>
          <p:cNvSpPr>
            <a:spLocks noChangeArrowheads="1"/>
          </p:cNvSpPr>
          <p:nvPr/>
        </p:nvSpPr>
        <p:spPr bwMode="auto">
          <a:xfrm>
            <a:off x="5184775" y="11255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39" name="Rectangle 3931"/>
          <p:cNvSpPr>
            <a:spLocks noChangeArrowheads="1"/>
          </p:cNvSpPr>
          <p:nvPr/>
        </p:nvSpPr>
        <p:spPr bwMode="auto">
          <a:xfrm>
            <a:off x="5256213" y="11255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40" name="Rectangle 3932"/>
          <p:cNvSpPr>
            <a:spLocks noChangeArrowheads="1"/>
          </p:cNvSpPr>
          <p:nvPr/>
        </p:nvSpPr>
        <p:spPr bwMode="auto">
          <a:xfrm>
            <a:off x="5327650" y="11255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41" name="Rectangle 3933"/>
          <p:cNvSpPr>
            <a:spLocks noChangeArrowheads="1"/>
          </p:cNvSpPr>
          <p:nvPr/>
        </p:nvSpPr>
        <p:spPr bwMode="auto">
          <a:xfrm>
            <a:off x="5400675" y="11255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42" name="Rectangle 3934"/>
          <p:cNvSpPr>
            <a:spLocks noChangeArrowheads="1"/>
          </p:cNvSpPr>
          <p:nvPr/>
        </p:nvSpPr>
        <p:spPr bwMode="auto">
          <a:xfrm>
            <a:off x="5472113" y="11255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43" name="Rectangle 3935"/>
          <p:cNvSpPr>
            <a:spLocks noChangeArrowheads="1"/>
          </p:cNvSpPr>
          <p:nvPr/>
        </p:nvSpPr>
        <p:spPr bwMode="auto">
          <a:xfrm>
            <a:off x="5545138" y="11255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44" name="Rectangle 3936"/>
          <p:cNvSpPr>
            <a:spLocks noChangeArrowheads="1"/>
          </p:cNvSpPr>
          <p:nvPr/>
        </p:nvSpPr>
        <p:spPr bwMode="auto">
          <a:xfrm>
            <a:off x="5616575" y="11255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45" name="Rectangle 3937"/>
          <p:cNvSpPr>
            <a:spLocks noChangeArrowheads="1"/>
          </p:cNvSpPr>
          <p:nvPr/>
        </p:nvSpPr>
        <p:spPr bwMode="auto">
          <a:xfrm>
            <a:off x="5688013" y="1125538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46" name="Rectangle 3938"/>
          <p:cNvSpPr>
            <a:spLocks noChangeArrowheads="1"/>
          </p:cNvSpPr>
          <p:nvPr/>
        </p:nvSpPr>
        <p:spPr bwMode="auto">
          <a:xfrm>
            <a:off x="5761038" y="11255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47" name="Rectangle 3939"/>
          <p:cNvSpPr>
            <a:spLocks noChangeArrowheads="1"/>
          </p:cNvSpPr>
          <p:nvPr/>
        </p:nvSpPr>
        <p:spPr bwMode="auto">
          <a:xfrm>
            <a:off x="5832475" y="11255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48" name="Rectangle 3940"/>
          <p:cNvSpPr>
            <a:spLocks noChangeArrowheads="1"/>
          </p:cNvSpPr>
          <p:nvPr/>
        </p:nvSpPr>
        <p:spPr bwMode="auto">
          <a:xfrm>
            <a:off x="5905500" y="11255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49" name="Rectangle 3941"/>
          <p:cNvSpPr>
            <a:spLocks noChangeArrowheads="1"/>
          </p:cNvSpPr>
          <p:nvPr/>
        </p:nvSpPr>
        <p:spPr bwMode="auto">
          <a:xfrm>
            <a:off x="5976938" y="11255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50" name="Rectangle 3942"/>
          <p:cNvSpPr>
            <a:spLocks noChangeArrowheads="1"/>
          </p:cNvSpPr>
          <p:nvPr/>
        </p:nvSpPr>
        <p:spPr bwMode="auto">
          <a:xfrm>
            <a:off x="6048375" y="11255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51" name="Rectangle 3943"/>
          <p:cNvSpPr>
            <a:spLocks noChangeArrowheads="1"/>
          </p:cNvSpPr>
          <p:nvPr/>
        </p:nvSpPr>
        <p:spPr bwMode="auto">
          <a:xfrm>
            <a:off x="6121400" y="1125538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52" name="Rectangle 3944"/>
          <p:cNvSpPr>
            <a:spLocks noChangeArrowheads="1"/>
          </p:cNvSpPr>
          <p:nvPr/>
        </p:nvSpPr>
        <p:spPr bwMode="auto">
          <a:xfrm>
            <a:off x="6192838" y="11255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53" name="Rectangle 3945"/>
          <p:cNvSpPr>
            <a:spLocks noChangeArrowheads="1"/>
          </p:cNvSpPr>
          <p:nvPr/>
        </p:nvSpPr>
        <p:spPr bwMode="auto">
          <a:xfrm>
            <a:off x="6265863" y="11255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54" name="Rectangle 3946"/>
          <p:cNvSpPr>
            <a:spLocks noChangeArrowheads="1"/>
          </p:cNvSpPr>
          <p:nvPr/>
        </p:nvSpPr>
        <p:spPr bwMode="auto">
          <a:xfrm>
            <a:off x="6337300" y="11255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55" name="Rectangle 3947"/>
          <p:cNvSpPr>
            <a:spLocks noChangeArrowheads="1"/>
          </p:cNvSpPr>
          <p:nvPr/>
        </p:nvSpPr>
        <p:spPr bwMode="auto">
          <a:xfrm>
            <a:off x="6408738" y="11255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56" name="Rectangle 3948"/>
          <p:cNvSpPr>
            <a:spLocks noChangeArrowheads="1"/>
          </p:cNvSpPr>
          <p:nvPr/>
        </p:nvSpPr>
        <p:spPr bwMode="auto">
          <a:xfrm>
            <a:off x="6481763" y="11255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57" name="Rectangle 3949"/>
          <p:cNvSpPr>
            <a:spLocks noChangeArrowheads="1"/>
          </p:cNvSpPr>
          <p:nvPr/>
        </p:nvSpPr>
        <p:spPr bwMode="auto">
          <a:xfrm>
            <a:off x="6553200" y="11255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58" name="Rectangle 3950"/>
          <p:cNvSpPr>
            <a:spLocks noChangeArrowheads="1"/>
          </p:cNvSpPr>
          <p:nvPr/>
        </p:nvSpPr>
        <p:spPr bwMode="auto">
          <a:xfrm>
            <a:off x="6626225" y="11255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59" name="Rectangle 3951"/>
          <p:cNvSpPr>
            <a:spLocks noChangeArrowheads="1"/>
          </p:cNvSpPr>
          <p:nvPr/>
        </p:nvSpPr>
        <p:spPr bwMode="auto">
          <a:xfrm>
            <a:off x="6697663" y="11255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60" name="Rectangle 3952"/>
          <p:cNvSpPr>
            <a:spLocks noChangeArrowheads="1"/>
          </p:cNvSpPr>
          <p:nvPr/>
        </p:nvSpPr>
        <p:spPr bwMode="auto">
          <a:xfrm>
            <a:off x="4824413" y="10525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61" name="Rectangle 3953"/>
          <p:cNvSpPr>
            <a:spLocks noChangeArrowheads="1"/>
          </p:cNvSpPr>
          <p:nvPr/>
        </p:nvSpPr>
        <p:spPr bwMode="auto">
          <a:xfrm>
            <a:off x="4895850" y="10525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62" name="Rectangle 3954"/>
          <p:cNvSpPr>
            <a:spLocks noChangeArrowheads="1"/>
          </p:cNvSpPr>
          <p:nvPr/>
        </p:nvSpPr>
        <p:spPr bwMode="auto">
          <a:xfrm>
            <a:off x="4967288" y="105251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63" name="Rectangle 3955"/>
          <p:cNvSpPr>
            <a:spLocks noChangeArrowheads="1"/>
          </p:cNvSpPr>
          <p:nvPr/>
        </p:nvSpPr>
        <p:spPr bwMode="auto">
          <a:xfrm>
            <a:off x="5040313" y="105251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64" name="Rectangle 3956"/>
          <p:cNvSpPr>
            <a:spLocks noChangeArrowheads="1"/>
          </p:cNvSpPr>
          <p:nvPr/>
        </p:nvSpPr>
        <p:spPr bwMode="auto">
          <a:xfrm>
            <a:off x="5111750" y="105251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65" name="Rectangle 3957"/>
          <p:cNvSpPr>
            <a:spLocks noChangeArrowheads="1"/>
          </p:cNvSpPr>
          <p:nvPr/>
        </p:nvSpPr>
        <p:spPr bwMode="auto">
          <a:xfrm>
            <a:off x="5184775" y="10525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66" name="Rectangle 3958"/>
          <p:cNvSpPr>
            <a:spLocks noChangeArrowheads="1"/>
          </p:cNvSpPr>
          <p:nvPr/>
        </p:nvSpPr>
        <p:spPr bwMode="auto">
          <a:xfrm>
            <a:off x="5256213" y="105251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67" name="Rectangle 3959"/>
          <p:cNvSpPr>
            <a:spLocks noChangeArrowheads="1"/>
          </p:cNvSpPr>
          <p:nvPr/>
        </p:nvSpPr>
        <p:spPr bwMode="auto">
          <a:xfrm>
            <a:off x="5327650" y="105251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68" name="Rectangle 3960"/>
          <p:cNvSpPr>
            <a:spLocks noChangeArrowheads="1"/>
          </p:cNvSpPr>
          <p:nvPr/>
        </p:nvSpPr>
        <p:spPr bwMode="auto">
          <a:xfrm>
            <a:off x="5400675" y="1052513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69" name="Rectangle 3961"/>
          <p:cNvSpPr>
            <a:spLocks noChangeArrowheads="1"/>
          </p:cNvSpPr>
          <p:nvPr/>
        </p:nvSpPr>
        <p:spPr bwMode="auto">
          <a:xfrm>
            <a:off x="5472113" y="1052513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70" name="Rectangle 3962"/>
          <p:cNvSpPr>
            <a:spLocks noChangeArrowheads="1"/>
          </p:cNvSpPr>
          <p:nvPr/>
        </p:nvSpPr>
        <p:spPr bwMode="auto">
          <a:xfrm>
            <a:off x="5545138" y="1052513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71" name="Rectangle 3963"/>
          <p:cNvSpPr>
            <a:spLocks noChangeArrowheads="1"/>
          </p:cNvSpPr>
          <p:nvPr/>
        </p:nvSpPr>
        <p:spPr bwMode="auto">
          <a:xfrm>
            <a:off x="5616575" y="1052513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72" name="Rectangle 3964"/>
          <p:cNvSpPr>
            <a:spLocks noChangeArrowheads="1"/>
          </p:cNvSpPr>
          <p:nvPr/>
        </p:nvSpPr>
        <p:spPr bwMode="auto">
          <a:xfrm>
            <a:off x="5688013" y="10525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73" name="Rectangle 3965"/>
          <p:cNvSpPr>
            <a:spLocks noChangeArrowheads="1"/>
          </p:cNvSpPr>
          <p:nvPr/>
        </p:nvSpPr>
        <p:spPr bwMode="auto">
          <a:xfrm>
            <a:off x="5761038" y="10525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74" name="Rectangle 3966"/>
          <p:cNvSpPr>
            <a:spLocks noChangeArrowheads="1"/>
          </p:cNvSpPr>
          <p:nvPr/>
        </p:nvSpPr>
        <p:spPr bwMode="auto">
          <a:xfrm>
            <a:off x="5832475" y="10525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75" name="Rectangle 3967"/>
          <p:cNvSpPr>
            <a:spLocks noChangeArrowheads="1"/>
          </p:cNvSpPr>
          <p:nvPr/>
        </p:nvSpPr>
        <p:spPr bwMode="auto">
          <a:xfrm>
            <a:off x="5905500" y="10525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76" name="Rectangle 3968"/>
          <p:cNvSpPr>
            <a:spLocks noChangeArrowheads="1"/>
          </p:cNvSpPr>
          <p:nvPr/>
        </p:nvSpPr>
        <p:spPr bwMode="auto">
          <a:xfrm>
            <a:off x="5976938" y="10525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77" name="Rectangle 3969"/>
          <p:cNvSpPr>
            <a:spLocks noChangeArrowheads="1"/>
          </p:cNvSpPr>
          <p:nvPr/>
        </p:nvSpPr>
        <p:spPr bwMode="auto">
          <a:xfrm>
            <a:off x="6048375" y="10525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78" name="Rectangle 3970"/>
          <p:cNvSpPr>
            <a:spLocks noChangeArrowheads="1"/>
          </p:cNvSpPr>
          <p:nvPr/>
        </p:nvSpPr>
        <p:spPr bwMode="auto">
          <a:xfrm>
            <a:off x="6121400" y="1052513"/>
            <a:ext cx="71438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79" name="Rectangle 3971"/>
          <p:cNvSpPr>
            <a:spLocks noChangeArrowheads="1"/>
          </p:cNvSpPr>
          <p:nvPr/>
        </p:nvSpPr>
        <p:spPr bwMode="auto">
          <a:xfrm>
            <a:off x="6192838" y="105251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80" name="Rectangle 3972"/>
          <p:cNvSpPr>
            <a:spLocks noChangeArrowheads="1"/>
          </p:cNvSpPr>
          <p:nvPr/>
        </p:nvSpPr>
        <p:spPr bwMode="auto">
          <a:xfrm>
            <a:off x="6265863" y="1052513"/>
            <a:ext cx="71437" cy="714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81" name="Rectangle 3973"/>
          <p:cNvSpPr>
            <a:spLocks noChangeArrowheads="1"/>
          </p:cNvSpPr>
          <p:nvPr/>
        </p:nvSpPr>
        <p:spPr bwMode="auto">
          <a:xfrm>
            <a:off x="6337300" y="10525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82" name="Rectangle 3974"/>
          <p:cNvSpPr>
            <a:spLocks noChangeArrowheads="1"/>
          </p:cNvSpPr>
          <p:nvPr/>
        </p:nvSpPr>
        <p:spPr bwMode="auto">
          <a:xfrm>
            <a:off x="6408738" y="10525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83" name="Rectangle 3975"/>
          <p:cNvSpPr>
            <a:spLocks noChangeArrowheads="1"/>
          </p:cNvSpPr>
          <p:nvPr/>
        </p:nvSpPr>
        <p:spPr bwMode="auto">
          <a:xfrm>
            <a:off x="6481763" y="10525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84" name="Rectangle 3976"/>
          <p:cNvSpPr>
            <a:spLocks noChangeArrowheads="1"/>
          </p:cNvSpPr>
          <p:nvPr/>
        </p:nvSpPr>
        <p:spPr bwMode="auto">
          <a:xfrm>
            <a:off x="6553200" y="10525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85" name="Rectangle 3977"/>
          <p:cNvSpPr>
            <a:spLocks noChangeArrowheads="1"/>
          </p:cNvSpPr>
          <p:nvPr/>
        </p:nvSpPr>
        <p:spPr bwMode="auto">
          <a:xfrm>
            <a:off x="6626225" y="10525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86" name="Rectangle 3978"/>
          <p:cNvSpPr>
            <a:spLocks noChangeArrowheads="1"/>
          </p:cNvSpPr>
          <p:nvPr/>
        </p:nvSpPr>
        <p:spPr bwMode="auto">
          <a:xfrm>
            <a:off x="6697663" y="10525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87" name="Rectangle 3979"/>
          <p:cNvSpPr>
            <a:spLocks noChangeArrowheads="1"/>
          </p:cNvSpPr>
          <p:nvPr/>
        </p:nvSpPr>
        <p:spPr bwMode="auto">
          <a:xfrm>
            <a:off x="4824413" y="9810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88" name="Rectangle 3980"/>
          <p:cNvSpPr>
            <a:spLocks noChangeArrowheads="1"/>
          </p:cNvSpPr>
          <p:nvPr/>
        </p:nvSpPr>
        <p:spPr bwMode="auto">
          <a:xfrm>
            <a:off x="4895850" y="9810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89" name="Rectangle 3981"/>
          <p:cNvSpPr>
            <a:spLocks noChangeArrowheads="1"/>
          </p:cNvSpPr>
          <p:nvPr/>
        </p:nvSpPr>
        <p:spPr bwMode="auto">
          <a:xfrm>
            <a:off x="4967288" y="9810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90" name="Rectangle 3982"/>
          <p:cNvSpPr>
            <a:spLocks noChangeArrowheads="1"/>
          </p:cNvSpPr>
          <p:nvPr/>
        </p:nvSpPr>
        <p:spPr bwMode="auto">
          <a:xfrm>
            <a:off x="5040313" y="9810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91" name="Rectangle 3983"/>
          <p:cNvSpPr>
            <a:spLocks noChangeArrowheads="1"/>
          </p:cNvSpPr>
          <p:nvPr/>
        </p:nvSpPr>
        <p:spPr bwMode="auto">
          <a:xfrm>
            <a:off x="5111750" y="981075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92" name="Rectangle 3984"/>
          <p:cNvSpPr>
            <a:spLocks noChangeArrowheads="1"/>
          </p:cNvSpPr>
          <p:nvPr/>
        </p:nvSpPr>
        <p:spPr bwMode="auto">
          <a:xfrm>
            <a:off x="5184775" y="981075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93" name="Rectangle 3985"/>
          <p:cNvSpPr>
            <a:spLocks noChangeArrowheads="1"/>
          </p:cNvSpPr>
          <p:nvPr/>
        </p:nvSpPr>
        <p:spPr bwMode="auto">
          <a:xfrm>
            <a:off x="5256213" y="9810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94" name="Rectangle 3986"/>
          <p:cNvSpPr>
            <a:spLocks noChangeArrowheads="1"/>
          </p:cNvSpPr>
          <p:nvPr/>
        </p:nvSpPr>
        <p:spPr bwMode="auto">
          <a:xfrm>
            <a:off x="5327650" y="9810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95" name="Rectangle 3987"/>
          <p:cNvSpPr>
            <a:spLocks noChangeArrowheads="1"/>
          </p:cNvSpPr>
          <p:nvPr/>
        </p:nvSpPr>
        <p:spPr bwMode="auto">
          <a:xfrm>
            <a:off x="5400675" y="981075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96" name="Rectangle 3988"/>
          <p:cNvSpPr>
            <a:spLocks noChangeArrowheads="1"/>
          </p:cNvSpPr>
          <p:nvPr/>
        </p:nvSpPr>
        <p:spPr bwMode="auto">
          <a:xfrm>
            <a:off x="5472113" y="981075"/>
            <a:ext cx="71437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97" name="Rectangle 3989"/>
          <p:cNvSpPr>
            <a:spLocks noChangeArrowheads="1"/>
          </p:cNvSpPr>
          <p:nvPr/>
        </p:nvSpPr>
        <p:spPr bwMode="auto">
          <a:xfrm>
            <a:off x="5545138" y="981075"/>
            <a:ext cx="71437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98" name="Rectangle 3990"/>
          <p:cNvSpPr>
            <a:spLocks noChangeArrowheads="1"/>
          </p:cNvSpPr>
          <p:nvPr/>
        </p:nvSpPr>
        <p:spPr bwMode="auto">
          <a:xfrm>
            <a:off x="5616575" y="9810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599" name="Rectangle 3991"/>
          <p:cNvSpPr>
            <a:spLocks noChangeArrowheads="1"/>
          </p:cNvSpPr>
          <p:nvPr/>
        </p:nvSpPr>
        <p:spPr bwMode="auto">
          <a:xfrm>
            <a:off x="5688013" y="9810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00" name="Rectangle 3992"/>
          <p:cNvSpPr>
            <a:spLocks noChangeArrowheads="1"/>
          </p:cNvSpPr>
          <p:nvPr/>
        </p:nvSpPr>
        <p:spPr bwMode="auto">
          <a:xfrm>
            <a:off x="5761038" y="9810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01" name="Rectangle 3993"/>
          <p:cNvSpPr>
            <a:spLocks noChangeArrowheads="1"/>
          </p:cNvSpPr>
          <p:nvPr/>
        </p:nvSpPr>
        <p:spPr bwMode="auto">
          <a:xfrm>
            <a:off x="5832475" y="9810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02" name="Rectangle 3994"/>
          <p:cNvSpPr>
            <a:spLocks noChangeArrowheads="1"/>
          </p:cNvSpPr>
          <p:nvPr/>
        </p:nvSpPr>
        <p:spPr bwMode="auto">
          <a:xfrm>
            <a:off x="5905500" y="9810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03" name="Rectangle 3995"/>
          <p:cNvSpPr>
            <a:spLocks noChangeArrowheads="1"/>
          </p:cNvSpPr>
          <p:nvPr/>
        </p:nvSpPr>
        <p:spPr bwMode="auto">
          <a:xfrm>
            <a:off x="5976938" y="9810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04" name="Rectangle 3996"/>
          <p:cNvSpPr>
            <a:spLocks noChangeArrowheads="1"/>
          </p:cNvSpPr>
          <p:nvPr/>
        </p:nvSpPr>
        <p:spPr bwMode="auto">
          <a:xfrm>
            <a:off x="6048375" y="9810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05" name="Rectangle 3997"/>
          <p:cNvSpPr>
            <a:spLocks noChangeArrowheads="1"/>
          </p:cNvSpPr>
          <p:nvPr/>
        </p:nvSpPr>
        <p:spPr bwMode="auto">
          <a:xfrm>
            <a:off x="6121400" y="9810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06" name="Rectangle 3998"/>
          <p:cNvSpPr>
            <a:spLocks noChangeArrowheads="1"/>
          </p:cNvSpPr>
          <p:nvPr/>
        </p:nvSpPr>
        <p:spPr bwMode="auto">
          <a:xfrm>
            <a:off x="6192838" y="9810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07" name="Rectangle 3999"/>
          <p:cNvSpPr>
            <a:spLocks noChangeArrowheads="1"/>
          </p:cNvSpPr>
          <p:nvPr/>
        </p:nvSpPr>
        <p:spPr bwMode="auto">
          <a:xfrm>
            <a:off x="6265863" y="9810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08" name="Rectangle 4000"/>
          <p:cNvSpPr>
            <a:spLocks noChangeArrowheads="1"/>
          </p:cNvSpPr>
          <p:nvPr/>
        </p:nvSpPr>
        <p:spPr bwMode="auto">
          <a:xfrm>
            <a:off x="6337300" y="981075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09" name="Rectangle 4001"/>
          <p:cNvSpPr>
            <a:spLocks noChangeArrowheads="1"/>
          </p:cNvSpPr>
          <p:nvPr/>
        </p:nvSpPr>
        <p:spPr bwMode="auto">
          <a:xfrm>
            <a:off x="6408738" y="9810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10" name="Rectangle 4002"/>
          <p:cNvSpPr>
            <a:spLocks noChangeArrowheads="1"/>
          </p:cNvSpPr>
          <p:nvPr/>
        </p:nvSpPr>
        <p:spPr bwMode="auto">
          <a:xfrm>
            <a:off x="6481763" y="9810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11" name="Rectangle 4003"/>
          <p:cNvSpPr>
            <a:spLocks noChangeArrowheads="1"/>
          </p:cNvSpPr>
          <p:nvPr/>
        </p:nvSpPr>
        <p:spPr bwMode="auto">
          <a:xfrm>
            <a:off x="6553200" y="9810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12" name="Rectangle 4004"/>
          <p:cNvSpPr>
            <a:spLocks noChangeArrowheads="1"/>
          </p:cNvSpPr>
          <p:nvPr/>
        </p:nvSpPr>
        <p:spPr bwMode="auto">
          <a:xfrm>
            <a:off x="6626225" y="9810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13" name="Rectangle 4005"/>
          <p:cNvSpPr>
            <a:spLocks noChangeArrowheads="1"/>
          </p:cNvSpPr>
          <p:nvPr/>
        </p:nvSpPr>
        <p:spPr bwMode="auto">
          <a:xfrm>
            <a:off x="6697663" y="9810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14" name="Rectangle 4006"/>
          <p:cNvSpPr>
            <a:spLocks noChangeArrowheads="1"/>
          </p:cNvSpPr>
          <p:nvPr/>
        </p:nvSpPr>
        <p:spPr bwMode="auto">
          <a:xfrm>
            <a:off x="4824413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15" name="Rectangle 4007"/>
          <p:cNvSpPr>
            <a:spLocks noChangeArrowheads="1"/>
          </p:cNvSpPr>
          <p:nvPr/>
        </p:nvSpPr>
        <p:spPr bwMode="auto">
          <a:xfrm>
            <a:off x="4895850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16" name="Rectangle 4008"/>
          <p:cNvSpPr>
            <a:spLocks noChangeArrowheads="1"/>
          </p:cNvSpPr>
          <p:nvPr/>
        </p:nvSpPr>
        <p:spPr bwMode="auto">
          <a:xfrm>
            <a:off x="4967288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17" name="Rectangle 4009"/>
          <p:cNvSpPr>
            <a:spLocks noChangeArrowheads="1"/>
          </p:cNvSpPr>
          <p:nvPr/>
        </p:nvSpPr>
        <p:spPr bwMode="auto">
          <a:xfrm>
            <a:off x="5040313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18" name="Rectangle 4010"/>
          <p:cNvSpPr>
            <a:spLocks noChangeArrowheads="1"/>
          </p:cNvSpPr>
          <p:nvPr/>
        </p:nvSpPr>
        <p:spPr bwMode="auto">
          <a:xfrm>
            <a:off x="5111750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19" name="Rectangle 4011"/>
          <p:cNvSpPr>
            <a:spLocks noChangeArrowheads="1"/>
          </p:cNvSpPr>
          <p:nvPr/>
        </p:nvSpPr>
        <p:spPr bwMode="auto">
          <a:xfrm>
            <a:off x="5184775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20" name="Rectangle 4012"/>
          <p:cNvSpPr>
            <a:spLocks noChangeArrowheads="1"/>
          </p:cNvSpPr>
          <p:nvPr/>
        </p:nvSpPr>
        <p:spPr bwMode="auto">
          <a:xfrm>
            <a:off x="5256213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21" name="Rectangle 4013"/>
          <p:cNvSpPr>
            <a:spLocks noChangeArrowheads="1"/>
          </p:cNvSpPr>
          <p:nvPr/>
        </p:nvSpPr>
        <p:spPr bwMode="auto">
          <a:xfrm>
            <a:off x="5327650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22" name="Rectangle 4014"/>
          <p:cNvSpPr>
            <a:spLocks noChangeArrowheads="1"/>
          </p:cNvSpPr>
          <p:nvPr/>
        </p:nvSpPr>
        <p:spPr bwMode="auto">
          <a:xfrm>
            <a:off x="5400675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23" name="Rectangle 4015"/>
          <p:cNvSpPr>
            <a:spLocks noChangeArrowheads="1"/>
          </p:cNvSpPr>
          <p:nvPr/>
        </p:nvSpPr>
        <p:spPr bwMode="auto">
          <a:xfrm>
            <a:off x="5472113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24" name="Rectangle 4016"/>
          <p:cNvSpPr>
            <a:spLocks noChangeArrowheads="1"/>
          </p:cNvSpPr>
          <p:nvPr/>
        </p:nvSpPr>
        <p:spPr bwMode="auto">
          <a:xfrm>
            <a:off x="5545138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25" name="Rectangle 4017"/>
          <p:cNvSpPr>
            <a:spLocks noChangeArrowheads="1"/>
          </p:cNvSpPr>
          <p:nvPr/>
        </p:nvSpPr>
        <p:spPr bwMode="auto">
          <a:xfrm>
            <a:off x="5616575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26" name="Rectangle 4018"/>
          <p:cNvSpPr>
            <a:spLocks noChangeArrowheads="1"/>
          </p:cNvSpPr>
          <p:nvPr/>
        </p:nvSpPr>
        <p:spPr bwMode="auto">
          <a:xfrm>
            <a:off x="5688013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27" name="Rectangle 4019"/>
          <p:cNvSpPr>
            <a:spLocks noChangeArrowheads="1"/>
          </p:cNvSpPr>
          <p:nvPr/>
        </p:nvSpPr>
        <p:spPr bwMode="auto">
          <a:xfrm>
            <a:off x="5761038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28" name="Rectangle 4020"/>
          <p:cNvSpPr>
            <a:spLocks noChangeArrowheads="1"/>
          </p:cNvSpPr>
          <p:nvPr/>
        </p:nvSpPr>
        <p:spPr bwMode="auto">
          <a:xfrm>
            <a:off x="5832475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29" name="Rectangle 4021"/>
          <p:cNvSpPr>
            <a:spLocks noChangeArrowheads="1"/>
          </p:cNvSpPr>
          <p:nvPr/>
        </p:nvSpPr>
        <p:spPr bwMode="auto">
          <a:xfrm>
            <a:off x="5905500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30" name="Rectangle 4022"/>
          <p:cNvSpPr>
            <a:spLocks noChangeArrowheads="1"/>
          </p:cNvSpPr>
          <p:nvPr/>
        </p:nvSpPr>
        <p:spPr bwMode="auto">
          <a:xfrm>
            <a:off x="5976938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31" name="Rectangle 4023"/>
          <p:cNvSpPr>
            <a:spLocks noChangeArrowheads="1"/>
          </p:cNvSpPr>
          <p:nvPr/>
        </p:nvSpPr>
        <p:spPr bwMode="auto">
          <a:xfrm>
            <a:off x="6048375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32" name="Rectangle 4024"/>
          <p:cNvSpPr>
            <a:spLocks noChangeArrowheads="1"/>
          </p:cNvSpPr>
          <p:nvPr/>
        </p:nvSpPr>
        <p:spPr bwMode="auto">
          <a:xfrm>
            <a:off x="6121400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33" name="Rectangle 4025"/>
          <p:cNvSpPr>
            <a:spLocks noChangeArrowheads="1"/>
          </p:cNvSpPr>
          <p:nvPr/>
        </p:nvSpPr>
        <p:spPr bwMode="auto">
          <a:xfrm>
            <a:off x="6192838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34" name="Rectangle 4026"/>
          <p:cNvSpPr>
            <a:spLocks noChangeArrowheads="1"/>
          </p:cNvSpPr>
          <p:nvPr/>
        </p:nvSpPr>
        <p:spPr bwMode="auto">
          <a:xfrm>
            <a:off x="6265863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35" name="Rectangle 4027"/>
          <p:cNvSpPr>
            <a:spLocks noChangeArrowheads="1"/>
          </p:cNvSpPr>
          <p:nvPr/>
        </p:nvSpPr>
        <p:spPr bwMode="auto">
          <a:xfrm>
            <a:off x="6337300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36" name="Rectangle 4028"/>
          <p:cNvSpPr>
            <a:spLocks noChangeArrowheads="1"/>
          </p:cNvSpPr>
          <p:nvPr/>
        </p:nvSpPr>
        <p:spPr bwMode="auto">
          <a:xfrm>
            <a:off x="6408738" y="908050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37" name="Rectangle 4029"/>
          <p:cNvSpPr>
            <a:spLocks noChangeArrowheads="1"/>
          </p:cNvSpPr>
          <p:nvPr/>
        </p:nvSpPr>
        <p:spPr bwMode="auto">
          <a:xfrm>
            <a:off x="6481763" y="908050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38" name="Rectangle 4030"/>
          <p:cNvSpPr>
            <a:spLocks noChangeArrowheads="1"/>
          </p:cNvSpPr>
          <p:nvPr/>
        </p:nvSpPr>
        <p:spPr bwMode="auto">
          <a:xfrm>
            <a:off x="6553200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39" name="Rectangle 4031"/>
          <p:cNvSpPr>
            <a:spLocks noChangeArrowheads="1"/>
          </p:cNvSpPr>
          <p:nvPr/>
        </p:nvSpPr>
        <p:spPr bwMode="auto">
          <a:xfrm>
            <a:off x="6626225" y="90805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40" name="Rectangle 4032"/>
          <p:cNvSpPr>
            <a:spLocks noChangeArrowheads="1"/>
          </p:cNvSpPr>
          <p:nvPr/>
        </p:nvSpPr>
        <p:spPr bwMode="auto">
          <a:xfrm>
            <a:off x="6697663" y="90805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41" name="Rectangle 4033"/>
          <p:cNvSpPr>
            <a:spLocks noChangeArrowheads="1"/>
          </p:cNvSpPr>
          <p:nvPr/>
        </p:nvSpPr>
        <p:spPr bwMode="auto">
          <a:xfrm>
            <a:off x="4824413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42" name="Rectangle 4034"/>
          <p:cNvSpPr>
            <a:spLocks noChangeArrowheads="1"/>
          </p:cNvSpPr>
          <p:nvPr/>
        </p:nvSpPr>
        <p:spPr bwMode="auto">
          <a:xfrm>
            <a:off x="4895850" y="8382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43" name="Rectangle 4035"/>
          <p:cNvSpPr>
            <a:spLocks noChangeArrowheads="1"/>
          </p:cNvSpPr>
          <p:nvPr/>
        </p:nvSpPr>
        <p:spPr bwMode="auto">
          <a:xfrm>
            <a:off x="4967288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44" name="Rectangle 4036"/>
          <p:cNvSpPr>
            <a:spLocks noChangeArrowheads="1"/>
          </p:cNvSpPr>
          <p:nvPr/>
        </p:nvSpPr>
        <p:spPr bwMode="auto">
          <a:xfrm>
            <a:off x="5040313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45" name="Rectangle 4037"/>
          <p:cNvSpPr>
            <a:spLocks noChangeArrowheads="1"/>
          </p:cNvSpPr>
          <p:nvPr/>
        </p:nvSpPr>
        <p:spPr bwMode="auto">
          <a:xfrm>
            <a:off x="5111750" y="8382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46" name="Rectangle 4038"/>
          <p:cNvSpPr>
            <a:spLocks noChangeArrowheads="1"/>
          </p:cNvSpPr>
          <p:nvPr/>
        </p:nvSpPr>
        <p:spPr bwMode="auto">
          <a:xfrm>
            <a:off x="5184775" y="8382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47" name="Rectangle 4039"/>
          <p:cNvSpPr>
            <a:spLocks noChangeArrowheads="1"/>
          </p:cNvSpPr>
          <p:nvPr/>
        </p:nvSpPr>
        <p:spPr bwMode="auto">
          <a:xfrm>
            <a:off x="5256213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48" name="Rectangle 4040"/>
          <p:cNvSpPr>
            <a:spLocks noChangeArrowheads="1"/>
          </p:cNvSpPr>
          <p:nvPr/>
        </p:nvSpPr>
        <p:spPr bwMode="auto">
          <a:xfrm>
            <a:off x="5327650" y="8382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49" name="Rectangle 4041"/>
          <p:cNvSpPr>
            <a:spLocks noChangeArrowheads="1"/>
          </p:cNvSpPr>
          <p:nvPr/>
        </p:nvSpPr>
        <p:spPr bwMode="auto">
          <a:xfrm>
            <a:off x="5400675" y="8382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50" name="Rectangle 4042"/>
          <p:cNvSpPr>
            <a:spLocks noChangeArrowheads="1"/>
          </p:cNvSpPr>
          <p:nvPr/>
        </p:nvSpPr>
        <p:spPr bwMode="auto">
          <a:xfrm>
            <a:off x="5472113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51" name="Rectangle 4043"/>
          <p:cNvSpPr>
            <a:spLocks noChangeArrowheads="1"/>
          </p:cNvSpPr>
          <p:nvPr/>
        </p:nvSpPr>
        <p:spPr bwMode="auto">
          <a:xfrm>
            <a:off x="5545138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52" name="Rectangle 4044"/>
          <p:cNvSpPr>
            <a:spLocks noChangeArrowheads="1"/>
          </p:cNvSpPr>
          <p:nvPr/>
        </p:nvSpPr>
        <p:spPr bwMode="auto">
          <a:xfrm>
            <a:off x="5616575" y="8382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53" name="Rectangle 4045"/>
          <p:cNvSpPr>
            <a:spLocks noChangeArrowheads="1"/>
          </p:cNvSpPr>
          <p:nvPr/>
        </p:nvSpPr>
        <p:spPr bwMode="auto">
          <a:xfrm>
            <a:off x="5688013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54" name="Rectangle 4046"/>
          <p:cNvSpPr>
            <a:spLocks noChangeArrowheads="1"/>
          </p:cNvSpPr>
          <p:nvPr/>
        </p:nvSpPr>
        <p:spPr bwMode="auto">
          <a:xfrm>
            <a:off x="5761038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55" name="Rectangle 4047"/>
          <p:cNvSpPr>
            <a:spLocks noChangeArrowheads="1"/>
          </p:cNvSpPr>
          <p:nvPr/>
        </p:nvSpPr>
        <p:spPr bwMode="auto">
          <a:xfrm>
            <a:off x="5832475" y="8382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56" name="Rectangle 4048"/>
          <p:cNvSpPr>
            <a:spLocks noChangeArrowheads="1"/>
          </p:cNvSpPr>
          <p:nvPr/>
        </p:nvSpPr>
        <p:spPr bwMode="auto">
          <a:xfrm>
            <a:off x="5905500" y="8382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57" name="Rectangle 4049"/>
          <p:cNvSpPr>
            <a:spLocks noChangeArrowheads="1"/>
          </p:cNvSpPr>
          <p:nvPr/>
        </p:nvSpPr>
        <p:spPr bwMode="auto">
          <a:xfrm>
            <a:off x="5976938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58" name="Rectangle 4050"/>
          <p:cNvSpPr>
            <a:spLocks noChangeArrowheads="1"/>
          </p:cNvSpPr>
          <p:nvPr/>
        </p:nvSpPr>
        <p:spPr bwMode="auto">
          <a:xfrm>
            <a:off x="6048375" y="8382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59" name="Rectangle 4051"/>
          <p:cNvSpPr>
            <a:spLocks noChangeArrowheads="1"/>
          </p:cNvSpPr>
          <p:nvPr/>
        </p:nvSpPr>
        <p:spPr bwMode="auto">
          <a:xfrm>
            <a:off x="6121400" y="8382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60" name="Rectangle 4052"/>
          <p:cNvSpPr>
            <a:spLocks noChangeArrowheads="1"/>
          </p:cNvSpPr>
          <p:nvPr/>
        </p:nvSpPr>
        <p:spPr bwMode="auto">
          <a:xfrm>
            <a:off x="6192838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61" name="Rectangle 4053"/>
          <p:cNvSpPr>
            <a:spLocks noChangeArrowheads="1"/>
          </p:cNvSpPr>
          <p:nvPr/>
        </p:nvSpPr>
        <p:spPr bwMode="auto">
          <a:xfrm>
            <a:off x="6265863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62" name="Rectangle 4054"/>
          <p:cNvSpPr>
            <a:spLocks noChangeArrowheads="1"/>
          </p:cNvSpPr>
          <p:nvPr/>
        </p:nvSpPr>
        <p:spPr bwMode="auto">
          <a:xfrm>
            <a:off x="6337300" y="838200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63" name="Rectangle 4055"/>
          <p:cNvSpPr>
            <a:spLocks noChangeArrowheads="1"/>
          </p:cNvSpPr>
          <p:nvPr/>
        </p:nvSpPr>
        <p:spPr bwMode="auto">
          <a:xfrm>
            <a:off x="6408738" y="838200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64" name="Rectangle 4056"/>
          <p:cNvSpPr>
            <a:spLocks noChangeArrowheads="1"/>
          </p:cNvSpPr>
          <p:nvPr/>
        </p:nvSpPr>
        <p:spPr bwMode="auto">
          <a:xfrm>
            <a:off x="6481763" y="838200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65" name="Rectangle 4057"/>
          <p:cNvSpPr>
            <a:spLocks noChangeArrowheads="1"/>
          </p:cNvSpPr>
          <p:nvPr/>
        </p:nvSpPr>
        <p:spPr bwMode="auto">
          <a:xfrm>
            <a:off x="6553200" y="838200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66" name="Rectangle 4058"/>
          <p:cNvSpPr>
            <a:spLocks noChangeArrowheads="1"/>
          </p:cNvSpPr>
          <p:nvPr/>
        </p:nvSpPr>
        <p:spPr bwMode="auto">
          <a:xfrm>
            <a:off x="6626225" y="838200"/>
            <a:ext cx="71438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67" name="Rectangle 4059"/>
          <p:cNvSpPr>
            <a:spLocks noChangeArrowheads="1"/>
          </p:cNvSpPr>
          <p:nvPr/>
        </p:nvSpPr>
        <p:spPr bwMode="auto">
          <a:xfrm>
            <a:off x="6697663" y="838200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68" name="Rectangle 4060"/>
          <p:cNvSpPr>
            <a:spLocks noChangeArrowheads="1"/>
          </p:cNvSpPr>
          <p:nvPr/>
        </p:nvSpPr>
        <p:spPr bwMode="auto">
          <a:xfrm>
            <a:off x="4824413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69" name="Rectangle 4061"/>
          <p:cNvSpPr>
            <a:spLocks noChangeArrowheads="1"/>
          </p:cNvSpPr>
          <p:nvPr/>
        </p:nvSpPr>
        <p:spPr bwMode="auto">
          <a:xfrm>
            <a:off x="4895850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70" name="Rectangle 4062"/>
          <p:cNvSpPr>
            <a:spLocks noChangeArrowheads="1"/>
          </p:cNvSpPr>
          <p:nvPr/>
        </p:nvSpPr>
        <p:spPr bwMode="auto">
          <a:xfrm>
            <a:off x="4967288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71" name="Rectangle 4063"/>
          <p:cNvSpPr>
            <a:spLocks noChangeArrowheads="1"/>
          </p:cNvSpPr>
          <p:nvPr/>
        </p:nvSpPr>
        <p:spPr bwMode="auto">
          <a:xfrm>
            <a:off x="5040313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72" name="Rectangle 4064"/>
          <p:cNvSpPr>
            <a:spLocks noChangeArrowheads="1"/>
          </p:cNvSpPr>
          <p:nvPr/>
        </p:nvSpPr>
        <p:spPr bwMode="auto">
          <a:xfrm>
            <a:off x="5111750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73" name="Rectangle 4065"/>
          <p:cNvSpPr>
            <a:spLocks noChangeArrowheads="1"/>
          </p:cNvSpPr>
          <p:nvPr/>
        </p:nvSpPr>
        <p:spPr bwMode="auto">
          <a:xfrm>
            <a:off x="5184775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74" name="Rectangle 4066"/>
          <p:cNvSpPr>
            <a:spLocks noChangeArrowheads="1"/>
          </p:cNvSpPr>
          <p:nvPr/>
        </p:nvSpPr>
        <p:spPr bwMode="auto">
          <a:xfrm>
            <a:off x="5256213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75" name="Rectangle 4067"/>
          <p:cNvSpPr>
            <a:spLocks noChangeArrowheads="1"/>
          </p:cNvSpPr>
          <p:nvPr/>
        </p:nvSpPr>
        <p:spPr bwMode="auto">
          <a:xfrm>
            <a:off x="5327650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76" name="Rectangle 4068"/>
          <p:cNvSpPr>
            <a:spLocks noChangeArrowheads="1"/>
          </p:cNvSpPr>
          <p:nvPr/>
        </p:nvSpPr>
        <p:spPr bwMode="auto">
          <a:xfrm>
            <a:off x="5400675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77" name="Rectangle 4069"/>
          <p:cNvSpPr>
            <a:spLocks noChangeArrowheads="1"/>
          </p:cNvSpPr>
          <p:nvPr/>
        </p:nvSpPr>
        <p:spPr bwMode="auto">
          <a:xfrm>
            <a:off x="5472113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78" name="Rectangle 4070"/>
          <p:cNvSpPr>
            <a:spLocks noChangeArrowheads="1"/>
          </p:cNvSpPr>
          <p:nvPr/>
        </p:nvSpPr>
        <p:spPr bwMode="auto">
          <a:xfrm>
            <a:off x="5545138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79" name="Rectangle 4071"/>
          <p:cNvSpPr>
            <a:spLocks noChangeArrowheads="1"/>
          </p:cNvSpPr>
          <p:nvPr/>
        </p:nvSpPr>
        <p:spPr bwMode="auto">
          <a:xfrm>
            <a:off x="5616575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80" name="Rectangle 4072"/>
          <p:cNvSpPr>
            <a:spLocks noChangeArrowheads="1"/>
          </p:cNvSpPr>
          <p:nvPr/>
        </p:nvSpPr>
        <p:spPr bwMode="auto">
          <a:xfrm>
            <a:off x="5688013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81" name="Rectangle 4073"/>
          <p:cNvSpPr>
            <a:spLocks noChangeArrowheads="1"/>
          </p:cNvSpPr>
          <p:nvPr/>
        </p:nvSpPr>
        <p:spPr bwMode="auto">
          <a:xfrm>
            <a:off x="5761038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82" name="Rectangle 4074"/>
          <p:cNvSpPr>
            <a:spLocks noChangeArrowheads="1"/>
          </p:cNvSpPr>
          <p:nvPr/>
        </p:nvSpPr>
        <p:spPr bwMode="auto">
          <a:xfrm>
            <a:off x="5832475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83" name="Rectangle 4075"/>
          <p:cNvSpPr>
            <a:spLocks noChangeArrowheads="1"/>
          </p:cNvSpPr>
          <p:nvPr/>
        </p:nvSpPr>
        <p:spPr bwMode="auto">
          <a:xfrm>
            <a:off x="5905500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84" name="Rectangle 4076"/>
          <p:cNvSpPr>
            <a:spLocks noChangeArrowheads="1"/>
          </p:cNvSpPr>
          <p:nvPr/>
        </p:nvSpPr>
        <p:spPr bwMode="auto">
          <a:xfrm>
            <a:off x="5976938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85" name="Rectangle 4077"/>
          <p:cNvSpPr>
            <a:spLocks noChangeArrowheads="1"/>
          </p:cNvSpPr>
          <p:nvPr/>
        </p:nvSpPr>
        <p:spPr bwMode="auto">
          <a:xfrm>
            <a:off x="6048375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86" name="Rectangle 4078"/>
          <p:cNvSpPr>
            <a:spLocks noChangeArrowheads="1"/>
          </p:cNvSpPr>
          <p:nvPr/>
        </p:nvSpPr>
        <p:spPr bwMode="auto">
          <a:xfrm>
            <a:off x="6121400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87" name="Rectangle 4079"/>
          <p:cNvSpPr>
            <a:spLocks noChangeArrowheads="1"/>
          </p:cNvSpPr>
          <p:nvPr/>
        </p:nvSpPr>
        <p:spPr bwMode="auto">
          <a:xfrm>
            <a:off x="6192838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88" name="Rectangle 4080"/>
          <p:cNvSpPr>
            <a:spLocks noChangeArrowheads="1"/>
          </p:cNvSpPr>
          <p:nvPr/>
        </p:nvSpPr>
        <p:spPr bwMode="auto">
          <a:xfrm>
            <a:off x="6265863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89" name="Rectangle 4081"/>
          <p:cNvSpPr>
            <a:spLocks noChangeArrowheads="1"/>
          </p:cNvSpPr>
          <p:nvPr/>
        </p:nvSpPr>
        <p:spPr bwMode="auto">
          <a:xfrm>
            <a:off x="6337300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90" name="Rectangle 4082"/>
          <p:cNvSpPr>
            <a:spLocks noChangeArrowheads="1"/>
          </p:cNvSpPr>
          <p:nvPr/>
        </p:nvSpPr>
        <p:spPr bwMode="auto">
          <a:xfrm>
            <a:off x="6408738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91" name="Rectangle 4083"/>
          <p:cNvSpPr>
            <a:spLocks noChangeArrowheads="1"/>
          </p:cNvSpPr>
          <p:nvPr/>
        </p:nvSpPr>
        <p:spPr bwMode="auto">
          <a:xfrm>
            <a:off x="6481763" y="7651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92" name="Rectangle 4084"/>
          <p:cNvSpPr>
            <a:spLocks noChangeArrowheads="1"/>
          </p:cNvSpPr>
          <p:nvPr/>
        </p:nvSpPr>
        <p:spPr bwMode="auto">
          <a:xfrm>
            <a:off x="6553200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93" name="Rectangle 4085"/>
          <p:cNvSpPr>
            <a:spLocks noChangeArrowheads="1"/>
          </p:cNvSpPr>
          <p:nvPr/>
        </p:nvSpPr>
        <p:spPr bwMode="auto">
          <a:xfrm>
            <a:off x="6626225" y="7651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94" name="Rectangle 4086"/>
          <p:cNvSpPr>
            <a:spLocks noChangeArrowheads="1"/>
          </p:cNvSpPr>
          <p:nvPr/>
        </p:nvSpPr>
        <p:spPr bwMode="auto">
          <a:xfrm>
            <a:off x="6697663" y="765175"/>
            <a:ext cx="71437" cy="714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95" name="Rectangle 4087"/>
          <p:cNvSpPr>
            <a:spLocks noChangeArrowheads="1"/>
          </p:cNvSpPr>
          <p:nvPr/>
        </p:nvSpPr>
        <p:spPr bwMode="auto">
          <a:xfrm>
            <a:off x="4824413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96" name="Rectangle 4088"/>
          <p:cNvSpPr>
            <a:spLocks noChangeArrowheads="1"/>
          </p:cNvSpPr>
          <p:nvPr/>
        </p:nvSpPr>
        <p:spPr bwMode="auto">
          <a:xfrm>
            <a:off x="4895850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97" name="Rectangle 4089"/>
          <p:cNvSpPr>
            <a:spLocks noChangeArrowheads="1"/>
          </p:cNvSpPr>
          <p:nvPr/>
        </p:nvSpPr>
        <p:spPr bwMode="auto">
          <a:xfrm>
            <a:off x="4967288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98" name="Rectangle 4090"/>
          <p:cNvSpPr>
            <a:spLocks noChangeArrowheads="1"/>
          </p:cNvSpPr>
          <p:nvPr/>
        </p:nvSpPr>
        <p:spPr bwMode="auto">
          <a:xfrm>
            <a:off x="5040313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699" name="Rectangle 4091"/>
          <p:cNvSpPr>
            <a:spLocks noChangeArrowheads="1"/>
          </p:cNvSpPr>
          <p:nvPr/>
        </p:nvSpPr>
        <p:spPr bwMode="auto">
          <a:xfrm>
            <a:off x="5111750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00" name="Rectangle 4092"/>
          <p:cNvSpPr>
            <a:spLocks noChangeArrowheads="1"/>
          </p:cNvSpPr>
          <p:nvPr/>
        </p:nvSpPr>
        <p:spPr bwMode="auto">
          <a:xfrm>
            <a:off x="5184775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01" name="Rectangle 4093"/>
          <p:cNvSpPr>
            <a:spLocks noChangeArrowheads="1"/>
          </p:cNvSpPr>
          <p:nvPr/>
        </p:nvSpPr>
        <p:spPr bwMode="auto">
          <a:xfrm>
            <a:off x="5256213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02" name="Rectangle 4094"/>
          <p:cNvSpPr>
            <a:spLocks noChangeArrowheads="1"/>
          </p:cNvSpPr>
          <p:nvPr/>
        </p:nvSpPr>
        <p:spPr bwMode="auto">
          <a:xfrm>
            <a:off x="5327650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03" name="Rectangle 4095"/>
          <p:cNvSpPr>
            <a:spLocks noChangeArrowheads="1"/>
          </p:cNvSpPr>
          <p:nvPr/>
        </p:nvSpPr>
        <p:spPr bwMode="auto">
          <a:xfrm>
            <a:off x="5400675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04" name="Rectangle 4096"/>
          <p:cNvSpPr>
            <a:spLocks noChangeArrowheads="1"/>
          </p:cNvSpPr>
          <p:nvPr/>
        </p:nvSpPr>
        <p:spPr bwMode="auto">
          <a:xfrm>
            <a:off x="5472113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05" name="Rectangle 4097"/>
          <p:cNvSpPr>
            <a:spLocks noChangeArrowheads="1"/>
          </p:cNvSpPr>
          <p:nvPr/>
        </p:nvSpPr>
        <p:spPr bwMode="auto">
          <a:xfrm>
            <a:off x="5545138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06" name="Rectangle 4098"/>
          <p:cNvSpPr>
            <a:spLocks noChangeArrowheads="1"/>
          </p:cNvSpPr>
          <p:nvPr/>
        </p:nvSpPr>
        <p:spPr bwMode="auto">
          <a:xfrm>
            <a:off x="5616575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07" name="Rectangle 4099"/>
          <p:cNvSpPr>
            <a:spLocks noChangeArrowheads="1"/>
          </p:cNvSpPr>
          <p:nvPr/>
        </p:nvSpPr>
        <p:spPr bwMode="auto">
          <a:xfrm>
            <a:off x="5688013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08" name="Rectangle 4100"/>
          <p:cNvSpPr>
            <a:spLocks noChangeArrowheads="1"/>
          </p:cNvSpPr>
          <p:nvPr/>
        </p:nvSpPr>
        <p:spPr bwMode="auto">
          <a:xfrm>
            <a:off x="5761038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09" name="Rectangle 4101"/>
          <p:cNvSpPr>
            <a:spLocks noChangeArrowheads="1"/>
          </p:cNvSpPr>
          <p:nvPr/>
        </p:nvSpPr>
        <p:spPr bwMode="auto">
          <a:xfrm>
            <a:off x="5832475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10" name="Rectangle 4102"/>
          <p:cNvSpPr>
            <a:spLocks noChangeArrowheads="1"/>
          </p:cNvSpPr>
          <p:nvPr/>
        </p:nvSpPr>
        <p:spPr bwMode="auto">
          <a:xfrm>
            <a:off x="5905500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11" name="Rectangle 4103"/>
          <p:cNvSpPr>
            <a:spLocks noChangeArrowheads="1"/>
          </p:cNvSpPr>
          <p:nvPr/>
        </p:nvSpPr>
        <p:spPr bwMode="auto">
          <a:xfrm>
            <a:off x="5976938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12" name="Rectangle 4104"/>
          <p:cNvSpPr>
            <a:spLocks noChangeArrowheads="1"/>
          </p:cNvSpPr>
          <p:nvPr/>
        </p:nvSpPr>
        <p:spPr bwMode="auto">
          <a:xfrm>
            <a:off x="6048375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13" name="Rectangle 4105"/>
          <p:cNvSpPr>
            <a:spLocks noChangeArrowheads="1"/>
          </p:cNvSpPr>
          <p:nvPr/>
        </p:nvSpPr>
        <p:spPr bwMode="auto">
          <a:xfrm>
            <a:off x="6121400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14" name="Rectangle 4106"/>
          <p:cNvSpPr>
            <a:spLocks noChangeArrowheads="1"/>
          </p:cNvSpPr>
          <p:nvPr/>
        </p:nvSpPr>
        <p:spPr bwMode="auto">
          <a:xfrm>
            <a:off x="6192838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15" name="Rectangle 4107"/>
          <p:cNvSpPr>
            <a:spLocks noChangeArrowheads="1"/>
          </p:cNvSpPr>
          <p:nvPr/>
        </p:nvSpPr>
        <p:spPr bwMode="auto">
          <a:xfrm>
            <a:off x="6265863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16" name="Rectangle 4108"/>
          <p:cNvSpPr>
            <a:spLocks noChangeArrowheads="1"/>
          </p:cNvSpPr>
          <p:nvPr/>
        </p:nvSpPr>
        <p:spPr bwMode="auto">
          <a:xfrm>
            <a:off x="6335713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17" name="Rectangle 4109"/>
          <p:cNvSpPr>
            <a:spLocks noChangeArrowheads="1"/>
          </p:cNvSpPr>
          <p:nvPr/>
        </p:nvSpPr>
        <p:spPr bwMode="auto">
          <a:xfrm>
            <a:off x="6407150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18" name="Rectangle 4110"/>
          <p:cNvSpPr>
            <a:spLocks noChangeArrowheads="1"/>
          </p:cNvSpPr>
          <p:nvPr/>
        </p:nvSpPr>
        <p:spPr bwMode="auto">
          <a:xfrm>
            <a:off x="6480175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19" name="Rectangle 4111"/>
          <p:cNvSpPr>
            <a:spLocks noChangeArrowheads="1"/>
          </p:cNvSpPr>
          <p:nvPr/>
        </p:nvSpPr>
        <p:spPr bwMode="auto">
          <a:xfrm>
            <a:off x="6551613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20" name="Rectangle 4112"/>
          <p:cNvSpPr>
            <a:spLocks noChangeArrowheads="1"/>
          </p:cNvSpPr>
          <p:nvPr/>
        </p:nvSpPr>
        <p:spPr bwMode="auto">
          <a:xfrm>
            <a:off x="6624638" y="693738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21" name="Rectangle 4113"/>
          <p:cNvSpPr>
            <a:spLocks noChangeArrowheads="1"/>
          </p:cNvSpPr>
          <p:nvPr/>
        </p:nvSpPr>
        <p:spPr bwMode="auto">
          <a:xfrm>
            <a:off x="6696075" y="693738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22" name="Rectangle 4114"/>
          <p:cNvSpPr>
            <a:spLocks noChangeArrowheads="1"/>
          </p:cNvSpPr>
          <p:nvPr/>
        </p:nvSpPr>
        <p:spPr bwMode="auto">
          <a:xfrm>
            <a:off x="4824413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23" name="Rectangle 4115"/>
          <p:cNvSpPr>
            <a:spLocks noChangeArrowheads="1"/>
          </p:cNvSpPr>
          <p:nvPr/>
        </p:nvSpPr>
        <p:spPr bwMode="auto">
          <a:xfrm>
            <a:off x="4895850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24" name="Rectangle 4116"/>
          <p:cNvSpPr>
            <a:spLocks noChangeArrowheads="1"/>
          </p:cNvSpPr>
          <p:nvPr/>
        </p:nvSpPr>
        <p:spPr bwMode="auto">
          <a:xfrm>
            <a:off x="4967288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25" name="Rectangle 4117"/>
          <p:cNvSpPr>
            <a:spLocks noChangeArrowheads="1"/>
          </p:cNvSpPr>
          <p:nvPr/>
        </p:nvSpPr>
        <p:spPr bwMode="auto">
          <a:xfrm>
            <a:off x="5040313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26" name="Rectangle 4118"/>
          <p:cNvSpPr>
            <a:spLocks noChangeArrowheads="1"/>
          </p:cNvSpPr>
          <p:nvPr/>
        </p:nvSpPr>
        <p:spPr bwMode="auto">
          <a:xfrm>
            <a:off x="5111750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27" name="Rectangle 4119"/>
          <p:cNvSpPr>
            <a:spLocks noChangeArrowheads="1"/>
          </p:cNvSpPr>
          <p:nvPr/>
        </p:nvSpPr>
        <p:spPr bwMode="auto">
          <a:xfrm>
            <a:off x="5184775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28" name="Rectangle 4120"/>
          <p:cNvSpPr>
            <a:spLocks noChangeArrowheads="1"/>
          </p:cNvSpPr>
          <p:nvPr/>
        </p:nvSpPr>
        <p:spPr bwMode="auto">
          <a:xfrm>
            <a:off x="5256213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29" name="Rectangle 4121"/>
          <p:cNvSpPr>
            <a:spLocks noChangeArrowheads="1"/>
          </p:cNvSpPr>
          <p:nvPr/>
        </p:nvSpPr>
        <p:spPr bwMode="auto">
          <a:xfrm>
            <a:off x="5327650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30" name="Rectangle 4122"/>
          <p:cNvSpPr>
            <a:spLocks noChangeArrowheads="1"/>
          </p:cNvSpPr>
          <p:nvPr/>
        </p:nvSpPr>
        <p:spPr bwMode="auto">
          <a:xfrm>
            <a:off x="5400675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31" name="Rectangle 4123"/>
          <p:cNvSpPr>
            <a:spLocks noChangeArrowheads="1"/>
          </p:cNvSpPr>
          <p:nvPr/>
        </p:nvSpPr>
        <p:spPr bwMode="auto">
          <a:xfrm>
            <a:off x="5472113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32" name="Rectangle 4124"/>
          <p:cNvSpPr>
            <a:spLocks noChangeArrowheads="1"/>
          </p:cNvSpPr>
          <p:nvPr/>
        </p:nvSpPr>
        <p:spPr bwMode="auto">
          <a:xfrm>
            <a:off x="5545138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33" name="Rectangle 4125"/>
          <p:cNvSpPr>
            <a:spLocks noChangeArrowheads="1"/>
          </p:cNvSpPr>
          <p:nvPr/>
        </p:nvSpPr>
        <p:spPr bwMode="auto">
          <a:xfrm>
            <a:off x="5616575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34" name="Rectangle 4126"/>
          <p:cNvSpPr>
            <a:spLocks noChangeArrowheads="1"/>
          </p:cNvSpPr>
          <p:nvPr/>
        </p:nvSpPr>
        <p:spPr bwMode="auto">
          <a:xfrm>
            <a:off x="5688013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35" name="Rectangle 4127"/>
          <p:cNvSpPr>
            <a:spLocks noChangeArrowheads="1"/>
          </p:cNvSpPr>
          <p:nvPr/>
        </p:nvSpPr>
        <p:spPr bwMode="auto">
          <a:xfrm>
            <a:off x="5761038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36" name="Rectangle 4128"/>
          <p:cNvSpPr>
            <a:spLocks noChangeArrowheads="1"/>
          </p:cNvSpPr>
          <p:nvPr/>
        </p:nvSpPr>
        <p:spPr bwMode="auto">
          <a:xfrm>
            <a:off x="5832475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37" name="Rectangle 4129"/>
          <p:cNvSpPr>
            <a:spLocks noChangeArrowheads="1"/>
          </p:cNvSpPr>
          <p:nvPr/>
        </p:nvSpPr>
        <p:spPr bwMode="auto">
          <a:xfrm>
            <a:off x="5905500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38" name="Rectangle 4130"/>
          <p:cNvSpPr>
            <a:spLocks noChangeArrowheads="1"/>
          </p:cNvSpPr>
          <p:nvPr/>
        </p:nvSpPr>
        <p:spPr bwMode="auto">
          <a:xfrm>
            <a:off x="5976938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39" name="Rectangle 4131"/>
          <p:cNvSpPr>
            <a:spLocks noChangeArrowheads="1"/>
          </p:cNvSpPr>
          <p:nvPr/>
        </p:nvSpPr>
        <p:spPr bwMode="auto">
          <a:xfrm>
            <a:off x="6048375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40" name="Rectangle 4132"/>
          <p:cNvSpPr>
            <a:spLocks noChangeArrowheads="1"/>
          </p:cNvSpPr>
          <p:nvPr/>
        </p:nvSpPr>
        <p:spPr bwMode="auto">
          <a:xfrm>
            <a:off x="6121400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41" name="Rectangle 4133"/>
          <p:cNvSpPr>
            <a:spLocks noChangeArrowheads="1"/>
          </p:cNvSpPr>
          <p:nvPr/>
        </p:nvSpPr>
        <p:spPr bwMode="auto">
          <a:xfrm>
            <a:off x="6192838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42" name="Rectangle 4134"/>
          <p:cNvSpPr>
            <a:spLocks noChangeArrowheads="1"/>
          </p:cNvSpPr>
          <p:nvPr/>
        </p:nvSpPr>
        <p:spPr bwMode="auto">
          <a:xfrm>
            <a:off x="6265863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43" name="Rectangle 4135"/>
          <p:cNvSpPr>
            <a:spLocks noChangeArrowheads="1"/>
          </p:cNvSpPr>
          <p:nvPr/>
        </p:nvSpPr>
        <p:spPr bwMode="auto">
          <a:xfrm>
            <a:off x="6335713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44" name="Rectangle 4136"/>
          <p:cNvSpPr>
            <a:spLocks noChangeArrowheads="1"/>
          </p:cNvSpPr>
          <p:nvPr/>
        </p:nvSpPr>
        <p:spPr bwMode="auto">
          <a:xfrm>
            <a:off x="6407150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45" name="Rectangle 4137"/>
          <p:cNvSpPr>
            <a:spLocks noChangeArrowheads="1"/>
          </p:cNvSpPr>
          <p:nvPr/>
        </p:nvSpPr>
        <p:spPr bwMode="auto">
          <a:xfrm>
            <a:off x="6480175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46" name="Rectangle 4138"/>
          <p:cNvSpPr>
            <a:spLocks noChangeArrowheads="1"/>
          </p:cNvSpPr>
          <p:nvPr/>
        </p:nvSpPr>
        <p:spPr bwMode="auto">
          <a:xfrm>
            <a:off x="6551613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47" name="Rectangle 4139"/>
          <p:cNvSpPr>
            <a:spLocks noChangeArrowheads="1"/>
          </p:cNvSpPr>
          <p:nvPr/>
        </p:nvSpPr>
        <p:spPr bwMode="auto">
          <a:xfrm>
            <a:off x="6624638" y="620713"/>
            <a:ext cx="71437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48" name="Rectangle 4140"/>
          <p:cNvSpPr>
            <a:spLocks noChangeArrowheads="1"/>
          </p:cNvSpPr>
          <p:nvPr/>
        </p:nvSpPr>
        <p:spPr bwMode="auto">
          <a:xfrm>
            <a:off x="6696075" y="620713"/>
            <a:ext cx="71438" cy="71437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49" name="Rectangle 4141"/>
          <p:cNvSpPr>
            <a:spLocks noChangeArrowheads="1"/>
          </p:cNvSpPr>
          <p:nvPr/>
        </p:nvSpPr>
        <p:spPr bwMode="auto">
          <a:xfrm>
            <a:off x="4824413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50" name="Rectangle 4142"/>
          <p:cNvSpPr>
            <a:spLocks noChangeArrowheads="1"/>
          </p:cNvSpPr>
          <p:nvPr/>
        </p:nvSpPr>
        <p:spPr bwMode="auto">
          <a:xfrm>
            <a:off x="4895850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51" name="Rectangle 4143"/>
          <p:cNvSpPr>
            <a:spLocks noChangeArrowheads="1"/>
          </p:cNvSpPr>
          <p:nvPr/>
        </p:nvSpPr>
        <p:spPr bwMode="auto">
          <a:xfrm>
            <a:off x="4967288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52" name="Rectangle 4144"/>
          <p:cNvSpPr>
            <a:spLocks noChangeArrowheads="1"/>
          </p:cNvSpPr>
          <p:nvPr/>
        </p:nvSpPr>
        <p:spPr bwMode="auto">
          <a:xfrm>
            <a:off x="5040313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53" name="Rectangle 4145"/>
          <p:cNvSpPr>
            <a:spLocks noChangeArrowheads="1"/>
          </p:cNvSpPr>
          <p:nvPr/>
        </p:nvSpPr>
        <p:spPr bwMode="auto">
          <a:xfrm>
            <a:off x="5111750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54" name="Rectangle 4146"/>
          <p:cNvSpPr>
            <a:spLocks noChangeArrowheads="1"/>
          </p:cNvSpPr>
          <p:nvPr/>
        </p:nvSpPr>
        <p:spPr bwMode="auto">
          <a:xfrm>
            <a:off x="5184775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55" name="Rectangle 4147"/>
          <p:cNvSpPr>
            <a:spLocks noChangeArrowheads="1"/>
          </p:cNvSpPr>
          <p:nvPr/>
        </p:nvSpPr>
        <p:spPr bwMode="auto">
          <a:xfrm>
            <a:off x="5256213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56" name="Rectangle 4148"/>
          <p:cNvSpPr>
            <a:spLocks noChangeArrowheads="1"/>
          </p:cNvSpPr>
          <p:nvPr/>
        </p:nvSpPr>
        <p:spPr bwMode="auto">
          <a:xfrm>
            <a:off x="5327650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57" name="Rectangle 4149"/>
          <p:cNvSpPr>
            <a:spLocks noChangeArrowheads="1"/>
          </p:cNvSpPr>
          <p:nvPr/>
        </p:nvSpPr>
        <p:spPr bwMode="auto">
          <a:xfrm>
            <a:off x="5400675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58" name="Rectangle 4150"/>
          <p:cNvSpPr>
            <a:spLocks noChangeArrowheads="1"/>
          </p:cNvSpPr>
          <p:nvPr/>
        </p:nvSpPr>
        <p:spPr bwMode="auto">
          <a:xfrm>
            <a:off x="5472113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59" name="Rectangle 4151"/>
          <p:cNvSpPr>
            <a:spLocks noChangeArrowheads="1"/>
          </p:cNvSpPr>
          <p:nvPr/>
        </p:nvSpPr>
        <p:spPr bwMode="auto">
          <a:xfrm>
            <a:off x="5545138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60" name="Rectangle 4152"/>
          <p:cNvSpPr>
            <a:spLocks noChangeArrowheads="1"/>
          </p:cNvSpPr>
          <p:nvPr/>
        </p:nvSpPr>
        <p:spPr bwMode="auto">
          <a:xfrm>
            <a:off x="5616575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61" name="Rectangle 4153"/>
          <p:cNvSpPr>
            <a:spLocks noChangeArrowheads="1"/>
          </p:cNvSpPr>
          <p:nvPr/>
        </p:nvSpPr>
        <p:spPr bwMode="auto">
          <a:xfrm>
            <a:off x="5688013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62" name="Rectangle 4154"/>
          <p:cNvSpPr>
            <a:spLocks noChangeArrowheads="1"/>
          </p:cNvSpPr>
          <p:nvPr/>
        </p:nvSpPr>
        <p:spPr bwMode="auto">
          <a:xfrm>
            <a:off x="5761038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63" name="Rectangle 4155"/>
          <p:cNvSpPr>
            <a:spLocks noChangeArrowheads="1"/>
          </p:cNvSpPr>
          <p:nvPr/>
        </p:nvSpPr>
        <p:spPr bwMode="auto">
          <a:xfrm>
            <a:off x="5832475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64" name="Rectangle 4156"/>
          <p:cNvSpPr>
            <a:spLocks noChangeArrowheads="1"/>
          </p:cNvSpPr>
          <p:nvPr/>
        </p:nvSpPr>
        <p:spPr bwMode="auto">
          <a:xfrm>
            <a:off x="5905500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65" name="Rectangle 4157"/>
          <p:cNvSpPr>
            <a:spLocks noChangeArrowheads="1"/>
          </p:cNvSpPr>
          <p:nvPr/>
        </p:nvSpPr>
        <p:spPr bwMode="auto">
          <a:xfrm>
            <a:off x="5976938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66" name="Rectangle 4158"/>
          <p:cNvSpPr>
            <a:spLocks noChangeArrowheads="1"/>
          </p:cNvSpPr>
          <p:nvPr/>
        </p:nvSpPr>
        <p:spPr bwMode="auto">
          <a:xfrm>
            <a:off x="6048375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67" name="Rectangle 4159"/>
          <p:cNvSpPr>
            <a:spLocks noChangeArrowheads="1"/>
          </p:cNvSpPr>
          <p:nvPr/>
        </p:nvSpPr>
        <p:spPr bwMode="auto">
          <a:xfrm>
            <a:off x="6121400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68" name="Rectangle 4160"/>
          <p:cNvSpPr>
            <a:spLocks noChangeArrowheads="1"/>
          </p:cNvSpPr>
          <p:nvPr/>
        </p:nvSpPr>
        <p:spPr bwMode="auto">
          <a:xfrm>
            <a:off x="6192838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69" name="Rectangle 4161"/>
          <p:cNvSpPr>
            <a:spLocks noChangeArrowheads="1"/>
          </p:cNvSpPr>
          <p:nvPr/>
        </p:nvSpPr>
        <p:spPr bwMode="auto">
          <a:xfrm>
            <a:off x="6265863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70" name="Rectangle 4162"/>
          <p:cNvSpPr>
            <a:spLocks noChangeArrowheads="1"/>
          </p:cNvSpPr>
          <p:nvPr/>
        </p:nvSpPr>
        <p:spPr bwMode="auto">
          <a:xfrm>
            <a:off x="6335713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71" name="Rectangle 4163"/>
          <p:cNvSpPr>
            <a:spLocks noChangeArrowheads="1"/>
          </p:cNvSpPr>
          <p:nvPr/>
        </p:nvSpPr>
        <p:spPr bwMode="auto">
          <a:xfrm>
            <a:off x="6407150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72" name="Rectangle 4164"/>
          <p:cNvSpPr>
            <a:spLocks noChangeArrowheads="1"/>
          </p:cNvSpPr>
          <p:nvPr/>
        </p:nvSpPr>
        <p:spPr bwMode="auto">
          <a:xfrm>
            <a:off x="6480175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73" name="Rectangle 4165"/>
          <p:cNvSpPr>
            <a:spLocks noChangeArrowheads="1"/>
          </p:cNvSpPr>
          <p:nvPr/>
        </p:nvSpPr>
        <p:spPr bwMode="auto">
          <a:xfrm>
            <a:off x="6551613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74" name="Rectangle 4166"/>
          <p:cNvSpPr>
            <a:spLocks noChangeArrowheads="1"/>
          </p:cNvSpPr>
          <p:nvPr/>
        </p:nvSpPr>
        <p:spPr bwMode="auto">
          <a:xfrm>
            <a:off x="6624638" y="549275"/>
            <a:ext cx="71437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75" name="Rectangle 4167"/>
          <p:cNvSpPr>
            <a:spLocks noChangeArrowheads="1"/>
          </p:cNvSpPr>
          <p:nvPr/>
        </p:nvSpPr>
        <p:spPr bwMode="auto">
          <a:xfrm>
            <a:off x="6696075" y="549275"/>
            <a:ext cx="71438" cy="71438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76" name="Text Box 4168"/>
          <p:cNvSpPr txBox="1">
            <a:spLocks noChangeArrowheads="1"/>
          </p:cNvSpPr>
          <p:nvPr/>
        </p:nvSpPr>
        <p:spPr bwMode="auto">
          <a:xfrm>
            <a:off x="0" y="292100"/>
            <a:ext cx="7270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Situation</a:t>
            </a:r>
          </a:p>
        </p:txBody>
      </p:sp>
      <p:sp>
        <p:nvSpPr>
          <p:cNvPr id="72777" name="Text Box 4169"/>
          <p:cNvSpPr txBox="1">
            <a:spLocks noChangeArrowheads="1"/>
          </p:cNvSpPr>
          <p:nvPr/>
        </p:nvSpPr>
        <p:spPr bwMode="auto">
          <a:xfrm>
            <a:off x="2268538" y="307975"/>
            <a:ext cx="11572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Flächennutzung</a:t>
            </a:r>
          </a:p>
        </p:txBody>
      </p:sp>
      <p:sp>
        <p:nvSpPr>
          <p:cNvPr id="72778" name="Text Box 4170"/>
          <p:cNvSpPr txBox="1">
            <a:spLocks noChangeArrowheads="1"/>
          </p:cNvSpPr>
          <p:nvPr/>
        </p:nvSpPr>
        <p:spPr bwMode="auto">
          <a:xfrm>
            <a:off x="2268538" y="1892300"/>
            <a:ext cx="13795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Distanz zu Strassen</a:t>
            </a:r>
          </a:p>
        </p:txBody>
      </p:sp>
      <p:sp>
        <p:nvSpPr>
          <p:cNvPr id="72779" name="Text Box 4171"/>
          <p:cNvSpPr txBox="1">
            <a:spLocks noChangeArrowheads="1"/>
          </p:cNvSpPr>
          <p:nvPr/>
        </p:nvSpPr>
        <p:spPr bwMode="auto">
          <a:xfrm>
            <a:off x="2289175" y="3476625"/>
            <a:ext cx="13811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Distanz zu Siedlung</a:t>
            </a:r>
          </a:p>
        </p:txBody>
      </p:sp>
      <p:sp>
        <p:nvSpPr>
          <p:cNvPr id="72780" name="Text Box 4172"/>
          <p:cNvSpPr txBox="1">
            <a:spLocks noChangeArrowheads="1"/>
          </p:cNvSpPr>
          <p:nvPr/>
        </p:nvSpPr>
        <p:spPr bwMode="auto">
          <a:xfrm>
            <a:off x="2305050" y="5129213"/>
            <a:ext cx="10636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Geländehöhen</a:t>
            </a:r>
          </a:p>
        </p:txBody>
      </p:sp>
      <p:sp>
        <p:nvSpPr>
          <p:cNvPr id="72781" name="Text Box 4173"/>
          <p:cNvSpPr txBox="1">
            <a:spLocks noChangeArrowheads="1"/>
          </p:cNvSpPr>
          <p:nvPr/>
        </p:nvSpPr>
        <p:spPr bwMode="auto">
          <a:xfrm>
            <a:off x="4716463" y="188913"/>
            <a:ext cx="17002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der</a:t>
            </a:r>
          </a:p>
          <a:p>
            <a:r>
              <a:rPr lang="de-CH" sz="1000" b="1"/>
              <a:t>Eignung Flächennutzung</a:t>
            </a:r>
          </a:p>
        </p:txBody>
      </p:sp>
      <p:sp>
        <p:nvSpPr>
          <p:cNvPr id="72782" name="Text Box 4174"/>
          <p:cNvSpPr txBox="1">
            <a:spLocks noChangeArrowheads="1"/>
          </p:cNvSpPr>
          <p:nvPr/>
        </p:nvSpPr>
        <p:spPr bwMode="auto">
          <a:xfrm>
            <a:off x="4716463" y="1773238"/>
            <a:ext cx="17716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des</a:t>
            </a:r>
          </a:p>
          <a:p>
            <a:r>
              <a:rPr lang="de-CH" sz="1000" b="1"/>
              <a:t>Erschliessungsaufwandes</a:t>
            </a:r>
          </a:p>
        </p:txBody>
      </p:sp>
      <p:sp>
        <p:nvSpPr>
          <p:cNvPr id="72783" name="Text Box 4175"/>
          <p:cNvSpPr txBox="1">
            <a:spLocks noChangeArrowheads="1"/>
          </p:cNvSpPr>
          <p:nvPr/>
        </p:nvSpPr>
        <p:spPr bwMode="auto">
          <a:xfrm>
            <a:off x="4749800" y="3367088"/>
            <a:ext cx="18399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der Zentrumsnähe</a:t>
            </a:r>
          </a:p>
          <a:p>
            <a:r>
              <a:rPr lang="de-CH" sz="1000" b="1"/>
              <a:t>Siedlungsrand</a:t>
            </a:r>
          </a:p>
        </p:txBody>
      </p:sp>
      <p:sp>
        <p:nvSpPr>
          <p:cNvPr id="72784" name="Text Box 4176"/>
          <p:cNvSpPr txBox="1">
            <a:spLocks noChangeArrowheads="1"/>
          </p:cNvSpPr>
          <p:nvPr/>
        </p:nvSpPr>
        <p:spPr bwMode="auto">
          <a:xfrm>
            <a:off x="4787900" y="5013325"/>
            <a:ext cx="19446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Wertung der Lageattraktivität</a:t>
            </a:r>
          </a:p>
          <a:p>
            <a:r>
              <a:rPr lang="de-CH" sz="1000" b="1"/>
              <a:t>Besonnung und Aussicht</a:t>
            </a:r>
          </a:p>
        </p:txBody>
      </p:sp>
      <p:sp>
        <p:nvSpPr>
          <p:cNvPr id="72785" name="AutoShape 4177"/>
          <p:cNvSpPr>
            <a:spLocks noChangeArrowheads="1"/>
          </p:cNvSpPr>
          <p:nvPr/>
        </p:nvSpPr>
        <p:spPr bwMode="auto">
          <a:xfrm>
            <a:off x="396875" y="3141663"/>
            <a:ext cx="1295400" cy="719137"/>
          </a:xfrm>
          <a:prstGeom prst="can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2786" name="Text Box 4178"/>
          <p:cNvSpPr txBox="1">
            <a:spLocks noChangeArrowheads="1"/>
          </p:cNvSpPr>
          <p:nvPr/>
        </p:nvSpPr>
        <p:spPr bwMode="auto">
          <a:xfrm>
            <a:off x="303213" y="3968750"/>
            <a:ext cx="13160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Repräsentation als</a:t>
            </a:r>
          </a:p>
          <a:p>
            <a:r>
              <a:rPr lang="de-CH" sz="1000" b="1"/>
              <a:t>Geodaten</a:t>
            </a:r>
          </a:p>
        </p:txBody>
      </p:sp>
      <p:cxnSp>
        <p:nvCxnSpPr>
          <p:cNvPr id="72787" name="AutoShape 4179"/>
          <p:cNvCxnSpPr>
            <a:cxnSpLocks noChangeShapeType="1"/>
            <a:stCxn id="72785" idx="4"/>
            <a:endCxn id="69313" idx="1"/>
          </p:cNvCxnSpPr>
          <p:nvPr/>
        </p:nvCxnSpPr>
        <p:spPr bwMode="auto">
          <a:xfrm flipV="1">
            <a:off x="1692275" y="1162050"/>
            <a:ext cx="682625" cy="2339975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88" name="AutoShape 4180"/>
          <p:cNvCxnSpPr>
            <a:cxnSpLocks noChangeShapeType="1"/>
            <a:stCxn id="72785" idx="4"/>
          </p:cNvCxnSpPr>
          <p:nvPr/>
        </p:nvCxnSpPr>
        <p:spPr bwMode="auto">
          <a:xfrm flipV="1">
            <a:off x="1692275" y="2817813"/>
            <a:ext cx="682625" cy="684212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89" name="AutoShape 4181"/>
          <p:cNvCxnSpPr>
            <a:cxnSpLocks noChangeShapeType="1"/>
            <a:stCxn id="72785" idx="4"/>
          </p:cNvCxnSpPr>
          <p:nvPr/>
        </p:nvCxnSpPr>
        <p:spPr bwMode="auto">
          <a:xfrm>
            <a:off x="1692275" y="3502025"/>
            <a:ext cx="703263" cy="828675"/>
          </a:xfrm>
          <a:prstGeom prst="curvedConnector3">
            <a:avLst>
              <a:gd name="adj1" fmla="val 4988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90" name="AutoShape 4182"/>
          <p:cNvCxnSpPr>
            <a:cxnSpLocks noChangeShapeType="1"/>
            <a:stCxn id="72785" idx="4"/>
            <a:endCxn id="68853" idx="1"/>
          </p:cNvCxnSpPr>
          <p:nvPr/>
        </p:nvCxnSpPr>
        <p:spPr bwMode="auto">
          <a:xfrm>
            <a:off x="1692275" y="3502025"/>
            <a:ext cx="719138" cy="2484438"/>
          </a:xfrm>
          <a:prstGeom prst="curvedConnector3">
            <a:avLst>
              <a:gd name="adj1" fmla="val 4988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91" name="AutoShape 4183"/>
          <p:cNvCxnSpPr>
            <a:cxnSpLocks noChangeShapeType="1"/>
            <a:stCxn id="68611" idx="2"/>
            <a:endCxn id="72785" idx="1"/>
          </p:cNvCxnSpPr>
          <p:nvPr/>
        </p:nvCxnSpPr>
        <p:spPr bwMode="auto">
          <a:xfrm rot="16200000" flipH="1">
            <a:off x="359569" y="2456657"/>
            <a:ext cx="1368425" cy="1587"/>
          </a:xfrm>
          <a:prstGeom prst="curvedConnector3">
            <a:avLst>
              <a:gd name="adj1" fmla="val 49884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92" name="AutoShape 4184"/>
          <p:cNvCxnSpPr>
            <a:cxnSpLocks noChangeShapeType="1"/>
            <a:stCxn id="69339" idx="3"/>
            <a:endCxn id="72533" idx="1"/>
          </p:cNvCxnSpPr>
          <p:nvPr/>
        </p:nvCxnSpPr>
        <p:spPr bwMode="auto">
          <a:xfrm>
            <a:off x="4319588" y="1162050"/>
            <a:ext cx="50482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93" name="AutoShape 4185"/>
          <p:cNvCxnSpPr>
            <a:cxnSpLocks noChangeShapeType="1"/>
          </p:cNvCxnSpPr>
          <p:nvPr/>
        </p:nvCxnSpPr>
        <p:spPr bwMode="auto">
          <a:xfrm>
            <a:off x="4319588" y="2817813"/>
            <a:ext cx="504825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94" name="AutoShape 4186"/>
          <p:cNvCxnSpPr>
            <a:cxnSpLocks noChangeShapeType="1"/>
          </p:cNvCxnSpPr>
          <p:nvPr/>
        </p:nvCxnSpPr>
        <p:spPr bwMode="auto">
          <a:xfrm>
            <a:off x="4340225" y="4402138"/>
            <a:ext cx="484188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95" name="AutoShape 4187"/>
          <p:cNvCxnSpPr>
            <a:cxnSpLocks noChangeShapeType="1"/>
            <a:stCxn id="68852" idx="3"/>
            <a:endCxn id="72073" idx="2"/>
          </p:cNvCxnSpPr>
          <p:nvPr/>
        </p:nvCxnSpPr>
        <p:spPr bwMode="auto">
          <a:xfrm flipV="1">
            <a:off x="4356100" y="6021388"/>
            <a:ext cx="504825" cy="36512"/>
          </a:xfrm>
          <a:prstGeom prst="curvedConnector2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96" name="AutoShape 4188"/>
          <p:cNvCxnSpPr>
            <a:cxnSpLocks noChangeShapeType="1"/>
            <a:stCxn id="72586" idx="3"/>
          </p:cNvCxnSpPr>
          <p:nvPr/>
        </p:nvCxnSpPr>
        <p:spPr bwMode="auto">
          <a:xfrm>
            <a:off x="6769100" y="1089025"/>
            <a:ext cx="395288" cy="2520950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97" name="AutoShape 4189"/>
          <p:cNvCxnSpPr>
            <a:cxnSpLocks noChangeShapeType="1"/>
          </p:cNvCxnSpPr>
          <p:nvPr/>
        </p:nvCxnSpPr>
        <p:spPr bwMode="auto">
          <a:xfrm>
            <a:off x="6769100" y="2746375"/>
            <a:ext cx="395288" cy="790575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98" name="AutoShape 4190"/>
          <p:cNvCxnSpPr>
            <a:cxnSpLocks noChangeShapeType="1"/>
          </p:cNvCxnSpPr>
          <p:nvPr/>
        </p:nvCxnSpPr>
        <p:spPr bwMode="auto">
          <a:xfrm flipV="1">
            <a:off x="6769100" y="3609975"/>
            <a:ext cx="395288" cy="792163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2799" name="AutoShape 4191"/>
          <p:cNvCxnSpPr>
            <a:cxnSpLocks noChangeShapeType="1"/>
            <a:stCxn id="72072" idx="3"/>
          </p:cNvCxnSpPr>
          <p:nvPr/>
        </p:nvCxnSpPr>
        <p:spPr bwMode="auto">
          <a:xfrm flipV="1">
            <a:off x="6769100" y="3609975"/>
            <a:ext cx="395288" cy="2447925"/>
          </a:xfrm>
          <a:prstGeom prst="curvedConnector3">
            <a:avLst>
              <a:gd name="adj1" fmla="val 4980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800" name="Text Box 4192"/>
          <p:cNvSpPr txBox="1">
            <a:spLocks noChangeArrowheads="1"/>
          </p:cNvSpPr>
          <p:nvPr/>
        </p:nvSpPr>
        <p:spPr bwMode="auto">
          <a:xfrm>
            <a:off x="7092950" y="2143125"/>
            <a:ext cx="1893888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Gewichtete Überlagerung </a:t>
            </a:r>
          </a:p>
          <a:p>
            <a:r>
              <a:rPr lang="de-CH" sz="1000" b="1"/>
              <a:t>zur Ebene:</a:t>
            </a:r>
          </a:p>
          <a:p>
            <a:endParaRPr lang="de-CH" sz="1000" b="1"/>
          </a:p>
          <a:p>
            <a:r>
              <a:rPr lang="de-CH" sz="1000" b="1"/>
              <a:t>Bestehende und potenzielle </a:t>
            </a:r>
          </a:p>
          <a:p>
            <a:r>
              <a:rPr lang="de-CH" sz="1000" b="1"/>
              <a:t>Wohnattraktivität: </a:t>
            </a:r>
          </a:p>
        </p:txBody>
      </p:sp>
      <p:grpSp>
        <p:nvGrpSpPr>
          <p:cNvPr id="72801" name="Group 4193"/>
          <p:cNvGrpSpPr>
            <a:grpSpLocks/>
          </p:cNvGrpSpPr>
          <p:nvPr/>
        </p:nvGrpSpPr>
        <p:grpSpPr bwMode="auto">
          <a:xfrm>
            <a:off x="7161213" y="2997200"/>
            <a:ext cx="1944687" cy="1225550"/>
            <a:chOff x="930" y="2747"/>
            <a:chExt cx="1225" cy="772"/>
          </a:xfrm>
        </p:grpSpPr>
        <p:sp>
          <p:nvSpPr>
            <p:cNvPr id="72802" name="Rectangle 4194"/>
            <p:cNvSpPr>
              <a:spLocks noChangeArrowheads="1"/>
            </p:cNvSpPr>
            <p:nvPr/>
          </p:nvSpPr>
          <p:spPr bwMode="auto">
            <a:xfrm>
              <a:off x="930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03" name="Rectangle 4195"/>
            <p:cNvSpPr>
              <a:spLocks noChangeArrowheads="1"/>
            </p:cNvSpPr>
            <p:nvPr/>
          </p:nvSpPr>
          <p:spPr bwMode="auto">
            <a:xfrm>
              <a:off x="975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04" name="Rectangle 4196"/>
            <p:cNvSpPr>
              <a:spLocks noChangeArrowheads="1"/>
            </p:cNvSpPr>
            <p:nvPr/>
          </p:nvSpPr>
          <p:spPr bwMode="auto">
            <a:xfrm>
              <a:off x="1020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05" name="Rectangle 4197"/>
            <p:cNvSpPr>
              <a:spLocks noChangeArrowheads="1"/>
            </p:cNvSpPr>
            <p:nvPr/>
          </p:nvSpPr>
          <p:spPr bwMode="auto">
            <a:xfrm>
              <a:off x="1066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06" name="Rectangle 4198"/>
            <p:cNvSpPr>
              <a:spLocks noChangeArrowheads="1"/>
            </p:cNvSpPr>
            <p:nvPr/>
          </p:nvSpPr>
          <p:spPr bwMode="auto">
            <a:xfrm>
              <a:off x="1111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07" name="Rectangle 4199"/>
            <p:cNvSpPr>
              <a:spLocks noChangeArrowheads="1"/>
            </p:cNvSpPr>
            <p:nvPr/>
          </p:nvSpPr>
          <p:spPr bwMode="auto">
            <a:xfrm>
              <a:off x="1157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08" name="Rectangle 4200"/>
            <p:cNvSpPr>
              <a:spLocks noChangeArrowheads="1"/>
            </p:cNvSpPr>
            <p:nvPr/>
          </p:nvSpPr>
          <p:spPr bwMode="auto">
            <a:xfrm>
              <a:off x="1202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09" name="Rectangle 4201"/>
            <p:cNvSpPr>
              <a:spLocks noChangeArrowheads="1"/>
            </p:cNvSpPr>
            <p:nvPr/>
          </p:nvSpPr>
          <p:spPr bwMode="auto">
            <a:xfrm>
              <a:off x="1247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10" name="Rectangle 4202"/>
            <p:cNvSpPr>
              <a:spLocks noChangeArrowheads="1"/>
            </p:cNvSpPr>
            <p:nvPr/>
          </p:nvSpPr>
          <p:spPr bwMode="auto">
            <a:xfrm>
              <a:off x="1293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11" name="Rectangle 4203"/>
            <p:cNvSpPr>
              <a:spLocks noChangeArrowheads="1"/>
            </p:cNvSpPr>
            <p:nvPr/>
          </p:nvSpPr>
          <p:spPr bwMode="auto">
            <a:xfrm>
              <a:off x="1338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12" name="Rectangle 4204"/>
            <p:cNvSpPr>
              <a:spLocks noChangeArrowheads="1"/>
            </p:cNvSpPr>
            <p:nvPr/>
          </p:nvSpPr>
          <p:spPr bwMode="auto">
            <a:xfrm>
              <a:off x="1384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13" name="Rectangle 4205"/>
            <p:cNvSpPr>
              <a:spLocks noChangeArrowheads="1"/>
            </p:cNvSpPr>
            <p:nvPr/>
          </p:nvSpPr>
          <p:spPr bwMode="auto">
            <a:xfrm>
              <a:off x="1429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14" name="Rectangle 4206"/>
            <p:cNvSpPr>
              <a:spLocks noChangeArrowheads="1"/>
            </p:cNvSpPr>
            <p:nvPr/>
          </p:nvSpPr>
          <p:spPr bwMode="auto">
            <a:xfrm>
              <a:off x="1474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15" name="Rectangle 4207"/>
            <p:cNvSpPr>
              <a:spLocks noChangeArrowheads="1"/>
            </p:cNvSpPr>
            <p:nvPr/>
          </p:nvSpPr>
          <p:spPr bwMode="auto">
            <a:xfrm>
              <a:off x="1520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16" name="Rectangle 4208"/>
            <p:cNvSpPr>
              <a:spLocks noChangeArrowheads="1"/>
            </p:cNvSpPr>
            <p:nvPr/>
          </p:nvSpPr>
          <p:spPr bwMode="auto">
            <a:xfrm>
              <a:off x="1565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17" name="Rectangle 4209"/>
            <p:cNvSpPr>
              <a:spLocks noChangeArrowheads="1"/>
            </p:cNvSpPr>
            <p:nvPr/>
          </p:nvSpPr>
          <p:spPr bwMode="auto">
            <a:xfrm>
              <a:off x="1611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18" name="Rectangle 4210"/>
            <p:cNvSpPr>
              <a:spLocks noChangeArrowheads="1"/>
            </p:cNvSpPr>
            <p:nvPr/>
          </p:nvSpPr>
          <p:spPr bwMode="auto">
            <a:xfrm>
              <a:off x="1656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19" name="Rectangle 4211"/>
            <p:cNvSpPr>
              <a:spLocks noChangeArrowheads="1"/>
            </p:cNvSpPr>
            <p:nvPr/>
          </p:nvSpPr>
          <p:spPr bwMode="auto">
            <a:xfrm>
              <a:off x="1701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20" name="Rectangle 4212"/>
            <p:cNvSpPr>
              <a:spLocks noChangeArrowheads="1"/>
            </p:cNvSpPr>
            <p:nvPr/>
          </p:nvSpPr>
          <p:spPr bwMode="auto">
            <a:xfrm>
              <a:off x="1747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21" name="Rectangle 4213"/>
            <p:cNvSpPr>
              <a:spLocks noChangeArrowheads="1"/>
            </p:cNvSpPr>
            <p:nvPr/>
          </p:nvSpPr>
          <p:spPr bwMode="auto">
            <a:xfrm>
              <a:off x="1792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22" name="Rectangle 4214"/>
            <p:cNvSpPr>
              <a:spLocks noChangeArrowheads="1"/>
            </p:cNvSpPr>
            <p:nvPr/>
          </p:nvSpPr>
          <p:spPr bwMode="auto">
            <a:xfrm>
              <a:off x="1838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23" name="Rectangle 4215"/>
            <p:cNvSpPr>
              <a:spLocks noChangeArrowheads="1"/>
            </p:cNvSpPr>
            <p:nvPr/>
          </p:nvSpPr>
          <p:spPr bwMode="auto">
            <a:xfrm>
              <a:off x="1883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24" name="Rectangle 4216"/>
            <p:cNvSpPr>
              <a:spLocks noChangeArrowheads="1"/>
            </p:cNvSpPr>
            <p:nvPr/>
          </p:nvSpPr>
          <p:spPr bwMode="auto">
            <a:xfrm>
              <a:off x="1928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25" name="Rectangle 4217"/>
            <p:cNvSpPr>
              <a:spLocks noChangeArrowheads="1"/>
            </p:cNvSpPr>
            <p:nvPr/>
          </p:nvSpPr>
          <p:spPr bwMode="auto">
            <a:xfrm>
              <a:off x="1974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26" name="Rectangle 4218"/>
            <p:cNvSpPr>
              <a:spLocks noChangeArrowheads="1"/>
            </p:cNvSpPr>
            <p:nvPr/>
          </p:nvSpPr>
          <p:spPr bwMode="auto">
            <a:xfrm>
              <a:off x="2018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27" name="Rectangle 4219"/>
            <p:cNvSpPr>
              <a:spLocks noChangeArrowheads="1"/>
            </p:cNvSpPr>
            <p:nvPr/>
          </p:nvSpPr>
          <p:spPr bwMode="auto">
            <a:xfrm>
              <a:off x="2064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28" name="Rectangle 4220"/>
            <p:cNvSpPr>
              <a:spLocks noChangeArrowheads="1"/>
            </p:cNvSpPr>
            <p:nvPr/>
          </p:nvSpPr>
          <p:spPr bwMode="auto">
            <a:xfrm>
              <a:off x="2109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29" name="Rectangle 4221"/>
            <p:cNvSpPr>
              <a:spLocks noChangeArrowheads="1"/>
            </p:cNvSpPr>
            <p:nvPr/>
          </p:nvSpPr>
          <p:spPr bwMode="auto">
            <a:xfrm>
              <a:off x="930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30" name="Rectangle 4222"/>
            <p:cNvSpPr>
              <a:spLocks noChangeArrowheads="1"/>
            </p:cNvSpPr>
            <p:nvPr/>
          </p:nvSpPr>
          <p:spPr bwMode="auto">
            <a:xfrm>
              <a:off x="975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31" name="Rectangle 4223"/>
            <p:cNvSpPr>
              <a:spLocks noChangeArrowheads="1"/>
            </p:cNvSpPr>
            <p:nvPr/>
          </p:nvSpPr>
          <p:spPr bwMode="auto">
            <a:xfrm>
              <a:off x="1020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32" name="Rectangle 4224"/>
            <p:cNvSpPr>
              <a:spLocks noChangeArrowheads="1"/>
            </p:cNvSpPr>
            <p:nvPr/>
          </p:nvSpPr>
          <p:spPr bwMode="auto">
            <a:xfrm>
              <a:off x="1066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33" name="Rectangle 4225"/>
            <p:cNvSpPr>
              <a:spLocks noChangeArrowheads="1"/>
            </p:cNvSpPr>
            <p:nvPr/>
          </p:nvSpPr>
          <p:spPr bwMode="auto">
            <a:xfrm>
              <a:off x="1111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34" name="Rectangle 4226"/>
            <p:cNvSpPr>
              <a:spLocks noChangeArrowheads="1"/>
            </p:cNvSpPr>
            <p:nvPr/>
          </p:nvSpPr>
          <p:spPr bwMode="auto">
            <a:xfrm>
              <a:off x="1157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35" name="Rectangle 4227"/>
            <p:cNvSpPr>
              <a:spLocks noChangeArrowheads="1"/>
            </p:cNvSpPr>
            <p:nvPr/>
          </p:nvSpPr>
          <p:spPr bwMode="auto">
            <a:xfrm>
              <a:off x="1202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36" name="Rectangle 4228"/>
            <p:cNvSpPr>
              <a:spLocks noChangeArrowheads="1"/>
            </p:cNvSpPr>
            <p:nvPr/>
          </p:nvSpPr>
          <p:spPr bwMode="auto">
            <a:xfrm>
              <a:off x="1247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37" name="Rectangle 4229"/>
            <p:cNvSpPr>
              <a:spLocks noChangeArrowheads="1"/>
            </p:cNvSpPr>
            <p:nvPr/>
          </p:nvSpPr>
          <p:spPr bwMode="auto">
            <a:xfrm>
              <a:off x="1293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38" name="Rectangle 4230"/>
            <p:cNvSpPr>
              <a:spLocks noChangeArrowheads="1"/>
            </p:cNvSpPr>
            <p:nvPr/>
          </p:nvSpPr>
          <p:spPr bwMode="auto">
            <a:xfrm>
              <a:off x="1338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39" name="Rectangle 4231"/>
            <p:cNvSpPr>
              <a:spLocks noChangeArrowheads="1"/>
            </p:cNvSpPr>
            <p:nvPr/>
          </p:nvSpPr>
          <p:spPr bwMode="auto">
            <a:xfrm>
              <a:off x="1384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40" name="Rectangle 4232"/>
            <p:cNvSpPr>
              <a:spLocks noChangeArrowheads="1"/>
            </p:cNvSpPr>
            <p:nvPr/>
          </p:nvSpPr>
          <p:spPr bwMode="auto">
            <a:xfrm>
              <a:off x="1429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41" name="Rectangle 4233"/>
            <p:cNvSpPr>
              <a:spLocks noChangeArrowheads="1"/>
            </p:cNvSpPr>
            <p:nvPr/>
          </p:nvSpPr>
          <p:spPr bwMode="auto">
            <a:xfrm>
              <a:off x="1474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42" name="Rectangle 4234"/>
            <p:cNvSpPr>
              <a:spLocks noChangeArrowheads="1"/>
            </p:cNvSpPr>
            <p:nvPr/>
          </p:nvSpPr>
          <p:spPr bwMode="auto">
            <a:xfrm>
              <a:off x="1520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43" name="Rectangle 4235"/>
            <p:cNvSpPr>
              <a:spLocks noChangeArrowheads="1"/>
            </p:cNvSpPr>
            <p:nvPr/>
          </p:nvSpPr>
          <p:spPr bwMode="auto">
            <a:xfrm>
              <a:off x="1565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44" name="Rectangle 4236"/>
            <p:cNvSpPr>
              <a:spLocks noChangeArrowheads="1"/>
            </p:cNvSpPr>
            <p:nvPr/>
          </p:nvSpPr>
          <p:spPr bwMode="auto">
            <a:xfrm>
              <a:off x="1611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45" name="Rectangle 4237"/>
            <p:cNvSpPr>
              <a:spLocks noChangeArrowheads="1"/>
            </p:cNvSpPr>
            <p:nvPr/>
          </p:nvSpPr>
          <p:spPr bwMode="auto">
            <a:xfrm>
              <a:off x="1656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46" name="Rectangle 4238"/>
            <p:cNvSpPr>
              <a:spLocks noChangeArrowheads="1"/>
            </p:cNvSpPr>
            <p:nvPr/>
          </p:nvSpPr>
          <p:spPr bwMode="auto">
            <a:xfrm>
              <a:off x="1701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47" name="Rectangle 4239"/>
            <p:cNvSpPr>
              <a:spLocks noChangeArrowheads="1"/>
            </p:cNvSpPr>
            <p:nvPr/>
          </p:nvSpPr>
          <p:spPr bwMode="auto">
            <a:xfrm>
              <a:off x="1747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48" name="Rectangle 4240"/>
            <p:cNvSpPr>
              <a:spLocks noChangeArrowheads="1"/>
            </p:cNvSpPr>
            <p:nvPr/>
          </p:nvSpPr>
          <p:spPr bwMode="auto">
            <a:xfrm>
              <a:off x="1792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49" name="Rectangle 4241"/>
            <p:cNvSpPr>
              <a:spLocks noChangeArrowheads="1"/>
            </p:cNvSpPr>
            <p:nvPr/>
          </p:nvSpPr>
          <p:spPr bwMode="auto">
            <a:xfrm>
              <a:off x="1838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50" name="Rectangle 4242"/>
            <p:cNvSpPr>
              <a:spLocks noChangeArrowheads="1"/>
            </p:cNvSpPr>
            <p:nvPr/>
          </p:nvSpPr>
          <p:spPr bwMode="auto">
            <a:xfrm>
              <a:off x="1883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51" name="Rectangle 4243"/>
            <p:cNvSpPr>
              <a:spLocks noChangeArrowheads="1"/>
            </p:cNvSpPr>
            <p:nvPr/>
          </p:nvSpPr>
          <p:spPr bwMode="auto">
            <a:xfrm>
              <a:off x="1928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52" name="Rectangle 4244"/>
            <p:cNvSpPr>
              <a:spLocks noChangeArrowheads="1"/>
            </p:cNvSpPr>
            <p:nvPr/>
          </p:nvSpPr>
          <p:spPr bwMode="auto">
            <a:xfrm>
              <a:off x="1974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53" name="Rectangle 4245"/>
            <p:cNvSpPr>
              <a:spLocks noChangeArrowheads="1"/>
            </p:cNvSpPr>
            <p:nvPr/>
          </p:nvSpPr>
          <p:spPr bwMode="auto">
            <a:xfrm>
              <a:off x="2018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54" name="Rectangle 4246"/>
            <p:cNvSpPr>
              <a:spLocks noChangeArrowheads="1"/>
            </p:cNvSpPr>
            <p:nvPr/>
          </p:nvSpPr>
          <p:spPr bwMode="auto">
            <a:xfrm>
              <a:off x="2064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55" name="Rectangle 4247"/>
            <p:cNvSpPr>
              <a:spLocks noChangeArrowheads="1"/>
            </p:cNvSpPr>
            <p:nvPr/>
          </p:nvSpPr>
          <p:spPr bwMode="auto">
            <a:xfrm>
              <a:off x="2109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56" name="Rectangle 4248"/>
            <p:cNvSpPr>
              <a:spLocks noChangeArrowheads="1"/>
            </p:cNvSpPr>
            <p:nvPr/>
          </p:nvSpPr>
          <p:spPr bwMode="auto">
            <a:xfrm>
              <a:off x="930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57" name="Rectangle 4249"/>
            <p:cNvSpPr>
              <a:spLocks noChangeArrowheads="1"/>
            </p:cNvSpPr>
            <p:nvPr/>
          </p:nvSpPr>
          <p:spPr bwMode="auto">
            <a:xfrm>
              <a:off x="975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58" name="Rectangle 4250"/>
            <p:cNvSpPr>
              <a:spLocks noChangeArrowheads="1"/>
            </p:cNvSpPr>
            <p:nvPr/>
          </p:nvSpPr>
          <p:spPr bwMode="auto">
            <a:xfrm>
              <a:off x="1020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59" name="Rectangle 4251"/>
            <p:cNvSpPr>
              <a:spLocks noChangeArrowheads="1"/>
            </p:cNvSpPr>
            <p:nvPr/>
          </p:nvSpPr>
          <p:spPr bwMode="auto">
            <a:xfrm>
              <a:off x="1066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60" name="Rectangle 4252"/>
            <p:cNvSpPr>
              <a:spLocks noChangeArrowheads="1"/>
            </p:cNvSpPr>
            <p:nvPr/>
          </p:nvSpPr>
          <p:spPr bwMode="auto">
            <a:xfrm>
              <a:off x="1111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61" name="Rectangle 4253"/>
            <p:cNvSpPr>
              <a:spLocks noChangeArrowheads="1"/>
            </p:cNvSpPr>
            <p:nvPr/>
          </p:nvSpPr>
          <p:spPr bwMode="auto">
            <a:xfrm>
              <a:off x="1157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62" name="Rectangle 4254"/>
            <p:cNvSpPr>
              <a:spLocks noChangeArrowheads="1"/>
            </p:cNvSpPr>
            <p:nvPr/>
          </p:nvSpPr>
          <p:spPr bwMode="auto">
            <a:xfrm>
              <a:off x="1202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63" name="Rectangle 4255"/>
            <p:cNvSpPr>
              <a:spLocks noChangeArrowheads="1"/>
            </p:cNvSpPr>
            <p:nvPr/>
          </p:nvSpPr>
          <p:spPr bwMode="auto">
            <a:xfrm>
              <a:off x="1247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64" name="Rectangle 4256"/>
            <p:cNvSpPr>
              <a:spLocks noChangeArrowheads="1"/>
            </p:cNvSpPr>
            <p:nvPr/>
          </p:nvSpPr>
          <p:spPr bwMode="auto">
            <a:xfrm>
              <a:off x="1293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65" name="Rectangle 4257"/>
            <p:cNvSpPr>
              <a:spLocks noChangeArrowheads="1"/>
            </p:cNvSpPr>
            <p:nvPr/>
          </p:nvSpPr>
          <p:spPr bwMode="auto">
            <a:xfrm>
              <a:off x="1338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66" name="Rectangle 4258"/>
            <p:cNvSpPr>
              <a:spLocks noChangeArrowheads="1"/>
            </p:cNvSpPr>
            <p:nvPr/>
          </p:nvSpPr>
          <p:spPr bwMode="auto">
            <a:xfrm>
              <a:off x="1384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67" name="Rectangle 4259"/>
            <p:cNvSpPr>
              <a:spLocks noChangeArrowheads="1"/>
            </p:cNvSpPr>
            <p:nvPr/>
          </p:nvSpPr>
          <p:spPr bwMode="auto">
            <a:xfrm>
              <a:off x="1429" y="338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68" name="Rectangle 4260"/>
            <p:cNvSpPr>
              <a:spLocks noChangeArrowheads="1"/>
            </p:cNvSpPr>
            <p:nvPr/>
          </p:nvSpPr>
          <p:spPr bwMode="auto">
            <a:xfrm>
              <a:off x="1474" y="338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69" name="Rectangle 4261"/>
            <p:cNvSpPr>
              <a:spLocks noChangeArrowheads="1"/>
            </p:cNvSpPr>
            <p:nvPr/>
          </p:nvSpPr>
          <p:spPr bwMode="auto">
            <a:xfrm>
              <a:off x="1520" y="338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70" name="Rectangle 4262"/>
            <p:cNvSpPr>
              <a:spLocks noChangeArrowheads="1"/>
            </p:cNvSpPr>
            <p:nvPr/>
          </p:nvSpPr>
          <p:spPr bwMode="auto">
            <a:xfrm>
              <a:off x="1565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71" name="Rectangle 4263"/>
            <p:cNvSpPr>
              <a:spLocks noChangeArrowheads="1"/>
            </p:cNvSpPr>
            <p:nvPr/>
          </p:nvSpPr>
          <p:spPr bwMode="auto">
            <a:xfrm>
              <a:off x="1611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72" name="Rectangle 4264"/>
            <p:cNvSpPr>
              <a:spLocks noChangeArrowheads="1"/>
            </p:cNvSpPr>
            <p:nvPr/>
          </p:nvSpPr>
          <p:spPr bwMode="auto">
            <a:xfrm>
              <a:off x="1656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73" name="Rectangle 4265"/>
            <p:cNvSpPr>
              <a:spLocks noChangeArrowheads="1"/>
            </p:cNvSpPr>
            <p:nvPr/>
          </p:nvSpPr>
          <p:spPr bwMode="auto">
            <a:xfrm>
              <a:off x="1701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74" name="Rectangle 4266"/>
            <p:cNvSpPr>
              <a:spLocks noChangeArrowheads="1"/>
            </p:cNvSpPr>
            <p:nvPr/>
          </p:nvSpPr>
          <p:spPr bwMode="auto">
            <a:xfrm>
              <a:off x="1747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75" name="Rectangle 4267"/>
            <p:cNvSpPr>
              <a:spLocks noChangeArrowheads="1"/>
            </p:cNvSpPr>
            <p:nvPr/>
          </p:nvSpPr>
          <p:spPr bwMode="auto">
            <a:xfrm>
              <a:off x="1792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76" name="Rectangle 4268"/>
            <p:cNvSpPr>
              <a:spLocks noChangeArrowheads="1"/>
            </p:cNvSpPr>
            <p:nvPr/>
          </p:nvSpPr>
          <p:spPr bwMode="auto">
            <a:xfrm>
              <a:off x="1838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77" name="Rectangle 4269"/>
            <p:cNvSpPr>
              <a:spLocks noChangeArrowheads="1"/>
            </p:cNvSpPr>
            <p:nvPr/>
          </p:nvSpPr>
          <p:spPr bwMode="auto">
            <a:xfrm>
              <a:off x="1883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78" name="Rectangle 4270"/>
            <p:cNvSpPr>
              <a:spLocks noChangeArrowheads="1"/>
            </p:cNvSpPr>
            <p:nvPr/>
          </p:nvSpPr>
          <p:spPr bwMode="auto">
            <a:xfrm>
              <a:off x="1928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79" name="Rectangle 4271"/>
            <p:cNvSpPr>
              <a:spLocks noChangeArrowheads="1"/>
            </p:cNvSpPr>
            <p:nvPr/>
          </p:nvSpPr>
          <p:spPr bwMode="auto">
            <a:xfrm>
              <a:off x="1974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80" name="Rectangle 4272"/>
            <p:cNvSpPr>
              <a:spLocks noChangeArrowheads="1"/>
            </p:cNvSpPr>
            <p:nvPr/>
          </p:nvSpPr>
          <p:spPr bwMode="auto">
            <a:xfrm>
              <a:off x="2018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81" name="Rectangle 4273"/>
            <p:cNvSpPr>
              <a:spLocks noChangeArrowheads="1"/>
            </p:cNvSpPr>
            <p:nvPr/>
          </p:nvSpPr>
          <p:spPr bwMode="auto">
            <a:xfrm>
              <a:off x="2064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82" name="Rectangle 4274"/>
            <p:cNvSpPr>
              <a:spLocks noChangeArrowheads="1"/>
            </p:cNvSpPr>
            <p:nvPr/>
          </p:nvSpPr>
          <p:spPr bwMode="auto">
            <a:xfrm>
              <a:off x="2109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83" name="Rectangle 4275"/>
            <p:cNvSpPr>
              <a:spLocks noChangeArrowheads="1"/>
            </p:cNvSpPr>
            <p:nvPr/>
          </p:nvSpPr>
          <p:spPr bwMode="auto">
            <a:xfrm>
              <a:off x="930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84" name="Rectangle 4276"/>
            <p:cNvSpPr>
              <a:spLocks noChangeArrowheads="1"/>
            </p:cNvSpPr>
            <p:nvPr/>
          </p:nvSpPr>
          <p:spPr bwMode="auto">
            <a:xfrm>
              <a:off x="975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85" name="Rectangle 4277"/>
            <p:cNvSpPr>
              <a:spLocks noChangeArrowheads="1"/>
            </p:cNvSpPr>
            <p:nvPr/>
          </p:nvSpPr>
          <p:spPr bwMode="auto">
            <a:xfrm>
              <a:off x="1020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86" name="Rectangle 4278"/>
            <p:cNvSpPr>
              <a:spLocks noChangeArrowheads="1"/>
            </p:cNvSpPr>
            <p:nvPr/>
          </p:nvSpPr>
          <p:spPr bwMode="auto">
            <a:xfrm>
              <a:off x="1066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87" name="Rectangle 4279"/>
            <p:cNvSpPr>
              <a:spLocks noChangeArrowheads="1"/>
            </p:cNvSpPr>
            <p:nvPr/>
          </p:nvSpPr>
          <p:spPr bwMode="auto">
            <a:xfrm>
              <a:off x="1111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88" name="Rectangle 4280"/>
            <p:cNvSpPr>
              <a:spLocks noChangeArrowheads="1"/>
            </p:cNvSpPr>
            <p:nvPr/>
          </p:nvSpPr>
          <p:spPr bwMode="auto">
            <a:xfrm>
              <a:off x="1157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89" name="Rectangle 4281"/>
            <p:cNvSpPr>
              <a:spLocks noChangeArrowheads="1"/>
            </p:cNvSpPr>
            <p:nvPr/>
          </p:nvSpPr>
          <p:spPr bwMode="auto">
            <a:xfrm>
              <a:off x="1202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90" name="Rectangle 4282"/>
            <p:cNvSpPr>
              <a:spLocks noChangeArrowheads="1"/>
            </p:cNvSpPr>
            <p:nvPr/>
          </p:nvSpPr>
          <p:spPr bwMode="auto">
            <a:xfrm>
              <a:off x="1247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91" name="Rectangle 4283"/>
            <p:cNvSpPr>
              <a:spLocks noChangeArrowheads="1"/>
            </p:cNvSpPr>
            <p:nvPr/>
          </p:nvSpPr>
          <p:spPr bwMode="auto">
            <a:xfrm>
              <a:off x="1293" y="333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92" name="Rectangle 4284"/>
            <p:cNvSpPr>
              <a:spLocks noChangeArrowheads="1"/>
            </p:cNvSpPr>
            <p:nvPr/>
          </p:nvSpPr>
          <p:spPr bwMode="auto">
            <a:xfrm>
              <a:off x="1338" y="333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93" name="Rectangle 4285"/>
            <p:cNvSpPr>
              <a:spLocks noChangeArrowheads="1"/>
            </p:cNvSpPr>
            <p:nvPr/>
          </p:nvSpPr>
          <p:spPr bwMode="auto">
            <a:xfrm>
              <a:off x="1384" y="333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94" name="Rectangle 4286"/>
            <p:cNvSpPr>
              <a:spLocks noChangeArrowheads="1"/>
            </p:cNvSpPr>
            <p:nvPr/>
          </p:nvSpPr>
          <p:spPr bwMode="auto">
            <a:xfrm>
              <a:off x="1429" y="333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95" name="Rectangle 4287"/>
            <p:cNvSpPr>
              <a:spLocks noChangeArrowheads="1"/>
            </p:cNvSpPr>
            <p:nvPr/>
          </p:nvSpPr>
          <p:spPr bwMode="auto">
            <a:xfrm>
              <a:off x="1474" y="333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96" name="Rectangle 4288"/>
            <p:cNvSpPr>
              <a:spLocks noChangeArrowheads="1"/>
            </p:cNvSpPr>
            <p:nvPr/>
          </p:nvSpPr>
          <p:spPr bwMode="auto">
            <a:xfrm>
              <a:off x="1520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97" name="Rectangle 4289"/>
            <p:cNvSpPr>
              <a:spLocks noChangeArrowheads="1"/>
            </p:cNvSpPr>
            <p:nvPr/>
          </p:nvSpPr>
          <p:spPr bwMode="auto">
            <a:xfrm>
              <a:off x="1565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98" name="Rectangle 4290"/>
            <p:cNvSpPr>
              <a:spLocks noChangeArrowheads="1"/>
            </p:cNvSpPr>
            <p:nvPr/>
          </p:nvSpPr>
          <p:spPr bwMode="auto">
            <a:xfrm>
              <a:off x="1611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899" name="Rectangle 4291"/>
            <p:cNvSpPr>
              <a:spLocks noChangeArrowheads="1"/>
            </p:cNvSpPr>
            <p:nvPr/>
          </p:nvSpPr>
          <p:spPr bwMode="auto">
            <a:xfrm>
              <a:off x="1656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00" name="Rectangle 4292"/>
            <p:cNvSpPr>
              <a:spLocks noChangeArrowheads="1"/>
            </p:cNvSpPr>
            <p:nvPr/>
          </p:nvSpPr>
          <p:spPr bwMode="auto">
            <a:xfrm>
              <a:off x="1701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01" name="Rectangle 4293"/>
            <p:cNvSpPr>
              <a:spLocks noChangeArrowheads="1"/>
            </p:cNvSpPr>
            <p:nvPr/>
          </p:nvSpPr>
          <p:spPr bwMode="auto">
            <a:xfrm>
              <a:off x="1747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02" name="Rectangle 4294"/>
            <p:cNvSpPr>
              <a:spLocks noChangeArrowheads="1"/>
            </p:cNvSpPr>
            <p:nvPr/>
          </p:nvSpPr>
          <p:spPr bwMode="auto">
            <a:xfrm>
              <a:off x="1792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03" name="Rectangle 4295"/>
            <p:cNvSpPr>
              <a:spLocks noChangeArrowheads="1"/>
            </p:cNvSpPr>
            <p:nvPr/>
          </p:nvSpPr>
          <p:spPr bwMode="auto">
            <a:xfrm>
              <a:off x="1838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04" name="Rectangle 4296"/>
            <p:cNvSpPr>
              <a:spLocks noChangeArrowheads="1"/>
            </p:cNvSpPr>
            <p:nvPr/>
          </p:nvSpPr>
          <p:spPr bwMode="auto">
            <a:xfrm>
              <a:off x="1883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05" name="Rectangle 4297"/>
            <p:cNvSpPr>
              <a:spLocks noChangeArrowheads="1"/>
            </p:cNvSpPr>
            <p:nvPr/>
          </p:nvSpPr>
          <p:spPr bwMode="auto">
            <a:xfrm>
              <a:off x="1928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06" name="Rectangle 4298"/>
            <p:cNvSpPr>
              <a:spLocks noChangeArrowheads="1"/>
            </p:cNvSpPr>
            <p:nvPr/>
          </p:nvSpPr>
          <p:spPr bwMode="auto">
            <a:xfrm>
              <a:off x="1974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07" name="Rectangle 4299"/>
            <p:cNvSpPr>
              <a:spLocks noChangeArrowheads="1"/>
            </p:cNvSpPr>
            <p:nvPr/>
          </p:nvSpPr>
          <p:spPr bwMode="auto">
            <a:xfrm>
              <a:off x="2019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08" name="Rectangle 4300"/>
            <p:cNvSpPr>
              <a:spLocks noChangeArrowheads="1"/>
            </p:cNvSpPr>
            <p:nvPr/>
          </p:nvSpPr>
          <p:spPr bwMode="auto">
            <a:xfrm>
              <a:off x="2065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09" name="Rectangle 4301"/>
            <p:cNvSpPr>
              <a:spLocks noChangeArrowheads="1"/>
            </p:cNvSpPr>
            <p:nvPr/>
          </p:nvSpPr>
          <p:spPr bwMode="auto">
            <a:xfrm>
              <a:off x="2110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10" name="Rectangle 4302"/>
            <p:cNvSpPr>
              <a:spLocks noChangeArrowheads="1"/>
            </p:cNvSpPr>
            <p:nvPr/>
          </p:nvSpPr>
          <p:spPr bwMode="auto">
            <a:xfrm>
              <a:off x="930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11" name="Rectangle 4303"/>
            <p:cNvSpPr>
              <a:spLocks noChangeArrowheads="1"/>
            </p:cNvSpPr>
            <p:nvPr/>
          </p:nvSpPr>
          <p:spPr bwMode="auto">
            <a:xfrm>
              <a:off x="975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12" name="Rectangle 4304"/>
            <p:cNvSpPr>
              <a:spLocks noChangeArrowheads="1"/>
            </p:cNvSpPr>
            <p:nvPr/>
          </p:nvSpPr>
          <p:spPr bwMode="auto">
            <a:xfrm>
              <a:off x="1020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13" name="Rectangle 4305"/>
            <p:cNvSpPr>
              <a:spLocks noChangeArrowheads="1"/>
            </p:cNvSpPr>
            <p:nvPr/>
          </p:nvSpPr>
          <p:spPr bwMode="auto">
            <a:xfrm>
              <a:off x="1066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14" name="Rectangle 4306"/>
            <p:cNvSpPr>
              <a:spLocks noChangeArrowheads="1"/>
            </p:cNvSpPr>
            <p:nvPr/>
          </p:nvSpPr>
          <p:spPr bwMode="auto">
            <a:xfrm>
              <a:off x="1111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15" name="Rectangle 4307"/>
            <p:cNvSpPr>
              <a:spLocks noChangeArrowheads="1"/>
            </p:cNvSpPr>
            <p:nvPr/>
          </p:nvSpPr>
          <p:spPr bwMode="auto">
            <a:xfrm>
              <a:off x="1157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16" name="Rectangle 4308"/>
            <p:cNvSpPr>
              <a:spLocks noChangeArrowheads="1"/>
            </p:cNvSpPr>
            <p:nvPr/>
          </p:nvSpPr>
          <p:spPr bwMode="auto">
            <a:xfrm>
              <a:off x="1202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17" name="Rectangle 4309"/>
            <p:cNvSpPr>
              <a:spLocks noChangeArrowheads="1"/>
            </p:cNvSpPr>
            <p:nvPr/>
          </p:nvSpPr>
          <p:spPr bwMode="auto">
            <a:xfrm>
              <a:off x="1247" y="329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18" name="Rectangle 4310"/>
            <p:cNvSpPr>
              <a:spLocks noChangeArrowheads="1"/>
            </p:cNvSpPr>
            <p:nvPr/>
          </p:nvSpPr>
          <p:spPr bwMode="auto">
            <a:xfrm>
              <a:off x="1293" y="329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19" name="Rectangle 4311"/>
            <p:cNvSpPr>
              <a:spLocks noChangeArrowheads="1"/>
            </p:cNvSpPr>
            <p:nvPr/>
          </p:nvSpPr>
          <p:spPr bwMode="auto">
            <a:xfrm>
              <a:off x="1338" y="329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20" name="Rectangle 4312"/>
            <p:cNvSpPr>
              <a:spLocks noChangeArrowheads="1"/>
            </p:cNvSpPr>
            <p:nvPr/>
          </p:nvSpPr>
          <p:spPr bwMode="auto">
            <a:xfrm>
              <a:off x="1384" y="329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21" name="Rectangle 4313"/>
            <p:cNvSpPr>
              <a:spLocks noChangeArrowheads="1"/>
            </p:cNvSpPr>
            <p:nvPr/>
          </p:nvSpPr>
          <p:spPr bwMode="auto">
            <a:xfrm>
              <a:off x="1429" y="329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22" name="Rectangle 4314"/>
            <p:cNvSpPr>
              <a:spLocks noChangeArrowheads="1"/>
            </p:cNvSpPr>
            <p:nvPr/>
          </p:nvSpPr>
          <p:spPr bwMode="auto">
            <a:xfrm>
              <a:off x="1474" y="329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23" name="Rectangle 4315"/>
            <p:cNvSpPr>
              <a:spLocks noChangeArrowheads="1"/>
            </p:cNvSpPr>
            <p:nvPr/>
          </p:nvSpPr>
          <p:spPr bwMode="auto">
            <a:xfrm>
              <a:off x="1520" y="329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24" name="Rectangle 4316"/>
            <p:cNvSpPr>
              <a:spLocks noChangeArrowheads="1"/>
            </p:cNvSpPr>
            <p:nvPr/>
          </p:nvSpPr>
          <p:spPr bwMode="auto">
            <a:xfrm>
              <a:off x="1565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25" name="Rectangle 4317"/>
            <p:cNvSpPr>
              <a:spLocks noChangeArrowheads="1"/>
            </p:cNvSpPr>
            <p:nvPr/>
          </p:nvSpPr>
          <p:spPr bwMode="auto">
            <a:xfrm>
              <a:off x="1611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26" name="Rectangle 4318"/>
            <p:cNvSpPr>
              <a:spLocks noChangeArrowheads="1"/>
            </p:cNvSpPr>
            <p:nvPr/>
          </p:nvSpPr>
          <p:spPr bwMode="auto">
            <a:xfrm>
              <a:off x="1656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27" name="Rectangle 4319"/>
            <p:cNvSpPr>
              <a:spLocks noChangeArrowheads="1"/>
            </p:cNvSpPr>
            <p:nvPr/>
          </p:nvSpPr>
          <p:spPr bwMode="auto">
            <a:xfrm>
              <a:off x="1701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28" name="Rectangle 4320"/>
            <p:cNvSpPr>
              <a:spLocks noChangeArrowheads="1"/>
            </p:cNvSpPr>
            <p:nvPr/>
          </p:nvSpPr>
          <p:spPr bwMode="auto">
            <a:xfrm>
              <a:off x="1747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29" name="Rectangle 4321"/>
            <p:cNvSpPr>
              <a:spLocks noChangeArrowheads="1"/>
            </p:cNvSpPr>
            <p:nvPr/>
          </p:nvSpPr>
          <p:spPr bwMode="auto">
            <a:xfrm>
              <a:off x="1792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30" name="Rectangle 4322"/>
            <p:cNvSpPr>
              <a:spLocks noChangeArrowheads="1"/>
            </p:cNvSpPr>
            <p:nvPr/>
          </p:nvSpPr>
          <p:spPr bwMode="auto">
            <a:xfrm>
              <a:off x="1838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31" name="Rectangle 4323"/>
            <p:cNvSpPr>
              <a:spLocks noChangeArrowheads="1"/>
            </p:cNvSpPr>
            <p:nvPr/>
          </p:nvSpPr>
          <p:spPr bwMode="auto">
            <a:xfrm>
              <a:off x="1883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32" name="Rectangle 4324"/>
            <p:cNvSpPr>
              <a:spLocks noChangeArrowheads="1"/>
            </p:cNvSpPr>
            <p:nvPr/>
          </p:nvSpPr>
          <p:spPr bwMode="auto">
            <a:xfrm>
              <a:off x="1928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33" name="Rectangle 4325"/>
            <p:cNvSpPr>
              <a:spLocks noChangeArrowheads="1"/>
            </p:cNvSpPr>
            <p:nvPr/>
          </p:nvSpPr>
          <p:spPr bwMode="auto">
            <a:xfrm>
              <a:off x="1974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34" name="Rectangle 4326"/>
            <p:cNvSpPr>
              <a:spLocks noChangeArrowheads="1"/>
            </p:cNvSpPr>
            <p:nvPr/>
          </p:nvSpPr>
          <p:spPr bwMode="auto">
            <a:xfrm>
              <a:off x="2019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35" name="Rectangle 4327"/>
            <p:cNvSpPr>
              <a:spLocks noChangeArrowheads="1"/>
            </p:cNvSpPr>
            <p:nvPr/>
          </p:nvSpPr>
          <p:spPr bwMode="auto">
            <a:xfrm>
              <a:off x="2065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36" name="Rectangle 4328"/>
            <p:cNvSpPr>
              <a:spLocks noChangeArrowheads="1"/>
            </p:cNvSpPr>
            <p:nvPr/>
          </p:nvSpPr>
          <p:spPr bwMode="auto">
            <a:xfrm>
              <a:off x="2110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37" name="Rectangle 4329"/>
            <p:cNvSpPr>
              <a:spLocks noChangeArrowheads="1"/>
            </p:cNvSpPr>
            <p:nvPr/>
          </p:nvSpPr>
          <p:spPr bwMode="auto">
            <a:xfrm>
              <a:off x="930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38" name="Rectangle 4330"/>
            <p:cNvSpPr>
              <a:spLocks noChangeArrowheads="1"/>
            </p:cNvSpPr>
            <p:nvPr/>
          </p:nvSpPr>
          <p:spPr bwMode="auto">
            <a:xfrm>
              <a:off x="975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39" name="Rectangle 4331"/>
            <p:cNvSpPr>
              <a:spLocks noChangeArrowheads="1"/>
            </p:cNvSpPr>
            <p:nvPr/>
          </p:nvSpPr>
          <p:spPr bwMode="auto">
            <a:xfrm>
              <a:off x="1020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40" name="Rectangle 4332"/>
            <p:cNvSpPr>
              <a:spLocks noChangeArrowheads="1"/>
            </p:cNvSpPr>
            <p:nvPr/>
          </p:nvSpPr>
          <p:spPr bwMode="auto">
            <a:xfrm>
              <a:off x="1066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41" name="Rectangle 4333"/>
            <p:cNvSpPr>
              <a:spLocks noChangeArrowheads="1"/>
            </p:cNvSpPr>
            <p:nvPr/>
          </p:nvSpPr>
          <p:spPr bwMode="auto">
            <a:xfrm>
              <a:off x="1111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42" name="Rectangle 4334"/>
            <p:cNvSpPr>
              <a:spLocks noChangeArrowheads="1"/>
            </p:cNvSpPr>
            <p:nvPr/>
          </p:nvSpPr>
          <p:spPr bwMode="auto">
            <a:xfrm>
              <a:off x="1157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43" name="Rectangle 4335"/>
            <p:cNvSpPr>
              <a:spLocks noChangeArrowheads="1"/>
            </p:cNvSpPr>
            <p:nvPr/>
          </p:nvSpPr>
          <p:spPr bwMode="auto">
            <a:xfrm>
              <a:off x="1202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44" name="Rectangle 4336"/>
            <p:cNvSpPr>
              <a:spLocks noChangeArrowheads="1"/>
            </p:cNvSpPr>
            <p:nvPr/>
          </p:nvSpPr>
          <p:spPr bwMode="auto">
            <a:xfrm>
              <a:off x="1247" y="32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45" name="Rectangle 4337"/>
            <p:cNvSpPr>
              <a:spLocks noChangeArrowheads="1"/>
            </p:cNvSpPr>
            <p:nvPr/>
          </p:nvSpPr>
          <p:spPr bwMode="auto">
            <a:xfrm>
              <a:off x="1293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46" name="Rectangle 4338"/>
            <p:cNvSpPr>
              <a:spLocks noChangeArrowheads="1"/>
            </p:cNvSpPr>
            <p:nvPr/>
          </p:nvSpPr>
          <p:spPr bwMode="auto">
            <a:xfrm>
              <a:off x="1338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47" name="Rectangle 4339"/>
            <p:cNvSpPr>
              <a:spLocks noChangeArrowheads="1"/>
            </p:cNvSpPr>
            <p:nvPr/>
          </p:nvSpPr>
          <p:spPr bwMode="auto">
            <a:xfrm>
              <a:off x="1384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48" name="Rectangle 4340"/>
            <p:cNvSpPr>
              <a:spLocks noChangeArrowheads="1"/>
            </p:cNvSpPr>
            <p:nvPr/>
          </p:nvSpPr>
          <p:spPr bwMode="auto">
            <a:xfrm>
              <a:off x="1429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49" name="Rectangle 4341"/>
            <p:cNvSpPr>
              <a:spLocks noChangeArrowheads="1"/>
            </p:cNvSpPr>
            <p:nvPr/>
          </p:nvSpPr>
          <p:spPr bwMode="auto">
            <a:xfrm>
              <a:off x="1474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50" name="Rectangle 4342"/>
            <p:cNvSpPr>
              <a:spLocks noChangeArrowheads="1"/>
            </p:cNvSpPr>
            <p:nvPr/>
          </p:nvSpPr>
          <p:spPr bwMode="auto">
            <a:xfrm>
              <a:off x="1520" y="32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51" name="Rectangle 4343"/>
            <p:cNvSpPr>
              <a:spLocks noChangeArrowheads="1"/>
            </p:cNvSpPr>
            <p:nvPr/>
          </p:nvSpPr>
          <p:spPr bwMode="auto">
            <a:xfrm>
              <a:off x="1565" y="32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52" name="Rectangle 4344"/>
            <p:cNvSpPr>
              <a:spLocks noChangeArrowheads="1"/>
            </p:cNvSpPr>
            <p:nvPr/>
          </p:nvSpPr>
          <p:spPr bwMode="auto">
            <a:xfrm>
              <a:off x="1611" y="32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53" name="Rectangle 4345"/>
            <p:cNvSpPr>
              <a:spLocks noChangeArrowheads="1"/>
            </p:cNvSpPr>
            <p:nvPr/>
          </p:nvSpPr>
          <p:spPr bwMode="auto">
            <a:xfrm>
              <a:off x="1656" y="32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54" name="Rectangle 4346"/>
            <p:cNvSpPr>
              <a:spLocks noChangeArrowheads="1"/>
            </p:cNvSpPr>
            <p:nvPr/>
          </p:nvSpPr>
          <p:spPr bwMode="auto">
            <a:xfrm>
              <a:off x="1701" y="32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55" name="Rectangle 4347"/>
            <p:cNvSpPr>
              <a:spLocks noChangeArrowheads="1"/>
            </p:cNvSpPr>
            <p:nvPr/>
          </p:nvSpPr>
          <p:spPr bwMode="auto">
            <a:xfrm>
              <a:off x="1747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56" name="Rectangle 4348"/>
            <p:cNvSpPr>
              <a:spLocks noChangeArrowheads="1"/>
            </p:cNvSpPr>
            <p:nvPr/>
          </p:nvSpPr>
          <p:spPr bwMode="auto">
            <a:xfrm>
              <a:off x="1792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57" name="Rectangle 4349"/>
            <p:cNvSpPr>
              <a:spLocks noChangeArrowheads="1"/>
            </p:cNvSpPr>
            <p:nvPr/>
          </p:nvSpPr>
          <p:spPr bwMode="auto">
            <a:xfrm>
              <a:off x="1838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58" name="Rectangle 4350"/>
            <p:cNvSpPr>
              <a:spLocks noChangeArrowheads="1"/>
            </p:cNvSpPr>
            <p:nvPr/>
          </p:nvSpPr>
          <p:spPr bwMode="auto">
            <a:xfrm>
              <a:off x="1883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59" name="Rectangle 4351"/>
            <p:cNvSpPr>
              <a:spLocks noChangeArrowheads="1"/>
            </p:cNvSpPr>
            <p:nvPr/>
          </p:nvSpPr>
          <p:spPr bwMode="auto">
            <a:xfrm>
              <a:off x="1928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60" name="Rectangle 4352"/>
            <p:cNvSpPr>
              <a:spLocks noChangeArrowheads="1"/>
            </p:cNvSpPr>
            <p:nvPr/>
          </p:nvSpPr>
          <p:spPr bwMode="auto">
            <a:xfrm>
              <a:off x="1974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61" name="Rectangle 4353"/>
            <p:cNvSpPr>
              <a:spLocks noChangeArrowheads="1"/>
            </p:cNvSpPr>
            <p:nvPr/>
          </p:nvSpPr>
          <p:spPr bwMode="auto">
            <a:xfrm>
              <a:off x="2019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62" name="Rectangle 4354"/>
            <p:cNvSpPr>
              <a:spLocks noChangeArrowheads="1"/>
            </p:cNvSpPr>
            <p:nvPr/>
          </p:nvSpPr>
          <p:spPr bwMode="auto">
            <a:xfrm>
              <a:off x="2065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63" name="Rectangle 4355"/>
            <p:cNvSpPr>
              <a:spLocks noChangeArrowheads="1"/>
            </p:cNvSpPr>
            <p:nvPr/>
          </p:nvSpPr>
          <p:spPr bwMode="auto">
            <a:xfrm>
              <a:off x="2110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64" name="Rectangle 4356"/>
            <p:cNvSpPr>
              <a:spLocks noChangeArrowheads="1"/>
            </p:cNvSpPr>
            <p:nvPr/>
          </p:nvSpPr>
          <p:spPr bwMode="auto">
            <a:xfrm>
              <a:off x="930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65" name="Rectangle 4357"/>
            <p:cNvSpPr>
              <a:spLocks noChangeArrowheads="1"/>
            </p:cNvSpPr>
            <p:nvPr/>
          </p:nvSpPr>
          <p:spPr bwMode="auto">
            <a:xfrm>
              <a:off x="975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66" name="Rectangle 4358"/>
            <p:cNvSpPr>
              <a:spLocks noChangeArrowheads="1"/>
            </p:cNvSpPr>
            <p:nvPr/>
          </p:nvSpPr>
          <p:spPr bwMode="auto">
            <a:xfrm>
              <a:off x="1020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67" name="Rectangle 4359"/>
            <p:cNvSpPr>
              <a:spLocks noChangeArrowheads="1"/>
            </p:cNvSpPr>
            <p:nvPr/>
          </p:nvSpPr>
          <p:spPr bwMode="auto">
            <a:xfrm>
              <a:off x="1066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68" name="Rectangle 4360"/>
            <p:cNvSpPr>
              <a:spLocks noChangeArrowheads="1"/>
            </p:cNvSpPr>
            <p:nvPr/>
          </p:nvSpPr>
          <p:spPr bwMode="auto">
            <a:xfrm>
              <a:off x="1111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69" name="Rectangle 4361"/>
            <p:cNvSpPr>
              <a:spLocks noChangeArrowheads="1"/>
            </p:cNvSpPr>
            <p:nvPr/>
          </p:nvSpPr>
          <p:spPr bwMode="auto">
            <a:xfrm>
              <a:off x="1157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70" name="Rectangle 4362"/>
            <p:cNvSpPr>
              <a:spLocks noChangeArrowheads="1"/>
            </p:cNvSpPr>
            <p:nvPr/>
          </p:nvSpPr>
          <p:spPr bwMode="auto">
            <a:xfrm>
              <a:off x="1202" y="320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71" name="Rectangle 4363"/>
            <p:cNvSpPr>
              <a:spLocks noChangeArrowheads="1"/>
            </p:cNvSpPr>
            <p:nvPr/>
          </p:nvSpPr>
          <p:spPr bwMode="auto">
            <a:xfrm>
              <a:off x="1247" y="320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72" name="Rectangle 4364"/>
            <p:cNvSpPr>
              <a:spLocks noChangeArrowheads="1"/>
            </p:cNvSpPr>
            <p:nvPr/>
          </p:nvSpPr>
          <p:spPr bwMode="auto">
            <a:xfrm>
              <a:off x="1293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73" name="Rectangle 4365"/>
            <p:cNvSpPr>
              <a:spLocks noChangeArrowheads="1"/>
            </p:cNvSpPr>
            <p:nvPr/>
          </p:nvSpPr>
          <p:spPr bwMode="auto">
            <a:xfrm>
              <a:off x="1338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74" name="Rectangle 4366"/>
            <p:cNvSpPr>
              <a:spLocks noChangeArrowheads="1"/>
            </p:cNvSpPr>
            <p:nvPr/>
          </p:nvSpPr>
          <p:spPr bwMode="auto">
            <a:xfrm>
              <a:off x="1384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75" name="Rectangle 4367"/>
            <p:cNvSpPr>
              <a:spLocks noChangeArrowheads="1"/>
            </p:cNvSpPr>
            <p:nvPr/>
          </p:nvSpPr>
          <p:spPr bwMode="auto">
            <a:xfrm>
              <a:off x="1429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76" name="Rectangle 4368"/>
            <p:cNvSpPr>
              <a:spLocks noChangeArrowheads="1"/>
            </p:cNvSpPr>
            <p:nvPr/>
          </p:nvSpPr>
          <p:spPr bwMode="auto">
            <a:xfrm>
              <a:off x="1474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77" name="Rectangle 4369"/>
            <p:cNvSpPr>
              <a:spLocks noChangeArrowheads="1"/>
            </p:cNvSpPr>
            <p:nvPr/>
          </p:nvSpPr>
          <p:spPr bwMode="auto">
            <a:xfrm>
              <a:off x="1520" y="320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78" name="Rectangle 4370"/>
            <p:cNvSpPr>
              <a:spLocks noChangeArrowheads="1"/>
            </p:cNvSpPr>
            <p:nvPr/>
          </p:nvSpPr>
          <p:spPr bwMode="auto">
            <a:xfrm>
              <a:off x="1565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79" name="Rectangle 4371"/>
            <p:cNvSpPr>
              <a:spLocks noChangeArrowheads="1"/>
            </p:cNvSpPr>
            <p:nvPr/>
          </p:nvSpPr>
          <p:spPr bwMode="auto">
            <a:xfrm>
              <a:off x="1611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80" name="Rectangle 4372"/>
            <p:cNvSpPr>
              <a:spLocks noChangeArrowheads="1"/>
            </p:cNvSpPr>
            <p:nvPr/>
          </p:nvSpPr>
          <p:spPr bwMode="auto">
            <a:xfrm>
              <a:off x="1656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81" name="Rectangle 4373"/>
            <p:cNvSpPr>
              <a:spLocks noChangeArrowheads="1"/>
            </p:cNvSpPr>
            <p:nvPr/>
          </p:nvSpPr>
          <p:spPr bwMode="auto">
            <a:xfrm>
              <a:off x="1701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82" name="Rectangle 4374"/>
            <p:cNvSpPr>
              <a:spLocks noChangeArrowheads="1"/>
            </p:cNvSpPr>
            <p:nvPr/>
          </p:nvSpPr>
          <p:spPr bwMode="auto">
            <a:xfrm>
              <a:off x="1747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83" name="Rectangle 4375"/>
            <p:cNvSpPr>
              <a:spLocks noChangeArrowheads="1"/>
            </p:cNvSpPr>
            <p:nvPr/>
          </p:nvSpPr>
          <p:spPr bwMode="auto">
            <a:xfrm>
              <a:off x="1792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84" name="Rectangle 4376"/>
            <p:cNvSpPr>
              <a:spLocks noChangeArrowheads="1"/>
            </p:cNvSpPr>
            <p:nvPr/>
          </p:nvSpPr>
          <p:spPr bwMode="auto">
            <a:xfrm>
              <a:off x="1838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85" name="Rectangle 4377"/>
            <p:cNvSpPr>
              <a:spLocks noChangeArrowheads="1"/>
            </p:cNvSpPr>
            <p:nvPr/>
          </p:nvSpPr>
          <p:spPr bwMode="auto">
            <a:xfrm>
              <a:off x="1883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86" name="Rectangle 4378"/>
            <p:cNvSpPr>
              <a:spLocks noChangeArrowheads="1"/>
            </p:cNvSpPr>
            <p:nvPr/>
          </p:nvSpPr>
          <p:spPr bwMode="auto">
            <a:xfrm>
              <a:off x="1928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87" name="Rectangle 4379"/>
            <p:cNvSpPr>
              <a:spLocks noChangeArrowheads="1"/>
            </p:cNvSpPr>
            <p:nvPr/>
          </p:nvSpPr>
          <p:spPr bwMode="auto">
            <a:xfrm>
              <a:off x="1974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88" name="Rectangle 4380"/>
            <p:cNvSpPr>
              <a:spLocks noChangeArrowheads="1"/>
            </p:cNvSpPr>
            <p:nvPr/>
          </p:nvSpPr>
          <p:spPr bwMode="auto">
            <a:xfrm>
              <a:off x="2019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89" name="Rectangle 4381"/>
            <p:cNvSpPr>
              <a:spLocks noChangeArrowheads="1"/>
            </p:cNvSpPr>
            <p:nvPr/>
          </p:nvSpPr>
          <p:spPr bwMode="auto">
            <a:xfrm>
              <a:off x="2065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90" name="Rectangle 4382"/>
            <p:cNvSpPr>
              <a:spLocks noChangeArrowheads="1"/>
            </p:cNvSpPr>
            <p:nvPr/>
          </p:nvSpPr>
          <p:spPr bwMode="auto">
            <a:xfrm>
              <a:off x="2110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91" name="Rectangle 4383"/>
            <p:cNvSpPr>
              <a:spLocks noChangeArrowheads="1"/>
            </p:cNvSpPr>
            <p:nvPr/>
          </p:nvSpPr>
          <p:spPr bwMode="auto">
            <a:xfrm>
              <a:off x="930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92" name="Rectangle 4384"/>
            <p:cNvSpPr>
              <a:spLocks noChangeArrowheads="1"/>
            </p:cNvSpPr>
            <p:nvPr/>
          </p:nvSpPr>
          <p:spPr bwMode="auto">
            <a:xfrm>
              <a:off x="975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93" name="Rectangle 4385"/>
            <p:cNvSpPr>
              <a:spLocks noChangeArrowheads="1"/>
            </p:cNvSpPr>
            <p:nvPr/>
          </p:nvSpPr>
          <p:spPr bwMode="auto">
            <a:xfrm>
              <a:off x="1020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94" name="Rectangle 4386"/>
            <p:cNvSpPr>
              <a:spLocks noChangeArrowheads="1"/>
            </p:cNvSpPr>
            <p:nvPr/>
          </p:nvSpPr>
          <p:spPr bwMode="auto">
            <a:xfrm>
              <a:off x="1066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95" name="Rectangle 4387"/>
            <p:cNvSpPr>
              <a:spLocks noChangeArrowheads="1"/>
            </p:cNvSpPr>
            <p:nvPr/>
          </p:nvSpPr>
          <p:spPr bwMode="auto">
            <a:xfrm>
              <a:off x="1111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96" name="Rectangle 4388"/>
            <p:cNvSpPr>
              <a:spLocks noChangeArrowheads="1"/>
            </p:cNvSpPr>
            <p:nvPr/>
          </p:nvSpPr>
          <p:spPr bwMode="auto">
            <a:xfrm>
              <a:off x="1157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97" name="Rectangle 4389"/>
            <p:cNvSpPr>
              <a:spLocks noChangeArrowheads="1"/>
            </p:cNvSpPr>
            <p:nvPr/>
          </p:nvSpPr>
          <p:spPr bwMode="auto">
            <a:xfrm>
              <a:off x="1202" y="315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98" name="Rectangle 4390"/>
            <p:cNvSpPr>
              <a:spLocks noChangeArrowheads="1"/>
            </p:cNvSpPr>
            <p:nvPr/>
          </p:nvSpPr>
          <p:spPr bwMode="auto">
            <a:xfrm>
              <a:off x="1247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2999" name="Rectangle 4391"/>
            <p:cNvSpPr>
              <a:spLocks noChangeArrowheads="1"/>
            </p:cNvSpPr>
            <p:nvPr/>
          </p:nvSpPr>
          <p:spPr bwMode="auto">
            <a:xfrm>
              <a:off x="1293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00" name="Rectangle 4392"/>
            <p:cNvSpPr>
              <a:spLocks noChangeArrowheads="1"/>
            </p:cNvSpPr>
            <p:nvPr/>
          </p:nvSpPr>
          <p:spPr bwMode="auto">
            <a:xfrm>
              <a:off x="1338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01" name="Rectangle 4393"/>
            <p:cNvSpPr>
              <a:spLocks noChangeArrowheads="1"/>
            </p:cNvSpPr>
            <p:nvPr/>
          </p:nvSpPr>
          <p:spPr bwMode="auto">
            <a:xfrm>
              <a:off x="1384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02" name="Rectangle 4394"/>
            <p:cNvSpPr>
              <a:spLocks noChangeArrowheads="1"/>
            </p:cNvSpPr>
            <p:nvPr/>
          </p:nvSpPr>
          <p:spPr bwMode="auto">
            <a:xfrm>
              <a:off x="1429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03" name="Rectangle 4395"/>
            <p:cNvSpPr>
              <a:spLocks noChangeArrowheads="1"/>
            </p:cNvSpPr>
            <p:nvPr/>
          </p:nvSpPr>
          <p:spPr bwMode="auto">
            <a:xfrm>
              <a:off x="1474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04" name="Rectangle 4396"/>
            <p:cNvSpPr>
              <a:spLocks noChangeArrowheads="1"/>
            </p:cNvSpPr>
            <p:nvPr/>
          </p:nvSpPr>
          <p:spPr bwMode="auto">
            <a:xfrm>
              <a:off x="1520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05" name="Rectangle 4397"/>
            <p:cNvSpPr>
              <a:spLocks noChangeArrowheads="1"/>
            </p:cNvSpPr>
            <p:nvPr/>
          </p:nvSpPr>
          <p:spPr bwMode="auto">
            <a:xfrm>
              <a:off x="1565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06" name="Rectangle 4398"/>
            <p:cNvSpPr>
              <a:spLocks noChangeArrowheads="1"/>
            </p:cNvSpPr>
            <p:nvPr/>
          </p:nvSpPr>
          <p:spPr bwMode="auto">
            <a:xfrm>
              <a:off x="1611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07" name="Rectangle 4399"/>
            <p:cNvSpPr>
              <a:spLocks noChangeArrowheads="1"/>
            </p:cNvSpPr>
            <p:nvPr/>
          </p:nvSpPr>
          <p:spPr bwMode="auto">
            <a:xfrm>
              <a:off x="1656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08" name="Rectangle 4400"/>
            <p:cNvSpPr>
              <a:spLocks noChangeArrowheads="1"/>
            </p:cNvSpPr>
            <p:nvPr/>
          </p:nvSpPr>
          <p:spPr bwMode="auto">
            <a:xfrm>
              <a:off x="1701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09" name="Rectangle 4401"/>
            <p:cNvSpPr>
              <a:spLocks noChangeArrowheads="1"/>
            </p:cNvSpPr>
            <p:nvPr/>
          </p:nvSpPr>
          <p:spPr bwMode="auto">
            <a:xfrm>
              <a:off x="1747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10" name="Rectangle 4402"/>
            <p:cNvSpPr>
              <a:spLocks noChangeArrowheads="1"/>
            </p:cNvSpPr>
            <p:nvPr/>
          </p:nvSpPr>
          <p:spPr bwMode="auto">
            <a:xfrm>
              <a:off x="1792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11" name="Rectangle 4403"/>
            <p:cNvSpPr>
              <a:spLocks noChangeArrowheads="1"/>
            </p:cNvSpPr>
            <p:nvPr/>
          </p:nvSpPr>
          <p:spPr bwMode="auto">
            <a:xfrm>
              <a:off x="1838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12" name="Rectangle 4404"/>
            <p:cNvSpPr>
              <a:spLocks noChangeArrowheads="1"/>
            </p:cNvSpPr>
            <p:nvPr/>
          </p:nvSpPr>
          <p:spPr bwMode="auto">
            <a:xfrm>
              <a:off x="1883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13" name="Rectangle 4405"/>
            <p:cNvSpPr>
              <a:spLocks noChangeArrowheads="1"/>
            </p:cNvSpPr>
            <p:nvPr/>
          </p:nvSpPr>
          <p:spPr bwMode="auto">
            <a:xfrm>
              <a:off x="1928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14" name="Rectangle 4406"/>
            <p:cNvSpPr>
              <a:spLocks noChangeArrowheads="1"/>
            </p:cNvSpPr>
            <p:nvPr/>
          </p:nvSpPr>
          <p:spPr bwMode="auto">
            <a:xfrm>
              <a:off x="1974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15" name="Rectangle 4407"/>
            <p:cNvSpPr>
              <a:spLocks noChangeArrowheads="1"/>
            </p:cNvSpPr>
            <p:nvPr/>
          </p:nvSpPr>
          <p:spPr bwMode="auto">
            <a:xfrm>
              <a:off x="2019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16" name="Rectangle 4408"/>
            <p:cNvSpPr>
              <a:spLocks noChangeArrowheads="1"/>
            </p:cNvSpPr>
            <p:nvPr/>
          </p:nvSpPr>
          <p:spPr bwMode="auto">
            <a:xfrm>
              <a:off x="2065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17" name="Rectangle 4409"/>
            <p:cNvSpPr>
              <a:spLocks noChangeArrowheads="1"/>
            </p:cNvSpPr>
            <p:nvPr/>
          </p:nvSpPr>
          <p:spPr bwMode="auto">
            <a:xfrm>
              <a:off x="2110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18" name="Rectangle 4410"/>
            <p:cNvSpPr>
              <a:spLocks noChangeArrowheads="1"/>
            </p:cNvSpPr>
            <p:nvPr/>
          </p:nvSpPr>
          <p:spPr bwMode="auto">
            <a:xfrm>
              <a:off x="930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19" name="Rectangle 4411"/>
            <p:cNvSpPr>
              <a:spLocks noChangeArrowheads="1"/>
            </p:cNvSpPr>
            <p:nvPr/>
          </p:nvSpPr>
          <p:spPr bwMode="auto">
            <a:xfrm>
              <a:off x="975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20" name="Rectangle 4412"/>
            <p:cNvSpPr>
              <a:spLocks noChangeArrowheads="1"/>
            </p:cNvSpPr>
            <p:nvPr/>
          </p:nvSpPr>
          <p:spPr bwMode="auto">
            <a:xfrm>
              <a:off x="1020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21" name="Rectangle 4413"/>
            <p:cNvSpPr>
              <a:spLocks noChangeArrowheads="1"/>
            </p:cNvSpPr>
            <p:nvPr/>
          </p:nvSpPr>
          <p:spPr bwMode="auto">
            <a:xfrm>
              <a:off x="1066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22" name="Rectangle 4414"/>
            <p:cNvSpPr>
              <a:spLocks noChangeArrowheads="1"/>
            </p:cNvSpPr>
            <p:nvPr/>
          </p:nvSpPr>
          <p:spPr bwMode="auto">
            <a:xfrm>
              <a:off x="1111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23" name="Rectangle 4415"/>
            <p:cNvSpPr>
              <a:spLocks noChangeArrowheads="1"/>
            </p:cNvSpPr>
            <p:nvPr/>
          </p:nvSpPr>
          <p:spPr bwMode="auto">
            <a:xfrm>
              <a:off x="1157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24" name="Rectangle 4416"/>
            <p:cNvSpPr>
              <a:spLocks noChangeArrowheads="1"/>
            </p:cNvSpPr>
            <p:nvPr/>
          </p:nvSpPr>
          <p:spPr bwMode="auto">
            <a:xfrm>
              <a:off x="1202" y="311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25" name="Rectangle 4417"/>
            <p:cNvSpPr>
              <a:spLocks noChangeArrowheads="1"/>
            </p:cNvSpPr>
            <p:nvPr/>
          </p:nvSpPr>
          <p:spPr bwMode="auto">
            <a:xfrm>
              <a:off x="1247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26" name="Rectangle 4418"/>
            <p:cNvSpPr>
              <a:spLocks noChangeArrowheads="1"/>
            </p:cNvSpPr>
            <p:nvPr/>
          </p:nvSpPr>
          <p:spPr bwMode="auto">
            <a:xfrm>
              <a:off x="1293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27" name="Rectangle 4419"/>
            <p:cNvSpPr>
              <a:spLocks noChangeArrowheads="1"/>
            </p:cNvSpPr>
            <p:nvPr/>
          </p:nvSpPr>
          <p:spPr bwMode="auto">
            <a:xfrm>
              <a:off x="1338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28" name="Rectangle 4420"/>
            <p:cNvSpPr>
              <a:spLocks noChangeArrowheads="1"/>
            </p:cNvSpPr>
            <p:nvPr/>
          </p:nvSpPr>
          <p:spPr bwMode="auto">
            <a:xfrm>
              <a:off x="1384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29" name="Rectangle 4421"/>
            <p:cNvSpPr>
              <a:spLocks noChangeArrowheads="1"/>
            </p:cNvSpPr>
            <p:nvPr/>
          </p:nvSpPr>
          <p:spPr bwMode="auto">
            <a:xfrm>
              <a:off x="1429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30" name="Rectangle 4422"/>
            <p:cNvSpPr>
              <a:spLocks noChangeArrowheads="1"/>
            </p:cNvSpPr>
            <p:nvPr/>
          </p:nvSpPr>
          <p:spPr bwMode="auto">
            <a:xfrm>
              <a:off x="1474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31" name="Rectangle 4423"/>
            <p:cNvSpPr>
              <a:spLocks noChangeArrowheads="1"/>
            </p:cNvSpPr>
            <p:nvPr/>
          </p:nvSpPr>
          <p:spPr bwMode="auto">
            <a:xfrm>
              <a:off x="1520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32" name="Rectangle 4424"/>
            <p:cNvSpPr>
              <a:spLocks noChangeArrowheads="1"/>
            </p:cNvSpPr>
            <p:nvPr/>
          </p:nvSpPr>
          <p:spPr bwMode="auto">
            <a:xfrm>
              <a:off x="1565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33" name="Rectangle 4425"/>
            <p:cNvSpPr>
              <a:spLocks noChangeArrowheads="1"/>
            </p:cNvSpPr>
            <p:nvPr/>
          </p:nvSpPr>
          <p:spPr bwMode="auto">
            <a:xfrm>
              <a:off x="1611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34" name="Rectangle 4426"/>
            <p:cNvSpPr>
              <a:spLocks noChangeArrowheads="1"/>
            </p:cNvSpPr>
            <p:nvPr/>
          </p:nvSpPr>
          <p:spPr bwMode="auto">
            <a:xfrm>
              <a:off x="1656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35" name="Rectangle 4427"/>
            <p:cNvSpPr>
              <a:spLocks noChangeArrowheads="1"/>
            </p:cNvSpPr>
            <p:nvPr/>
          </p:nvSpPr>
          <p:spPr bwMode="auto">
            <a:xfrm>
              <a:off x="1701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36" name="Rectangle 4428"/>
            <p:cNvSpPr>
              <a:spLocks noChangeArrowheads="1"/>
            </p:cNvSpPr>
            <p:nvPr/>
          </p:nvSpPr>
          <p:spPr bwMode="auto">
            <a:xfrm>
              <a:off x="1747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37" name="Rectangle 4429"/>
            <p:cNvSpPr>
              <a:spLocks noChangeArrowheads="1"/>
            </p:cNvSpPr>
            <p:nvPr/>
          </p:nvSpPr>
          <p:spPr bwMode="auto">
            <a:xfrm>
              <a:off x="1792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38" name="Rectangle 4430"/>
            <p:cNvSpPr>
              <a:spLocks noChangeArrowheads="1"/>
            </p:cNvSpPr>
            <p:nvPr/>
          </p:nvSpPr>
          <p:spPr bwMode="auto">
            <a:xfrm>
              <a:off x="1838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39" name="Rectangle 4431"/>
            <p:cNvSpPr>
              <a:spLocks noChangeArrowheads="1"/>
            </p:cNvSpPr>
            <p:nvPr/>
          </p:nvSpPr>
          <p:spPr bwMode="auto">
            <a:xfrm>
              <a:off x="1883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40" name="Rectangle 4432"/>
            <p:cNvSpPr>
              <a:spLocks noChangeArrowheads="1"/>
            </p:cNvSpPr>
            <p:nvPr/>
          </p:nvSpPr>
          <p:spPr bwMode="auto">
            <a:xfrm>
              <a:off x="1928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41" name="Rectangle 4433"/>
            <p:cNvSpPr>
              <a:spLocks noChangeArrowheads="1"/>
            </p:cNvSpPr>
            <p:nvPr/>
          </p:nvSpPr>
          <p:spPr bwMode="auto">
            <a:xfrm>
              <a:off x="1974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42" name="Rectangle 4434"/>
            <p:cNvSpPr>
              <a:spLocks noChangeArrowheads="1"/>
            </p:cNvSpPr>
            <p:nvPr/>
          </p:nvSpPr>
          <p:spPr bwMode="auto">
            <a:xfrm>
              <a:off x="2019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43" name="Rectangle 4435"/>
            <p:cNvSpPr>
              <a:spLocks noChangeArrowheads="1"/>
            </p:cNvSpPr>
            <p:nvPr/>
          </p:nvSpPr>
          <p:spPr bwMode="auto">
            <a:xfrm>
              <a:off x="2065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44" name="Rectangle 4436"/>
            <p:cNvSpPr>
              <a:spLocks noChangeArrowheads="1"/>
            </p:cNvSpPr>
            <p:nvPr/>
          </p:nvSpPr>
          <p:spPr bwMode="auto">
            <a:xfrm>
              <a:off x="2110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45" name="Rectangle 4437"/>
            <p:cNvSpPr>
              <a:spLocks noChangeArrowheads="1"/>
            </p:cNvSpPr>
            <p:nvPr/>
          </p:nvSpPr>
          <p:spPr bwMode="auto">
            <a:xfrm>
              <a:off x="930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46" name="Rectangle 4438"/>
            <p:cNvSpPr>
              <a:spLocks noChangeArrowheads="1"/>
            </p:cNvSpPr>
            <p:nvPr/>
          </p:nvSpPr>
          <p:spPr bwMode="auto">
            <a:xfrm>
              <a:off x="975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47" name="Rectangle 4439"/>
            <p:cNvSpPr>
              <a:spLocks noChangeArrowheads="1"/>
            </p:cNvSpPr>
            <p:nvPr/>
          </p:nvSpPr>
          <p:spPr bwMode="auto">
            <a:xfrm>
              <a:off x="1020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48" name="Rectangle 4440"/>
            <p:cNvSpPr>
              <a:spLocks noChangeArrowheads="1"/>
            </p:cNvSpPr>
            <p:nvPr/>
          </p:nvSpPr>
          <p:spPr bwMode="auto">
            <a:xfrm>
              <a:off x="1066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49" name="Rectangle 4441"/>
            <p:cNvSpPr>
              <a:spLocks noChangeArrowheads="1"/>
            </p:cNvSpPr>
            <p:nvPr/>
          </p:nvSpPr>
          <p:spPr bwMode="auto">
            <a:xfrm>
              <a:off x="1111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50" name="Rectangle 4442"/>
            <p:cNvSpPr>
              <a:spLocks noChangeArrowheads="1"/>
            </p:cNvSpPr>
            <p:nvPr/>
          </p:nvSpPr>
          <p:spPr bwMode="auto">
            <a:xfrm>
              <a:off x="1157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51" name="Rectangle 4443"/>
            <p:cNvSpPr>
              <a:spLocks noChangeArrowheads="1"/>
            </p:cNvSpPr>
            <p:nvPr/>
          </p:nvSpPr>
          <p:spPr bwMode="auto">
            <a:xfrm>
              <a:off x="1202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52" name="Rectangle 4444"/>
            <p:cNvSpPr>
              <a:spLocks noChangeArrowheads="1"/>
            </p:cNvSpPr>
            <p:nvPr/>
          </p:nvSpPr>
          <p:spPr bwMode="auto">
            <a:xfrm>
              <a:off x="1247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53" name="Rectangle 4445"/>
            <p:cNvSpPr>
              <a:spLocks noChangeArrowheads="1"/>
            </p:cNvSpPr>
            <p:nvPr/>
          </p:nvSpPr>
          <p:spPr bwMode="auto">
            <a:xfrm>
              <a:off x="1293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54" name="Rectangle 4446"/>
            <p:cNvSpPr>
              <a:spLocks noChangeArrowheads="1"/>
            </p:cNvSpPr>
            <p:nvPr/>
          </p:nvSpPr>
          <p:spPr bwMode="auto">
            <a:xfrm>
              <a:off x="1338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55" name="Rectangle 4447"/>
            <p:cNvSpPr>
              <a:spLocks noChangeArrowheads="1"/>
            </p:cNvSpPr>
            <p:nvPr/>
          </p:nvSpPr>
          <p:spPr bwMode="auto">
            <a:xfrm>
              <a:off x="1384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56" name="Rectangle 4448"/>
            <p:cNvSpPr>
              <a:spLocks noChangeArrowheads="1"/>
            </p:cNvSpPr>
            <p:nvPr/>
          </p:nvSpPr>
          <p:spPr bwMode="auto">
            <a:xfrm>
              <a:off x="1429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57" name="Rectangle 4449"/>
            <p:cNvSpPr>
              <a:spLocks noChangeArrowheads="1"/>
            </p:cNvSpPr>
            <p:nvPr/>
          </p:nvSpPr>
          <p:spPr bwMode="auto">
            <a:xfrm>
              <a:off x="1474" y="306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58" name="Rectangle 4450"/>
            <p:cNvSpPr>
              <a:spLocks noChangeArrowheads="1"/>
            </p:cNvSpPr>
            <p:nvPr/>
          </p:nvSpPr>
          <p:spPr bwMode="auto">
            <a:xfrm>
              <a:off x="1520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59" name="Rectangle 4451"/>
            <p:cNvSpPr>
              <a:spLocks noChangeArrowheads="1"/>
            </p:cNvSpPr>
            <p:nvPr/>
          </p:nvSpPr>
          <p:spPr bwMode="auto">
            <a:xfrm>
              <a:off x="1565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60" name="Rectangle 4452"/>
            <p:cNvSpPr>
              <a:spLocks noChangeArrowheads="1"/>
            </p:cNvSpPr>
            <p:nvPr/>
          </p:nvSpPr>
          <p:spPr bwMode="auto">
            <a:xfrm>
              <a:off x="1611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61" name="Rectangle 4453"/>
            <p:cNvSpPr>
              <a:spLocks noChangeArrowheads="1"/>
            </p:cNvSpPr>
            <p:nvPr/>
          </p:nvSpPr>
          <p:spPr bwMode="auto">
            <a:xfrm>
              <a:off x="1656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62" name="Rectangle 4454"/>
            <p:cNvSpPr>
              <a:spLocks noChangeArrowheads="1"/>
            </p:cNvSpPr>
            <p:nvPr/>
          </p:nvSpPr>
          <p:spPr bwMode="auto">
            <a:xfrm>
              <a:off x="1701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63" name="Rectangle 4455"/>
            <p:cNvSpPr>
              <a:spLocks noChangeArrowheads="1"/>
            </p:cNvSpPr>
            <p:nvPr/>
          </p:nvSpPr>
          <p:spPr bwMode="auto">
            <a:xfrm>
              <a:off x="1747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64" name="Rectangle 4456"/>
            <p:cNvSpPr>
              <a:spLocks noChangeArrowheads="1"/>
            </p:cNvSpPr>
            <p:nvPr/>
          </p:nvSpPr>
          <p:spPr bwMode="auto">
            <a:xfrm>
              <a:off x="1792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65" name="Rectangle 4457"/>
            <p:cNvSpPr>
              <a:spLocks noChangeArrowheads="1"/>
            </p:cNvSpPr>
            <p:nvPr/>
          </p:nvSpPr>
          <p:spPr bwMode="auto">
            <a:xfrm>
              <a:off x="1838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66" name="Rectangle 4458"/>
            <p:cNvSpPr>
              <a:spLocks noChangeArrowheads="1"/>
            </p:cNvSpPr>
            <p:nvPr/>
          </p:nvSpPr>
          <p:spPr bwMode="auto">
            <a:xfrm>
              <a:off x="1883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67" name="Rectangle 4459"/>
            <p:cNvSpPr>
              <a:spLocks noChangeArrowheads="1"/>
            </p:cNvSpPr>
            <p:nvPr/>
          </p:nvSpPr>
          <p:spPr bwMode="auto">
            <a:xfrm>
              <a:off x="1928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68" name="Rectangle 4460"/>
            <p:cNvSpPr>
              <a:spLocks noChangeArrowheads="1"/>
            </p:cNvSpPr>
            <p:nvPr/>
          </p:nvSpPr>
          <p:spPr bwMode="auto">
            <a:xfrm>
              <a:off x="1974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69" name="Rectangle 4461"/>
            <p:cNvSpPr>
              <a:spLocks noChangeArrowheads="1"/>
            </p:cNvSpPr>
            <p:nvPr/>
          </p:nvSpPr>
          <p:spPr bwMode="auto">
            <a:xfrm>
              <a:off x="2019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70" name="Rectangle 4462"/>
            <p:cNvSpPr>
              <a:spLocks noChangeArrowheads="1"/>
            </p:cNvSpPr>
            <p:nvPr/>
          </p:nvSpPr>
          <p:spPr bwMode="auto">
            <a:xfrm>
              <a:off x="2065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71" name="Rectangle 4463"/>
            <p:cNvSpPr>
              <a:spLocks noChangeArrowheads="1"/>
            </p:cNvSpPr>
            <p:nvPr/>
          </p:nvSpPr>
          <p:spPr bwMode="auto">
            <a:xfrm>
              <a:off x="2110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72" name="Rectangle 4464"/>
            <p:cNvSpPr>
              <a:spLocks noChangeArrowheads="1"/>
            </p:cNvSpPr>
            <p:nvPr/>
          </p:nvSpPr>
          <p:spPr bwMode="auto">
            <a:xfrm>
              <a:off x="930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73" name="Rectangle 4465"/>
            <p:cNvSpPr>
              <a:spLocks noChangeArrowheads="1"/>
            </p:cNvSpPr>
            <p:nvPr/>
          </p:nvSpPr>
          <p:spPr bwMode="auto">
            <a:xfrm>
              <a:off x="975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74" name="Rectangle 4466"/>
            <p:cNvSpPr>
              <a:spLocks noChangeArrowheads="1"/>
            </p:cNvSpPr>
            <p:nvPr/>
          </p:nvSpPr>
          <p:spPr bwMode="auto">
            <a:xfrm>
              <a:off x="1020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75" name="Rectangle 4467"/>
            <p:cNvSpPr>
              <a:spLocks noChangeArrowheads="1"/>
            </p:cNvSpPr>
            <p:nvPr/>
          </p:nvSpPr>
          <p:spPr bwMode="auto">
            <a:xfrm>
              <a:off x="1066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76" name="Rectangle 4468"/>
            <p:cNvSpPr>
              <a:spLocks noChangeArrowheads="1"/>
            </p:cNvSpPr>
            <p:nvPr/>
          </p:nvSpPr>
          <p:spPr bwMode="auto">
            <a:xfrm>
              <a:off x="1111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77" name="Rectangle 4469"/>
            <p:cNvSpPr>
              <a:spLocks noChangeArrowheads="1"/>
            </p:cNvSpPr>
            <p:nvPr/>
          </p:nvSpPr>
          <p:spPr bwMode="auto">
            <a:xfrm>
              <a:off x="1157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78" name="Rectangle 4470"/>
            <p:cNvSpPr>
              <a:spLocks noChangeArrowheads="1"/>
            </p:cNvSpPr>
            <p:nvPr/>
          </p:nvSpPr>
          <p:spPr bwMode="auto">
            <a:xfrm>
              <a:off x="1202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79" name="Rectangle 4471"/>
            <p:cNvSpPr>
              <a:spLocks noChangeArrowheads="1"/>
            </p:cNvSpPr>
            <p:nvPr/>
          </p:nvSpPr>
          <p:spPr bwMode="auto">
            <a:xfrm>
              <a:off x="1247" y="3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80" name="Rectangle 4472"/>
            <p:cNvSpPr>
              <a:spLocks noChangeArrowheads="1"/>
            </p:cNvSpPr>
            <p:nvPr/>
          </p:nvSpPr>
          <p:spPr bwMode="auto">
            <a:xfrm>
              <a:off x="1293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81" name="Rectangle 4473"/>
            <p:cNvSpPr>
              <a:spLocks noChangeArrowheads="1"/>
            </p:cNvSpPr>
            <p:nvPr/>
          </p:nvSpPr>
          <p:spPr bwMode="auto">
            <a:xfrm>
              <a:off x="1338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82" name="Rectangle 4474"/>
            <p:cNvSpPr>
              <a:spLocks noChangeArrowheads="1"/>
            </p:cNvSpPr>
            <p:nvPr/>
          </p:nvSpPr>
          <p:spPr bwMode="auto">
            <a:xfrm>
              <a:off x="1384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83" name="Rectangle 4475"/>
            <p:cNvSpPr>
              <a:spLocks noChangeArrowheads="1"/>
            </p:cNvSpPr>
            <p:nvPr/>
          </p:nvSpPr>
          <p:spPr bwMode="auto">
            <a:xfrm>
              <a:off x="1429" y="3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84" name="Rectangle 4476"/>
            <p:cNvSpPr>
              <a:spLocks noChangeArrowheads="1"/>
            </p:cNvSpPr>
            <p:nvPr/>
          </p:nvSpPr>
          <p:spPr bwMode="auto">
            <a:xfrm>
              <a:off x="1474" y="3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85" name="Rectangle 4477"/>
            <p:cNvSpPr>
              <a:spLocks noChangeArrowheads="1"/>
            </p:cNvSpPr>
            <p:nvPr/>
          </p:nvSpPr>
          <p:spPr bwMode="auto">
            <a:xfrm>
              <a:off x="1520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86" name="Rectangle 4478"/>
            <p:cNvSpPr>
              <a:spLocks noChangeArrowheads="1"/>
            </p:cNvSpPr>
            <p:nvPr/>
          </p:nvSpPr>
          <p:spPr bwMode="auto">
            <a:xfrm>
              <a:off x="1565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87" name="Rectangle 4479"/>
            <p:cNvSpPr>
              <a:spLocks noChangeArrowheads="1"/>
            </p:cNvSpPr>
            <p:nvPr/>
          </p:nvSpPr>
          <p:spPr bwMode="auto">
            <a:xfrm>
              <a:off x="1611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88" name="Rectangle 4480"/>
            <p:cNvSpPr>
              <a:spLocks noChangeArrowheads="1"/>
            </p:cNvSpPr>
            <p:nvPr/>
          </p:nvSpPr>
          <p:spPr bwMode="auto">
            <a:xfrm>
              <a:off x="1656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89" name="Rectangle 4481"/>
            <p:cNvSpPr>
              <a:spLocks noChangeArrowheads="1"/>
            </p:cNvSpPr>
            <p:nvPr/>
          </p:nvSpPr>
          <p:spPr bwMode="auto">
            <a:xfrm>
              <a:off x="1701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90" name="Rectangle 4482"/>
            <p:cNvSpPr>
              <a:spLocks noChangeArrowheads="1"/>
            </p:cNvSpPr>
            <p:nvPr/>
          </p:nvSpPr>
          <p:spPr bwMode="auto">
            <a:xfrm>
              <a:off x="1747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91" name="Rectangle 4483"/>
            <p:cNvSpPr>
              <a:spLocks noChangeArrowheads="1"/>
            </p:cNvSpPr>
            <p:nvPr/>
          </p:nvSpPr>
          <p:spPr bwMode="auto">
            <a:xfrm>
              <a:off x="1792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92" name="Rectangle 4484"/>
            <p:cNvSpPr>
              <a:spLocks noChangeArrowheads="1"/>
            </p:cNvSpPr>
            <p:nvPr/>
          </p:nvSpPr>
          <p:spPr bwMode="auto">
            <a:xfrm>
              <a:off x="1838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93" name="Rectangle 4485"/>
            <p:cNvSpPr>
              <a:spLocks noChangeArrowheads="1"/>
            </p:cNvSpPr>
            <p:nvPr/>
          </p:nvSpPr>
          <p:spPr bwMode="auto">
            <a:xfrm>
              <a:off x="1883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94" name="Rectangle 4486"/>
            <p:cNvSpPr>
              <a:spLocks noChangeArrowheads="1"/>
            </p:cNvSpPr>
            <p:nvPr/>
          </p:nvSpPr>
          <p:spPr bwMode="auto">
            <a:xfrm>
              <a:off x="1928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95" name="Rectangle 4487"/>
            <p:cNvSpPr>
              <a:spLocks noChangeArrowheads="1"/>
            </p:cNvSpPr>
            <p:nvPr/>
          </p:nvSpPr>
          <p:spPr bwMode="auto">
            <a:xfrm>
              <a:off x="1974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96" name="Rectangle 4488"/>
            <p:cNvSpPr>
              <a:spLocks noChangeArrowheads="1"/>
            </p:cNvSpPr>
            <p:nvPr/>
          </p:nvSpPr>
          <p:spPr bwMode="auto">
            <a:xfrm>
              <a:off x="2019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97" name="Rectangle 4489"/>
            <p:cNvSpPr>
              <a:spLocks noChangeArrowheads="1"/>
            </p:cNvSpPr>
            <p:nvPr/>
          </p:nvSpPr>
          <p:spPr bwMode="auto">
            <a:xfrm>
              <a:off x="2065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98" name="Rectangle 4490"/>
            <p:cNvSpPr>
              <a:spLocks noChangeArrowheads="1"/>
            </p:cNvSpPr>
            <p:nvPr/>
          </p:nvSpPr>
          <p:spPr bwMode="auto">
            <a:xfrm>
              <a:off x="2110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099" name="Rectangle 4491"/>
            <p:cNvSpPr>
              <a:spLocks noChangeArrowheads="1"/>
            </p:cNvSpPr>
            <p:nvPr/>
          </p:nvSpPr>
          <p:spPr bwMode="auto">
            <a:xfrm>
              <a:off x="930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00" name="Rectangle 4492"/>
            <p:cNvSpPr>
              <a:spLocks noChangeArrowheads="1"/>
            </p:cNvSpPr>
            <p:nvPr/>
          </p:nvSpPr>
          <p:spPr bwMode="auto">
            <a:xfrm>
              <a:off x="975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01" name="Rectangle 4493"/>
            <p:cNvSpPr>
              <a:spLocks noChangeArrowheads="1"/>
            </p:cNvSpPr>
            <p:nvPr/>
          </p:nvSpPr>
          <p:spPr bwMode="auto">
            <a:xfrm>
              <a:off x="1020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02" name="Rectangle 4494"/>
            <p:cNvSpPr>
              <a:spLocks noChangeArrowheads="1"/>
            </p:cNvSpPr>
            <p:nvPr/>
          </p:nvSpPr>
          <p:spPr bwMode="auto">
            <a:xfrm>
              <a:off x="1066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03" name="Rectangle 4495"/>
            <p:cNvSpPr>
              <a:spLocks noChangeArrowheads="1"/>
            </p:cNvSpPr>
            <p:nvPr/>
          </p:nvSpPr>
          <p:spPr bwMode="auto">
            <a:xfrm>
              <a:off x="1111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04" name="Rectangle 4496"/>
            <p:cNvSpPr>
              <a:spLocks noChangeArrowheads="1"/>
            </p:cNvSpPr>
            <p:nvPr/>
          </p:nvSpPr>
          <p:spPr bwMode="auto">
            <a:xfrm>
              <a:off x="1157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05" name="Rectangle 4497"/>
            <p:cNvSpPr>
              <a:spLocks noChangeArrowheads="1"/>
            </p:cNvSpPr>
            <p:nvPr/>
          </p:nvSpPr>
          <p:spPr bwMode="auto">
            <a:xfrm>
              <a:off x="1202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06" name="Rectangle 4498"/>
            <p:cNvSpPr>
              <a:spLocks noChangeArrowheads="1"/>
            </p:cNvSpPr>
            <p:nvPr/>
          </p:nvSpPr>
          <p:spPr bwMode="auto">
            <a:xfrm>
              <a:off x="1247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07" name="Rectangle 4499"/>
            <p:cNvSpPr>
              <a:spLocks noChangeArrowheads="1"/>
            </p:cNvSpPr>
            <p:nvPr/>
          </p:nvSpPr>
          <p:spPr bwMode="auto">
            <a:xfrm>
              <a:off x="1293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08" name="Rectangle 4500"/>
            <p:cNvSpPr>
              <a:spLocks noChangeArrowheads="1"/>
            </p:cNvSpPr>
            <p:nvPr/>
          </p:nvSpPr>
          <p:spPr bwMode="auto">
            <a:xfrm>
              <a:off x="1338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09" name="Rectangle 4501"/>
            <p:cNvSpPr>
              <a:spLocks noChangeArrowheads="1"/>
            </p:cNvSpPr>
            <p:nvPr/>
          </p:nvSpPr>
          <p:spPr bwMode="auto">
            <a:xfrm>
              <a:off x="1384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10" name="Rectangle 4502"/>
            <p:cNvSpPr>
              <a:spLocks noChangeArrowheads="1"/>
            </p:cNvSpPr>
            <p:nvPr/>
          </p:nvSpPr>
          <p:spPr bwMode="auto">
            <a:xfrm>
              <a:off x="1429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11" name="Rectangle 4503"/>
            <p:cNvSpPr>
              <a:spLocks noChangeArrowheads="1"/>
            </p:cNvSpPr>
            <p:nvPr/>
          </p:nvSpPr>
          <p:spPr bwMode="auto">
            <a:xfrm>
              <a:off x="1474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12" name="Rectangle 4504"/>
            <p:cNvSpPr>
              <a:spLocks noChangeArrowheads="1"/>
            </p:cNvSpPr>
            <p:nvPr/>
          </p:nvSpPr>
          <p:spPr bwMode="auto">
            <a:xfrm>
              <a:off x="1520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13" name="Rectangle 4505"/>
            <p:cNvSpPr>
              <a:spLocks noChangeArrowheads="1"/>
            </p:cNvSpPr>
            <p:nvPr/>
          </p:nvSpPr>
          <p:spPr bwMode="auto">
            <a:xfrm>
              <a:off x="1565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14" name="Rectangle 4506"/>
            <p:cNvSpPr>
              <a:spLocks noChangeArrowheads="1"/>
            </p:cNvSpPr>
            <p:nvPr/>
          </p:nvSpPr>
          <p:spPr bwMode="auto">
            <a:xfrm>
              <a:off x="1611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15" name="Rectangle 4507"/>
            <p:cNvSpPr>
              <a:spLocks noChangeArrowheads="1"/>
            </p:cNvSpPr>
            <p:nvPr/>
          </p:nvSpPr>
          <p:spPr bwMode="auto">
            <a:xfrm>
              <a:off x="1656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16" name="Rectangle 4508"/>
            <p:cNvSpPr>
              <a:spLocks noChangeArrowheads="1"/>
            </p:cNvSpPr>
            <p:nvPr/>
          </p:nvSpPr>
          <p:spPr bwMode="auto">
            <a:xfrm>
              <a:off x="1701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17" name="Rectangle 4509"/>
            <p:cNvSpPr>
              <a:spLocks noChangeArrowheads="1"/>
            </p:cNvSpPr>
            <p:nvPr/>
          </p:nvSpPr>
          <p:spPr bwMode="auto">
            <a:xfrm>
              <a:off x="1747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18" name="Rectangle 4510"/>
            <p:cNvSpPr>
              <a:spLocks noChangeArrowheads="1"/>
            </p:cNvSpPr>
            <p:nvPr/>
          </p:nvSpPr>
          <p:spPr bwMode="auto">
            <a:xfrm>
              <a:off x="1792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19" name="Rectangle 4511"/>
            <p:cNvSpPr>
              <a:spLocks noChangeArrowheads="1"/>
            </p:cNvSpPr>
            <p:nvPr/>
          </p:nvSpPr>
          <p:spPr bwMode="auto">
            <a:xfrm>
              <a:off x="1838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20" name="Rectangle 4512"/>
            <p:cNvSpPr>
              <a:spLocks noChangeArrowheads="1"/>
            </p:cNvSpPr>
            <p:nvPr/>
          </p:nvSpPr>
          <p:spPr bwMode="auto">
            <a:xfrm>
              <a:off x="1883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21" name="Rectangle 4513"/>
            <p:cNvSpPr>
              <a:spLocks noChangeArrowheads="1"/>
            </p:cNvSpPr>
            <p:nvPr/>
          </p:nvSpPr>
          <p:spPr bwMode="auto">
            <a:xfrm>
              <a:off x="1928" y="29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22" name="Rectangle 4514"/>
            <p:cNvSpPr>
              <a:spLocks noChangeArrowheads="1"/>
            </p:cNvSpPr>
            <p:nvPr/>
          </p:nvSpPr>
          <p:spPr bwMode="auto">
            <a:xfrm>
              <a:off x="1974" y="29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23" name="Rectangle 4515"/>
            <p:cNvSpPr>
              <a:spLocks noChangeArrowheads="1"/>
            </p:cNvSpPr>
            <p:nvPr/>
          </p:nvSpPr>
          <p:spPr bwMode="auto">
            <a:xfrm>
              <a:off x="2019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24" name="Rectangle 4516"/>
            <p:cNvSpPr>
              <a:spLocks noChangeArrowheads="1"/>
            </p:cNvSpPr>
            <p:nvPr/>
          </p:nvSpPr>
          <p:spPr bwMode="auto">
            <a:xfrm>
              <a:off x="2065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25" name="Rectangle 4517"/>
            <p:cNvSpPr>
              <a:spLocks noChangeArrowheads="1"/>
            </p:cNvSpPr>
            <p:nvPr/>
          </p:nvSpPr>
          <p:spPr bwMode="auto">
            <a:xfrm>
              <a:off x="2110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26" name="Rectangle 4518"/>
            <p:cNvSpPr>
              <a:spLocks noChangeArrowheads="1"/>
            </p:cNvSpPr>
            <p:nvPr/>
          </p:nvSpPr>
          <p:spPr bwMode="auto">
            <a:xfrm>
              <a:off x="1384" y="293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27" name="Rectangle 4519"/>
            <p:cNvSpPr>
              <a:spLocks noChangeArrowheads="1"/>
            </p:cNvSpPr>
            <p:nvPr/>
          </p:nvSpPr>
          <p:spPr bwMode="auto">
            <a:xfrm>
              <a:off x="1429" y="293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28" name="Rectangle 4520"/>
            <p:cNvSpPr>
              <a:spLocks noChangeArrowheads="1"/>
            </p:cNvSpPr>
            <p:nvPr/>
          </p:nvSpPr>
          <p:spPr bwMode="auto">
            <a:xfrm>
              <a:off x="1474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29" name="Rectangle 4521"/>
            <p:cNvSpPr>
              <a:spLocks noChangeArrowheads="1"/>
            </p:cNvSpPr>
            <p:nvPr/>
          </p:nvSpPr>
          <p:spPr bwMode="auto">
            <a:xfrm>
              <a:off x="1520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30" name="Rectangle 4522"/>
            <p:cNvSpPr>
              <a:spLocks noChangeArrowheads="1"/>
            </p:cNvSpPr>
            <p:nvPr/>
          </p:nvSpPr>
          <p:spPr bwMode="auto">
            <a:xfrm>
              <a:off x="1565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31" name="Rectangle 4523"/>
            <p:cNvSpPr>
              <a:spLocks noChangeArrowheads="1"/>
            </p:cNvSpPr>
            <p:nvPr/>
          </p:nvSpPr>
          <p:spPr bwMode="auto">
            <a:xfrm>
              <a:off x="1611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32" name="Rectangle 4524"/>
            <p:cNvSpPr>
              <a:spLocks noChangeArrowheads="1"/>
            </p:cNvSpPr>
            <p:nvPr/>
          </p:nvSpPr>
          <p:spPr bwMode="auto">
            <a:xfrm>
              <a:off x="1656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33" name="Rectangle 4525"/>
            <p:cNvSpPr>
              <a:spLocks noChangeArrowheads="1"/>
            </p:cNvSpPr>
            <p:nvPr/>
          </p:nvSpPr>
          <p:spPr bwMode="auto">
            <a:xfrm>
              <a:off x="1701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34" name="Rectangle 4526"/>
            <p:cNvSpPr>
              <a:spLocks noChangeArrowheads="1"/>
            </p:cNvSpPr>
            <p:nvPr/>
          </p:nvSpPr>
          <p:spPr bwMode="auto">
            <a:xfrm>
              <a:off x="1747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35" name="Rectangle 4527"/>
            <p:cNvSpPr>
              <a:spLocks noChangeArrowheads="1"/>
            </p:cNvSpPr>
            <p:nvPr/>
          </p:nvSpPr>
          <p:spPr bwMode="auto">
            <a:xfrm>
              <a:off x="1792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36" name="Rectangle 4528"/>
            <p:cNvSpPr>
              <a:spLocks noChangeArrowheads="1"/>
            </p:cNvSpPr>
            <p:nvPr/>
          </p:nvSpPr>
          <p:spPr bwMode="auto">
            <a:xfrm>
              <a:off x="1838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37" name="Rectangle 4529"/>
            <p:cNvSpPr>
              <a:spLocks noChangeArrowheads="1"/>
            </p:cNvSpPr>
            <p:nvPr/>
          </p:nvSpPr>
          <p:spPr bwMode="auto">
            <a:xfrm>
              <a:off x="1883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38" name="Rectangle 4530"/>
            <p:cNvSpPr>
              <a:spLocks noChangeArrowheads="1"/>
            </p:cNvSpPr>
            <p:nvPr/>
          </p:nvSpPr>
          <p:spPr bwMode="auto">
            <a:xfrm>
              <a:off x="1928" y="293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39" name="Rectangle 4531"/>
            <p:cNvSpPr>
              <a:spLocks noChangeArrowheads="1"/>
            </p:cNvSpPr>
            <p:nvPr/>
          </p:nvSpPr>
          <p:spPr bwMode="auto">
            <a:xfrm>
              <a:off x="1974" y="293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40" name="Rectangle 4532"/>
            <p:cNvSpPr>
              <a:spLocks noChangeArrowheads="1"/>
            </p:cNvSpPr>
            <p:nvPr/>
          </p:nvSpPr>
          <p:spPr bwMode="auto">
            <a:xfrm>
              <a:off x="2019" y="293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41" name="Rectangle 4533"/>
            <p:cNvSpPr>
              <a:spLocks noChangeArrowheads="1"/>
            </p:cNvSpPr>
            <p:nvPr/>
          </p:nvSpPr>
          <p:spPr bwMode="auto">
            <a:xfrm>
              <a:off x="2065" y="293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42" name="Rectangle 4534"/>
            <p:cNvSpPr>
              <a:spLocks noChangeArrowheads="1"/>
            </p:cNvSpPr>
            <p:nvPr/>
          </p:nvSpPr>
          <p:spPr bwMode="auto">
            <a:xfrm>
              <a:off x="2110" y="293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43" name="Rectangle 4535"/>
            <p:cNvSpPr>
              <a:spLocks noChangeArrowheads="1"/>
            </p:cNvSpPr>
            <p:nvPr/>
          </p:nvSpPr>
          <p:spPr bwMode="auto">
            <a:xfrm>
              <a:off x="1384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44" name="Rectangle 4536"/>
            <p:cNvSpPr>
              <a:spLocks noChangeArrowheads="1"/>
            </p:cNvSpPr>
            <p:nvPr/>
          </p:nvSpPr>
          <p:spPr bwMode="auto">
            <a:xfrm>
              <a:off x="1429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45" name="Rectangle 4537"/>
            <p:cNvSpPr>
              <a:spLocks noChangeArrowheads="1"/>
            </p:cNvSpPr>
            <p:nvPr/>
          </p:nvSpPr>
          <p:spPr bwMode="auto">
            <a:xfrm>
              <a:off x="1474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46" name="Rectangle 4538"/>
            <p:cNvSpPr>
              <a:spLocks noChangeArrowheads="1"/>
            </p:cNvSpPr>
            <p:nvPr/>
          </p:nvSpPr>
          <p:spPr bwMode="auto">
            <a:xfrm>
              <a:off x="1520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47" name="Rectangle 4539"/>
            <p:cNvSpPr>
              <a:spLocks noChangeArrowheads="1"/>
            </p:cNvSpPr>
            <p:nvPr/>
          </p:nvSpPr>
          <p:spPr bwMode="auto">
            <a:xfrm>
              <a:off x="1565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48" name="Rectangle 4540"/>
            <p:cNvSpPr>
              <a:spLocks noChangeArrowheads="1"/>
            </p:cNvSpPr>
            <p:nvPr/>
          </p:nvSpPr>
          <p:spPr bwMode="auto">
            <a:xfrm>
              <a:off x="1611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49" name="Rectangle 4541"/>
            <p:cNvSpPr>
              <a:spLocks noChangeArrowheads="1"/>
            </p:cNvSpPr>
            <p:nvPr/>
          </p:nvSpPr>
          <p:spPr bwMode="auto">
            <a:xfrm>
              <a:off x="1656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50" name="Rectangle 4542"/>
            <p:cNvSpPr>
              <a:spLocks noChangeArrowheads="1"/>
            </p:cNvSpPr>
            <p:nvPr/>
          </p:nvSpPr>
          <p:spPr bwMode="auto">
            <a:xfrm>
              <a:off x="1701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51" name="Rectangle 4543"/>
            <p:cNvSpPr>
              <a:spLocks noChangeArrowheads="1"/>
            </p:cNvSpPr>
            <p:nvPr/>
          </p:nvSpPr>
          <p:spPr bwMode="auto">
            <a:xfrm>
              <a:off x="1747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52" name="Rectangle 4544"/>
            <p:cNvSpPr>
              <a:spLocks noChangeArrowheads="1"/>
            </p:cNvSpPr>
            <p:nvPr/>
          </p:nvSpPr>
          <p:spPr bwMode="auto">
            <a:xfrm>
              <a:off x="1792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53" name="Rectangle 4545"/>
            <p:cNvSpPr>
              <a:spLocks noChangeArrowheads="1"/>
            </p:cNvSpPr>
            <p:nvPr/>
          </p:nvSpPr>
          <p:spPr bwMode="auto">
            <a:xfrm>
              <a:off x="1838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54" name="Rectangle 4546"/>
            <p:cNvSpPr>
              <a:spLocks noChangeArrowheads="1"/>
            </p:cNvSpPr>
            <p:nvPr/>
          </p:nvSpPr>
          <p:spPr bwMode="auto">
            <a:xfrm>
              <a:off x="1883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55" name="Rectangle 4547"/>
            <p:cNvSpPr>
              <a:spLocks noChangeArrowheads="1"/>
            </p:cNvSpPr>
            <p:nvPr/>
          </p:nvSpPr>
          <p:spPr bwMode="auto">
            <a:xfrm>
              <a:off x="1928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56" name="Rectangle 4548"/>
            <p:cNvSpPr>
              <a:spLocks noChangeArrowheads="1"/>
            </p:cNvSpPr>
            <p:nvPr/>
          </p:nvSpPr>
          <p:spPr bwMode="auto">
            <a:xfrm>
              <a:off x="1974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57" name="Rectangle 4549"/>
            <p:cNvSpPr>
              <a:spLocks noChangeArrowheads="1"/>
            </p:cNvSpPr>
            <p:nvPr/>
          </p:nvSpPr>
          <p:spPr bwMode="auto">
            <a:xfrm>
              <a:off x="2019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58" name="Rectangle 4550"/>
            <p:cNvSpPr>
              <a:spLocks noChangeArrowheads="1"/>
            </p:cNvSpPr>
            <p:nvPr/>
          </p:nvSpPr>
          <p:spPr bwMode="auto">
            <a:xfrm>
              <a:off x="2065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59" name="Rectangle 4551"/>
            <p:cNvSpPr>
              <a:spLocks noChangeArrowheads="1"/>
            </p:cNvSpPr>
            <p:nvPr/>
          </p:nvSpPr>
          <p:spPr bwMode="auto">
            <a:xfrm>
              <a:off x="2110" y="288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60" name="Rectangle 4552"/>
            <p:cNvSpPr>
              <a:spLocks noChangeArrowheads="1"/>
            </p:cNvSpPr>
            <p:nvPr/>
          </p:nvSpPr>
          <p:spPr bwMode="auto">
            <a:xfrm>
              <a:off x="1384" y="283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61" name="Rectangle 4553"/>
            <p:cNvSpPr>
              <a:spLocks noChangeArrowheads="1"/>
            </p:cNvSpPr>
            <p:nvPr/>
          </p:nvSpPr>
          <p:spPr bwMode="auto">
            <a:xfrm>
              <a:off x="1429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62" name="Rectangle 4554"/>
            <p:cNvSpPr>
              <a:spLocks noChangeArrowheads="1"/>
            </p:cNvSpPr>
            <p:nvPr/>
          </p:nvSpPr>
          <p:spPr bwMode="auto">
            <a:xfrm>
              <a:off x="1474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63" name="Rectangle 4555"/>
            <p:cNvSpPr>
              <a:spLocks noChangeArrowheads="1"/>
            </p:cNvSpPr>
            <p:nvPr/>
          </p:nvSpPr>
          <p:spPr bwMode="auto">
            <a:xfrm>
              <a:off x="1520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64" name="Rectangle 4556"/>
            <p:cNvSpPr>
              <a:spLocks noChangeArrowheads="1"/>
            </p:cNvSpPr>
            <p:nvPr/>
          </p:nvSpPr>
          <p:spPr bwMode="auto">
            <a:xfrm>
              <a:off x="1565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65" name="Rectangle 4557"/>
            <p:cNvSpPr>
              <a:spLocks noChangeArrowheads="1"/>
            </p:cNvSpPr>
            <p:nvPr/>
          </p:nvSpPr>
          <p:spPr bwMode="auto">
            <a:xfrm>
              <a:off x="1611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66" name="Rectangle 4558"/>
            <p:cNvSpPr>
              <a:spLocks noChangeArrowheads="1"/>
            </p:cNvSpPr>
            <p:nvPr/>
          </p:nvSpPr>
          <p:spPr bwMode="auto">
            <a:xfrm>
              <a:off x="1656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67" name="Rectangle 4559"/>
            <p:cNvSpPr>
              <a:spLocks noChangeArrowheads="1"/>
            </p:cNvSpPr>
            <p:nvPr/>
          </p:nvSpPr>
          <p:spPr bwMode="auto">
            <a:xfrm>
              <a:off x="1701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68" name="Rectangle 4560"/>
            <p:cNvSpPr>
              <a:spLocks noChangeArrowheads="1"/>
            </p:cNvSpPr>
            <p:nvPr/>
          </p:nvSpPr>
          <p:spPr bwMode="auto">
            <a:xfrm>
              <a:off x="1747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69" name="Rectangle 4561"/>
            <p:cNvSpPr>
              <a:spLocks noChangeArrowheads="1"/>
            </p:cNvSpPr>
            <p:nvPr/>
          </p:nvSpPr>
          <p:spPr bwMode="auto">
            <a:xfrm>
              <a:off x="1792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70" name="Rectangle 4562"/>
            <p:cNvSpPr>
              <a:spLocks noChangeArrowheads="1"/>
            </p:cNvSpPr>
            <p:nvPr/>
          </p:nvSpPr>
          <p:spPr bwMode="auto">
            <a:xfrm>
              <a:off x="1838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71" name="Rectangle 4563"/>
            <p:cNvSpPr>
              <a:spLocks noChangeArrowheads="1"/>
            </p:cNvSpPr>
            <p:nvPr/>
          </p:nvSpPr>
          <p:spPr bwMode="auto">
            <a:xfrm>
              <a:off x="1882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72" name="Rectangle 4564"/>
            <p:cNvSpPr>
              <a:spLocks noChangeArrowheads="1"/>
            </p:cNvSpPr>
            <p:nvPr/>
          </p:nvSpPr>
          <p:spPr bwMode="auto">
            <a:xfrm>
              <a:off x="1927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73" name="Rectangle 4565"/>
            <p:cNvSpPr>
              <a:spLocks noChangeArrowheads="1"/>
            </p:cNvSpPr>
            <p:nvPr/>
          </p:nvSpPr>
          <p:spPr bwMode="auto">
            <a:xfrm>
              <a:off x="1973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74" name="Rectangle 4566"/>
            <p:cNvSpPr>
              <a:spLocks noChangeArrowheads="1"/>
            </p:cNvSpPr>
            <p:nvPr/>
          </p:nvSpPr>
          <p:spPr bwMode="auto">
            <a:xfrm>
              <a:off x="2018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75" name="Rectangle 4567"/>
            <p:cNvSpPr>
              <a:spLocks noChangeArrowheads="1"/>
            </p:cNvSpPr>
            <p:nvPr/>
          </p:nvSpPr>
          <p:spPr bwMode="auto">
            <a:xfrm>
              <a:off x="2064" y="283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76" name="Rectangle 4568"/>
            <p:cNvSpPr>
              <a:spLocks noChangeArrowheads="1"/>
            </p:cNvSpPr>
            <p:nvPr/>
          </p:nvSpPr>
          <p:spPr bwMode="auto">
            <a:xfrm>
              <a:off x="2109" y="283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77" name="Rectangle 4569"/>
            <p:cNvSpPr>
              <a:spLocks noChangeArrowheads="1"/>
            </p:cNvSpPr>
            <p:nvPr/>
          </p:nvSpPr>
          <p:spPr bwMode="auto">
            <a:xfrm>
              <a:off x="1384" y="27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78" name="Rectangle 4570"/>
            <p:cNvSpPr>
              <a:spLocks noChangeArrowheads="1"/>
            </p:cNvSpPr>
            <p:nvPr/>
          </p:nvSpPr>
          <p:spPr bwMode="auto">
            <a:xfrm>
              <a:off x="1429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79" name="Rectangle 4571"/>
            <p:cNvSpPr>
              <a:spLocks noChangeArrowheads="1"/>
            </p:cNvSpPr>
            <p:nvPr/>
          </p:nvSpPr>
          <p:spPr bwMode="auto">
            <a:xfrm>
              <a:off x="1474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80" name="Rectangle 4572"/>
            <p:cNvSpPr>
              <a:spLocks noChangeArrowheads="1"/>
            </p:cNvSpPr>
            <p:nvPr/>
          </p:nvSpPr>
          <p:spPr bwMode="auto">
            <a:xfrm>
              <a:off x="1520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81" name="Rectangle 4573"/>
            <p:cNvSpPr>
              <a:spLocks noChangeArrowheads="1"/>
            </p:cNvSpPr>
            <p:nvPr/>
          </p:nvSpPr>
          <p:spPr bwMode="auto">
            <a:xfrm>
              <a:off x="1565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82" name="Rectangle 4574"/>
            <p:cNvSpPr>
              <a:spLocks noChangeArrowheads="1"/>
            </p:cNvSpPr>
            <p:nvPr/>
          </p:nvSpPr>
          <p:spPr bwMode="auto">
            <a:xfrm>
              <a:off x="1611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83" name="Rectangle 4575"/>
            <p:cNvSpPr>
              <a:spLocks noChangeArrowheads="1"/>
            </p:cNvSpPr>
            <p:nvPr/>
          </p:nvSpPr>
          <p:spPr bwMode="auto">
            <a:xfrm>
              <a:off x="1656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84" name="Rectangle 4576"/>
            <p:cNvSpPr>
              <a:spLocks noChangeArrowheads="1"/>
            </p:cNvSpPr>
            <p:nvPr/>
          </p:nvSpPr>
          <p:spPr bwMode="auto">
            <a:xfrm>
              <a:off x="1701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85" name="Rectangle 4577"/>
            <p:cNvSpPr>
              <a:spLocks noChangeArrowheads="1"/>
            </p:cNvSpPr>
            <p:nvPr/>
          </p:nvSpPr>
          <p:spPr bwMode="auto">
            <a:xfrm>
              <a:off x="1747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86" name="Rectangle 4578"/>
            <p:cNvSpPr>
              <a:spLocks noChangeArrowheads="1"/>
            </p:cNvSpPr>
            <p:nvPr/>
          </p:nvSpPr>
          <p:spPr bwMode="auto">
            <a:xfrm>
              <a:off x="1792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87" name="Rectangle 4579"/>
            <p:cNvSpPr>
              <a:spLocks noChangeArrowheads="1"/>
            </p:cNvSpPr>
            <p:nvPr/>
          </p:nvSpPr>
          <p:spPr bwMode="auto">
            <a:xfrm>
              <a:off x="1838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88" name="Rectangle 4580"/>
            <p:cNvSpPr>
              <a:spLocks noChangeArrowheads="1"/>
            </p:cNvSpPr>
            <p:nvPr/>
          </p:nvSpPr>
          <p:spPr bwMode="auto">
            <a:xfrm>
              <a:off x="1882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89" name="Rectangle 4581"/>
            <p:cNvSpPr>
              <a:spLocks noChangeArrowheads="1"/>
            </p:cNvSpPr>
            <p:nvPr/>
          </p:nvSpPr>
          <p:spPr bwMode="auto">
            <a:xfrm>
              <a:off x="1927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90" name="Rectangle 4582"/>
            <p:cNvSpPr>
              <a:spLocks noChangeArrowheads="1"/>
            </p:cNvSpPr>
            <p:nvPr/>
          </p:nvSpPr>
          <p:spPr bwMode="auto">
            <a:xfrm>
              <a:off x="1973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91" name="Rectangle 4583"/>
            <p:cNvSpPr>
              <a:spLocks noChangeArrowheads="1"/>
            </p:cNvSpPr>
            <p:nvPr/>
          </p:nvSpPr>
          <p:spPr bwMode="auto">
            <a:xfrm>
              <a:off x="2018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92" name="Rectangle 4584"/>
            <p:cNvSpPr>
              <a:spLocks noChangeArrowheads="1"/>
            </p:cNvSpPr>
            <p:nvPr/>
          </p:nvSpPr>
          <p:spPr bwMode="auto">
            <a:xfrm>
              <a:off x="2064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93" name="Rectangle 4585"/>
            <p:cNvSpPr>
              <a:spLocks noChangeArrowheads="1"/>
            </p:cNvSpPr>
            <p:nvPr/>
          </p:nvSpPr>
          <p:spPr bwMode="auto">
            <a:xfrm>
              <a:off x="2109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94" name="Rectangle 4586"/>
            <p:cNvSpPr>
              <a:spLocks noChangeArrowheads="1"/>
            </p:cNvSpPr>
            <p:nvPr/>
          </p:nvSpPr>
          <p:spPr bwMode="auto">
            <a:xfrm>
              <a:off x="1384" y="274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95" name="Rectangle 4587"/>
            <p:cNvSpPr>
              <a:spLocks noChangeArrowheads="1"/>
            </p:cNvSpPr>
            <p:nvPr/>
          </p:nvSpPr>
          <p:spPr bwMode="auto">
            <a:xfrm>
              <a:off x="1429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96" name="Rectangle 4588"/>
            <p:cNvSpPr>
              <a:spLocks noChangeArrowheads="1"/>
            </p:cNvSpPr>
            <p:nvPr/>
          </p:nvSpPr>
          <p:spPr bwMode="auto">
            <a:xfrm>
              <a:off x="1474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97" name="Rectangle 4589"/>
            <p:cNvSpPr>
              <a:spLocks noChangeArrowheads="1"/>
            </p:cNvSpPr>
            <p:nvPr/>
          </p:nvSpPr>
          <p:spPr bwMode="auto">
            <a:xfrm>
              <a:off x="1520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98" name="Rectangle 4590"/>
            <p:cNvSpPr>
              <a:spLocks noChangeArrowheads="1"/>
            </p:cNvSpPr>
            <p:nvPr/>
          </p:nvSpPr>
          <p:spPr bwMode="auto">
            <a:xfrm>
              <a:off x="1565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199" name="Rectangle 4591"/>
            <p:cNvSpPr>
              <a:spLocks noChangeArrowheads="1"/>
            </p:cNvSpPr>
            <p:nvPr/>
          </p:nvSpPr>
          <p:spPr bwMode="auto">
            <a:xfrm>
              <a:off x="1611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00" name="Rectangle 4592"/>
            <p:cNvSpPr>
              <a:spLocks noChangeArrowheads="1"/>
            </p:cNvSpPr>
            <p:nvPr/>
          </p:nvSpPr>
          <p:spPr bwMode="auto">
            <a:xfrm>
              <a:off x="1656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01" name="Rectangle 4593"/>
            <p:cNvSpPr>
              <a:spLocks noChangeArrowheads="1"/>
            </p:cNvSpPr>
            <p:nvPr/>
          </p:nvSpPr>
          <p:spPr bwMode="auto">
            <a:xfrm>
              <a:off x="1701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02" name="Rectangle 4594"/>
            <p:cNvSpPr>
              <a:spLocks noChangeArrowheads="1"/>
            </p:cNvSpPr>
            <p:nvPr/>
          </p:nvSpPr>
          <p:spPr bwMode="auto">
            <a:xfrm>
              <a:off x="1747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03" name="Rectangle 4595"/>
            <p:cNvSpPr>
              <a:spLocks noChangeArrowheads="1"/>
            </p:cNvSpPr>
            <p:nvPr/>
          </p:nvSpPr>
          <p:spPr bwMode="auto">
            <a:xfrm>
              <a:off x="1792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04" name="Rectangle 4596"/>
            <p:cNvSpPr>
              <a:spLocks noChangeArrowheads="1"/>
            </p:cNvSpPr>
            <p:nvPr/>
          </p:nvSpPr>
          <p:spPr bwMode="auto">
            <a:xfrm>
              <a:off x="1838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05" name="Rectangle 4597"/>
            <p:cNvSpPr>
              <a:spLocks noChangeArrowheads="1"/>
            </p:cNvSpPr>
            <p:nvPr/>
          </p:nvSpPr>
          <p:spPr bwMode="auto">
            <a:xfrm>
              <a:off x="1882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06" name="Rectangle 4598"/>
            <p:cNvSpPr>
              <a:spLocks noChangeArrowheads="1"/>
            </p:cNvSpPr>
            <p:nvPr/>
          </p:nvSpPr>
          <p:spPr bwMode="auto">
            <a:xfrm>
              <a:off x="1927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07" name="Rectangle 4599"/>
            <p:cNvSpPr>
              <a:spLocks noChangeArrowheads="1"/>
            </p:cNvSpPr>
            <p:nvPr/>
          </p:nvSpPr>
          <p:spPr bwMode="auto">
            <a:xfrm>
              <a:off x="1973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08" name="Rectangle 4600"/>
            <p:cNvSpPr>
              <a:spLocks noChangeArrowheads="1"/>
            </p:cNvSpPr>
            <p:nvPr/>
          </p:nvSpPr>
          <p:spPr bwMode="auto">
            <a:xfrm>
              <a:off x="2018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09" name="Rectangle 4601"/>
            <p:cNvSpPr>
              <a:spLocks noChangeArrowheads="1"/>
            </p:cNvSpPr>
            <p:nvPr/>
          </p:nvSpPr>
          <p:spPr bwMode="auto">
            <a:xfrm>
              <a:off x="2064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10" name="Rectangle 4602"/>
            <p:cNvSpPr>
              <a:spLocks noChangeArrowheads="1"/>
            </p:cNvSpPr>
            <p:nvPr/>
          </p:nvSpPr>
          <p:spPr bwMode="auto">
            <a:xfrm>
              <a:off x="2109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11" name="Rectangle 4603"/>
            <p:cNvSpPr>
              <a:spLocks noChangeArrowheads="1"/>
            </p:cNvSpPr>
            <p:nvPr/>
          </p:nvSpPr>
          <p:spPr bwMode="auto">
            <a:xfrm>
              <a:off x="930" y="292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12" name="Rectangle 4604"/>
            <p:cNvSpPr>
              <a:spLocks noChangeArrowheads="1"/>
            </p:cNvSpPr>
            <p:nvPr/>
          </p:nvSpPr>
          <p:spPr bwMode="auto">
            <a:xfrm>
              <a:off x="975" y="292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13" name="Rectangle 4605"/>
            <p:cNvSpPr>
              <a:spLocks noChangeArrowheads="1"/>
            </p:cNvSpPr>
            <p:nvPr/>
          </p:nvSpPr>
          <p:spPr bwMode="auto">
            <a:xfrm>
              <a:off x="1020" y="292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14" name="Rectangle 4606"/>
            <p:cNvSpPr>
              <a:spLocks noChangeArrowheads="1"/>
            </p:cNvSpPr>
            <p:nvPr/>
          </p:nvSpPr>
          <p:spPr bwMode="auto">
            <a:xfrm>
              <a:off x="1066" y="292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15" name="Rectangle 4607"/>
            <p:cNvSpPr>
              <a:spLocks noChangeArrowheads="1"/>
            </p:cNvSpPr>
            <p:nvPr/>
          </p:nvSpPr>
          <p:spPr bwMode="auto">
            <a:xfrm>
              <a:off x="1111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16" name="Rectangle 4608"/>
            <p:cNvSpPr>
              <a:spLocks noChangeArrowheads="1"/>
            </p:cNvSpPr>
            <p:nvPr/>
          </p:nvSpPr>
          <p:spPr bwMode="auto">
            <a:xfrm>
              <a:off x="1157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17" name="Rectangle 4609"/>
            <p:cNvSpPr>
              <a:spLocks noChangeArrowheads="1"/>
            </p:cNvSpPr>
            <p:nvPr/>
          </p:nvSpPr>
          <p:spPr bwMode="auto">
            <a:xfrm>
              <a:off x="1202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18" name="Rectangle 4610"/>
            <p:cNvSpPr>
              <a:spLocks noChangeArrowheads="1"/>
            </p:cNvSpPr>
            <p:nvPr/>
          </p:nvSpPr>
          <p:spPr bwMode="auto">
            <a:xfrm>
              <a:off x="1247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19" name="Rectangle 4611"/>
            <p:cNvSpPr>
              <a:spLocks noChangeArrowheads="1"/>
            </p:cNvSpPr>
            <p:nvPr/>
          </p:nvSpPr>
          <p:spPr bwMode="auto">
            <a:xfrm>
              <a:off x="1293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20" name="Rectangle 4612"/>
            <p:cNvSpPr>
              <a:spLocks noChangeArrowheads="1"/>
            </p:cNvSpPr>
            <p:nvPr/>
          </p:nvSpPr>
          <p:spPr bwMode="auto">
            <a:xfrm>
              <a:off x="1338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21" name="Rectangle 4613"/>
            <p:cNvSpPr>
              <a:spLocks noChangeArrowheads="1"/>
            </p:cNvSpPr>
            <p:nvPr/>
          </p:nvSpPr>
          <p:spPr bwMode="auto">
            <a:xfrm>
              <a:off x="930" y="288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22" name="Rectangle 4614"/>
            <p:cNvSpPr>
              <a:spLocks noChangeArrowheads="1"/>
            </p:cNvSpPr>
            <p:nvPr/>
          </p:nvSpPr>
          <p:spPr bwMode="auto">
            <a:xfrm>
              <a:off x="975" y="288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23" name="Rectangle 4615"/>
            <p:cNvSpPr>
              <a:spLocks noChangeArrowheads="1"/>
            </p:cNvSpPr>
            <p:nvPr/>
          </p:nvSpPr>
          <p:spPr bwMode="auto">
            <a:xfrm>
              <a:off x="1020" y="288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24" name="Rectangle 4616"/>
            <p:cNvSpPr>
              <a:spLocks noChangeArrowheads="1"/>
            </p:cNvSpPr>
            <p:nvPr/>
          </p:nvSpPr>
          <p:spPr bwMode="auto">
            <a:xfrm>
              <a:off x="1066" y="288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25" name="Rectangle 4617"/>
            <p:cNvSpPr>
              <a:spLocks noChangeArrowheads="1"/>
            </p:cNvSpPr>
            <p:nvPr/>
          </p:nvSpPr>
          <p:spPr bwMode="auto">
            <a:xfrm>
              <a:off x="1111" y="288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26" name="Rectangle 4618"/>
            <p:cNvSpPr>
              <a:spLocks noChangeArrowheads="1"/>
            </p:cNvSpPr>
            <p:nvPr/>
          </p:nvSpPr>
          <p:spPr bwMode="auto">
            <a:xfrm>
              <a:off x="1157" y="288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27" name="Rectangle 4619"/>
            <p:cNvSpPr>
              <a:spLocks noChangeArrowheads="1"/>
            </p:cNvSpPr>
            <p:nvPr/>
          </p:nvSpPr>
          <p:spPr bwMode="auto">
            <a:xfrm>
              <a:off x="1202" y="288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28" name="Rectangle 4620"/>
            <p:cNvSpPr>
              <a:spLocks noChangeArrowheads="1"/>
            </p:cNvSpPr>
            <p:nvPr/>
          </p:nvSpPr>
          <p:spPr bwMode="auto">
            <a:xfrm>
              <a:off x="1247" y="288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29" name="Rectangle 4621"/>
            <p:cNvSpPr>
              <a:spLocks noChangeArrowheads="1"/>
            </p:cNvSpPr>
            <p:nvPr/>
          </p:nvSpPr>
          <p:spPr bwMode="auto">
            <a:xfrm>
              <a:off x="1293" y="288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30" name="Rectangle 4622"/>
            <p:cNvSpPr>
              <a:spLocks noChangeArrowheads="1"/>
            </p:cNvSpPr>
            <p:nvPr/>
          </p:nvSpPr>
          <p:spPr bwMode="auto">
            <a:xfrm>
              <a:off x="1338" y="288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31" name="Rectangle 4623"/>
            <p:cNvSpPr>
              <a:spLocks noChangeArrowheads="1"/>
            </p:cNvSpPr>
            <p:nvPr/>
          </p:nvSpPr>
          <p:spPr bwMode="auto">
            <a:xfrm>
              <a:off x="930" y="283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32" name="Rectangle 4624"/>
            <p:cNvSpPr>
              <a:spLocks noChangeArrowheads="1"/>
            </p:cNvSpPr>
            <p:nvPr/>
          </p:nvSpPr>
          <p:spPr bwMode="auto">
            <a:xfrm>
              <a:off x="975" y="283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33" name="Rectangle 4625"/>
            <p:cNvSpPr>
              <a:spLocks noChangeArrowheads="1"/>
            </p:cNvSpPr>
            <p:nvPr/>
          </p:nvSpPr>
          <p:spPr bwMode="auto">
            <a:xfrm>
              <a:off x="1020" y="283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34" name="Rectangle 4626"/>
            <p:cNvSpPr>
              <a:spLocks noChangeArrowheads="1"/>
            </p:cNvSpPr>
            <p:nvPr/>
          </p:nvSpPr>
          <p:spPr bwMode="auto">
            <a:xfrm>
              <a:off x="1066" y="283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35" name="Rectangle 4627"/>
            <p:cNvSpPr>
              <a:spLocks noChangeArrowheads="1"/>
            </p:cNvSpPr>
            <p:nvPr/>
          </p:nvSpPr>
          <p:spPr bwMode="auto">
            <a:xfrm>
              <a:off x="1111" y="283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36" name="Rectangle 4628"/>
            <p:cNvSpPr>
              <a:spLocks noChangeArrowheads="1"/>
            </p:cNvSpPr>
            <p:nvPr/>
          </p:nvSpPr>
          <p:spPr bwMode="auto">
            <a:xfrm>
              <a:off x="1157" y="283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37" name="Rectangle 4629"/>
            <p:cNvSpPr>
              <a:spLocks noChangeArrowheads="1"/>
            </p:cNvSpPr>
            <p:nvPr/>
          </p:nvSpPr>
          <p:spPr bwMode="auto">
            <a:xfrm>
              <a:off x="1202" y="283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38" name="Rectangle 4630"/>
            <p:cNvSpPr>
              <a:spLocks noChangeArrowheads="1"/>
            </p:cNvSpPr>
            <p:nvPr/>
          </p:nvSpPr>
          <p:spPr bwMode="auto">
            <a:xfrm>
              <a:off x="1247" y="283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39" name="Rectangle 4631"/>
            <p:cNvSpPr>
              <a:spLocks noChangeArrowheads="1"/>
            </p:cNvSpPr>
            <p:nvPr/>
          </p:nvSpPr>
          <p:spPr bwMode="auto">
            <a:xfrm>
              <a:off x="1293" y="283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40" name="Rectangle 4632"/>
            <p:cNvSpPr>
              <a:spLocks noChangeArrowheads="1"/>
            </p:cNvSpPr>
            <p:nvPr/>
          </p:nvSpPr>
          <p:spPr bwMode="auto">
            <a:xfrm>
              <a:off x="1338" y="283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41" name="Rectangle 4633"/>
            <p:cNvSpPr>
              <a:spLocks noChangeArrowheads="1"/>
            </p:cNvSpPr>
            <p:nvPr/>
          </p:nvSpPr>
          <p:spPr bwMode="auto">
            <a:xfrm>
              <a:off x="930" y="279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42" name="Rectangle 4634"/>
            <p:cNvSpPr>
              <a:spLocks noChangeArrowheads="1"/>
            </p:cNvSpPr>
            <p:nvPr/>
          </p:nvSpPr>
          <p:spPr bwMode="auto">
            <a:xfrm>
              <a:off x="975" y="279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43" name="Rectangle 4635"/>
            <p:cNvSpPr>
              <a:spLocks noChangeArrowheads="1"/>
            </p:cNvSpPr>
            <p:nvPr/>
          </p:nvSpPr>
          <p:spPr bwMode="auto">
            <a:xfrm>
              <a:off x="1020" y="279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44" name="Rectangle 4636"/>
            <p:cNvSpPr>
              <a:spLocks noChangeArrowheads="1"/>
            </p:cNvSpPr>
            <p:nvPr/>
          </p:nvSpPr>
          <p:spPr bwMode="auto">
            <a:xfrm>
              <a:off x="1066" y="279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45" name="Rectangle 4637"/>
            <p:cNvSpPr>
              <a:spLocks noChangeArrowheads="1"/>
            </p:cNvSpPr>
            <p:nvPr/>
          </p:nvSpPr>
          <p:spPr bwMode="auto">
            <a:xfrm>
              <a:off x="1111" y="279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46" name="Rectangle 4638"/>
            <p:cNvSpPr>
              <a:spLocks noChangeArrowheads="1"/>
            </p:cNvSpPr>
            <p:nvPr/>
          </p:nvSpPr>
          <p:spPr bwMode="auto">
            <a:xfrm>
              <a:off x="1157" y="279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47" name="Rectangle 4639"/>
            <p:cNvSpPr>
              <a:spLocks noChangeArrowheads="1"/>
            </p:cNvSpPr>
            <p:nvPr/>
          </p:nvSpPr>
          <p:spPr bwMode="auto">
            <a:xfrm>
              <a:off x="1202" y="279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48" name="Rectangle 4640"/>
            <p:cNvSpPr>
              <a:spLocks noChangeArrowheads="1"/>
            </p:cNvSpPr>
            <p:nvPr/>
          </p:nvSpPr>
          <p:spPr bwMode="auto">
            <a:xfrm>
              <a:off x="1247" y="279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49" name="Rectangle 4641"/>
            <p:cNvSpPr>
              <a:spLocks noChangeArrowheads="1"/>
            </p:cNvSpPr>
            <p:nvPr/>
          </p:nvSpPr>
          <p:spPr bwMode="auto">
            <a:xfrm>
              <a:off x="1293" y="279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50" name="Rectangle 4642"/>
            <p:cNvSpPr>
              <a:spLocks noChangeArrowheads="1"/>
            </p:cNvSpPr>
            <p:nvPr/>
          </p:nvSpPr>
          <p:spPr bwMode="auto">
            <a:xfrm>
              <a:off x="1338" y="279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51" name="Rectangle 4643"/>
            <p:cNvSpPr>
              <a:spLocks noChangeArrowheads="1"/>
            </p:cNvSpPr>
            <p:nvPr/>
          </p:nvSpPr>
          <p:spPr bwMode="auto">
            <a:xfrm>
              <a:off x="930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52" name="Rectangle 4644"/>
            <p:cNvSpPr>
              <a:spLocks noChangeArrowheads="1"/>
            </p:cNvSpPr>
            <p:nvPr/>
          </p:nvSpPr>
          <p:spPr bwMode="auto">
            <a:xfrm>
              <a:off x="975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53" name="Rectangle 4645"/>
            <p:cNvSpPr>
              <a:spLocks noChangeArrowheads="1"/>
            </p:cNvSpPr>
            <p:nvPr/>
          </p:nvSpPr>
          <p:spPr bwMode="auto">
            <a:xfrm>
              <a:off x="1020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54" name="Rectangle 4646"/>
            <p:cNvSpPr>
              <a:spLocks noChangeArrowheads="1"/>
            </p:cNvSpPr>
            <p:nvPr/>
          </p:nvSpPr>
          <p:spPr bwMode="auto">
            <a:xfrm>
              <a:off x="1066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55" name="Rectangle 4647"/>
            <p:cNvSpPr>
              <a:spLocks noChangeArrowheads="1"/>
            </p:cNvSpPr>
            <p:nvPr/>
          </p:nvSpPr>
          <p:spPr bwMode="auto">
            <a:xfrm>
              <a:off x="1111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56" name="Rectangle 4648"/>
            <p:cNvSpPr>
              <a:spLocks noChangeArrowheads="1"/>
            </p:cNvSpPr>
            <p:nvPr/>
          </p:nvSpPr>
          <p:spPr bwMode="auto">
            <a:xfrm>
              <a:off x="1157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57" name="Rectangle 4649"/>
            <p:cNvSpPr>
              <a:spLocks noChangeArrowheads="1"/>
            </p:cNvSpPr>
            <p:nvPr/>
          </p:nvSpPr>
          <p:spPr bwMode="auto">
            <a:xfrm>
              <a:off x="1202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58" name="Rectangle 4650"/>
            <p:cNvSpPr>
              <a:spLocks noChangeArrowheads="1"/>
            </p:cNvSpPr>
            <p:nvPr/>
          </p:nvSpPr>
          <p:spPr bwMode="auto">
            <a:xfrm>
              <a:off x="1247" y="27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59" name="Rectangle 4651"/>
            <p:cNvSpPr>
              <a:spLocks noChangeArrowheads="1"/>
            </p:cNvSpPr>
            <p:nvPr/>
          </p:nvSpPr>
          <p:spPr bwMode="auto">
            <a:xfrm>
              <a:off x="1293" y="27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60" name="Rectangle 4652"/>
            <p:cNvSpPr>
              <a:spLocks noChangeArrowheads="1"/>
            </p:cNvSpPr>
            <p:nvPr/>
          </p:nvSpPr>
          <p:spPr bwMode="auto">
            <a:xfrm>
              <a:off x="1338" y="27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73261" name="AutoShape 4653"/>
          <p:cNvSpPr>
            <a:spLocks noChangeArrowheads="1"/>
          </p:cNvSpPr>
          <p:nvPr/>
        </p:nvSpPr>
        <p:spPr bwMode="auto">
          <a:xfrm>
            <a:off x="4456113" y="5949950"/>
            <a:ext cx="215900" cy="215900"/>
          </a:xfrm>
          <a:prstGeom prst="diamond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grpSp>
        <p:nvGrpSpPr>
          <p:cNvPr id="74181" name="Group 5573"/>
          <p:cNvGrpSpPr>
            <a:grpSpLocks/>
          </p:cNvGrpSpPr>
          <p:nvPr/>
        </p:nvGrpSpPr>
        <p:grpSpPr bwMode="auto">
          <a:xfrm>
            <a:off x="2373313" y="2133600"/>
            <a:ext cx="1944687" cy="1223963"/>
            <a:chOff x="1495" y="1344"/>
            <a:chExt cx="1225" cy="771"/>
          </a:xfrm>
        </p:grpSpPr>
        <p:sp>
          <p:nvSpPr>
            <p:cNvPr id="73262" name="Rectangle 4654"/>
            <p:cNvSpPr>
              <a:spLocks noChangeArrowheads="1"/>
            </p:cNvSpPr>
            <p:nvPr/>
          </p:nvSpPr>
          <p:spPr bwMode="auto">
            <a:xfrm>
              <a:off x="1495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63" name="Rectangle 4655"/>
            <p:cNvSpPr>
              <a:spLocks noChangeArrowheads="1"/>
            </p:cNvSpPr>
            <p:nvPr/>
          </p:nvSpPr>
          <p:spPr bwMode="auto">
            <a:xfrm>
              <a:off x="1540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64" name="Rectangle 4656"/>
            <p:cNvSpPr>
              <a:spLocks noChangeArrowheads="1"/>
            </p:cNvSpPr>
            <p:nvPr/>
          </p:nvSpPr>
          <p:spPr bwMode="auto">
            <a:xfrm>
              <a:off x="1585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65" name="Rectangle 4657"/>
            <p:cNvSpPr>
              <a:spLocks noChangeArrowheads="1"/>
            </p:cNvSpPr>
            <p:nvPr/>
          </p:nvSpPr>
          <p:spPr bwMode="auto">
            <a:xfrm>
              <a:off x="1631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66" name="Rectangle 4658"/>
            <p:cNvSpPr>
              <a:spLocks noChangeArrowheads="1"/>
            </p:cNvSpPr>
            <p:nvPr/>
          </p:nvSpPr>
          <p:spPr bwMode="auto">
            <a:xfrm>
              <a:off x="1676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67" name="Rectangle 4659"/>
            <p:cNvSpPr>
              <a:spLocks noChangeArrowheads="1"/>
            </p:cNvSpPr>
            <p:nvPr/>
          </p:nvSpPr>
          <p:spPr bwMode="auto">
            <a:xfrm>
              <a:off x="1722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68" name="Rectangle 4660"/>
            <p:cNvSpPr>
              <a:spLocks noChangeArrowheads="1"/>
            </p:cNvSpPr>
            <p:nvPr/>
          </p:nvSpPr>
          <p:spPr bwMode="auto">
            <a:xfrm>
              <a:off x="1767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69" name="Rectangle 4661"/>
            <p:cNvSpPr>
              <a:spLocks noChangeArrowheads="1"/>
            </p:cNvSpPr>
            <p:nvPr/>
          </p:nvSpPr>
          <p:spPr bwMode="auto">
            <a:xfrm>
              <a:off x="1812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70" name="Rectangle 4662"/>
            <p:cNvSpPr>
              <a:spLocks noChangeArrowheads="1"/>
            </p:cNvSpPr>
            <p:nvPr/>
          </p:nvSpPr>
          <p:spPr bwMode="auto">
            <a:xfrm>
              <a:off x="1858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71" name="Rectangle 4663"/>
            <p:cNvSpPr>
              <a:spLocks noChangeArrowheads="1"/>
            </p:cNvSpPr>
            <p:nvPr/>
          </p:nvSpPr>
          <p:spPr bwMode="auto">
            <a:xfrm>
              <a:off x="1903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72" name="Rectangle 4664"/>
            <p:cNvSpPr>
              <a:spLocks noChangeArrowheads="1"/>
            </p:cNvSpPr>
            <p:nvPr/>
          </p:nvSpPr>
          <p:spPr bwMode="auto">
            <a:xfrm>
              <a:off x="1949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73" name="Rectangle 4665"/>
            <p:cNvSpPr>
              <a:spLocks noChangeArrowheads="1"/>
            </p:cNvSpPr>
            <p:nvPr/>
          </p:nvSpPr>
          <p:spPr bwMode="auto">
            <a:xfrm>
              <a:off x="1994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74" name="Rectangle 4666"/>
            <p:cNvSpPr>
              <a:spLocks noChangeArrowheads="1"/>
            </p:cNvSpPr>
            <p:nvPr/>
          </p:nvSpPr>
          <p:spPr bwMode="auto">
            <a:xfrm>
              <a:off x="2039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75" name="Rectangle 4667"/>
            <p:cNvSpPr>
              <a:spLocks noChangeArrowheads="1"/>
            </p:cNvSpPr>
            <p:nvPr/>
          </p:nvSpPr>
          <p:spPr bwMode="auto">
            <a:xfrm>
              <a:off x="2085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76" name="Rectangle 4668"/>
            <p:cNvSpPr>
              <a:spLocks noChangeArrowheads="1"/>
            </p:cNvSpPr>
            <p:nvPr/>
          </p:nvSpPr>
          <p:spPr bwMode="auto">
            <a:xfrm>
              <a:off x="2130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77" name="Rectangle 4669"/>
            <p:cNvSpPr>
              <a:spLocks noChangeArrowheads="1"/>
            </p:cNvSpPr>
            <p:nvPr/>
          </p:nvSpPr>
          <p:spPr bwMode="auto">
            <a:xfrm>
              <a:off x="2176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78" name="Rectangle 4670"/>
            <p:cNvSpPr>
              <a:spLocks noChangeArrowheads="1"/>
            </p:cNvSpPr>
            <p:nvPr/>
          </p:nvSpPr>
          <p:spPr bwMode="auto">
            <a:xfrm>
              <a:off x="2221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79" name="Rectangle 4671"/>
            <p:cNvSpPr>
              <a:spLocks noChangeArrowheads="1"/>
            </p:cNvSpPr>
            <p:nvPr/>
          </p:nvSpPr>
          <p:spPr bwMode="auto">
            <a:xfrm>
              <a:off x="2266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80" name="Rectangle 4672"/>
            <p:cNvSpPr>
              <a:spLocks noChangeArrowheads="1"/>
            </p:cNvSpPr>
            <p:nvPr/>
          </p:nvSpPr>
          <p:spPr bwMode="auto">
            <a:xfrm>
              <a:off x="2312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81" name="Rectangle 4673"/>
            <p:cNvSpPr>
              <a:spLocks noChangeArrowheads="1"/>
            </p:cNvSpPr>
            <p:nvPr/>
          </p:nvSpPr>
          <p:spPr bwMode="auto">
            <a:xfrm>
              <a:off x="2357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82" name="Rectangle 4674"/>
            <p:cNvSpPr>
              <a:spLocks noChangeArrowheads="1"/>
            </p:cNvSpPr>
            <p:nvPr/>
          </p:nvSpPr>
          <p:spPr bwMode="auto">
            <a:xfrm>
              <a:off x="2403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83" name="Rectangle 4675"/>
            <p:cNvSpPr>
              <a:spLocks noChangeArrowheads="1"/>
            </p:cNvSpPr>
            <p:nvPr/>
          </p:nvSpPr>
          <p:spPr bwMode="auto">
            <a:xfrm>
              <a:off x="2448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84" name="Rectangle 4676"/>
            <p:cNvSpPr>
              <a:spLocks noChangeArrowheads="1"/>
            </p:cNvSpPr>
            <p:nvPr/>
          </p:nvSpPr>
          <p:spPr bwMode="auto">
            <a:xfrm>
              <a:off x="2493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85" name="Rectangle 4677"/>
            <p:cNvSpPr>
              <a:spLocks noChangeArrowheads="1"/>
            </p:cNvSpPr>
            <p:nvPr/>
          </p:nvSpPr>
          <p:spPr bwMode="auto">
            <a:xfrm>
              <a:off x="2539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86" name="Rectangle 4678"/>
            <p:cNvSpPr>
              <a:spLocks noChangeArrowheads="1"/>
            </p:cNvSpPr>
            <p:nvPr/>
          </p:nvSpPr>
          <p:spPr bwMode="auto">
            <a:xfrm>
              <a:off x="2583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87" name="Rectangle 4679"/>
            <p:cNvSpPr>
              <a:spLocks noChangeArrowheads="1"/>
            </p:cNvSpPr>
            <p:nvPr/>
          </p:nvSpPr>
          <p:spPr bwMode="auto">
            <a:xfrm>
              <a:off x="2629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88" name="Rectangle 4680"/>
            <p:cNvSpPr>
              <a:spLocks noChangeArrowheads="1"/>
            </p:cNvSpPr>
            <p:nvPr/>
          </p:nvSpPr>
          <p:spPr bwMode="auto">
            <a:xfrm>
              <a:off x="2674" y="20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89" name="Rectangle 4681"/>
            <p:cNvSpPr>
              <a:spLocks noChangeArrowheads="1"/>
            </p:cNvSpPr>
            <p:nvPr/>
          </p:nvSpPr>
          <p:spPr bwMode="auto">
            <a:xfrm>
              <a:off x="1495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90" name="Rectangle 4682"/>
            <p:cNvSpPr>
              <a:spLocks noChangeArrowheads="1"/>
            </p:cNvSpPr>
            <p:nvPr/>
          </p:nvSpPr>
          <p:spPr bwMode="auto">
            <a:xfrm>
              <a:off x="1540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91" name="Rectangle 4683"/>
            <p:cNvSpPr>
              <a:spLocks noChangeArrowheads="1"/>
            </p:cNvSpPr>
            <p:nvPr/>
          </p:nvSpPr>
          <p:spPr bwMode="auto">
            <a:xfrm>
              <a:off x="1585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92" name="Rectangle 4684"/>
            <p:cNvSpPr>
              <a:spLocks noChangeArrowheads="1"/>
            </p:cNvSpPr>
            <p:nvPr/>
          </p:nvSpPr>
          <p:spPr bwMode="auto">
            <a:xfrm>
              <a:off x="1631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93" name="Rectangle 4685"/>
            <p:cNvSpPr>
              <a:spLocks noChangeArrowheads="1"/>
            </p:cNvSpPr>
            <p:nvPr/>
          </p:nvSpPr>
          <p:spPr bwMode="auto">
            <a:xfrm>
              <a:off x="1676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94" name="Rectangle 4686"/>
            <p:cNvSpPr>
              <a:spLocks noChangeArrowheads="1"/>
            </p:cNvSpPr>
            <p:nvPr/>
          </p:nvSpPr>
          <p:spPr bwMode="auto">
            <a:xfrm>
              <a:off x="1722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95" name="Rectangle 4687"/>
            <p:cNvSpPr>
              <a:spLocks noChangeArrowheads="1"/>
            </p:cNvSpPr>
            <p:nvPr/>
          </p:nvSpPr>
          <p:spPr bwMode="auto">
            <a:xfrm>
              <a:off x="1767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96" name="Rectangle 4688"/>
            <p:cNvSpPr>
              <a:spLocks noChangeArrowheads="1"/>
            </p:cNvSpPr>
            <p:nvPr/>
          </p:nvSpPr>
          <p:spPr bwMode="auto">
            <a:xfrm>
              <a:off x="1812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97" name="Rectangle 4689"/>
            <p:cNvSpPr>
              <a:spLocks noChangeArrowheads="1"/>
            </p:cNvSpPr>
            <p:nvPr/>
          </p:nvSpPr>
          <p:spPr bwMode="auto">
            <a:xfrm>
              <a:off x="1858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98" name="Rectangle 4690"/>
            <p:cNvSpPr>
              <a:spLocks noChangeArrowheads="1"/>
            </p:cNvSpPr>
            <p:nvPr/>
          </p:nvSpPr>
          <p:spPr bwMode="auto">
            <a:xfrm>
              <a:off x="1903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299" name="Rectangle 4691"/>
            <p:cNvSpPr>
              <a:spLocks noChangeArrowheads="1"/>
            </p:cNvSpPr>
            <p:nvPr/>
          </p:nvSpPr>
          <p:spPr bwMode="auto">
            <a:xfrm>
              <a:off x="1949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00" name="Rectangle 4692"/>
            <p:cNvSpPr>
              <a:spLocks noChangeArrowheads="1"/>
            </p:cNvSpPr>
            <p:nvPr/>
          </p:nvSpPr>
          <p:spPr bwMode="auto">
            <a:xfrm>
              <a:off x="1994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01" name="Rectangle 4693"/>
            <p:cNvSpPr>
              <a:spLocks noChangeArrowheads="1"/>
            </p:cNvSpPr>
            <p:nvPr/>
          </p:nvSpPr>
          <p:spPr bwMode="auto">
            <a:xfrm>
              <a:off x="2039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02" name="Rectangle 4694"/>
            <p:cNvSpPr>
              <a:spLocks noChangeArrowheads="1"/>
            </p:cNvSpPr>
            <p:nvPr/>
          </p:nvSpPr>
          <p:spPr bwMode="auto">
            <a:xfrm>
              <a:off x="2085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03" name="Rectangle 4695"/>
            <p:cNvSpPr>
              <a:spLocks noChangeArrowheads="1"/>
            </p:cNvSpPr>
            <p:nvPr/>
          </p:nvSpPr>
          <p:spPr bwMode="auto">
            <a:xfrm>
              <a:off x="2130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04" name="Rectangle 4696"/>
            <p:cNvSpPr>
              <a:spLocks noChangeArrowheads="1"/>
            </p:cNvSpPr>
            <p:nvPr/>
          </p:nvSpPr>
          <p:spPr bwMode="auto">
            <a:xfrm>
              <a:off x="2176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05" name="Rectangle 4697"/>
            <p:cNvSpPr>
              <a:spLocks noChangeArrowheads="1"/>
            </p:cNvSpPr>
            <p:nvPr/>
          </p:nvSpPr>
          <p:spPr bwMode="auto">
            <a:xfrm>
              <a:off x="2221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06" name="Rectangle 4698"/>
            <p:cNvSpPr>
              <a:spLocks noChangeArrowheads="1"/>
            </p:cNvSpPr>
            <p:nvPr/>
          </p:nvSpPr>
          <p:spPr bwMode="auto">
            <a:xfrm>
              <a:off x="2266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07" name="Rectangle 4699"/>
            <p:cNvSpPr>
              <a:spLocks noChangeArrowheads="1"/>
            </p:cNvSpPr>
            <p:nvPr/>
          </p:nvSpPr>
          <p:spPr bwMode="auto">
            <a:xfrm>
              <a:off x="2312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08" name="Rectangle 4700"/>
            <p:cNvSpPr>
              <a:spLocks noChangeArrowheads="1"/>
            </p:cNvSpPr>
            <p:nvPr/>
          </p:nvSpPr>
          <p:spPr bwMode="auto">
            <a:xfrm>
              <a:off x="2357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09" name="Rectangle 4701"/>
            <p:cNvSpPr>
              <a:spLocks noChangeArrowheads="1"/>
            </p:cNvSpPr>
            <p:nvPr/>
          </p:nvSpPr>
          <p:spPr bwMode="auto">
            <a:xfrm>
              <a:off x="2403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10" name="Rectangle 4702"/>
            <p:cNvSpPr>
              <a:spLocks noChangeArrowheads="1"/>
            </p:cNvSpPr>
            <p:nvPr/>
          </p:nvSpPr>
          <p:spPr bwMode="auto">
            <a:xfrm>
              <a:off x="2448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11" name="Rectangle 4703"/>
            <p:cNvSpPr>
              <a:spLocks noChangeArrowheads="1"/>
            </p:cNvSpPr>
            <p:nvPr/>
          </p:nvSpPr>
          <p:spPr bwMode="auto">
            <a:xfrm>
              <a:off x="2493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12" name="Rectangle 4704"/>
            <p:cNvSpPr>
              <a:spLocks noChangeArrowheads="1"/>
            </p:cNvSpPr>
            <p:nvPr/>
          </p:nvSpPr>
          <p:spPr bwMode="auto">
            <a:xfrm>
              <a:off x="2539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13" name="Rectangle 4705"/>
            <p:cNvSpPr>
              <a:spLocks noChangeArrowheads="1"/>
            </p:cNvSpPr>
            <p:nvPr/>
          </p:nvSpPr>
          <p:spPr bwMode="auto">
            <a:xfrm>
              <a:off x="2583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14" name="Rectangle 4706"/>
            <p:cNvSpPr>
              <a:spLocks noChangeArrowheads="1"/>
            </p:cNvSpPr>
            <p:nvPr/>
          </p:nvSpPr>
          <p:spPr bwMode="auto">
            <a:xfrm>
              <a:off x="2629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15" name="Rectangle 4707"/>
            <p:cNvSpPr>
              <a:spLocks noChangeArrowheads="1"/>
            </p:cNvSpPr>
            <p:nvPr/>
          </p:nvSpPr>
          <p:spPr bwMode="auto">
            <a:xfrm>
              <a:off x="2674" y="202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16" name="Rectangle 4708"/>
            <p:cNvSpPr>
              <a:spLocks noChangeArrowheads="1"/>
            </p:cNvSpPr>
            <p:nvPr/>
          </p:nvSpPr>
          <p:spPr bwMode="auto">
            <a:xfrm>
              <a:off x="1495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17" name="Rectangle 4709"/>
            <p:cNvSpPr>
              <a:spLocks noChangeArrowheads="1"/>
            </p:cNvSpPr>
            <p:nvPr/>
          </p:nvSpPr>
          <p:spPr bwMode="auto">
            <a:xfrm>
              <a:off x="1540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18" name="Rectangle 4710"/>
            <p:cNvSpPr>
              <a:spLocks noChangeArrowheads="1"/>
            </p:cNvSpPr>
            <p:nvPr/>
          </p:nvSpPr>
          <p:spPr bwMode="auto">
            <a:xfrm>
              <a:off x="1585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19" name="Rectangle 4711"/>
            <p:cNvSpPr>
              <a:spLocks noChangeArrowheads="1"/>
            </p:cNvSpPr>
            <p:nvPr/>
          </p:nvSpPr>
          <p:spPr bwMode="auto">
            <a:xfrm>
              <a:off x="1631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20" name="Rectangle 4712"/>
            <p:cNvSpPr>
              <a:spLocks noChangeArrowheads="1"/>
            </p:cNvSpPr>
            <p:nvPr/>
          </p:nvSpPr>
          <p:spPr bwMode="auto">
            <a:xfrm>
              <a:off x="1676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21" name="Rectangle 4713"/>
            <p:cNvSpPr>
              <a:spLocks noChangeArrowheads="1"/>
            </p:cNvSpPr>
            <p:nvPr/>
          </p:nvSpPr>
          <p:spPr bwMode="auto">
            <a:xfrm>
              <a:off x="1722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22" name="Rectangle 4714"/>
            <p:cNvSpPr>
              <a:spLocks noChangeArrowheads="1"/>
            </p:cNvSpPr>
            <p:nvPr/>
          </p:nvSpPr>
          <p:spPr bwMode="auto">
            <a:xfrm>
              <a:off x="1767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23" name="Rectangle 4715"/>
            <p:cNvSpPr>
              <a:spLocks noChangeArrowheads="1"/>
            </p:cNvSpPr>
            <p:nvPr/>
          </p:nvSpPr>
          <p:spPr bwMode="auto">
            <a:xfrm>
              <a:off x="1812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24" name="Rectangle 4716"/>
            <p:cNvSpPr>
              <a:spLocks noChangeArrowheads="1"/>
            </p:cNvSpPr>
            <p:nvPr/>
          </p:nvSpPr>
          <p:spPr bwMode="auto">
            <a:xfrm>
              <a:off x="1858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25" name="Rectangle 4717"/>
            <p:cNvSpPr>
              <a:spLocks noChangeArrowheads="1"/>
            </p:cNvSpPr>
            <p:nvPr/>
          </p:nvSpPr>
          <p:spPr bwMode="auto">
            <a:xfrm>
              <a:off x="1903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26" name="Rectangle 4718"/>
            <p:cNvSpPr>
              <a:spLocks noChangeArrowheads="1"/>
            </p:cNvSpPr>
            <p:nvPr/>
          </p:nvSpPr>
          <p:spPr bwMode="auto">
            <a:xfrm>
              <a:off x="1949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27" name="Rectangle 4719"/>
            <p:cNvSpPr>
              <a:spLocks noChangeArrowheads="1"/>
            </p:cNvSpPr>
            <p:nvPr/>
          </p:nvSpPr>
          <p:spPr bwMode="auto">
            <a:xfrm>
              <a:off x="1994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28" name="Rectangle 4720"/>
            <p:cNvSpPr>
              <a:spLocks noChangeArrowheads="1"/>
            </p:cNvSpPr>
            <p:nvPr/>
          </p:nvSpPr>
          <p:spPr bwMode="auto">
            <a:xfrm>
              <a:off x="2039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29" name="Rectangle 4721"/>
            <p:cNvSpPr>
              <a:spLocks noChangeArrowheads="1"/>
            </p:cNvSpPr>
            <p:nvPr/>
          </p:nvSpPr>
          <p:spPr bwMode="auto">
            <a:xfrm>
              <a:off x="2085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30" name="Rectangle 4722"/>
            <p:cNvSpPr>
              <a:spLocks noChangeArrowheads="1"/>
            </p:cNvSpPr>
            <p:nvPr/>
          </p:nvSpPr>
          <p:spPr bwMode="auto">
            <a:xfrm>
              <a:off x="2130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31" name="Rectangle 4723"/>
            <p:cNvSpPr>
              <a:spLocks noChangeArrowheads="1"/>
            </p:cNvSpPr>
            <p:nvPr/>
          </p:nvSpPr>
          <p:spPr bwMode="auto">
            <a:xfrm>
              <a:off x="2176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32" name="Rectangle 4724"/>
            <p:cNvSpPr>
              <a:spLocks noChangeArrowheads="1"/>
            </p:cNvSpPr>
            <p:nvPr/>
          </p:nvSpPr>
          <p:spPr bwMode="auto">
            <a:xfrm>
              <a:off x="2221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33" name="Rectangle 4725"/>
            <p:cNvSpPr>
              <a:spLocks noChangeArrowheads="1"/>
            </p:cNvSpPr>
            <p:nvPr/>
          </p:nvSpPr>
          <p:spPr bwMode="auto">
            <a:xfrm>
              <a:off x="2266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34" name="Rectangle 4726"/>
            <p:cNvSpPr>
              <a:spLocks noChangeArrowheads="1"/>
            </p:cNvSpPr>
            <p:nvPr/>
          </p:nvSpPr>
          <p:spPr bwMode="auto">
            <a:xfrm>
              <a:off x="2312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35" name="Rectangle 4727"/>
            <p:cNvSpPr>
              <a:spLocks noChangeArrowheads="1"/>
            </p:cNvSpPr>
            <p:nvPr/>
          </p:nvSpPr>
          <p:spPr bwMode="auto">
            <a:xfrm>
              <a:off x="2357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36" name="Rectangle 4728"/>
            <p:cNvSpPr>
              <a:spLocks noChangeArrowheads="1"/>
            </p:cNvSpPr>
            <p:nvPr/>
          </p:nvSpPr>
          <p:spPr bwMode="auto">
            <a:xfrm>
              <a:off x="2403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37" name="Rectangle 4729"/>
            <p:cNvSpPr>
              <a:spLocks noChangeArrowheads="1"/>
            </p:cNvSpPr>
            <p:nvPr/>
          </p:nvSpPr>
          <p:spPr bwMode="auto">
            <a:xfrm>
              <a:off x="2448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38" name="Rectangle 4730"/>
            <p:cNvSpPr>
              <a:spLocks noChangeArrowheads="1"/>
            </p:cNvSpPr>
            <p:nvPr/>
          </p:nvSpPr>
          <p:spPr bwMode="auto">
            <a:xfrm>
              <a:off x="2493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39" name="Rectangle 4731"/>
            <p:cNvSpPr>
              <a:spLocks noChangeArrowheads="1"/>
            </p:cNvSpPr>
            <p:nvPr/>
          </p:nvSpPr>
          <p:spPr bwMode="auto">
            <a:xfrm>
              <a:off x="2539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40" name="Rectangle 4732"/>
            <p:cNvSpPr>
              <a:spLocks noChangeArrowheads="1"/>
            </p:cNvSpPr>
            <p:nvPr/>
          </p:nvSpPr>
          <p:spPr bwMode="auto">
            <a:xfrm>
              <a:off x="2583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41" name="Rectangle 4733"/>
            <p:cNvSpPr>
              <a:spLocks noChangeArrowheads="1"/>
            </p:cNvSpPr>
            <p:nvPr/>
          </p:nvSpPr>
          <p:spPr bwMode="auto">
            <a:xfrm>
              <a:off x="2629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42" name="Rectangle 4734"/>
            <p:cNvSpPr>
              <a:spLocks noChangeArrowheads="1"/>
            </p:cNvSpPr>
            <p:nvPr/>
          </p:nvSpPr>
          <p:spPr bwMode="auto">
            <a:xfrm>
              <a:off x="2674" y="197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43" name="Rectangle 4735"/>
            <p:cNvSpPr>
              <a:spLocks noChangeArrowheads="1"/>
            </p:cNvSpPr>
            <p:nvPr/>
          </p:nvSpPr>
          <p:spPr bwMode="auto">
            <a:xfrm>
              <a:off x="1495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44" name="Rectangle 4736"/>
            <p:cNvSpPr>
              <a:spLocks noChangeArrowheads="1"/>
            </p:cNvSpPr>
            <p:nvPr/>
          </p:nvSpPr>
          <p:spPr bwMode="auto">
            <a:xfrm>
              <a:off x="1540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45" name="Rectangle 4737"/>
            <p:cNvSpPr>
              <a:spLocks noChangeArrowheads="1"/>
            </p:cNvSpPr>
            <p:nvPr/>
          </p:nvSpPr>
          <p:spPr bwMode="auto">
            <a:xfrm>
              <a:off x="1585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46" name="Rectangle 4738"/>
            <p:cNvSpPr>
              <a:spLocks noChangeArrowheads="1"/>
            </p:cNvSpPr>
            <p:nvPr/>
          </p:nvSpPr>
          <p:spPr bwMode="auto">
            <a:xfrm>
              <a:off x="1631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47" name="Rectangle 4739"/>
            <p:cNvSpPr>
              <a:spLocks noChangeArrowheads="1"/>
            </p:cNvSpPr>
            <p:nvPr/>
          </p:nvSpPr>
          <p:spPr bwMode="auto">
            <a:xfrm>
              <a:off x="1676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48" name="Rectangle 4740"/>
            <p:cNvSpPr>
              <a:spLocks noChangeArrowheads="1"/>
            </p:cNvSpPr>
            <p:nvPr/>
          </p:nvSpPr>
          <p:spPr bwMode="auto">
            <a:xfrm>
              <a:off x="1722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49" name="Rectangle 4741"/>
            <p:cNvSpPr>
              <a:spLocks noChangeArrowheads="1"/>
            </p:cNvSpPr>
            <p:nvPr/>
          </p:nvSpPr>
          <p:spPr bwMode="auto">
            <a:xfrm>
              <a:off x="1767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50" name="Rectangle 4742"/>
            <p:cNvSpPr>
              <a:spLocks noChangeArrowheads="1"/>
            </p:cNvSpPr>
            <p:nvPr/>
          </p:nvSpPr>
          <p:spPr bwMode="auto">
            <a:xfrm>
              <a:off x="1812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51" name="Rectangle 4743"/>
            <p:cNvSpPr>
              <a:spLocks noChangeArrowheads="1"/>
            </p:cNvSpPr>
            <p:nvPr/>
          </p:nvSpPr>
          <p:spPr bwMode="auto">
            <a:xfrm>
              <a:off x="1858" y="1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52" name="Rectangle 4744"/>
            <p:cNvSpPr>
              <a:spLocks noChangeArrowheads="1"/>
            </p:cNvSpPr>
            <p:nvPr/>
          </p:nvSpPr>
          <p:spPr bwMode="auto">
            <a:xfrm>
              <a:off x="1903" y="1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53" name="Rectangle 4745"/>
            <p:cNvSpPr>
              <a:spLocks noChangeArrowheads="1"/>
            </p:cNvSpPr>
            <p:nvPr/>
          </p:nvSpPr>
          <p:spPr bwMode="auto">
            <a:xfrm>
              <a:off x="1949" y="1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54" name="Rectangle 4746"/>
            <p:cNvSpPr>
              <a:spLocks noChangeArrowheads="1"/>
            </p:cNvSpPr>
            <p:nvPr/>
          </p:nvSpPr>
          <p:spPr bwMode="auto">
            <a:xfrm>
              <a:off x="1994" y="1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55" name="Rectangle 4747"/>
            <p:cNvSpPr>
              <a:spLocks noChangeArrowheads="1"/>
            </p:cNvSpPr>
            <p:nvPr/>
          </p:nvSpPr>
          <p:spPr bwMode="auto">
            <a:xfrm>
              <a:off x="2039" y="1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56" name="Rectangle 4748"/>
            <p:cNvSpPr>
              <a:spLocks noChangeArrowheads="1"/>
            </p:cNvSpPr>
            <p:nvPr/>
          </p:nvSpPr>
          <p:spPr bwMode="auto">
            <a:xfrm>
              <a:off x="2085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57" name="Rectangle 4749"/>
            <p:cNvSpPr>
              <a:spLocks noChangeArrowheads="1"/>
            </p:cNvSpPr>
            <p:nvPr/>
          </p:nvSpPr>
          <p:spPr bwMode="auto">
            <a:xfrm>
              <a:off x="2130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58" name="Rectangle 4750"/>
            <p:cNvSpPr>
              <a:spLocks noChangeArrowheads="1"/>
            </p:cNvSpPr>
            <p:nvPr/>
          </p:nvSpPr>
          <p:spPr bwMode="auto">
            <a:xfrm>
              <a:off x="2176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59" name="Rectangle 4751"/>
            <p:cNvSpPr>
              <a:spLocks noChangeArrowheads="1"/>
            </p:cNvSpPr>
            <p:nvPr/>
          </p:nvSpPr>
          <p:spPr bwMode="auto">
            <a:xfrm>
              <a:off x="2221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60" name="Rectangle 4752"/>
            <p:cNvSpPr>
              <a:spLocks noChangeArrowheads="1"/>
            </p:cNvSpPr>
            <p:nvPr/>
          </p:nvSpPr>
          <p:spPr bwMode="auto">
            <a:xfrm>
              <a:off x="2266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61" name="Rectangle 4753"/>
            <p:cNvSpPr>
              <a:spLocks noChangeArrowheads="1"/>
            </p:cNvSpPr>
            <p:nvPr/>
          </p:nvSpPr>
          <p:spPr bwMode="auto">
            <a:xfrm>
              <a:off x="2312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62" name="Rectangle 4754"/>
            <p:cNvSpPr>
              <a:spLocks noChangeArrowheads="1"/>
            </p:cNvSpPr>
            <p:nvPr/>
          </p:nvSpPr>
          <p:spPr bwMode="auto">
            <a:xfrm>
              <a:off x="2357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63" name="Rectangle 4755"/>
            <p:cNvSpPr>
              <a:spLocks noChangeArrowheads="1"/>
            </p:cNvSpPr>
            <p:nvPr/>
          </p:nvSpPr>
          <p:spPr bwMode="auto">
            <a:xfrm>
              <a:off x="2403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64" name="Rectangle 4756"/>
            <p:cNvSpPr>
              <a:spLocks noChangeArrowheads="1"/>
            </p:cNvSpPr>
            <p:nvPr/>
          </p:nvSpPr>
          <p:spPr bwMode="auto">
            <a:xfrm>
              <a:off x="2448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65" name="Rectangle 4757"/>
            <p:cNvSpPr>
              <a:spLocks noChangeArrowheads="1"/>
            </p:cNvSpPr>
            <p:nvPr/>
          </p:nvSpPr>
          <p:spPr bwMode="auto">
            <a:xfrm>
              <a:off x="2493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66" name="Rectangle 4758"/>
            <p:cNvSpPr>
              <a:spLocks noChangeArrowheads="1"/>
            </p:cNvSpPr>
            <p:nvPr/>
          </p:nvSpPr>
          <p:spPr bwMode="auto">
            <a:xfrm>
              <a:off x="2539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67" name="Rectangle 4759"/>
            <p:cNvSpPr>
              <a:spLocks noChangeArrowheads="1"/>
            </p:cNvSpPr>
            <p:nvPr/>
          </p:nvSpPr>
          <p:spPr bwMode="auto">
            <a:xfrm>
              <a:off x="2584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68" name="Rectangle 4760"/>
            <p:cNvSpPr>
              <a:spLocks noChangeArrowheads="1"/>
            </p:cNvSpPr>
            <p:nvPr/>
          </p:nvSpPr>
          <p:spPr bwMode="auto">
            <a:xfrm>
              <a:off x="2630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69" name="Rectangle 4761"/>
            <p:cNvSpPr>
              <a:spLocks noChangeArrowheads="1"/>
            </p:cNvSpPr>
            <p:nvPr/>
          </p:nvSpPr>
          <p:spPr bwMode="auto">
            <a:xfrm>
              <a:off x="2675" y="193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70" name="Rectangle 4762"/>
            <p:cNvSpPr>
              <a:spLocks noChangeArrowheads="1"/>
            </p:cNvSpPr>
            <p:nvPr/>
          </p:nvSpPr>
          <p:spPr bwMode="auto">
            <a:xfrm>
              <a:off x="1495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71" name="Rectangle 4763"/>
            <p:cNvSpPr>
              <a:spLocks noChangeArrowheads="1"/>
            </p:cNvSpPr>
            <p:nvPr/>
          </p:nvSpPr>
          <p:spPr bwMode="auto">
            <a:xfrm>
              <a:off x="1540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72" name="Rectangle 4764"/>
            <p:cNvSpPr>
              <a:spLocks noChangeArrowheads="1"/>
            </p:cNvSpPr>
            <p:nvPr/>
          </p:nvSpPr>
          <p:spPr bwMode="auto">
            <a:xfrm>
              <a:off x="1585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73" name="Rectangle 4765"/>
            <p:cNvSpPr>
              <a:spLocks noChangeArrowheads="1"/>
            </p:cNvSpPr>
            <p:nvPr/>
          </p:nvSpPr>
          <p:spPr bwMode="auto">
            <a:xfrm>
              <a:off x="1631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74" name="Rectangle 4766"/>
            <p:cNvSpPr>
              <a:spLocks noChangeArrowheads="1"/>
            </p:cNvSpPr>
            <p:nvPr/>
          </p:nvSpPr>
          <p:spPr bwMode="auto">
            <a:xfrm>
              <a:off x="1676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75" name="Rectangle 4767"/>
            <p:cNvSpPr>
              <a:spLocks noChangeArrowheads="1"/>
            </p:cNvSpPr>
            <p:nvPr/>
          </p:nvSpPr>
          <p:spPr bwMode="auto">
            <a:xfrm>
              <a:off x="1722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76" name="Rectangle 4768"/>
            <p:cNvSpPr>
              <a:spLocks noChangeArrowheads="1"/>
            </p:cNvSpPr>
            <p:nvPr/>
          </p:nvSpPr>
          <p:spPr bwMode="auto">
            <a:xfrm>
              <a:off x="1767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77" name="Rectangle 4769"/>
            <p:cNvSpPr>
              <a:spLocks noChangeArrowheads="1"/>
            </p:cNvSpPr>
            <p:nvPr/>
          </p:nvSpPr>
          <p:spPr bwMode="auto">
            <a:xfrm>
              <a:off x="1812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78" name="Rectangle 4770"/>
            <p:cNvSpPr>
              <a:spLocks noChangeArrowheads="1"/>
            </p:cNvSpPr>
            <p:nvPr/>
          </p:nvSpPr>
          <p:spPr bwMode="auto">
            <a:xfrm>
              <a:off x="1858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79" name="Rectangle 4771"/>
            <p:cNvSpPr>
              <a:spLocks noChangeArrowheads="1"/>
            </p:cNvSpPr>
            <p:nvPr/>
          </p:nvSpPr>
          <p:spPr bwMode="auto">
            <a:xfrm>
              <a:off x="1903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80" name="Rectangle 4772"/>
            <p:cNvSpPr>
              <a:spLocks noChangeArrowheads="1"/>
            </p:cNvSpPr>
            <p:nvPr/>
          </p:nvSpPr>
          <p:spPr bwMode="auto">
            <a:xfrm>
              <a:off x="1949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81" name="Rectangle 4773"/>
            <p:cNvSpPr>
              <a:spLocks noChangeArrowheads="1"/>
            </p:cNvSpPr>
            <p:nvPr/>
          </p:nvSpPr>
          <p:spPr bwMode="auto">
            <a:xfrm>
              <a:off x="1994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82" name="Rectangle 4774"/>
            <p:cNvSpPr>
              <a:spLocks noChangeArrowheads="1"/>
            </p:cNvSpPr>
            <p:nvPr/>
          </p:nvSpPr>
          <p:spPr bwMode="auto">
            <a:xfrm>
              <a:off x="2039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83" name="Rectangle 4775"/>
            <p:cNvSpPr>
              <a:spLocks noChangeArrowheads="1"/>
            </p:cNvSpPr>
            <p:nvPr/>
          </p:nvSpPr>
          <p:spPr bwMode="auto">
            <a:xfrm>
              <a:off x="2085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84" name="Rectangle 4776"/>
            <p:cNvSpPr>
              <a:spLocks noChangeArrowheads="1"/>
            </p:cNvSpPr>
            <p:nvPr/>
          </p:nvSpPr>
          <p:spPr bwMode="auto">
            <a:xfrm>
              <a:off x="2130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85" name="Rectangle 4777"/>
            <p:cNvSpPr>
              <a:spLocks noChangeArrowheads="1"/>
            </p:cNvSpPr>
            <p:nvPr/>
          </p:nvSpPr>
          <p:spPr bwMode="auto">
            <a:xfrm>
              <a:off x="2176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86" name="Rectangle 4778"/>
            <p:cNvSpPr>
              <a:spLocks noChangeArrowheads="1"/>
            </p:cNvSpPr>
            <p:nvPr/>
          </p:nvSpPr>
          <p:spPr bwMode="auto">
            <a:xfrm>
              <a:off x="2221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87" name="Rectangle 4779"/>
            <p:cNvSpPr>
              <a:spLocks noChangeArrowheads="1"/>
            </p:cNvSpPr>
            <p:nvPr/>
          </p:nvSpPr>
          <p:spPr bwMode="auto">
            <a:xfrm>
              <a:off x="2266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88" name="Rectangle 4780"/>
            <p:cNvSpPr>
              <a:spLocks noChangeArrowheads="1"/>
            </p:cNvSpPr>
            <p:nvPr/>
          </p:nvSpPr>
          <p:spPr bwMode="auto">
            <a:xfrm>
              <a:off x="2312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89" name="Rectangle 4781"/>
            <p:cNvSpPr>
              <a:spLocks noChangeArrowheads="1"/>
            </p:cNvSpPr>
            <p:nvPr/>
          </p:nvSpPr>
          <p:spPr bwMode="auto">
            <a:xfrm>
              <a:off x="2357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90" name="Rectangle 4782"/>
            <p:cNvSpPr>
              <a:spLocks noChangeArrowheads="1"/>
            </p:cNvSpPr>
            <p:nvPr/>
          </p:nvSpPr>
          <p:spPr bwMode="auto">
            <a:xfrm>
              <a:off x="2403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91" name="Rectangle 4783"/>
            <p:cNvSpPr>
              <a:spLocks noChangeArrowheads="1"/>
            </p:cNvSpPr>
            <p:nvPr/>
          </p:nvSpPr>
          <p:spPr bwMode="auto">
            <a:xfrm>
              <a:off x="2448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92" name="Rectangle 4784"/>
            <p:cNvSpPr>
              <a:spLocks noChangeArrowheads="1"/>
            </p:cNvSpPr>
            <p:nvPr/>
          </p:nvSpPr>
          <p:spPr bwMode="auto">
            <a:xfrm>
              <a:off x="2493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93" name="Rectangle 4785"/>
            <p:cNvSpPr>
              <a:spLocks noChangeArrowheads="1"/>
            </p:cNvSpPr>
            <p:nvPr/>
          </p:nvSpPr>
          <p:spPr bwMode="auto">
            <a:xfrm>
              <a:off x="2539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94" name="Rectangle 4786"/>
            <p:cNvSpPr>
              <a:spLocks noChangeArrowheads="1"/>
            </p:cNvSpPr>
            <p:nvPr/>
          </p:nvSpPr>
          <p:spPr bwMode="auto">
            <a:xfrm>
              <a:off x="2584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95" name="Rectangle 4787"/>
            <p:cNvSpPr>
              <a:spLocks noChangeArrowheads="1"/>
            </p:cNvSpPr>
            <p:nvPr/>
          </p:nvSpPr>
          <p:spPr bwMode="auto">
            <a:xfrm>
              <a:off x="2630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96" name="Rectangle 4788"/>
            <p:cNvSpPr>
              <a:spLocks noChangeArrowheads="1"/>
            </p:cNvSpPr>
            <p:nvPr/>
          </p:nvSpPr>
          <p:spPr bwMode="auto">
            <a:xfrm>
              <a:off x="2675" y="18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97" name="Rectangle 4789"/>
            <p:cNvSpPr>
              <a:spLocks noChangeArrowheads="1"/>
            </p:cNvSpPr>
            <p:nvPr/>
          </p:nvSpPr>
          <p:spPr bwMode="auto">
            <a:xfrm>
              <a:off x="1495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98" name="Rectangle 4790"/>
            <p:cNvSpPr>
              <a:spLocks noChangeArrowheads="1"/>
            </p:cNvSpPr>
            <p:nvPr/>
          </p:nvSpPr>
          <p:spPr bwMode="auto">
            <a:xfrm>
              <a:off x="1540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399" name="Rectangle 4791"/>
            <p:cNvSpPr>
              <a:spLocks noChangeArrowheads="1"/>
            </p:cNvSpPr>
            <p:nvPr/>
          </p:nvSpPr>
          <p:spPr bwMode="auto">
            <a:xfrm>
              <a:off x="1585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00" name="Rectangle 4792"/>
            <p:cNvSpPr>
              <a:spLocks noChangeArrowheads="1"/>
            </p:cNvSpPr>
            <p:nvPr/>
          </p:nvSpPr>
          <p:spPr bwMode="auto">
            <a:xfrm>
              <a:off x="1631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01" name="Rectangle 4793"/>
            <p:cNvSpPr>
              <a:spLocks noChangeArrowheads="1"/>
            </p:cNvSpPr>
            <p:nvPr/>
          </p:nvSpPr>
          <p:spPr bwMode="auto">
            <a:xfrm>
              <a:off x="1676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02" name="Rectangle 4794"/>
            <p:cNvSpPr>
              <a:spLocks noChangeArrowheads="1"/>
            </p:cNvSpPr>
            <p:nvPr/>
          </p:nvSpPr>
          <p:spPr bwMode="auto">
            <a:xfrm>
              <a:off x="1722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03" name="Rectangle 4795"/>
            <p:cNvSpPr>
              <a:spLocks noChangeArrowheads="1"/>
            </p:cNvSpPr>
            <p:nvPr/>
          </p:nvSpPr>
          <p:spPr bwMode="auto">
            <a:xfrm>
              <a:off x="1767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04" name="Rectangle 4796"/>
            <p:cNvSpPr>
              <a:spLocks noChangeArrowheads="1"/>
            </p:cNvSpPr>
            <p:nvPr/>
          </p:nvSpPr>
          <p:spPr bwMode="auto">
            <a:xfrm>
              <a:off x="1812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05" name="Rectangle 4797"/>
            <p:cNvSpPr>
              <a:spLocks noChangeArrowheads="1"/>
            </p:cNvSpPr>
            <p:nvPr/>
          </p:nvSpPr>
          <p:spPr bwMode="auto">
            <a:xfrm>
              <a:off x="1858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06" name="Rectangle 4798"/>
            <p:cNvSpPr>
              <a:spLocks noChangeArrowheads="1"/>
            </p:cNvSpPr>
            <p:nvPr/>
          </p:nvSpPr>
          <p:spPr bwMode="auto">
            <a:xfrm>
              <a:off x="1903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07" name="Rectangle 4799"/>
            <p:cNvSpPr>
              <a:spLocks noChangeArrowheads="1"/>
            </p:cNvSpPr>
            <p:nvPr/>
          </p:nvSpPr>
          <p:spPr bwMode="auto">
            <a:xfrm>
              <a:off x="1949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08" name="Rectangle 4800"/>
            <p:cNvSpPr>
              <a:spLocks noChangeArrowheads="1"/>
            </p:cNvSpPr>
            <p:nvPr/>
          </p:nvSpPr>
          <p:spPr bwMode="auto">
            <a:xfrm>
              <a:off x="1994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09" name="Rectangle 4801"/>
            <p:cNvSpPr>
              <a:spLocks noChangeArrowheads="1"/>
            </p:cNvSpPr>
            <p:nvPr/>
          </p:nvSpPr>
          <p:spPr bwMode="auto">
            <a:xfrm>
              <a:off x="2039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10" name="Rectangle 4802"/>
            <p:cNvSpPr>
              <a:spLocks noChangeArrowheads="1"/>
            </p:cNvSpPr>
            <p:nvPr/>
          </p:nvSpPr>
          <p:spPr bwMode="auto">
            <a:xfrm>
              <a:off x="2085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11" name="Rectangle 4803"/>
            <p:cNvSpPr>
              <a:spLocks noChangeArrowheads="1"/>
            </p:cNvSpPr>
            <p:nvPr/>
          </p:nvSpPr>
          <p:spPr bwMode="auto">
            <a:xfrm>
              <a:off x="2130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12" name="Rectangle 4804"/>
            <p:cNvSpPr>
              <a:spLocks noChangeArrowheads="1"/>
            </p:cNvSpPr>
            <p:nvPr/>
          </p:nvSpPr>
          <p:spPr bwMode="auto">
            <a:xfrm>
              <a:off x="2176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13" name="Rectangle 4805"/>
            <p:cNvSpPr>
              <a:spLocks noChangeArrowheads="1"/>
            </p:cNvSpPr>
            <p:nvPr/>
          </p:nvSpPr>
          <p:spPr bwMode="auto">
            <a:xfrm>
              <a:off x="2221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14" name="Rectangle 4806"/>
            <p:cNvSpPr>
              <a:spLocks noChangeArrowheads="1"/>
            </p:cNvSpPr>
            <p:nvPr/>
          </p:nvSpPr>
          <p:spPr bwMode="auto">
            <a:xfrm>
              <a:off x="2266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15" name="Rectangle 4807"/>
            <p:cNvSpPr>
              <a:spLocks noChangeArrowheads="1"/>
            </p:cNvSpPr>
            <p:nvPr/>
          </p:nvSpPr>
          <p:spPr bwMode="auto">
            <a:xfrm>
              <a:off x="2312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16" name="Rectangle 4808"/>
            <p:cNvSpPr>
              <a:spLocks noChangeArrowheads="1"/>
            </p:cNvSpPr>
            <p:nvPr/>
          </p:nvSpPr>
          <p:spPr bwMode="auto">
            <a:xfrm>
              <a:off x="2357" y="184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17" name="Rectangle 4809"/>
            <p:cNvSpPr>
              <a:spLocks noChangeArrowheads="1"/>
            </p:cNvSpPr>
            <p:nvPr/>
          </p:nvSpPr>
          <p:spPr bwMode="auto">
            <a:xfrm>
              <a:off x="2403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18" name="Rectangle 4810"/>
            <p:cNvSpPr>
              <a:spLocks noChangeArrowheads="1"/>
            </p:cNvSpPr>
            <p:nvPr/>
          </p:nvSpPr>
          <p:spPr bwMode="auto">
            <a:xfrm>
              <a:off x="2448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19" name="Rectangle 4811"/>
            <p:cNvSpPr>
              <a:spLocks noChangeArrowheads="1"/>
            </p:cNvSpPr>
            <p:nvPr/>
          </p:nvSpPr>
          <p:spPr bwMode="auto">
            <a:xfrm>
              <a:off x="2493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20" name="Rectangle 4812"/>
            <p:cNvSpPr>
              <a:spLocks noChangeArrowheads="1"/>
            </p:cNvSpPr>
            <p:nvPr/>
          </p:nvSpPr>
          <p:spPr bwMode="auto">
            <a:xfrm>
              <a:off x="2539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21" name="Rectangle 4813"/>
            <p:cNvSpPr>
              <a:spLocks noChangeArrowheads="1"/>
            </p:cNvSpPr>
            <p:nvPr/>
          </p:nvSpPr>
          <p:spPr bwMode="auto">
            <a:xfrm>
              <a:off x="2584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22" name="Rectangle 4814"/>
            <p:cNvSpPr>
              <a:spLocks noChangeArrowheads="1"/>
            </p:cNvSpPr>
            <p:nvPr/>
          </p:nvSpPr>
          <p:spPr bwMode="auto">
            <a:xfrm>
              <a:off x="2630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23" name="Rectangle 4815"/>
            <p:cNvSpPr>
              <a:spLocks noChangeArrowheads="1"/>
            </p:cNvSpPr>
            <p:nvPr/>
          </p:nvSpPr>
          <p:spPr bwMode="auto">
            <a:xfrm>
              <a:off x="2675" y="184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24" name="Rectangle 4816"/>
            <p:cNvSpPr>
              <a:spLocks noChangeArrowheads="1"/>
            </p:cNvSpPr>
            <p:nvPr/>
          </p:nvSpPr>
          <p:spPr bwMode="auto">
            <a:xfrm>
              <a:off x="1495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25" name="Rectangle 4817"/>
            <p:cNvSpPr>
              <a:spLocks noChangeArrowheads="1"/>
            </p:cNvSpPr>
            <p:nvPr/>
          </p:nvSpPr>
          <p:spPr bwMode="auto">
            <a:xfrm>
              <a:off x="1540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26" name="Rectangle 4818"/>
            <p:cNvSpPr>
              <a:spLocks noChangeArrowheads="1"/>
            </p:cNvSpPr>
            <p:nvPr/>
          </p:nvSpPr>
          <p:spPr bwMode="auto">
            <a:xfrm>
              <a:off x="1585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27" name="Rectangle 4819"/>
            <p:cNvSpPr>
              <a:spLocks noChangeArrowheads="1"/>
            </p:cNvSpPr>
            <p:nvPr/>
          </p:nvSpPr>
          <p:spPr bwMode="auto">
            <a:xfrm>
              <a:off x="1631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28" name="Rectangle 4820"/>
            <p:cNvSpPr>
              <a:spLocks noChangeArrowheads="1"/>
            </p:cNvSpPr>
            <p:nvPr/>
          </p:nvSpPr>
          <p:spPr bwMode="auto">
            <a:xfrm>
              <a:off x="1676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29" name="Rectangle 4821"/>
            <p:cNvSpPr>
              <a:spLocks noChangeArrowheads="1"/>
            </p:cNvSpPr>
            <p:nvPr/>
          </p:nvSpPr>
          <p:spPr bwMode="auto">
            <a:xfrm>
              <a:off x="1722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30" name="Rectangle 4822"/>
            <p:cNvSpPr>
              <a:spLocks noChangeArrowheads="1"/>
            </p:cNvSpPr>
            <p:nvPr/>
          </p:nvSpPr>
          <p:spPr bwMode="auto">
            <a:xfrm>
              <a:off x="1767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31" name="Rectangle 4823"/>
            <p:cNvSpPr>
              <a:spLocks noChangeArrowheads="1"/>
            </p:cNvSpPr>
            <p:nvPr/>
          </p:nvSpPr>
          <p:spPr bwMode="auto">
            <a:xfrm>
              <a:off x="1812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32" name="Rectangle 4824"/>
            <p:cNvSpPr>
              <a:spLocks noChangeArrowheads="1"/>
            </p:cNvSpPr>
            <p:nvPr/>
          </p:nvSpPr>
          <p:spPr bwMode="auto">
            <a:xfrm>
              <a:off x="1858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33" name="Rectangle 4825"/>
            <p:cNvSpPr>
              <a:spLocks noChangeArrowheads="1"/>
            </p:cNvSpPr>
            <p:nvPr/>
          </p:nvSpPr>
          <p:spPr bwMode="auto">
            <a:xfrm>
              <a:off x="1903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34" name="Rectangle 4826"/>
            <p:cNvSpPr>
              <a:spLocks noChangeArrowheads="1"/>
            </p:cNvSpPr>
            <p:nvPr/>
          </p:nvSpPr>
          <p:spPr bwMode="auto">
            <a:xfrm>
              <a:off x="1949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35" name="Rectangle 4827"/>
            <p:cNvSpPr>
              <a:spLocks noChangeArrowheads="1"/>
            </p:cNvSpPr>
            <p:nvPr/>
          </p:nvSpPr>
          <p:spPr bwMode="auto">
            <a:xfrm>
              <a:off x="1994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36" name="Rectangle 4828"/>
            <p:cNvSpPr>
              <a:spLocks noChangeArrowheads="1"/>
            </p:cNvSpPr>
            <p:nvPr/>
          </p:nvSpPr>
          <p:spPr bwMode="auto">
            <a:xfrm>
              <a:off x="2039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37" name="Rectangle 4829"/>
            <p:cNvSpPr>
              <a:spLocks noChangeArrowheads="1"/>
            </p:cNvSpPr>
            <p:nvPr/>
          </p:nvSpPr>
          <p:spPr bwMode="auto">
            <a:xfrm>
              <a:off x="2085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38" name="Rectangle 4830"/>
            <p:cNvSpPr>
              <a:spLocks noChangeArrowheads="1"/>
            </p:cNvSpPr>
            <p:nvPr/>
          </p:nvSpPr>
          <p:spPr bwMode="auto">
            <a:xfrm>
              <a:off x="2130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39" name="Rectangle 4831"/>
            <p:cNvSpPr>
              <a:spLocks noChangeArrowheads="1"/>
            </p:cNvSpPr>
            <p:nvPr/>
          </p:nvSpPr>
          <p:spPr bwMode="auto">
            <a:xfrm>
              <a:off x="2176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40" name="Rectangle 4832"/>
            <p:cNvSpPr>
              <a:spLocks noChangeArrowheads="1"/>
            </p:cNvSpPr>
            <p:nvPr/>
          </p:nvSpPr>
          <p:spPr bwMode="auto">
            <a:xfrm>
              <a:off x="2221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41" name="Rectangle 4833"/>
            <p:cNvSpPr>
              <a:spLocks noChangeArrowheads="1"/>
            </p:cNvSpPr>
            <p:nvPr/>
          </p:nvSpPr>
          <p:spPr bwMode="auto">
            <a:xfrm>
              <a:off x="2266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42" name="Rectangle 4834"/>
            <p:cNvSpPr>
              <a:spLocks noChangeArrowheads="1"/>
            </p:cNvSpPr>
            <p:nvPr/>
          </p:nvSpPr>
          <p:spPr bwMode="auto">
            <a:xfrm>
              <a:off x="2312" y="179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43" name="Rectangle 4835"/>
            <p:cNvSpPr>
              <a:spLocks noChangeArrowheads="1"/>
            </p:cNvSpPr>
            <p:nvPr/>
          </p:nvSpPr>
          <p:spPr bwMode="auto">
            <a:xfrm>
              <a:off x="2357" y="179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44" name="Rectangle 4836"/>
            <p:cNvSpPr>
              <a:spLocks noChangeArrowheads="1"/>
            </p:cNvSpPr>
            <p:nvPr/>
          </p:nvSpPr>
          <p:spPr bwMode="auto">
            <a:xfrm>
              <a:off x="2403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45" name="Rectangle 4837"/>
            <p:cNvSpPr>
              <a:spLocks noChangeArrowheads="1"/>
            </p:cNvSpPr>
            <p:nvPr/>
          </p:nvSpPr>
          <p:spPr bwMode="auto">
            <a:xfrm>
              <a:off x="2448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46" name="Rectangle 4838"/>
            <p:cNvSpPr>
              <a:spLocks noChangeArrowheads="1"/>
            </p:cNvSpPr>
            <p:nvPr/>
          </p:nvSpPr>
          <p:spPr bwMode="auto">
            <a:xfrm>
              <a:off x="2493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47" name="Rectangle 4839"/>
            <p:cNvSpPr>
              <a:spLocks noChangeArrowheads="1"/>
            </p:cNvSpPr>
            <p:nvPr/>
          </p:nvSpPr>
          <p:spPr bwMode="auto">
            <a:xfrm>
              <a:off x="2539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48" name="Rectangle 4840"/>
            <p:cNvSpPr>
              <a:spLocks noChangeArrowheads="1"/>
            </p:cNvSpPr>
            <p:nvPr/>
          </p:nvSpPr>
          <p:spPr bwMode="auto">
            <a:xfrm>
              <a:off x="2584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49" name="Rectangle 4841"/>
            <p:cNvSpPr>
              <a:spLocks noChangeArrowheads="1"/>
            </p:cNvSpPr>
            <p:nvPr/>
          </p:nvSpPr>
          <p:spPr bwMode="auto">
            <a:xfrm>
              <a:off x="2630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50" name="Rectangle 4842"/>
            <p:cNvSpPr>
              <a:spLocks noChangeArrowheads="1"/>
            </p:cNvSpPr>
            <p:nvPr/>
          </p:nvSpPr>
          <p:spPr bwMode="auto">
            <a:xfrm>
              <a:off x="2675" y="179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51" name="Rectangle 4843"/>
            <p:cNvSpPr>
              <a:spLocks noChangeArrowheads="1"/>
            </p:cNvSpPr>
            <p:nvPr/>
          </p:nvSpPr>
          <p:spPr bwMode="auto">
            <a:xfrm>
              <a:off x="1495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52" name="Rectangle 4844"/>
            <p:cNvSpPr>
              <a:spLocks noChangeArrowheads="1"/>
            </p:cNvSpPr>
            <p:nvPr/>
          </p:nvSpPr>
          <p:spPr bwMode="auto">
            <a:xfrm>
              <a:off x="1540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53" name="Rectangle 4845"/>
            <p:cNvSpPr>
              <a:spLocks noChangeArrowheads="1"/>
            </p:cNvSpPr>
            <p:nvPr/>
          </p:nvSpPr>
          <p:spPr bwMode="auto">
            <a:xfrm>
              <a:off x="1585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54" name="Rectangle 4846"/>
            <p:cNvSpPr>
              <a:spLocks noChangeArrowheads="1"/>
            </p:cNvSpPr>
            <p:nvPr/>
          </p:nvSpPr>
          <p:spPr bwMode="auto">
            <a:xfrm>
              <a:off x="1631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55" name="Rectangle 4847"/>
            <p:cNvSpPr>
              <a:spLocks noChangeArrowheads="1"/>
            </p:cNvSpPr>
            <p:nvPr/>
          </p:nvSpPr>
          <p:spPr bwMode="auto">
            <a:xfrm>
              <a:off x="1676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56" name="Rectangle 4848"/>
            <p:cNvSpPr>
              <a:spLocks noChangeArrowheads="1"/>
            </p:cNvSpPr>
            <p:nvPr/>
          </p:nvSpPr>
          <p:spPr bwMode="auto">
            <a:xfrm>
              <a:off x="1722" y="175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57" name="Rectangle 4849"/>
            <p:cNvSpPr>
              <a:spLocks noChangeArrowheads="1"/>
            </p:cNvSpPr>
            <p:nvPr/>
          </p:nvSpPr>
          <p:spPr bwMode="auto">
            <a:xfrm>
              <a:off x="1767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58" name="Rectangle 4850"/>
            <p:cNvSpPr>
              <a:spLocks noChangeArrowheads="1"/>
            </p:cNvSpPr>
            <p:nvPr/>
          </p:nvSpPr>
          <p:spPr bwMode="auto">
            <a:xfrm>
              <a:off x="1812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59" name="Rectangle 4851"/>
            <p:cNvSpPr>
              <a:spLocks noChangeArrowheads="1"/>
            </p:cNvSpPr>
            <p:nvPr/>
          </p:nvSpPr>
          <p:spPr bwMode="auto">
            <a:xfrm>
              <a:off x="1858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60" name="Rectangle 4852"/>
            <p:cNvSpPr>
              <a:spLocks noChangeArrowheads="1"/>
            </p:cNvSpPr>
            <p:nvPr/>
          </p:nvSpPr>
          <p:spPr bwMode="auto">
            <a:xfrm>
              <a:off x="1903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61" name="Rectangle 4853"/>
            <p:cNvSpPr>
              <a:spLocks noChangeArrowheads="1"/>
            </p:cNvSpPr>
            <p:nvPr/>
          </p:nvSpPr>
          <p:spPr bwMode="auto">
            <a:xfrm>
              <a:off x="1949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62" name="Rectangle 4854"/>
            <p:cNvSpPr>
              <a:spLocks noChangeArrowheads="1"/>
            </p:cNvSpPr>
            <p:nvPr/>
          </p:nvSpPr>
          <p:spPr bwMode="auto">
            <a:xfrm>
              <a:off x="1994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63" name="Rectangle 4855"/>
            <p:cNvSpPr>
              <a:spLocks noChangeArrowheads="1"/>
            </p:cNvSpPr>
            <p:nvPr/>
          </p:nvSpPr>
          <p:spPr bwMode="auto">
            <a:xfrm>
              <a:off x="2039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64" name="Rectangle 4856"/>
            <p:cNvSpPr>
              <a:spLocks noChangeArrowheads="1"/>
            </p:cNvSpPr>
            <p:nvPr/>
          </p:nvSpPr>
          <p:spPr bwMode="auto">
            <a:xfrm>
              <a:off x="2085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65" name="Rectangle 4857"/>
            <p:cNvSpPr>
              <a:spLocks noChangeArrowheads="1"/>
            </p:cNvSpPr>
            <p:nvPr/>
          </p:nvSpPr>
          <p:spPr bwMode="auto">
            <a:xfrm>
              <a:off x="2130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66" name="Rectangle 4858"/>
            <p:cNvSpPr>
              <a:spLocks noChangeArrowheads="1"/>
            </p:cNvSpPr>
            <p:nvPr/>
          </p:nvSpPr>
          <p:spPr bwMode="auto">
            <a:xfrm>
              <a:off x="2176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67" name="Rectangle 4859"/>
            <p:cNvSpPr>
              <a:spLocks noChangeArrowheads="1"/>
            </p:cNvSpPr>
            <p:nvPr/>
          </p:nvSpPr>
          <p:spPr bwMode="auto">
            <a:xfrm>
              <a:off x="2221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68" name="Rectangle 4860"/>
            <p:cNvSpPr>
              <a:spLocks noChangeArrowheads="1"/>
            </p:cNvSpPr>
            <p:nvPr/>
          </p:nvSpPr>
          <p:spPr bwMode="auto">
            <a:xfrm>
              <a:off x="2266" y="175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69" name="Rectangle 4861"/>
            <p:cNvSpPr>
              <a:spLocks noChangeArrowheads="1"/>
            </p:cNvSpPr>
            <p:nvPr/>
          </p:nvSpPr>
          <p:spPr bwMode="auto">
            <a:xfrm>
              <a:off x="2312" y="175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70" name="Rectangle 4862"/>
            <p:cNvSpPr>
              <a:spLocks noChangeArrowheads="1"/>
            </p:cNvSpPr>
            <p:nvPr/>
          </p:nvSpPr>
          <p:spPr bwMode="auto">
            <a:xfrm>
              <a:off x="2357" y="175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71" name="Rectangle 4863"/>
            <p:cNvSpPr>
              <a:spLocks noChangeArrowheads="1"/>
            </p:cNvSpPr>
            <p:nvPr/>
          </p:nvSpPr>
          <p:spPr bwMode="auto">
            <a:xfrm>
              <a:off x="2403" y="175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72" name="Rectangle 4864"/>
            <p:cNvSpPr>
              <a:spLocks noChangeArrowheads="1"/>
            </p:cNvSpPr>
            <p:nvPr/>
          </p:nvSpPr>
          <p:spPr bwMode="auto">
            <a:xfrm>
              <a:off x="2448" y="175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73" name="Rectangle 4865"/>
            <p:cNvSpPr>
              <a:spLocks noChangeArrowheads="1"/>
            </p:cNvSpPr>
            <p:nvPr/>
          </p:nvSpPr>
          <p:spPr bwMode="auto">
            <a:xfrm>
              <a:off x="2493" y="175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74" name="Rectangle 4866"/>
            <p:cNvSpPr>
              <a:spLocks noChangeArrowheads="1"/>
            </p:cNvSpPr>
            <p:nvPr/>
          </p:nvSpPr>
          <p:spPr bwMode="auto">
            <a:xfrm>
              <a:off x="2539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75" name="Rectangle 4867"/>
            <p:cNvSpPr>
              <a:spLocks noChangeArrowheads="1"/>
            </p:cNvSpPr>
            <p:nvPr/>
          </p:nvSpPr>
          <p:spPr bwMode="auto">
            <a:xfrm>
              <a:off x="2584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76" name="Rectangle 4868"/>
            <p:cNvSpPr>
              <a:spLocks noChangeArrowheads="1"/>
            </p:cNvSpPr>
            <p:nvPr/>
          </p:nvSpPr>
          <p:spPr bwMode="auto">
            <a:xfrm>
              <a:off x="2630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77" name="Rectangle 4869"/>
            <p:cNvSpPr>
              <a:spLocks noChangeArrowheads="1"/>
            </p:cNvSpPr>
            <p:nvPr/>
          </p:nvSpPr>
          <p:spPr bwMode="auto">
            <a:xfrm>
              <a:off x="2675" y="175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78" name="Rectangle 4870"/>
            <p:cNvSpPr>
              <a:spLocks noChangeArrowheads="1"/>
            </p:cNvSpPr>
            <p:nvPr/>
          </p:nvSpPr>
          <p:spPr bwMode="auto">
            <a:xfrm>
              <a:off x="1495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79" name="Rectangle 4871"/>
            <p:cNvSpPr>
              <a:spLocks noChangeArrowheads="1"/>
            </p:cNvSpPr>
            <p:nvPr/>
          </p:nvSpPr>
          <p:spPr bwMode="auto">
            <a:xfrm>
              <a:off x="1540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80" name="Rectangle 4872"/>
            <p:cNvSpPr>
              <a:spLocks noChangeArrowheads="1"/>
            </p:cNvSpPr>
            <p:nvPr/>
          </p:nvSpPr>
          <p:spPr bwMode="auto">
            <a:xfrm>
              <a:off x="1585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81" name="Rectangle 4873"/>
            <p:cNvSpPr>
              <a:spLocks noChangeArrowheads="1"/>
            </p:cNvSpPr>
            <p:nvPr/>
          </p:nvSpPr>
          <p:spPr bwMode="auto">
            <a:xfrm>
              <a:off x="1631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82" name="Rectangle 4874"/>
            <p:cNvSpPr>
              <a:spLocks noChangeArrowheads="1"/>
            </p:cNvSpPr>
            <p:nvPr/>
          </p:nvSpPr>
          <p:spPr bwMode="auto">
            <a:xfrm>
              <a:off x="1676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83" name="Rectangle 4875"/>
            <p:cNvSpPr>
              <a:spLocks noChangeArrowheads="1"/>
            </p:cNvSpPr>
            <p:nvPr/>
          </p:nvSpPr>
          <p:spPr bwMode="auto">
            <a:xfrm>
              <a:off x="1722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84" name="Rectangle 4876"/>
            <p:cNvSpPr>
              <a:spLocks noChangeArrowheads="1"/>
            </p:cNvSpPr>
            <p:nvPr/>
          </p:nvSpPr>
          <p:spPr bwMode="auto">
            <a:xfrm>
              <a:off x="1767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85" name="Rectangle 4877"/>
            <p:cNvSpPr>
              <a:spLocks noChangeArrowheads="1"/>
            </p:cNvSpPr>
            <p:nvPr/>
          </p:nvSpPr>
          <p:spPr bwMode="auto">
            <a:xfrm>
              <a:off x="1812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86" name="Rectangle 4878"/>
            <p:cNvSpPr>
              <a:spLocks noChangeArrowheads="1"/>
            </p:cNvSpPr>
            <p:nvPr/>
          </p:nvSpPr>
          <p:spPr bwMode="auto">
            <a:xfrm>
              <a:off x="1858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87" name="Rectangle 4879"/>
            <p:cNvSpPr>
              <a:spLocks noChangeArrowheads="1"/>
            </p:cNvSpPr>
            <p:nvPr/>
          </p:nvSpPr>
          <p:spPr bwMode="auto">
            <a:xfrm>
              <a:off x="1903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88" name="Rectangle 4880"/>
            <p:cNvSpPr>
              <a:spLocks noChangeArrowheads="1"/>
            </p:cNvSpPr>
            <p:nvPr/>
          </p:nvSpPr>
          <p:spPr bwMode="auto">
            <a:xfrm>
              <a:off x="1949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89" name="Rectangle 4881"/>
            <p:cNvSpPr>
              <a:spLocks noChangeArrowheads="1"/>
            </p:cNvSpPr>
            <p:nvPr/>
          </p:nvSpPr>
          <p:spPr bwMode="auto">
            <a:xfrm>
              <a:off x="1994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90" name="Rectangle 4882"/>
            <p:cNvSpPr>
              <a:spLocks noChangeArrowheads="1"/>
            </p:cNvSpPr>
            <p:nvPr/>
          </p:nvSpPr>
          <p:spPr bwMode="auto">
            <a:xfrm>
              <a:off x="2039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91" name="Rectangle 4883"/>
            <p:cNvSpPr>
              <a:spLocks noChangeArrowheads="1"/>
            </p:cNvSpPr>
            <p:nvPr/>
          </p:nvSpPr>
          <p:spPr bwMode="auto">
            <a:xfrm>
              <a:off x="2085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92" name="Rectangle 4884"/>
            <p:cNvSpPr>
              <a:spLocks noChangeArrowheads="1"/>
            </p:cNvSpPr>
            <p:nvPr/>
          </p:nvSpPr>
          <p:spPr bwMode="auto">
            <a:xfrm>
              <a:off x="2130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93" name="Rectangle 4885"/>
            <p:cNvSpPr>
              <a:spLocks noChangeArrowheads="1"/>
            </p:cNvSpPr>
            <p:nvPr/>
          </p:nvSpPr>
          <p:spPr bwMode="auto">
            <a:xfrm>
              <a:off x="2176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94" name="Rectangle 4886"/>
            <p:cNvSpPr>
              <a:spLocks noChangeArrowheads="1"/>
            </p:cNvSpPr>
            <p:nvPr/>
          </p:nvSpPr>
          <p:spPr bwMode="auto">
            <a:xfrm>
              <a:off x="2221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95" name="Rectangle 4887"/>
            <p:cNvSpPr>
              <a:spLocks noChangeArrowheads="1"/>
            </p:cNvSpPr>
            <p:nvPr/>
          </p:nvSpPr>
          <p:spPr bwMode="auto">
            <a:xfrm>
              <a:off x="2266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96" name="Rectangle 4888"/>
            <p:cNvSpPr>
              <a:spLocks noChangeArrowheads="1"/>
            </p:cNvSpPr>
            <p:nvPr/>
          </p:nvSpPr>
          <p:spPr bwMode="auto">
            <a:xfrm>
              <a:off x="2312" y="170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97" name="Rectangle 4889"/>
            <p:cNvSpPr>
              <a:spLocks noChangeArrowheads="1"/>
            </p:cNvSpPr>
            <p:nvPr/>
          </p:nvSpPr>
          <p:spPr bwMode="auto">
            <a:xfrm>
              <a:off x="2357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98" name="Rectangle 4890"/>
            <p:cNvSpPr>
              <a:spLocks noChangeArrowheads="1"/>
            </p:cNvSpPr>
            <p:nvPr/>
          </p:nvSpPr>
          <p:spPr bwMode="auto">
            <a:xfrm>
              <a:off x="2403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499" name="Rectangle 4891"/>
            <p:cNvSpPr>
              <a:spLocks noChangeArrowheads="1"/>
            </p:cNvSpPr>
            <p:nvPr/>
          </p:nvSpPr>
          <p:spPr bwMode="auto">
            <a:xfrm>
              <a:off x="2448" y="170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00" name="Rectangle 4892"/>
            <p:cNvSpPr>
              <a:spLocks noChangeArrowheads="1"/>
            </p:cNvSpPr>
            <p:nvPr/>
          </p:nvSpPr>
          <p:spPr bwMode="auto">
            <a:xfrm>
              <a:off x="2493" y="170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01" name="Rectangle 4893"/>
            <p:cNvSpPr>
              <a:spLocks noChangeArrowheads="1"/>
            </p:cNvSpPr>
            <p:nvPr/>
          </p:nvSpPr>
          <p:spPr bwMode="auto">
            <a:xfrm>
              <a:off x="2539" y="170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02" name="Rectangle 4894"/>
            <p:cNvSpPr>
              <a:spLocks noChangeArrowheads="1"/>
            </p:cNvSpPr>
            <p:nvPr/>
          </p:nvSpPr>
          <p:spPr bwMode="auto">
            <a:xfrm>
              <a:off x="2584" y="170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03" name="Rectangle 4895"/>
            <p:cNvSpPr>
              <a:spLocks noChangeArrowheads="1"/>
            </p:cNvSpPr>
            <p:nvPr/>
          </p:nvSpPr>
          <p:spPr bwMode="auto">
            <a:xfrm>
              <a:off x="2630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04" name="Rectangle 4896"/>
            <p:cNvSpPr>
              <a:spLocks noChangeArrowheads="1"/>
            </p:cNvSpPr>
            <p:nvPr/>
          </p:nvSpPr>
          <p:spPr bwMode="auto">
            <a:xfrm>
              <a:off x="2675" y="17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05" name="Rectangle 4897"/>
            <p:cNvSpPr>
              <a:spLocks noChangeArrowheads="1"/>
            </p:cNvSpPr>
            <p:nvPr/>
          </p:nvSpPr>
          <p:spPr bwMode="auto">
            <a:xfrm>
              <a:off x="1495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06" name="Rectangle 4898"/>
            <p:cNvSpPr>
              <a:spLocks noChangeArrowheads="1"/>
            </p:cNvSpPr>
            <p:nvPr/>
          </p:nvSpPr>
          <p:spPr bwMode="auto">
            <a:xfrm>
              <a:off x="1540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07" name="Rectangle 4899"/>
            <p:cNvSpPr>
              <a:spLocks noChangeArrowheads="1"/>
            </p:cNvSpPr>
            <p:nvPr/>
          </p:nvSpPr>
          <p:spPr bwMode="auto">
            <a:xfrm>
              <a:off x="1585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08" name="Rectangle 4900"/>
            <p:cNvSpPr>
              <a:spLocks noChangeArrowheads="1"/>
            </p:cNvSpPr>
            <p:nvPr/>
          </p:nvSpPr>
          <p:spPr bwMode="auto">
            <a:xfrm>
              <a:off x="1631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09" name="Rectangle 4901"/>
            <p:cNvSpPr>
              <a:spLocks noChangeArrowheads="1"/>
            </p:cNvSpPr>
            <p:nvPr/>
          </p:nvSpPr>
          <p:spPr bwMode="auto">
            <a:xfrm>
              <a:off x="1676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10" name="Rectangle 4902"/>
            <p:cNvSpPr>
              <a:spLocks noChangeArrowheads="1"/>
            </p:cNvSpPr>
            <p:nvPr/>
          </p:nvSpPr>
          <p:spPr bwMode="auto">
            <a:xfrm>
              <a:off x="1722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11" name="Rectangle 4903"/>
            <p:cNvSpPr>
              <a:spLocks noChangeArrowheads="1"/>
            </p:cNvSpPr>
            <p:nvPr/>
          </p:nvSpPr>
          <p:spPr bwMode="auto">
            <a:xfrm>
              <a:off x="1767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12" name="Rectangle 4904"/>
            <p:cNvSpPr>
              <a:spLocks noChangeArrowheads="1"/>
            </p:cNvSpPr>
            <p:nvPr/>
          </p:nvSpPr>
          <p:spPr bwMode="auto">
            <a:xfrm>
              <a:off x="1812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13" name="Rectangle 4905"/>
            <p:cNvSpPr>
              <a:spLocks noChangeArrowheads="1"/>
            </p:cNvSpPr>
            <p:nvPr/>
          </p:nvSpPr>
          <p:spPr bwMode="auto">
            <a:xfrm>
              <a:off x="1858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14" name="Rectangle 4906"/>
            <p:cNvSpPr>
              <a:spLocks noChangeArrowheads="1"/>
            </p:cNvSpPr>
            <p:nvPr/>
          </p:nvSpPr>
          <p:spPr bwMode="auto">
            <a:xfrm>
              <a:off x="1903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15" name="Rectangle 4907"/>
            <p:cNvSpPr>
              <a:spLocks noChangeArrowheads="1"/>
            </p:cNvSpPr>
            <p:nvPr/>
          </p:nvSpPr>
          <p:spPr bwMode="auto">
            <a:xfrm>
              <a:off x="1949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16" name="Rectangle 4908"/>
            <p:cNvSpPr>
              <a:spLocks noChangeArrowheads="1"/>
            </p:cNvSpPr>
            <p:nvPr/>
          </p:nvSpPr>
          <p:spPr bwMode="auto">
            <a:xfrm>
              <a:off x="1994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17" name="Rectangle 4909"/>
            <p:cNvSpPr>
              <a:spLocks noChangeArrowheads="1"/>
            </p:cNvSpPr>
            <p:nvPr/>
          </p:nvSpPr>
          <p:spPr bwMode="auto">
            <a:xfrm>
              <a:off x="2039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18" name="Rectangle 4910"/>
            <p:cNvSpPr>
              <a:spLocks noChangeArrowheads="1"/>
            </p:cNvSpPr>
            <p:nvPr/>
          </p:nvSpPr>
          <p:spPr bwMode="auto">
            <a:xfrm>
              <a:off x="2085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19" name="Rectangle 4911"/>
            <p:cNvSpPr>
              <a:spLocks noChangeArrowheads="1"/>
            </p:cNvSpPr>
            <p:nvPr/>
          </p:nvSpPr>
          <p:spPr bwMode="auto">
            <a:xfrm>
              <a:off x="2130" y="166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20" name="Rectangle 4912"/>
            <p:cNvSpPr>
              <a:spLocks noChangeArrowheads="1"/>
            </p:cNvSpPr>
            <p:nvPr/>
          </p:nvSpPr>
          <p:spPr bwMode="auto">
            <a:xfrm>
              <a:off x="2176" y="166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21" name="Rectangle 4913"/>
            <p:cNvSpPr>
              <a:spLocks noChangeArrowheads="1"/>
            </p:cNvSpPr>
            <p:nvPr/>
          </p:nvSpPr>
          <p:spPr bwMode="auto">
            <a:xfrm>
              <a:off x="2221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22" name="Rectangle 4914"/>
            <p:cNvSpPr>
              <a:spLocks noChangeArrowheads="1"/>
            </p:cNvSpPr>
            <p:nvPr/>
          </p:nvSpPr>
          <p:spPr bwMode="auto">
            <a:xfrm>
              <a:off x="2266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23" name="Rectangle 4915"/>
            <p:cNvSpPr>
              <a:spLocks noChangeArrowheads="1"/>
            </p:cNvSpPr>
            <p:nvPr/>
          </p:nvSpPr>
          <p:spPr bwMode="auto">
            <a:xfrm>
              <a:off x="2312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24" name="Rectangle 4916"/>
            <p:cNvSpPr>
              <a:spLocks noChangeArrowheads="1"/>
            </p:cNvSpPr>
            <p:nvPr/>
          </p:nvSpPr>
          <p:spPr bwMode="auto">
            <a:xfrm>
              <a:off x="2357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25" name="Rectangle 4917"/>
            <p:cNvSpPr>
              <a:spLocks noChangeArrowheads="1"/>
            </p:cNvSpPr>
            <p:nvPr/>
          </p:nvSpPr>
          <p:spPr bwMode="auto">
            <a:xfrm>
              <a:off x="2403" y="1661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26" name="Rectangle 4918"/>
            <p:cNvSpPr>
              <a:spLocks noChangeArrowheads="1"/>
            </p:cNvSpPr>
            <p:nvPr/>
          </p:nvSpPr>
          <p:spPr bwMode="auto">
            <a:xfrm>
              <a:off x="2448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27" name="Rectangle 4919"/>
            <p:cNvSpPr>
              <a:spLocks noChangeArrowheads="1"/>
            </p:cNvSpPr>
            <p:nvPr/>
          </p:nvSpPr>
          <p:spPr bwMode="auto">
            <a:xfrm>
              <a:off x="2493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28" name="Rectangle 4920"/>
            <p:cNvSpPr>
              <a:spLocks noChangeArrowheads="1"/>
            </p:cNvSpPr>
            <p:nvPr/>
          </p:nvSpPr>
          <p:spPr bwMode="auto">
            <a:xfrm>
              <a:off x="2539" y="166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29" name="Rectangle 4921"/>
            <p:cNvSpPr>
              <a:spLocks noChangeArrowheads="1"/>
            </p:cNvSpPr>
            <p:nvPr/>
          </p:nvSpPr>
          <p:spPr bwMode="auto">
            <a:xfrm>
              <a:off x="2584" y="166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30" name="Rectangle 4922"/>
            <p:cNvSpPr>
              <a:spLocks noChangeArrowheads="1"/>
            </p:cNvSpPr>
            <p:nvPr/>
          </p:nvSpPr>
          <p:spPr bwMode="auto">
            <a:xfrm>
              <a:off x="2630" y="166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31" name="Rectangle 4923"/>
            <p:cNvSpPr>
              <a:spLocks noChangeArrowheads="1"/>
            </p:cNvSpPr>
            <p:nvPr/>
          </p:nvSpPr>
          <p:spPr bwMode="auto">
            <a:xfrm>
              <a:off x="2675" y="16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32" name="Rectangle 4924"/>
            <p:cNvSpPr>
              <a:spLocks noChangeArrowheads="1"/>
            </p:cNvSpPr>
            <p:nvPr/>
          </p:nvSpPr>
          <p:spPr bwMode="auto">
            <a:xfrm>
              <a:off x="1495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33" name="Rectangle 4925"/>
            <p:cNvSpPr>
              <a:spLocks noChangeArrowheads="1"/>
            </p:cNvSpPr>
            <p:nvPr/>
          </p:nvSpPr>
          <p:spPr bwMode="auto">
            <a:xfrm>
              <a:off x="1540" y="161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34" name="Rectangle 4926"/>
            <p:cNvSpPr>
              <a:spLocks noChangeArrowheads="1"/>
            </p:cNvSpPr>
            <p:nvPr/>
          </p:nvSpPr>
          <p:spPr bwMode="auto">
            <a:xfrm>
              <a:off x="1585" y="161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35" name="Rectangle 4927"/>
            <p:cNvSpPr>
              <a:spLocks noChangeArrowheads="1"/>
            </p:cNvSpPr>
            <p:nvPr/>
          </p:nvSpPr>
          <p:spPr bwMode="auto">
            <a:xfrm>
              <a:off x="1631" y="161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36" name="Rectangle 4928"/>
            <p:cNvSpPr>
              <a:spLocks noChangeArrowheads="1"/>
            </p:cNvSpPr>
            <p:nvPr/>
          </p:nvSpPr>
          <p:spPr bwMode="auto">
            <a:xfrm>
              <a:off x="1676" y="161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37" name="Rectangle 4929"/>
            <p:cNvSpPr>
              <a:spLocks noChangeArrowheads="1"/>
            </p:cNvSpPr>
            <p:nvPr/>
          </p:nvSpPr>
          <p:spPr bwMode="auto">
            <a:xfrm>
              <a:off x="1722" y="161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38" name="Rectangle 4930"/>
            <p:cNvSpPr>
              <a:spLocks noChangeArrowheads="1"/>
            </p:cNvSpPr>
            <p:nvPr/>
          </p:nvSpPr>
          <p:spPr bwMode="auto">
            <a:xfrm>
              <a:off x="1767" y="161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39" name="Rectangle 4931"/>
            <p:cNvSpPr>
              <a:spLocks noChangeArrowheads="1"/>
            </p:cNvSpPr>
            <p:nvPr/>
          </p:nvSpPr>
          <p:spPr bwMode="auto">
            <a:xfrm>
              <a:off x="1812" y="161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40" name="Rectangle 4932"/>
            <p:cNvSpPr>
              <a:spLocks noChangeArrowheads="1"/>
            </p:cNvSpPr>
            <p:nvPr/>
          </p:nvSpPr>
          <p:spPr bwMode="auto">
            <a:xfrm>
              <a:off x="1858" y="161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41" name="Rectangle 4933"/>
            <p:cNvSpPr>
              <a:spLocks noChangeArrowheads="1"/>
            </p:cNvSpPr>
            <p:nvPr/>
          </p:nvSpPr>
          <p:spPr bwMode="auto">
            <a:xfrm>
              <a:off x="1903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42" name="Rectangle 4934"/>
            <p:cNvSpPr>
              <a:spLocks noChangeArrowheads="1"/>
            </p:cNvSpPr>
            <p:nvPr/>
          </p:nvSpPr>
          <p:spPr bwMode="auto">
            <a:xfrm>
              <a:off x="1949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43" name="Rectangle 4935"/>
            <p:cNvSpPr>
              <a:spLocks noChangeArrowheads="1"/>
            </p:cNvSpPr>
            <p:nvPr/>
          </p:nvSpPr>
          <p:spPr bwMode="auto">
            <a:xfrm>
              <a:off x="1994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44" name="Rectangle 4936"/>
            <p:cNvSpPr>
              <a:spLocks noChangeArrowheads="1"/>
            </p:cNvSpPr>
            <p:nvPr/>
          </p:nvSpPr>
          <p:spPr bwMode="auto">
            <a:xfrm>
              <a:off x="2039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45" name="Rectangle 4937"/>
            <p:cNvSpPr>
              <a:spLocks noChangeArrowheads="1"/>
            </p:cNvSpPr>
            <p:nvPr/>
          </p:nvSpPr>
          <p:spPr bwMode="auto">
            <a:xfrm>
              <a:off x="2085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46" name="Rectangle 4938"/>
            <p:cNvSpPr>
              <a:spLocks noChangeArrowheads="1"/>
            </p:cNvSpPr>
            <p:nvPr/>
          </p:nvSpPr>
          <p:spPr bwMode="auto">
            <a:xfrm>
              <a:off x="2130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47" name="Rectangle 4939"/>
            <p:cNvSpPr>
              <a:spLocks noChangeArrowheads="1"/>
            </p:cNvSpPr>
            <p:nvPr/>
          </p:nvSpPr>
          <p:spPr bwMode="auto">
            <a:xfrm>
              <a:off x="2176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48" name="Rectangle 4940"/>
            <p:cNvSpPr>
              <a:spLocks noChangeArrowheads="1"/>
            </p:cNvSpPr>
            <p:nvPr/>
          </p:nvSpPr>
          <p:spPr bwMode="auto">
            <a:xfrm>
              <a:off x="2221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49" name="Rectangle 4941"/>
            <p:cNvSpPr>
              <a:spLocks noChangeArrowheads="1"/>
            </p:cNvSpPr>
            <p:nvPr/>
          </p:nvSpPr>
          <p:spPr bwMode="auto">
            <a:xfrm>
              <a:off x="2266" y="161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50" name="Rectangle 4942"/>
            <p:cNvSpPr>
              <a:spLocks noChangeArrowheads="1"/>
            </p:cNvSpPr>
            <p:nvPr/>
          </p:nvSpPr>
          <p:spPr bwMode="auto">
            <a:xfrm>
              <a:off x="2312" y="161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51" name="Rectangle 4943"/>
            <p:cNvSpPr>
              <a:spLocks noChangeArrowheads="1"/>
            </p:cNvSpPr>
            <p:nvPr/>
          </p:nvSpPr>
          <p:spPr bwMode="auto">
            <a:xfrm>
              <a:off x="2357" y="161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52" name="Rectangle 4944"/>
            <p:cNvSpPr>
              <a:spLocks noChangeArrowheads="1"/>
            </p:cNvSpPr>
            <p:nvPr/>
          </p:nvSpPr>
          <p:spPr bwMode="auto">
            <a:xfrm>
              <a:off x="2403" y="161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53" name="Rectangle 4945"/>
            <p:cNvSpPr>
              <a:spLocks noChangeArrowheads="1"/>
            </p:cNvSpPr>
            <p:nvPr/>
          </p:nvSpPr>
          <p:spPr bwMode="auto">
            <a:xfrm>
              <a:off x="2448" y="161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54" name="Rectangle 4946"/>
            <p:cNvSpPr>
              <a:spLocks noChangeArrowheads="1"/>
            </p:cNvSpPr>
            <p:nvPr/>
          </p:nvSpPr>
          <p:spPr bwMode="auto">
            <a:xfrm>
              <a:off x="2493" y="161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55" name="Rectangle 4947"/>
            <p:cNvSpPr>
              <a:spLocks noChangeArrowheads="1"/>
            </p:cNvSpPr>
            <p:nvPr/>
          </p:nvSpPr>
          <p:spPr bwMode="auto">
            <a:xfrm>
              <a:off x="2539" y="161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56" name="Rectangle 4948"/>
            <p:cNvSpPr>
              <a:spLocks noChangeArrowheads="1"/>
            </p:cNvSpPr>
            <p:nvPr/>
          </p:nvSpPr>
          <p:spPr bwMode="auto">
            <a:xfrm>
              <a:off x="2584" y="161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57" name="Rectangle 4949"/>
            <p:cNvSpPr>
              <a:spLocks noChangeArrowheads="1"/>
            </p:cNvSpPr>
            <p:nvPr/>
          </p:nvSpPr>
          <p:spPr bwMode="auto">
            <a:xfrm>
              <a:off x="2630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58" name="Rectangle 4950"/>
            <p:cNvSpPr>
              <a:spLocks noChangeArrowheads="1"/>
            </p:cNvSpPr>
            <p:nvPr/>
          </p:nvSpPr>
          <p:spPr bwMode="auto">
            <a:xfrm>
              <a:off x="2675" y="161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59" name="Rectangle 4951"/>
            <p:cNvSpPr>
              <a:spLocks noChangeArrowheads="1"/>
            </p:cNvSpPr>
            <p:nvPr/>
          </p:nvSpPr>
          <p:spPr bwMode="auto">
            <a:xfrm>
              <a:off x="1495" y="157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60" name="Rectangle 4952"/>
            <p:cNvSpPr>
              <a:spLocks noChangeArrowheads="1"/>
            </p:cNvSpPr>
            <p:nvPr/>
          </p:nvSpPr>
          <p:spPr bwMode="auto">
            <a:xfrm>
              <a:off x="1540" y="157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61" name="Rectangle 4953"/>
            <p:cNvSpPr>
              <a:spLocks noChangeArrowheads="1"/>
            </p:cNvSpPr>
            <p:nvPr/>
          </p:nvSpPr>
          <p:spPr bwMode="auto">
            <a:xfrm>
              <a:off x="1585" y="157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62" name="Rectangle 4954"/>
            <p:cNvSpPr>
              <a:spLocks noChangeArrowheads="1"/>
            </p:cNvSpPr>
            <p:nvPr/>
          </p:nvSpPr>
          <p:spPr bwMode="auto">
            <a:xfrm>
              <a:off x="1631" y="15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63" name="Rectangle 4955"/>
            <p:cNvSpPr>
              <a:spLocks noChangeArrowheads="1"/>
            </p:cNvSpPr>
            <p:nvPr/>
          </p:nvSpPr>
          <p:spPr bwMode="auto">
            <a:xfrm>
              <a:off x="1676" y="15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64" name="Rectangle 4956"/>
            <p:cNvSpPr>
              <a:spLocks noChangeArrowheads="1"/>
            </p:cNvSpPr>
            <p:nvPr/>
          </p:nvSpPr>
          <p:spPr bwMode="auto">
            <a:xfrm>
              <a:off x="1722" y="15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65" name="Rectangle 4957"/>
            <p:cNvSpPr>
              <a:spLocks noChangeArrowheads="1"/>
            </p:cNvSpPr>
            <p:nvPr/>
          </p:nvSpPr>
          <p:spPr bwMode="auto">
            <a:xfrm>
              <a:off x="1767" y="15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66" name="Rectangle 4958"/>
            <p:cNvSpPr>
              <a:spLocks noChangeArrowheads="1"/>
            </p:cNvSpPr>
            <p:nvPr/>
          </p:nvSpPr>
          <p:spPr bwMode="auto">
            <a:xfrm>
              <a:off x="1812" y="15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67" name="Rectangle 4959"/>
            <p:cNvSpPr>
              <a:spLocks noChangeArrowheads="1"/>
            </p:cNvSpPr>
            <p:nvPr/>
          </p:nvSpPr>
          <p:spPr bwMode="auto">
            <a:xfrm>
              <a:off x="1858" y="157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68" name="Rectangle 4960"/>
            <p:cNvSpPr>
              <a:spLocks noChangeArrowheads="1"/>
            </p:cNvSpPr>
            <p:nvPr/>
          </p:nvSpPr>
          <p:spPr bwMode="auto">
            <a:xfrm>
              <a:off x="1903" y="157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69" name="Rectangle 4961"/>
            <p:cNvSpPr>
              <a:spLocks noChangeArrowheads="1"/>
            </p:cNvSpPr>
            <p:nvPr/>
          </p:nvSpPr>
          <p:spPr bwMode="auto">
            <a:xfrm>
              <a:off x="1949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70" name="Rectangle 4962"/>
            <p:cNvSpPr>
              <a:spLocks noChangeArrowheads="1"/>
            </p:cNvSpPr>
            <p:nvPr/>
          </p:nvSpPr>
          <p:spPr bwMode="auto">
            <a:xfrm>
              <a:off x="1994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71" name="Rectangle 4963"/>
            <p:cNvSpPr>
              <a:spLocks noChangeArrowheads="1"/>
            </p:cNvSpPr>
            <p:nvPr/>
          </p:nvSpPr>
          <p:spPr bwMode="auto">
            <a:xfrm>
              <a:off x="2039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72" name="Rectangle 4964"/>
            <p:cNvSpPr>
              <a:spLocks noChangeArrowheads="1"/>
            </p:cNvSpPr>
            <p:nvPr/>
          </p:nvSpPr>
          <p:spPr bwMode="auto">
            <a:xfrm>
              <a:off x="2085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73" name="Rectangle 4965"/>
            <p:cNvSpPr>
              <a:spLocks noChangeArrowheads="1"/>
            </p:cNvSpPr>
            <p:nvPr/>
          </p:nvSpPr>
          <p:spPr bwMode="auto">
            <a:xfrm>
              <a:off x="2130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74" name="Rectangle 4966"/>
            <p:cNvSpPr>
              <a:spLocks noChangeArrowheads="1"/>
            </p:cNvSpPr>
            <p:nvPr/>
          </p:nvSpPr>
          <p:spPr bwMode="auto">
            <a:xfrm>
              <a:off x="2176" y="157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75" name="Rectangle 4967"/>
            <p:cNvSpPr>
              <a:spLocks noChangeArrowheads="1"/>
            </p:cNvSpPr>
            <p:nvPr/>
          </p:nvSpPr>
          <p:spPr bwMode="auto">
            <a:xfrm>
              <a:off x="2221" y="157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76" name="Rectangle 4968"/>
            <p:cNvSpPr>
              <a:spLocks noChangeArrowheads="1"/>
            </p:cNvSpPr>
            <p:nvPr/>
          </p:nvSpPr>
          <p:spPr bwMode="auto">
            <a:xfrm>
              <a:off x="2266" y="157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77" name="Rectangle 4969"/>
            <p:cNvSpPr>
              <a:spLocks noChangeArrowheads="1"/>
            </p:cNvSpPr>
            <p:nvPr/>
          </p:nvSpPr>
          <p:spPr bwMode="auto">
            <a:xfrm>
              <a:off x="2312" y="157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78" name="Rectangle 4970"/>
            <p:cNvSpPr>
              <a:spLocks noChangeArrowheads="1"/>
            </p:cNvSpPr>
            <p:nvPr/>
          </p:nvSpPr>
          <p:spPr bwMode="auto">
            <a:xfrm>
              <a:off x="2357" y="15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79" name="Rectangle 4971"/>
            <p:cNvSpPr>
              <a:spLocks noChangeArrowheads="1"/>
            </p:cNvSpPr>
            <p:nvPr/>
          </p:nvSpPr>
          <p:spPr bwMode="auto">
            <a:xfrm>
              <a:off x="2403" y="15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80" name="Rectangle 4972"/>
            <p:cNvSpPr>
              <a:spLocks noChangeArrowheads="1"/>
            </p:cNvSpPr>
            <p:nvPr/>
          </p:nvSpPr>
          <p:spPr bwMode="auto">
            <a:xfrm>
              <a:off x="2448" y="15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81" name="Rectangle 4973"/>
            <p:cNvSpPr>
              <a:spLocks noChangeArrowheads="1"/>
            </p:cNvSpPr>
            <p:nvPr/>
          </p:nvSpPr>
          <p:spPr bwMode="auto">
            <a:xfrm>
              <a:off x="2493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82" name="Rectangle 4974"/>
            <p:cNvSpPr>
              <a:spLocks noChangeArrowheads="1"/>
            </p:cNvSpPr>
            <p:nvPr/>
          </p:nvSpPr>
          <p:spPr bwMode="auto">
            <a:xfrm>
              <a:off x="2539" y="157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83" name="Rectangle 4975"/>
            <p:cNvSpPr>
              <a:spLocks noChangeArrowheads="1"/>
            </p:cNvSpPr>
            <p:nvPr/>
          </p:nvSpPr>
          <p:spPr bwMode="auto">
            <a:xfrm>
              <a:off x="2584" y="15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84" name="Rectangle 4976"/>
            <p:cNvSpPr>
              <a:spLocks noChangeArrowheads="1"/>
            </p:cNvSpPr>
            <p:nvPr/>
          </p:nvSpPr>
          <p:spPr bwMode="auto">
            <a:xfrm>
              <a:off x="2630" y="15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85" name="Rectangle 4977"/>
            <p:cNvSpPr>
              <a:spLocks noChangeArrowheads="1"/>
            </p:cNvSpPr>
            <p:nvPr/>
          </p:nvSpPr>
          <p:spPr bwMode="auto">
            <a:xfrm>
              <a:off x="2675" y="157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86" name="Rectangle 4978"/>
            <p:cNvSpPr>
              <a:spLocks noChangeArrowheads="1"/>
            </p:cNvSpPr>
            <p:nvPr/>
          </p:nvSpPr>
          <p:spPr bwMode="auto">
            <a:xfrm>
              <a:off x="1495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87" name="Rectangle 4979"/>
            <p:cNvSpPr>
              <a:spLocks noChangeArrowheads="1"/>
            </p:cNvSpPr>
            <p:nvPr/>
          </p:nvSpPr>
          <p:spPr bwMode="auto">
            <a:xfrm>
              <a:off x="1540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88" name="Rectangle 4980"/>
            <p:cNvSpPr>
              <a:spLocks noChangeArrowheads="1"/>
            </p:cNvSpPr>
            <p:nvPr/>
          </p:nvSpPr>
          <p:spPr bwMode="auto">
            <a:xfrm>
              <a:off x="1585" y="152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89" name="Rectangle 4981"/>
            <p:cNvSpPr>
              <a:spLocks noChangeArrowheads="1"/>
            </p:cNvSpPr>
            <p:nvPr/>
          </p:nvSpPr>
          <p:spPr bwMode="auto">
            <a:xfrm>
              <a:off x="1631" y="152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90" name="Rectangle 4982"/>
            <p:cNvSpPr>
              <a:spLocks noChangeArrowheads="1"/>
            </p:cNvSpPr>
            <p:nvPr/>
          </p:nvSpPr>
          <p:spPr bwMode="auto">
            <a:xfrm>
              <a:off x="1676" y="152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91" name="Rectangle 4983"/>
            <p:cNvSpPr>
              <a:spLocks noChangeArrowheads="1"/>
            </p:cNvSpPr>
            <p:nvPr/>
          </p:nvSpPr>
          <p:spPr bwMode="auto">
            <a:xfrm>
              <a:off x="1722" y="152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92" name="Rectangle 4984"/>
            <p:cNvSpPr>
              <a:spLocks noChangeArrowheads="1"/>
            </p:cNvSpPr>
            <p:nvPr/>
          </p:nvSpPr>
          <p:spPr bwMode="auto">
            <a:xfrm>
              <a:off x="1767" y="152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93" name="Rectangle 4985"/>
            <p:cNvSpPr>
              <a:spLocks noChangeArrowheads="1"/>
            </p:cNvSpPr>
            <p:nvPr/>
          </p:nvSpPr>
          <p:spPr bwMode="auto">
            <a:xfrm>
              <a:off x="1812" y="152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94" name="Rectangle 4986"/>
            <p:cNvSpPr>
              <a:spLocks noChangeArrowheads="1"/>
            </p:cNvSpPr>
            <p:nvPr/>
          </p:nvSpPr>
          <p:spPr bwMode="auto">
            <a:xfrm>
              <a:off x="1858" y="152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95" name="Rectangle 4987"/>
            <p:cNvSpPr>
              <a:spLocks noChangeArrowheads="1"/>
            </p:cNvSpPr>
            <p:nvPr/>
          </p:nvSpPr>
          <p:spPr bwMode="auto">
            <a:xfrm>
              <a:off x="1903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96" name="Rectangle 4988"/>
            <p:cNvSpPr>
              <a:spLocks noChangeArrowheads="1"/>
            </p:cNvSpPr>
            <p:nvPr/>
          </p:nvSpPr>
          <p:spPr bwMode="auto">
            <a:xfrm>
              <a:off x="1949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97" name="Rectangle 4989"/>
            <p:cNvSpPr>
              <a:spLocks noChangeArrowheads="1"/>
            </p:cNvSpPr>
            <p:nvPr/>
          </p:nvSpPr>
          <p:spPr bwMode="auto">
            <a:xfrm>
              <a:off x="1994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98" name="Rectangle 4990"/>
            <p:cNvSpPr>
              <a:spLocks noChangeArrowheads="1"/>
            </p:cNvSpPr>
            <p:nvPr/>
          </p:nvSpPr>
          <p:spPr bwMode="auto">
            <a:xfrm>
              <a:off x="2039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599" name="Rectangle 4991"/>
            <p:cNvSpPr>
              <a:spLocks noChangeArrowheads="1"/>
            </p:cNvSpPr>
            <p:nvPr/>
          </p:nvSpPr>
          <p:spPr bwMode="auto">
            <a:xfrm>
              <a:off x="2085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00" name="Rectangle 4992"/>
            <p:cNvSpPr>
              <a:spLocks noChangeArrowheads="1"/>
            </p:cNvSpPr>
            <p:nvPr/>
          </p:nvSpPr>
          <p:spPr bwMode="auto">
            <a:xfrm>
              <a:off x="2130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01" name="Rectangle 4993"/>
            <p:cNvSpPr>
              <a:spLocks noChangeArrowheads="1"/>
            </p:cNvSpPr>
            <p:nvPr/>
          </p:nvSpPr>
          <p:spPr bwMode="auto">
            <a:xfrm>
              <a:off x="2176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02" name="Rectangle 4994"/>
            <p:cNvSpPr>
              <a:spLocks noChangeArrowheads="1"/>
            </p:cNvSpPr>
            <p:nvPr/>
          </p:nvSpPr>
          <p:spPr bwMode="auto">
            <a:xfrm>
              <a:off x="2221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03" name="Rectangle 4995"/>
            <p:cNvSpPr>
              <a:spLocks noChangeArrowheads="1"/>
            </p:cNvSpPr>
            <p:nvPr/>
          </p:nvSpPr>
          <p:spPr bwMode="auto">
            <a:xfrm>
              <a:off x="2266" y="152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04" name="Rectangle 4996"/>
            <p:cNvSpPr>
              <a:spLocks noChangeArrowheads="1"/>
            </p:cNvSpPr>
            <p:nvPr/>
          </p:nvSpPr>
          <p:spPr bwMode="auto">
            <a:xfrm>
              <a:off x="2312" y="152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05" name="Rectangle 4997"/>
            <p:cNvSpPr>
              <a:spLocks noChangeArrowheads="1"/>
            </p:cNvSpPr>
            <p:nvPr/>
          </p:nvSpPr>
          <p:spPr bwMode="auto">
            <a:xfrm>
              <a:off x="2357" y="152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06" name="Rectangle 4998"/>
            <p:cNvSpPr>
              <a:spLocks noChangeArrowheads="1"/>
            </p:cNvSpPr>
            <p:nvPr/>
          </p:nvSpPr>
          <p:spPr bwMode="auto">
            <a:xfrm>
              <a:off x="2403" y="1526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07" name="Rectangle 4999"/>
            <p:cNvSpPr>
              <a:spLocks noChangeArrowheads="1"/>
            </p:cNvSpPr>
            <p:nvPr/>
          </p:nvSpPr>
          <p:spPr bwMode="auto">
            <a:xfrm>
              <a:off x="2448" y="152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08" name="Rectangle 5000"/>
            <p:cNvSpPr>
              <a:spLocks noChangeArrowheads="1"/>
            </p:cNvSpPr>
            <p:nvPr/>
          </p:nvSpPr>
          <p:spPr bwMode="auto">
            <a:xfrm>
              <a:off x="2493" y="1526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09" name="Rectangle 5001"/>
            <p:cNvSpPr>
              <a:spLocks noChangeArrowheads="1"/>
            </p:cNvSpPr>
            <p:nvPr/>
          </p:nvSpPr>
          <p:spPr bwMode="auto">
            <a:xfrm>
              <a:off x="2539" y="152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10" name="Rectangle 5002"/>
            <p:cNvSpPr>
              <a:spLocks noChangeArrowheads="1"/>
            </p:cNvSpPr>
            <p:nvPr/>
          </p:nvSpPr>
          <p:spPr bwMode="auto">
            <a:xfrm>
              <a:off x="2584" y="152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11" name="Rectangle 5003"/>
            <p:cNvSpPr>
              <a:spLocks noChangeArrowheads="1"/>
            </p:cNvSpPr>
            <p:nvPr/>
          </p:nvSpPr>
          <p:spPr bwMode="auto">
            <a:xfrm>
              <a:off x="2630" y="152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12" name="Rectangle 5004"/>
            <p:cNvSpPr>
              <a:spLocks noChangeArrowheads="1"/>
            </p:cNvSpPr>
            <p:nvPr/>
          </p:nvSpPr>
          <p:spPr bwMode="auto">
            <a:xfrm>
              <a:off x="2675" y="1526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13" name="Rectangle 5005"/>
            <p:cNvSpPr>
              <a:spLocks noChangeArrowheads="1"/>
            </p:cNvSpPr>
            <p:nvPr/>
          </p:nvSpPr>
          <p:spPr bwMode="auto">
            <a:xfrm>
              <a:off x="1495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14" name="Rectangle 5006"/>
            <p:cNvSpPr>
              <a:spLocks noChangeArrowheads="1"/>
            </p:cNvSpPr>
            <p:nvPr/>
          </p:nvSpPr>
          <p:spPr bwMode="auto">
            <a:xfrm>
              <a:off x="1540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15" name="Rectangle 5007"/>
            <p:cNvSpPr>
              <a:spLocks noChangeArrowheads="1"/>
            </p:cNvSpPr>
            <p:nvPr/>
          </p:nvSpPr>
          <p:spPr bwMode="auto">
            <a:xfrm>
              <a:off x="1585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16" name="Rectangle 5008"/>
            <p:cNvSpPr>
              <a:spLocks noChangeArrowheads="1"/>
            </p:cNvSpPr>
            <p:nvPr/>
          </p:nvSpPr>
          <p:spPr bwMode="auto">
            <a:xfrm>
              <a:off x="1631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17" name="Rectangle 5009"/>
            <p:cNvSpPr>
              <a:spLocks noChangeArrowheads="1"/>
            </p:cNvSpPr>
            <p:nvPr/>
          </p:nvSpPr>
          <p:spPr bwMode="auto">
            <a:xfrm>
              <a:off x="1676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18" name="Rectangle 5010"/>
            <p:cNvSpPr>
              <a:spLocks noChangeArrowheads="1"/>
            </p:cNvSpPr>
            <p:nvPr/>
          </p:nvSpPr>
          <p:spPr bwMode="auto">
            <a:xfrm>
              <a:off x="1722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19" name="Rectangle 5011"/>
            <p:cNvSpPr>
              <a:spLocks noChangeArrowheads="1"/>
            </p:cNvSpPr>
            <p:nvPr/>
          </p:nvSpPr>
          <p:spPr bwMode="auto">
            <a:xfrm>
              <a:off x="1767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20" name="Rectangle 5012"/>
            <p:cNvSpPr>
              <a:spLocks noChangeArrowheads="1"/>
            </p:cNvSpPr>
            <p:nvPr/>
          </p:nvSpPr>
          <p:spPr bwMode="auto">
            <a:xfrm>
              <a:off x="1812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21" name="Rectangle 5013"/>
            <p:cNvSpPr>
              <a:spLocks noChangeArrowheads="1"/>
            </p:cNvSpPr>
            <p:nvPr/>
          </p:nvSpPr>
          <p:spPr bwMode="auto">
            <a:xfrm>
              <a:off x="1858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22" name="Rectangle 5014"/>
            <p:cNvSpPr>
              <a:spLocks noChangeArrowheads="1"/>
            </p:cNvSpPr>
            <p:nvPr/>
          </p:nvSpPr>
          <p:spPr bwMode="auto">
            <a:xfrm>
              <a:off x="1903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23" name="Rectangle 5015"/>
            <p:cNvSpPr>
              <a:spLocks noChangeArrowheads="1"/>
            </p:cNvSpPr>
            <p:nvPr/>
          </p:nvSpPr>
          <p:spPr bwMode="auto">
            <a:xfrm>
              <a:off x="1949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24" name="Rectangle 5016"/>
            <p:cNvSpPr>
              <a:spLocks noChangeArrowheads="1"/>
            </p:cNvSpPr>
            <p:nvPr/>
          </p:nvSpPr>
          <p:spPr bwMode="auto">
            <a:xfrm>
              <a:off x="1994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25" name="Rectangle 5017"/>
            <p:cNvSpPr>
              <a:spLocks noChangeArrowheads="1"/>
            </p:cNvSpPr>
            <p:nvPr/>
          </p:nvSpPr>
          <p:spPr bwMode="auto">
            <a:xfrm>
              <a:off x="2039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26" name="Rectangle 5018"/>
            <p:cNvSpPr>
              <a:spLocks noChangeArrowheads="1"/>
            </p:cNvSpPr>
            <p:nvPr/>
          </p:nvSpPr>
          <p:spPr bwMode="auto">
            <a:xfrm>
              <a:off x="2085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27" name="Rectangle 5019"/>
            <p:cNvSpPr>
              <a:spLocks noChangeArrowheads="1"/>
            </p:cNvSpPr>
            <p:nvPr/>
          </p:nvSpPr>
          <p:spPr bwMode="auto">
            <a:xfrm>
              <a:off x="2130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28" name="Rectangle 5020"/>
            <p:cNvSpPr>
              <a:spLocks noChangeArrowheads="1"/>
            </p:cNvSpPr>
            <p:nvPr/>
          </p:nvSpPr>
          <p:spPr bwMode="auto">
            <a:xfrm>
              <a:off x="2176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29" name="Rectangle 5021"/>
            <p:cNvSpPr>
              <a:spLocks noChangeArrowheads="1"/>
            </p:cNvSpPr>
            <p:nvPr/>
          </p:nvSpPr>
          <p:spPr bwMode="auto">
            <a:xfrm>
              <a:off x="2221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30" name="Rectangle 5022"/>
            <p:cNvSpPr>
              <a:spLocks noChangeArrowheads="1"/>
            </p:cNvSpPr>
            <p:nvPr/>
          </p:nvSpPr>
          <p:spPr bwMode="auto">
            <a:xfrm>
              <a:off x="2266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31" name="Rectangle 5023"/>
            <p:cNvSpPr>
              <a:spLocks noChangeArrowheads="1"/>
            </p:cNvSpPr>
            <p:nvPr/>
          </p:nvSpPr>
          <p:spPr bwMode="auto">
            <a:xfrm>
              <a:off x="2312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32" name="Rectangle 5024"/>
            <p:cNvSpPr>
              <a:spLocks noChangeArrowheads="1"/>
            </p:cNvSpPr>
            <p:nvPr/>
          </p:nvSpPr>
          <p:spPr bwMode="auto">
            <a:xfrm>
              <a:off x="2357" y="14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33" name="Rectangle 5025"/>
            <p:cNvSpPr>
              <a:spLocks noChangeArrowheads="1"/>
            </p:cNvSpPr>
            <p:nvPr/>
          </p:nvSpPr>
          <p:spPr bwMode="auto">
            <a:xfrm>
              <a:off x="2403" y="148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34" name="Rectangle 5026"/>
            <p:cNvSpPr>
              <a:spLocks noChangeArrowheads="1"/>
            </p:cNvSpPr>
            <p:nvPr/>
          </p:nvSpPr>
          <p:spPr bwMode="auto">
            <a:xfrm>
              <a:off x="2448" y="148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35" name="Rectangle 5027"/>
            <p:cNvSpPr>
              <a:spLocks noChangeArrowheads="1"/>
            </p:cNvSpPr>
            <p:nvPr/>
          </p:nvSpPr>
          <p:spPr bwMode="auto">
            <a:xfrm>
              <a:off x="2493" y="148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36" name="Rectangle 5028"/>
            <p:cNvSpPr>
              <a:spLocks noChangeArrowheads="1"/>
            </p:cNvSpPr>
            <p:nvPr/>
          </p:nvSpPr>
          <p:spPr bwMode="auto">
            <a:xfrm>
              <a:off x="2539" y="148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37" name="Rectangle 5029"/>
            <p:cNvSpPr>
              <a:spLocks noChangeArrowheads="1"/>
            </p:cNvSpPr>
            <p:nvPr/>
          </p:nvSpPr>
          <p:spPr bwMode="auto">
            <a:xfrm>
              <a:off x="2584" y="148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38" name="Rectangle 5030"/>
            <p:cNvSpPr>
              <a:spLocks noChangeArrowheads="1"/>
            </p:cNvSpPr>
            <p:nvPr/>
          </p:nvSpPr>
          <p:spPr bwMode="auto">
            <a:xfrm>
              <a:off x="2630" y="148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39" name="Rectangle 5031"/>
            <p:cNvSpPr>
              <a:spLocks noChangeArrowheads="1"/>
            </p:cNvSpPr>
            <p:nvPr/>
          </p:nvSpPr>
          <p:spPr bwMode="auto">
            <a:xfrm>
              <a:off x="2675" y="1480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40" name="Rectangle 5032"/>
            <p:cNvSpPr>
              <a:spLocks noChangeArrowheads="1"/>
            </p:cNvSpPr>
            <p:nvPr/>
          </p:nvSpPr>
          <p:spPr bwMode="auto">
            <a:xfrm>
              <a:off x="1495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41" name="Rectangle 5033"/>
            <p:cNvSpPr>
              <a:spLocks noChangeArrowheads="1"/>
            </p:cNvSpPr>
            <p:nvPr/>
          </p:nvSpPr>
          <p:spPr bwMode="auto">
            <a:xfrm>
              <a:off x="1540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42" name="Rectangle 5034"/>
            <p:cNvSpPr>
              <a:spLocks noChangeArrowheads="1"/>
            </p:cNvSpPr>
            <p:nvPr/>
          </p:nvSpPr>
          <p:spPr bwMode="auto">
            <a:xfrm>
              <a:off x="1585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43" name="Rectangle 5035"/>
            <p:cNvSpPr>
              <a:spLocks noChangeArrowheads="1"/>
            </p:cNvSpPr>
            <p:nvPr/>
          </p:nvSpPr>
          <p:spPr bwMode="auto">
            <a:xfrm>
              <a:off x="1631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44" name="Rectangle 5036"/>
            <p:cNvSpPr>
              <a:spLocks noChangeArrowheads="1"/>
            </p:cNvSpPr>
            <p:nvPr/>
          </p:nvSpPr>
          <p:spPr bwMode="auto">
            <a:xfrm>
              <a:off x="1676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45" name="Rectangle 5037"/>
            <p:cNvSpPr>
              <a:spLocks noChangeArrowheads="1"/>
            </p:cNvSpPr>
            <p:nvPr/>
          </p:nvSpPr>
          <p:spPr bwMode="auto">
            <a:xfrm>
              <a:off x="1722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46" name="Rectangle 5038"/>
            <p:cNvSpPr>
              <a:spLocks noChangeArrowheads="1"/>
            </p:cNvSpPr>
            <p:nvPr/>
          </p:nvSpPr>
          <p:spPr bwMode="auto">
            <a:xfrm>
              <a:off x="1767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47" name="Rectangle 5039"/>
            <p:cNvSpPr>
              <a:spLocks noChangeArrowheads="1"/>
            </p:cNvSpPr>
            <p:nvPr/>
          </p:nvSpPr>
          <p:spPr bwMode="auto">
            <a:xfrm>
              <a:off x="1812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48" name="Rectangle 5040"/>
            <p:cNvSpPr>
              <a:spLocks noChangeArrowheads="1"/>
            </p:cNvSpPr>
            <p:nvPr/>
          </p:nvSpPr>
          <p:spPr bwMode="auto">
            <a:xfrm>
              <a:off x="1858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49" name="Rectangle 5041"/>
            <p:cNvSpPr>
              <a:spLocks noChangeArrowheads="1"/>
            </p:cNvSpPr>
            <p:nvPr/>
          </p:nvSpPr>
          <p:spPr bwMode="auto">
            <a:xfrm>
              <a:off x="1903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50" name="Rectangle 5042"/>
            <p:cNvSpPr>
              <a:spLocks noChangeArrowheads="1"/>
            </p:cNvSpPr>
            <p:nvPr/>
          </p:nvSpPr>
          <p:spPr bwMode="auto">
            <a:xfrm>
              <a:off x="1949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51" name="Rectangle 5043"/>
            <p:cNvSpPr>
              <a:spLocks noChangeArrowheads="1"/>
            </p:cNvSpPr>
            <p:nvPr/>
          </p:nvSpPr>
          <p:spPr bwMode="auto">
            <a:xfrm>
              <a:off x="1994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52" name="Rectangle 5044"/>
            <p:cNvSpPr>
              <a:spLocks noChangeArrowheads="1"/>
            </p:cNvSpPr>
            <p:nvPr/>
          </p:nvSpPr>
          <p:spPr bwMode="auto">
            <a:xfrm>
              <a:off x="2039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53" name="Rectangle 5045"/>
            <p:cNvSpPr>
              <a:spLocks noChangeArrowheads="1"/>
            </p:cNvSpPr>
            <p:nvPr/>
          </p:nvSpPr>
          <p:spPr bwMode="auto">
            <a:xfrm>
              <a:off x="2085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54" name="Rectangle 5046"/>
            <p:cNvSpPr>
              <a:spLocks noChangeArrowheads="1"/>
            </p:cNvSpPr>
            <p:nvPr/>
          </p:nvSpPr>
          <p:spPr bwMode="auto">
            <a:xfrm>
              <a:off x="2130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55" name="Rectangle 5047"/>
            <p:cNvSpPr>
              <a:spLocks noChangeArrowheads="1"/>
            </p:cNvSpPr>
            <p:nvPr/>
          </p:nvSpPr>
          <p:spPr bwMode="auto">
            <a:xfrm>
              <a:off x="2176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56" name="Rectangle 5048"/>
            <p:cNvSpPr>
              <a:spLocks noChangeArrowheads="1"/>
            </p:cNvSpPr>
            <p:nvPr/>
          </p:nvSpPr>
          <p:spPr bwMode="auto">
            <a:xfrm>
              <a:off x="2221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57" name="Rectangle 5049"/>
            <p:cNvSpPr>
              <a:spLocks noChangeArrowheads="1"/>
            </p:cNvSpPr>
            <p:nvPr/>
          </p:nvSpPr>
          <p:spPr bwMode="auto">
            <a:xfrm>
              <a:off x="2266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58" name="Rectangle 5050"/>
            <p:cNvSpPr>
              <a:spLocks noChangeArrowheads="1"/>
            </p:cNvSpPr>
            <p:nvPr/>
          </p:nvSpPr>
          <p:spPr bwMode="auto">
            <a:xfrm>
              <a:off x="2312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59" name="Rectangle 5051"/>
            <p:cNvSpPr>
              <a:spLocks noChangeArrowheads="1"/>
            </p:cNvSpPr>
            <p:nvPr/>
          </p:nvSpPr>
          <p:spPr bwMode="auto">
            <a:xfrm>
              <a:off x="2357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60" name="Rectangle 5052"/>
            <p:cNvSpPr>
              <a:spLocks noChangeArrowheads="1"/>
            </p:cNvSpPr>
            <p:nvPr/>
          </p:nvSpPr>
          <p:spPr bwMode="auto">
            <a:xfrm>
              <a:off x="2403" y="143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61" name="Rectangle 5053"/>
            <p:cNvSpPr>
              <a:spLocks noChangeArrowheads="1"/>
            </p:cNvSpPr>
            <p:nvPr/>
          </p:nvSpPr>
          <p:spPr bwMode="auto">
            <a:xfrm>
              <a:off x="2447" y="143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62" name="Rectangle 5054"/>
            <p:cNvSpPr>
              <a:spLocks noChangeArrowheads="1"/>
            </p:cNvSpPr>
            <p:nvPr/>
          </p:nvSpPr>
          <p:spPr bwMode="auto">
            <a:xfrm>
              <a:off x="2492" y="143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63" name="Rectangle 5055"/>
            <p:cNvSpPr>
              <a:spLocks noChangeArrowheads="1"/>
            </p:cNvSpPr>
            <p:nvPr/>
          </p:nvSpPr>
          <p:spPr bwMode="auto">
            <a:xfrm>
              <a:off x="2538" y="143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64" name="Rectangle 5056"/>
            <p:cNvSpPr>
              <a:spLocks noChangeArrowheads="1"/>
            </p:cNvSpPr>
            <p:nvPr/>
          </p:nvSpPr>
          <p:spPr bwMode="auto">
            <a:xfrm>
              <a:off x="2583" y="143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65" name="Rectangle 5057"/>
            <p:cNvSpPr>
              <a:spLocks noChangeArrowheads="1"/>
            </p:cNvSpPr>
            <p:nvPr/>
          </p:nvSpPr>
          <p:spPr bwMode="auto">
            <a:xfrm>
              <a:off x="2629" y="1435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66" name="Rectangle 5058"/>
            <p:cNvSpPr>
              <a:spLocks noChangeArrowheads="1"/>
            </p:cNvSpPr>
            <p:nvPr/>
          </p:nvSpPr>
          <p:spPr bwMode="auto">
            <a:xfrm>
              <a:off x="2674" y="1435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67" name="Rectangle 5059"/>
            <p:cNvSpPr>
              <a:spLocks noChangeArrowheads="1"/>
            </p:cNvSpPr>
            <p:nvPr/>
          </p:nvSpPr>
          <p:spPr bwMode="auto">
            <a:xfrm>
              <a:off x="1495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68" name="Rectangle 5060"/>
            <p:cNvSpPr>
              <a:spLocks noChangeArrowheads="1"/>
            </p:cNvSpPr>
            <p:nvPr/>
          </p:nvSpPr>
          <p:spPr bwMode="auto">
            <a:xfrm>
              <a:off x="1540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69" name="Rectangle 5061"/>
            <p:cNvSpPr>
              <a:spLocks noChangeArrowheads="1"/>
            </p:cNvSpPr>
            <p:nvPr/>
          </p:nvSpPr>
          <p:spPr bwMode="auto">
            <a:xfrm>
              <a:off x="1585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70" name="Rectangle 5062"/>
            <p:cNvSpPr>
              <a:spLocks noChangeArrowheads="1"/>
            </p:cNvSpPr>
            <p:nvPr/>
          </p:nvSpPr>
          <p:spPr bwMode="auto">
            <a:xfrm>
              <a:off x="1631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71" name="Rectangle 5063"/>
            <p:cNvSpPr>
              <a:spLocks noChangeArrowheads="1"/>
            </p:cNvSpPr>
            <p:nvPr/>
          </p:nvSpPr>
          <p:spPr bwMode="auto">
            <a:xfrm>
              <a:off x="1676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72" name="Rectangle 5064"/>
            <p:cNvSpPr>
              <a:spLocks noChangeArrowheads="1"/>
            </p:cNvSpPr>
            <p:nvPr/>
          </p:nvSpPr>
          <p:spPr bwMode="auto">
            <a:xfrm>
              <a:off x="1722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73" name="Rectangle 5065"/>
            <p:cNvSpPr>
              <a:spLocks noChangeArrowheads="1"/>
            </p:cNvSpPr>
            <p:nvPr/>
          </p:nvSpPr>
          <p:spPr bwMode="auto">
            <a:xfrm>
              <a:off x="1767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74" name="Rectangle 5066"/>
            <p:cNvSpPr>
              <a:spLocks noChangeArrowheads="1"/>
            </p:cNvSpPr>
            <p:nvPr/>
          </p:nvSpPr>
          <p:spPr bwMode="auto">
            <a:xfrm>
              <a:off x="1812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75" name="Rectangle 5067"/>
            <p:cNvSpPr>
              <a:spLocks noChangeArrowheads="1"/>
            </p:cNvSpPr>
            <p:nvPr/>
          </p:nvSpPr>
          <p:spPr bwMode="auto">
            <a:xfrm>
              <a:off x="1858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76" name="Rectangle 5068"/>
            <p:cNvSpPr>
              <a:spLocks noChangeArrowheads="1"/>
            </p:cNvSpPr>
            <p:nvPr/>
          </p:nvSpPr>
          <p:spPr bwMode="auto">
            <a:xfrm>
              <a:off x="1903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77" name="Rectangle 5069"/>
            <p:cNvSpPr>
              <a:spLocks noChangeArrowheads="1"/>
            </p:cNvSpPr>
            <p:nvPr/>
          </p:nvSpPr>
          <p:spPr bwMode="auto">
            <a:xfrm>
              <a:off x="1949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78" name="Rectangle 5070"/>
            <p:cNvSpPr>
              <a:spLocks noChangeArrowheads="1"/>
            </p:cNvSpPr>
            <p:nvPr/>
          </p:nvSpPr>
          <p:spPr bwMode="auto">
            <a:xfrm>
              <a:off x="1994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79" name="Rectangle 5071"/>
            <p:cNvSpPr>
              <a:spLocks noChangeArrowheads="1"/>
            </p:cNvSpPr>
            <p:nvPr/>
          </p:nvSpPr>
          <p:spPr bwMode="auto">
            <a:xfrm>
              <a:off x="2039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80" name="Rectangle 5072"/>
            <p:cNvSpPr>
              <a:spLocks noChangeArrowheads="1"/>
            </p:cNvSpPr>
            <p:nvPr/>
          </p:nvSpPr>
          <p:spPr bwMode="auto">
            <a:xfrm>
              <a:off x="2085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81" name="Rectangle 5073"/>
            <p:cNvSpPr>
              <a:spLocks noChangeArrowheads="1"/>
            </p:cNvSpPr>
            <p:nvPr/>
          </p:nvSpPr>
          <p:spPr bwMode="auto">
            <a:xfrm>
              <a:off x="2130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82" name="Rectangle 5074"/>
            <p:cNvSpPr>
              <a:spLocks noChangeArrowheads="1"/>
            </p:cNvSpPr>
            <p:nvPr/>
          </p:nvSpPr>
          <p:spPr bwMode="auto">
            <a:xfrm>
              <a:off x="2176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83" name="Rectangle 5075"/>
            <p:cNvSpPr>
              <a:spLocks noChangeArrowheads="1"/>
            </p:cNvSpPr>
            <p:nvPr/>
          </p:nvSpPr>
          <p:spPr bwMode="auto">
            <a:xfrm>
              <a:off x="2221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84" name="Rectangle 5076"/>
            <p:cNvSpPr>
              <a:spLocks noChangeArrowheads="1"/>
            </p:cNvSpPr>
            <p:nvPr/>
          </p:nvSpPr>
          <p:spPr bwMode="auto">
            <a:xfrm>
              <a:off x="2266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85" name="Rectangle 5077"/>
            <p:cNvSpPr>
              <a:spLocks noChangeArrowheads="1"/>
            </p:cNvSpPr>
            <p:nvPr/>
          </p:nvSpPr>
          <p:spPr bwMode="auto">
            <a:xfrm>
              <a:off x="2312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86" name="Rectangle 5078"/>
            <p:cNvSpPr>
              <a:spLocks noChangeArrowheads="1"/>
            </p:cNvSpPr>
            <p:nvPr/>
          </p:nvSpPr>
          <p:spPr bwMode="auto">
            <a:xfrm>
              <a:off x="2357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87" name="Rectangle 5079"/>
            <p:cNvSpPr>
              <a:spLocks noChangeArrowheads="1"/>
            </p:cNvSpPr>
            <p:nvPr/>
          </p:nvSpPr>
          <p:spPr bwMode="auto">
            <a:xfrm>
              <a:off x="2403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88" name="Rectangle 5080"/>
            <p:cNvSpPr>
              <a:spLocks noChangeArrowheads="1"/>
            </p:cNvSpPr>
            <p:nvPr/>
          </p:nvSpPr>
          <p:spPr bwMode="auto">
            <a:xfrm>
              <a:off x="2447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89" name="Rectangle 5081"/>
            <p:cNvSpPr>
              <a:spLocks noChangeArrowheads="1"/>
            </p:cNvSpPr>
            <p:nvPr/>
          </p:nvSpPr>
          <p:spPr bwMode="auto">
            <a:xfrm>
              <a:off x="2492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90" name="Rectangle 5082"/>
            <p:cNvSpPr>
              <a:spLocks noChangeArrowheads="1"/>
            </p:cNvSpPr>
            <p:nvPr/>
          </p:nvSpPr>
          <p:spPr bwMode="auto">
            <a:xfrm>
              <a:off x="2538" y="138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91" name="Rectangle 5083"/>
            <p:cNvSpPr>
              <a:spLocks noChangeArrowheads="1"/>
            </p:cNvSpPr>
            <p:nvPr/>
          </p:nvSpPr>
          <p:spPr bwMode="auto">
            <a:xfrm>
              <a:off x="2583" y="138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92" name="Rectangle 5084"/>
            <p:cNvSpPr>
              <a:spLocks noChangeArrowheads="1"/>
            </p:cNvSpPr>
            <p:nvPr/>
          </p:nvSpPr>
          <p:spPr bwMode="auto">
            <a:xfrm>
              <a:off x="2629" y="138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93" name="Rectangle 5085"/>
            <p:cNvSpPr>
              <a:spLocks noChangeArrowheads="1"/>
            </p:cNvSpPr>
            <p:nvPr/>
          </p:nvSpPr>
          <p:spPr bwMode="auto">
            <a:xfrm>
              <a:off x="2674" y="138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94" name="Rectangle 5086"/>
            <p:cNvSpPr>
              <a:spLocks noChangeArrowheads="1"/>
            </p:cNvSpPr>
            <p:nvPr/>
          </p:nvSpPr>
          <p:spPr bwMode="auto">
            <a:xfrm>
              <a:off x="1495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95" name="Rectangle 5087"/>
            <p:cNvSpPr>
              <a:spLocks noChangeArrowheads="1"/>
            </p:cNvSpPr>
            <p:nvPr/>
          </p:nvSpPr>
          <p:spPr bwMode="auto">
            <a:xfrm>
              <a:off x="1540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96" name="Rectangle 5088"/>
            <p:cNvSpPr>
              <a:spLocks noChangeArrowheads="1"/>
            </p:cNvSpPr>
            <p:nvPr/>
          </p:nvSpPr>
          <p:spPr bwMode="auto">
            <a:xfrm>
              <a:off x="1585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97" name="Rectangle 5089"/>
            <p:cNvSpPr>
              <a:spLocks noChangeArrowheads="1"/>
            </p:cNvSpPr>
            <p:nvPr/>
          </p:nvSpPr>
          <p:spPr bwMode="auto">
            <a:xfrm>
              <a:off x="1631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98" name="Rectangle 5090"/>
            <p:cNvSpPr>
              <a:spLocks noChangeArrowheads="1"/>
            </p:cNvSpPr>
            <p:nvPr/>
          </p:nvSpPr>
          <p:spPr bwMode="auto">
            <a:xfrm>
              <a:off x="1676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699" name="Rectangle 5091"/>
            <p:cNvSpPr>
              <a:spLocks noChangeArrowheads="1"/>
            </p:cNvSpPr>
            <p:nvPr/>
          </p:nvSpPr>
          <p:spPr bwMode="auto">
            <a:xfrm>
              <a:off x="1722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00" name="Rectangle 5092"/>
            <p:cNvSpPr>
              <a:spLocks noChangeArrowheads="1"/>
            </p:cNvSpPr>
            <p:nvPr/>
          </p:nvSpPr>
          <p:spPr bwMode="auto">
            <a:xfrm>
              <a:off x="1767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01" name="Rectangle 5093"/>
            <p:cNvSpPr>
              <a:spLocks noChangeArrowheads="1"/>
            </p:cNvSpPr>
            <p:nvPr/>
          </p:nvSpPr>
          <p:spPr bwMode="auto">
            <a:xfrm>
              <a:off x="1812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02" name="Rectangle 5094"/>
            <p:cNvSpPr>
              <a:spLocks noChangeArrowheads="1"/>
            </p:cNvSpPr>
            <p:nvPr/>
          </p:nvSpPr>
          <p:spPr bwMode="auto">
            <a:xfrm>
              <a:off x="1858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03" name="Rectangle 5095"/>
            <p:cNvSpPr>
              <a:spLocks noChangeArrowheads="1"/>
            </p:cNvSpPr>
            <p:nvPr/>
          </p:nvSpPr>
          <p:spPr bwMode="auto">
            <a:xfrm>
              <a:off x="1903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04" name="Rectangle 5096"/>
            <p:cNvSpPr>
              <a:spLocks noChangeArrowheads="1"/>
            </p:cNvSpPr>
            <p:nvPr/>
          </p:nvSpPr>
          <p:spPr bwMode="auto">
            <a:xfrm>
              <a:off x="1949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05" name="Rectangle 5097"/>
            <p:cNvSpPr>
              <a:spLocks noChangeArrowheads="1"/>
            </p:cNvSpPr>
            <p:nvPr/>
          </p:nvSpPr>
          <p:spPr bwMode="auto">
            <a:xfrm>
              <a:off x="1994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06" name="Rectangle 5098"/>
            <p:cNvSpPr>
              <a:spLocks noChangeArrowheads="1"/>
            </p:cNvSpPr>
            <p:nvPr/>
          </p:nvSpPr>
          <p:spPr bwMode="auto">
            <a:xfrm>
              <a:off x="2039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07" name="Rectangle 5099"/>
            <p:cNvSpPr>
              <a:spLocks noChangeArrowheads="1"/>
            </p:cNvSpPr>
            <p:nvPr/>
          </p:nvSpPr>
          <p:spPr bwMode="auto">
            <a:xfrm>
              <a:off x="2085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08" name="Rectangle 5100"/>
            <p:cNvSpPr>
              <a:spLocks noChangeArrowheads="1"/>
            </p:cNvSpPr>
            <p:nvPr/>
          </p:nvSpPr>
          <p:spPr bwMode="auto">
            <a:xfrm>
              <a:off x="2130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09" name="Rectangle 5101"/>
            <p:cNvSpPr>
              <a:spLocks noChangeArrowheads="1"/>
            </p:cNvSpPr>
            <p:nvPr/>
          </p:nvSpPr>
          <p:spPr bwMode="auto">
            <a:xfrm>
              <a:off x="2176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10" name="Rectangle 5102"/>
            <p:cNvSpPr>
              <a:spLocks noChangeArrowheads="1"/>
            </p:cNvSpPr>
            <p:nvPr/>
          </p:nvSpPr>
          <p:spPr bwMode="auto">
            <a:xfrm>
              <a:off x="2221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11" name="Rectangle 5103"/>
            <p:cNvSpPr>
              <a:spLocks noChangeArrowheads="1"/>
            </p:cNvSpPr>
            <p:nvPr/>
          </p:nvSpPr>
          <p:spPr bwMode="auto">
            <a:xfrm>
              <a:off x="2266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12" name="Rectangle 5104"/>
            <p:cNvSpPr>
              <a:spLocks noChangeArrowheads="1"/>
            </p:cNvSpPr>
            <p:nvPr/>
          </p:nvSpPr>
          <p:spPr bwMode="auto">
            <a:xfrm>
              <a:off x="2312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13" name="Rectangle 5105"/>
            <p:cNvSpPr>
              <a:spLocks noChangeArrowheads="1"/>
            </p:cNvSpPr>
            <p:nvPr/>
          </p:nvSpPr>
          <p:spPr bwMode="auto">
            <a:xfrm>
              <a:off x="2357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14" name="Rectangle 5106"/>
            <p:cNvSpPr>
              <a:spLocks noChangeArrowheads="1"/>
            </p:cNvSpPr>
            <p:nvPr/>
          </p:nvSpPr>
          <p:spPr bwMode="auto">
            <a:xfrm>
              <a:off x="2403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15" name="Rectangle 5107"/>
            <p:cNvSpPr>
              <a:spLocks noChangeArrowheads="1"/>
            </p:cNvSpPr>
            <p:nvPr/>
          </p:nvSpPr>
          <p:spPr bwMode="auto">
            <a:xfrm>
              <a:off x="2447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16" name="Rectangle 5108"/>
            <p:cNvSpPr>
              <a:spLocks noChangeArrowheads="1"/>
            </p:cNvSpPr>
            <p:nvPr/>
          </p:nvSpPr>
          <p:spPr bwMode="auto">
            <a:xfrm>
              <a:off x="2492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17" name="Rectangle 5109"/>
            <p:cNvSpPr>
              <a:spLocks noChangeArrowheads="1"/>
            </p:cNvSpPr>
            <p:nvPr/>
          </p:nvSpPr>
          <p:spPr bwMode="auto">
            <a:xfrm>
              <a:off x="2538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18" name="Rectangle 5110"/>
            <p:cNvSpPr>
              <a:spLocks noChangeArrowheads="1"/>
            </p:cNvSpPr>
            <p:nvPr/>
          </p:nvSpPr>
          <p:spPr bwMode="auto">
            <a:xfrm>
              <a:off x="2583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19" name="Rectangle 5111"/>
            <p:cNvSpPr>
              <a:spLocks noChangeArrowheads="1"/>
            </p:cNvSpPr>
            <p:nvPr/>
          </p:nvSpPr>
          <p:spPr bwMode="auto">
            <a:xfrm>
              <a:off x="2629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20" name="Rectangle 5112"/>
            <p:cNvSpPr>
              <a:spLocks noChangeArrowheads="1"/>
            </p:cNvSpPr>
            <p:nvPr/>
          </p:nvSpPr>
          <p:spPr bwMode="auto">
            <a:xfrm>
              <a:off x="2674" y="13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4643" name="Group 6035"/>
          <p:cNvGrpSpPr>
            <a:grpSpLocks/>
          </p:cNvGrpSpPr>
          <p:nvPr/>
        </p:nvGrpSpPr>
        <p:grpSpPr bwMode="auto">
          <a:xfrm>
            <a:off x="2378075" y="3722688"/>
            <a:ext cx="1944688" cy="1223962"/>
            <a:chOff x="1498" y="2345"/>
            <a:chExt cx="1225" cy="771"/>
          </a:xfrm>
        </p:grpSpPr>
        <p:sp>
          <p:nvSpPr>
            <p:cNvPr id="73721" name="Rectangle 5113"/>
            <p:cNvSpPr>
              <a:spLocks noChangeArrowheads="1"/>
            </p:cNvSpPr>
            <p:nvPr/>
          </p:nvSpPr>
          <p:spPr bwMode="auto">
            <a:xfrm>
              <a:off x="1498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22" name="Rectangle 5114"/>
            <p:cNvSpPr>
              <a:spLocks noChangeArrowheads="1"/>
            </p:cNvSpPr>
            <p:nvPr/>
          </p:nvSpPr>
          <p:spPr bwMode="auto">
            <a:xfrm>
              <a:off x="1543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23" name="Rectangle 5115"/>
            <p:cNvSpPr>
              <a:spLocks noChangeArrowheads="1"/>
            </p:cNvSpPr>
            <p:nvPr/>
          </p:nvSpPr>
          <p:spPr bwMode="auto">
            <a:xfrm>
              <a:off x="1588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24" name="Rectangle 5116"/>
            <p:cNvSpPr>
              <a:spLocks noChangeArrowheads="1"/>
            </p:cNvSpPr>
            <p:nvPr/>
          </p:nvSpPr>
          <p:spPr bwMode="auto">
            <a:xfrm>
              <a:off x="1634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25" name="Rectangle 5117"/>
            <p:cNvSpPr>
              <a:spLocks noChangeArrowheads="1"/>
            </p:cNvSpPr>
            <p:nvPr/>
          </p:nvSpPr>
          <p:spPr bwMode="auto">
            <a:xfrm>
              <a:off x="1679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26" name="Rectangle 5118"/>
            <p:cNvSpPr>
              <a:spLocks noChangeArrowheads="1"/>
            </p:cNvSpPr>
            <p:nvPr/>
          </p:nvSpPr>
          <p:spPr bwMode="auto">
            <a:xfrm>
              <a:off x="1725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27" name="Rectangle 5119"/>
            <p:cNvSpPr>
              <a:spLocks noChangeArrowheads="1"/>
            </p:cNvSpPr>
            <p:nvPr/>
          </p:nvSpPr>
          <p:spPr bwMode="auto">
            <a:xfrm>
              <a:off x="1770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28" name="Rectangle 5120"/>
            <p:cNvSpPr>
              <a:spLocks noChangeArrowheads="1"/>
            </p:cNvSpPr>
            <p:nvPr/>
          </p:nvSpPr>
          <p:spPr bwMode="auto">
            <a:xfrm>
              <a:off x="1815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29" name="Rectangle 5121"/>
            <p:cNvSpPr>
              <a:spLocks noChangeArrowheads="1"/>
            </p:cNvSpPr>
            <p:nvPr/>
          </p:nvSpPr>
          <p:spPr bwMode="auto">
            <a:xfrm>
              <a:off x="1861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30" name="Rectangle 5122"/>
            <p:cNvSpPr>
              <a:spLocks noChangeArrowheads="1"/>
            </p:cNvSpPr>
            <p:nvPr/>
          </p:nvSpPr>
          <p:spPr bwMode="auto">
            <a:xfrm>
              <a:off x="1906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31" name="Rectangle 5123"/>
            <p:cNvSpPr>
              <a:spLocks noChangeArrowheads="1"/>
            </p:cNvSpPr>
            <p:nvPr/>
          </p:nvSpPr>
          <p:spPr bwMode="auto">
            <a:xfrm>
              <a:off x="1952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32" name="Rectangle 5124"/>
            <p:cNvSpPr>
              <a:spLocks noChangeArrowheads="1"/>
            </p:cNvSpPr>
            <p:nvPr/>
          </p:nvSpPr>
          <p:spPr bwMode="auto">
            <a:xfrm>
              <a:off x="1997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33" name="Rectangle 5125"/>
            <p:cNvSpPr>
              <a:spLocks noChangeArrowheads="1"/>
            </p:cNvSpPr>
            <p:nvPr/>
          </p:nvSpPr>
          <p:spPr bwMode="auto">
            <a:xfrm>
              <a:off x="2042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34" name="Rectangle 5126"/>
            <p:cNvSpPr>
              <a:spLocks noChangeArrowheads="1"/>
            </p:cNvSpPr>
            <p:nvPr/>
          </p:nvSpPr>
          <p:spPr bwMode="auto">
            <a:xfrm>
              <a:off x="2088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35" name="Rectangle 5127"/>
            <p:cNvSpPr>
              <a:spLocks noChangeArrowheads="1"/>
            </p:cNvSpPr>
            <p:nvPr/>
          </p:nvSpPr>
          <p:spPr bwMode="auto">
            <a:xfrm>
              <a:off x="2133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36" name="Rectangle 5128"/>
            <p:cNvSpPr>
              <a:spLocks noChangeArrowheads="1"/>
            </p:cNvSpPr>
            <p:nvPr/>
          </p:nvSpPr>
          <p:spPr bwMode="auto">
            <a:xfrm>
              <a:off x="2179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37" name="Rectangle 5129"/>
            <p:cNvSpPr>
              <a:spLocks noChangeArrowheads="1"/>
            </p:cNvSpPr>
            <p:nvPr/>
          </p:nvSpPr>
          <p:spPr bwMode="auto">
            <a:xfrm>
              <a:off x="2224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38" name="Rectangle 5130"/>
            <p:cNvSpPr>
              <a:spLocks noChangeArrowheads="1"/>
            </p:cNvSpPr>
            <p:nvPr/>
          </p:nvSpPr>
          <p:spPr bwMode="auto">
            <a:xfrm>
              <a:off x="2269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39" name="Rectangle 5131"/>
            <p:cNvSpPr>
              <a:spLocks noChangeArrowheads="1"/>
            </p:cNvSpPr>
            <p:nvPr/>
          </p:nvSpPr>
          <p:spPr bwMode="auto">
            <a:xfrm>
              <a:off x="2315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40" name="Rectangle 5132"/>
            <p:cNvSpPr>
              <a:spLocks noChangeArrowheads="1"/>
            </p:cNvSpPr>
            <p:nvPr/>
          </p:nvSpPr>
          <p:spPr bwMode="auto">
            <a:xfrm>
              <a:off x="2360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41" name="Rectangle 5133"/>
            <p:cNvSpPr>
              <a:spLocks noChangeArrowheads="1"/>
            </p:cNvSpPr>
            <p:nvPr/>
          </p:nvSpPr>
          <p:spPr bwMode="auto">
            <a:xfrm>
              <a:off x="2406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42" name="Rectangle 5134"/>
            <p:cNvSpPr>
              <a:spLocks noChangeArrowheads="1"/>
            </p:cNvSpPr>
            <p:nvPr/>
          </p:nvSpPr>
          <p:spPr bwMode="auto">
            <a:xfrm>
              <a:off x="2451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43" name="Rectangle 5135"/>
            <p:cNvSpPr>
              <a:spLocks noChangeArrowheads="1"/>
            </p:cNvSpPr>
            <p:nvPr/>
          </p:nvSpPr>
          <p:spPr bwMode="auto">
            <a:xfrm>
              <a:off x="2496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44" name="Rectangle 5136"/>
            <p:cNvSpPr>
              <a:spLocks noChangeArrowheads="1"/>
            </p:cNvSpPr>
            <p:nvPr/>
          </p:nvSpPr>
          <p:spPr bwMode="auto">
            <a:xfrm>
              <a:off x="2542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45" name="Rectangle 5137"/>
            <p:cNvSpPr>
              <a:spLocks noChangeArrowheads="1"/>
            </p:cNvSpPr>
            <p:nvPr/>
          </p:nvSpPr>
          <p:spPr bwMode="auto">
            <a:xfrm>
              <a:off x="2586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46" name="Rectangle 5138"/>
            <p:cNvSpPr>
              <a:spLocks noChangeArrowheads="1"/>
            </p:cNvSpPr>
            <p:nvPr/>
          </p:nvSpPr>
          <p:spPr bwMode="auto">
            <a:xfrm>
              <a:off x="2632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47" name="Rectangle 5139"/>
            <p:cNvSpPr>
              <a:spLocks noChangeArrowheads="1"/>
            </p:cNvSpPr>
            <p:nvPr/>
          </p:nvSpPr>
          <p:spPr bwMode="auto">
            <a:xfrm>
              <a:off x="2677" y="3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48" name="Rectangle 5140"/>
            <p:cNvSpPr>
              <a:spLocks noChangeArrowheads="1"/>
            </p:cNvSpPr>
            <p:nvPr/>
          </p:nvSpPr>
          <p:spPr bwMode="auto">
            <a:xfrm>
              <a:off x="1498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49" name="Rectangle 5141"/>
            <p:cNvSpPr>
              <a:spLocks noChangeArrowheads="1"/>
            </p:cNvSpPr>
            <p:nvPr/>
          </p:nvSpPr>
          <p:spPr bwMode="auto">
            <a:xfrm>
              <a:off x="1543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50" name="Rectangle 5142"/>
            <p:cNvSpPr>
              <a:spLocks noChangeArrowheads="1"/>
            </p:cNvSpPr>
            <p:nvPr/>
          </p:nvSpPr>
          <p:spPr bwMode="auto">
            <a:xfrm>
              <a:off x="1588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51" name="Rectangle 5143"/>
            <p:cNvSpPr>
              <a:spLocks noChangeArrowheads="1"/>
            </p:cNvSpPr>
            <p:nvPr/>
          </p:nvSpPr>
          <p:spPr bwMode="auto">
            <a:xfrm>
              <a:off x="1634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52" name="Rectangle 5144"/>
            <p:cNvSpPr>
              <a:spLocks noChangeArrowheads="1"/>
            </p:cNvSpPr>
            <p:nvPr/>
          </p:nvSpPr>
          <p:spPr bwMode="auto">
            <a:xfrm>
              <a:off x="1679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53" name="Rectangle 5145"/>
            <p:cNvSpPr>
              <a:spLocks noChangeArrowheads="1"/>
            </p:cNvSpPr>
            <p:nvPr/>
          </p:nvSpPr>
          <p:spPr bwMode="auto">
            <a:xfrm>
              <a:off x="1725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54" name="Rectangle 5146"/>
            <p:cNvSpPr>
              <a:spLocks noChangeArrowheads="1"/>
            </p:cNvSpPr>
            <p:nvPr/>
          </p:nvSpPr>
          <p:spPr bwMode="auto">
            <a:xfrm>
              <a:off x="1770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55" name="Rectangle 5147"/>
            <p:cNvSpPr>
              <a:spLocks noChangeArrowheads="1"/>
            </p:cNvSpPr>
            <p:nvPr/>
          </p:nvSpPr>
          <p:spPr bwMode="auto">
            <a:xfrm>
              <a:off x="1815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56" name="Rectangle 5148"/>
            <p:cNvSpPr>
              <a:spLocks noChangeArrowheads="1"/>
            </p:cNvSpPr>
            <p:nvPr/>
          </p:nvSpPr>
          <p:spPr bwMode="auto">
            <a:xfrm>
              <a:off x="1861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57" name="Rectangle 5149"/>
            <p:cNvSpPr>
              <a:spLocks noChangeArrowheads="1"/>
            </p:cNvSpPr>
            <p:nvPr/>
          </p:nvSpPr>
          <p:spPr bwMode="auto">
            <a:xfrm>
              <a:off x="1906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58" name="Rectangle 5150"/>
            <p:cNvSpPr>
              <a:spLocks noChangeArrowheads="1"/>
            </p:cNvSpPr>
            <p:nvPr/>
          </p:nvSpPr>
          <p:spPr bwMode="auto">
            <a:xfrm>
              <a:off x="1952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59" name="Rectangle 5151"/>
            <p:cNvSpPr>
              <a:spLocks noChangeArrowheads="1"/>
            </p:cNvSpPr>
            <p:nvPr/>
          </p:nvSpPr>
          <p:spPr bwMode="auto">
            <a:xfrm>
              <a:off x="1997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60" name="Rectangle 5152"/>
            <p:cNvSpPr>
              <a:spLocks noChangeArrowheads="1"/>
            </p:cNvSpPr>
            <p:nvPr/>
          </p:nvSpPr>
          <p:spPr bwMode="auto">
            <a:xfrm>
              <a:off x="2042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61" name="Rectangle 5153"/>
            <p:cNvSpPr>
              <a:spLocks noChangeArrowheads="1"/>
            </p:cNvSpPr>
            <p:nvPr/>
          </p:nvSpPr>
          <p:spPr bwMode="auto">
            <a:xfrm>
              <a:off x="2088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62" name="Rectangle 5154"/>
            <p:cNvSpPr>
              <a:spLocks noChangeArrowheads="1"/>
            </p:cNvSpPr>
            <p:nvPr/>
          </p:nvSpPr>
          <p:spPr bwMode="auto">
            <a:xfrm>
              <a:off x="2133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63" name="Rectangle 5155"/>
            <p:cNvSpPr>
              <a:spLocks noChangeArrowheads="1"/>
            </p:cNvSpPr>
            <p:nvPr/>
          </p:nvSpPr>
          <p:spPr bwMode="auto">
            <a:xfrm>
              <a:off x="2179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64" name="Rectangle 5156"/>
            <p:cNvSpPr>
              <a:spLocks noChangeArrowheads="1"/>
            </p:cNvSpPr>
            <p:nvPr/>
          </p:nvSpPr>
          <p:spPr bwMode="auto">
            <a:xfrm>
              <a:off x="2224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65" name="Rectangle 5157"/>
            <p:cNvSpPr>
              <a:spLocks noChangeArrowheads="1"/>
            </p:cNvSpPr>
            <p:nvPr/>
          </p:nvSpPr>
          <p:spPr bwMode="auto">
            <a:xfrm>
              <a:off x="2269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66" name="Rectangle 5158"/>
            <p:cNvSpPr>
              <a:spLocks noChangeArrowheads="1"/>
            </p:cNvSpPr>
            <p:nvPr/>
          </p:nvSpPr>
          <p:spPr bwMode="auto">
            <a:xfrm>
              <a:off x="2315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67" name="Rectangle 5159"/>
            <p:cNvSpPr>
              <a:spLocks noChangeArrowheads="1"/>
            </p:cNvSpPr>
            <p:nvPr/>
          </p:nvSpPr>
          <p:spPr bwMode="auto">
            <a:xfrm>
              <a:off x="2360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68" name="Rectangle 5160"/>
            <p:cNvSpPr>
              <a:spLocks noChangeArrowheads="1"/>
            </p:cNvSpPr>
            <p:nvPr/>
          </p:nvSpPr>
          <p:spPr bwMode="auto">
            <a:xfrm>
              <a:off x="2406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69" name="Rectangle 5161"/>
            <p:cNvSpPr>
              <a:spLocks noChangeArrowheads="1"/>
            </p:cNvSpPr>
            <p:nvPr/>
          </p:nvSpPr>
          <p:spPr bwMode="auto">
            <a:xfrm>
              <a:off x="2451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70" name="Rectangle 5162"/>
            <p:cNvSpPr>
              <a:spLocks noChangeArrowheads="1"/>
            </p:cNvSpPr>
            <p:nvPr/>
          </p:nvSpPr>
          <p:spPr bwMode="auto">
            <a:xfrm>
              <a:off x="2496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71" name="Rectangle 5163"/>
            <p:cNvSpPr>
              <a:spLocks noChangeArrowheads="1"/>
            </p:cNvSpPr>
            <p:nvPr/>
          </p:nvSpPr>
          <p:spPr bwMode="auto">
            <a:xfrm>
              <a:off x="2542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72" name="Rectangle 5164"/>
            <p:cNvSpPr>
              <a:spLocks noChangeArrowheads="1"/>
            </p:cNvSpPr>
            <p:nvPr/>
          </p:nvSpPr>
          <p:spPr bwMode="auto">
            <a:xfrm>
              <a:off x="2586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73" name="Rectangle 5165"/>
            <p:cNvSpPr>
              <a:spLocks noChangeArrowheads="1"/>
            </p:cNvSpPr>
            <p:nvPr/>
          </p:nvSpPr>
          <p:spPr bwMode="auto">
            <a:xfrm>
              <a:off x="2632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74" name="Rectangle 5166"/>
            <p:cNvSpPr>
              <a:spLocks noChangeArrowheads="1"/>
            </p:cNvSpPr>
            <p:nvPr/>
          </p:nvSpPr>
          <p:spPr bwMode="auto">
            <a:xfrm>
              <a:off x="2677" y="302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75" name="Rectangle 5167"/>
            <p:cNvSpPr>
              <a:spLocks noChangeArrowheads="1"/>
            </p:cNvSpPr>
            <p:nvPr/>
          </p:nvSpPr>
          <p:spPr bwMode="auto">
            <a:xfrm>
              <a:off x="1498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76" name="Rectangle 5168"/>
            <p:cNvSpPr>
              <a:spLocks noChangeArrowheads="1"/>
            </p:cNvSpPr>
            <p:nvPr/>
          </p:nvSpPr>
          <p:spPr bwMode="auto">
            <a:xfrm>
              <a:off x="1543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77" name="Rectangle 5169"/>
            <p:cNvSpPr>
              <a:spLocks noChangeArrowheads="1"/>
            </p:cNvSpPr>
            <p:nvPr/>
          </p:nvSpPr>
          <p:spPr bwMode="auto">
            <a:xfrm>
              <a:off x="1588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78" name="Rectangle 5170"/>
            <p:cNvSpPr>
              <a:spLocks noChangeArrowheads="1"/>
            </p:cNvSpPr>
            <p:nvPr/>
          </p:nvSpPr>
          <p:spPr bwMode="auto">
            <a:xfrm>
              <a:off x="1634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79" name="Rectangle 5171"/>
            <p:cNvSpPr>
              <a:spLocks noChangeArrowheads="1"/>
            </p:cNvSpPr>
            <p:nvPr/>
          </p:nvSpPr>
          <p:spPr bwMode="auto">
            <a:xfrm>
              <a:off x="1679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80" name="Rectangle 5172"/>
            <p:cNvSpPr>
              <a:spLocks noChangeArrowheads="1"/>
            </p:cNvSpPr>
            <p:nvPr/>
          </p:nvSpPr>
          <p:spPr bwMode="auto">
            <a:xfrm>
              <a:off x="1725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81" name="Rectangle 5173"/>
            <p:cNvSpPr>
              <a:spLocks noChangeArrowheads="1"/>
            </p:cNvSpPr>
            <p:nvPr/>
          </p:nvSpPr>
          <p:spPr bwMode="auto">
            <a:xfrm>
              <a:off x="1770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82" name="Rectangle 5174"/>
            <p:cNvSpPr>
              <a:spLocks noChangeArrowheads="1"/>
            </p:cNvSpPr>
            <p:nvPr/>
          </p:nvSpPr>
          <p:spPr bwMode="auto">
            <a:xfrm>
              <a:off x="1815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83" name="Rectangle 5175"/>
            <p:cNvSpPr>
              <a:spLocks noChangeArrowheads="1"/>
            </p:cNvSpPr>
            <p:nvPr/>
          </p:nvSpPr>
          <p:spPr bwMode="auto">
            <a:xfrm>
              <a:off x="1861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84" name="Rectangle 5176"/>
            <p:cNvSpPr>
              <a:spLocks noChangeArrowheads="1"/>
            </p:cNvSpPr>
            <p:nvPr/>
          </p:nvSpPr>
          <p:spPr bwMode="auto">
            <a:xfrm>
              <a:off x="1906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85" name="Rectangle 5177"/>
            <p:cNvSpPr>
              <a:spLocks noChangeArrowheads="1"/>
            </p:cNvSpPr>
            <p:nvPr/>
          </p:nvSpPr>
          <p:spPr bwMode="auto">
            <a:xfrm>
              <a:off x="1952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86" name="Rectangle 5178"/>
            <p:cNvSpPr>
              <a:spLocks noChangeArrowheads="1"/>
            </p:cNvSpPr>
            <p:nvPr/>
          </p:nvSpPr>
          <p:spPr bwMode="auto">
            <a:xfrm>
              <a:off x="1997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87" name="Rectangle 5179"/>
            <p:cNvSpPr>
              <a:spLocks noChangeArrowheads="1"/>
            </p:cNvSpPr>
            <p:nvPr/>
          </p:nvSpPr>
          <p:spPr bwMode="auto">
            <a:xfrm>
              <a:off x="2042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88" name="Rectangle 5180"/>
            <p:cNvSpPr>
              <a:spLocks noChangeArrowheads="1"/>
            </p:cNvSpPr>
            <p:nvPr/>
          </p:nvSpPr>
          <p:spPr bwMode="auto">
            <a:xfrm>
              <a:off x="2088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89" name="Rectangle 5181"/>
            <p:cNvSpPr>
              <a:spLocks noChangeArrowheads="1"/>
            </p:cNvSpPr>
            <p:nvPr/>
          </p:nvSpPr>
          <p:spPr bwMode="auto">
            <a:xfrm>
              <a:off x="2133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90" name="Rectangle 5182"/>
            <p:cNvSpPr>
              <a:spLocks noChangeArrowheads="1"/>
            </p:cNvSpPr>
            <p:nvPr/>
          </p:nvSpPr>
          <p:spPr bwMode="auto">
            <a:xfrm>
              <a:off x="2179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91" name="Rectangle 5183"/>
            <p:cNvSpPr>
              <a:spLocks noChangeArrowheads="1"/>
            </p:cNvSpPr>
            <p:nvPr/>
          </p:nvSpPr>
          <p:spPr bwMode="auto">
            <a:xfrm>
              <a:off x="2224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92" name="Rectangle 5184"/>
            <p:cNvSpPr>
              <a:spLocks noChangeArrowheads="1"/>
            </p:cNvSpPr>
            <p:nvPr/>
          </p:nvSpPr>
          <p:spPr bwMode="auto">
            <a:xfrm>
              <a:off x="2269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93" name="Rectangle 5185"/>
            <p:cNvSpPr>
              <a:spLocks noChangeArrowheads="1"/>
            </p:cNvSpPr>
            <p:nvPr/>
          </p:nvSpPr>
          <p:spPr bwMode="auto">
            <a:xfrm>
              <a:off x="2315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94" name="Rectangle 5186"/>
            <p:cNvSpPr>
              <a:spLocks noChangeArrowheads="1"/>
            </p:cNvSpPr>
            <p:nvPr/>
          </p:nvSpPr>
          <p:spPr bwMode="auto">
            <a:xfrm>
              <a:off x="2360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95" name="Rectangle 5187"/>
            <p:cNvSpPr>
              <a:spLocks noChangeArrowheads="1"/>
            </p:cNvSpPr>
            <p:nvPr/>
          </p:nvSpPr>
          <p:spPr bwMode="auto">
            <a:xfrm>
              <a:off x="2406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96" name="Rectangle 5188"/>
            <p:cNvSpPr>
              <a:spLocks noChangeArrowheads="1"/>
            </p:cNvSpPr>
            <p:nvPr/>
          </p:nvSpPr>
          <p:spPr bwMode="auto">
            <a:xfrm>
              <a:off x="2451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97" name="Rectangle 5189"/>
            <p:cNvSpPr>
              <a:spLocks noChangeArrowheads="1"/>
            </p:cNvSpPr>
            <p:nvPr/>
          </p:nvSpPr>
          <p:spPr bwMode="auto">
            <a:xfrm>
              <a:off x="2496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98" name="Rectangle 5190"/>
            <p:cNvSpPr>
              <a:spLocks noChangeArrowheads="1"/>
            </p:cNvSpPr>
            <p:nvPr/>
          </p:nvSpPr>
          <p:spPr bwMode="auto">
            <a:xfrm>
              <a:off x="2542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799" name="Rectangle 5191"/>
            <p:cNvSpPr>
              <a:spLocks noChangeArrowheads="1"/>
            </p:cNvSpPr>
            <p:nvPr/>
          </p:nvSpPr>
          <p:spPr bwMode="auto">
            <a:xfrm>
              <a:off x="2586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00" name="Rectangle 5192"/>
            <p:cNvSpPr>
              <a:spLocks noChangeArrowheads="1"/>
            </p:cNvSpPr>
            <p:nvPr/>
          </p:nvSpPr>
          <p:spPr bwMode="auto">
            <a:xfrm>
              <a:off x="2632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01" name="Rectangle 5193"/>
            <p:cNvSpPr>
              <a:spLocks noChangeArrowheads="1"/>
            </p:cNvSpPr>
            <p:nvPr/>
          </p:nvSpPr>
          <p:spPr bwMode="auto">
            <a:xfrm>
              <a:off x="2677" y="298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02" name="Rectangle 5194"/>
            <p:cNvSpPr>
              <a:spLocks noChangeArrowheads="1"/>
            </p:cNvSpPr>
            <p:nvPr/>
          </p:nvSpPr>
          <p:spPr bwMode="auto">
            <a:xfrm>
              <a:off x="1498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03" name="Rectangle 5195"/>
            <p:cNvSpPr>
              <a:spLocks noChangeArrowheads="1"/>
            </p:cNvSpPr>
            <p:nvPr/>
          </p:nvSpPr>
          <p:spPr bwMode="auto">
            <a:xfrm>
              <a:off x="1543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04" name="Rectangle 5196"/>
            <p:cNvSpPr>
              <a:spLocks noChangeArrowheads="1"/>
            </p:cNvSpPr>
            <p:nvPr/>
          </p:nvSpPr>
          <p:spPr bwMode="auto">
            <a:xfrm>
              <a:off x="1588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05" name="Rectangle 5197"/>
            <p:cNvSpPr>
              <a:spLocks noChangeArrowheads="1"/>
            </p:cNvSpPr>
            <p:nvPr/>
          </p:nvSpPr>
          <p:spPr bwMode="auto">
            <a:xfrm>
              <a:off x="1634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06" name="Rectangle 5198"/>
            <p:cNvSpPr>
              <a:spLocks noChangeArrowheads="1"/>
            </p:cNvSpPr>
            <p:nvPr/>
          </p:nvSpPr>
          <p:spPr bwMode="auto">
            <a:xfrm>
              <a:off x="1679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07" name="Rectangle 5199"/>
            <p:cNvSpPr>
              <a:spLocks noChangeArrowheads="1"/>
            </p:cNvSpPr>
            <p:nvPr/>
          </p:nvSpPr>
          <p:spPr bwMode="auto">
            <a:xfrm>
              <a:off x="1725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08" name="Rectangle 5200"/>
            <p:cNvSpPr>
              <a:spLocks noChangeArrowheads="1"/>
            </p:cNvSpPr>
            <p:nvPr/>
          </p:nvSpPr>
          <p:spPr bwMode="auto">
            <a:xfrm>
              <a:off x="1770" y="293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09" name="Rectangle 5201"/>
            <p:cNvSpPr>
              <a:spLocks noChangeArrowheads="1"/>
            </p:cNvSpPr>
            <p:nvPr/>
          </p:nvSpPr>
          <p:spPr bwMode="auto">
            <a:xfrm>
              <a:off x="1815" y="293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10" name="Rectangle 5202"/>
            <p:cNvSpPr>
              <a:spLocks noChangeArrowheads="1"/>
            </p:cNvSpPr>
            <p:nvPr/>
          </p:nvSpPr>
          <p:spPr bwMode="auto">
            <a:xfrm>
              <a:off x="1861" y="293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11" name="Rectangle 5203"/>
            <p:cNvSpPr>
              <a:spLocks noChangeArrowheads="1"/>
            </p:cNvSpPr>
            <p:nvPr/>
          </p:nvSpPr>
          <p:spPr bwMode="auto">
            <a:xfrm>
              <a:off x="1906" y="293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12" name="Rectangle 5204"/>
            <p:cNvSpPr>
              <a:spLocks noChangeArrowheads="1"/>
            </p:cNvSpPr>
            <p:nvPr/>
          </p:nvSpPr>
          <p:spPr bwMode="auto">
            <a:xfrm>
              <a:off x="1952" y="293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13" name="Rectangle 5205"/>
            <p:cNvSpPr>
              <a:spLocks noChangeArrowheads="1"/>
            </p:cNvSpPr>
            <p:nvPr/>
          </p:nvSpPr>
          <p:spPr bwMode="auto">
            <a:xfrm>
              <a:off x="1997" y="293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14" name="Rectangle 5206"/>
            <p:cNvSpPr>
              <a:spLocks noChangeArrowheads="1"/>
            </p:cNvSpPr>
            <p:nvPr/>
          </p:nvSpPr>
          <p:spPr bwMode="auto">
            <a:xfrm>
              <a:off x="2042" y="2935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15" name="Rectangle 5207"/>
            <p:cNvSpPr>
              <a:spLocks noChangeArrowheads="1"/>
            </p:cNvSpPr>
            <p:nvPr/>
          </p:nvSpPr>
          <p:spPr bwMode="auto">
            <a:xfrm>
              <a:off x="2088" y="293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16" name="Rectangle 5208"/>
            <p:cNvSpPr>
              <a:spLocks noChangeArrowheads="1"/>
            </p:cNvSpPr>
            <p:nvPr/>
          </p:nvSpPr>
          <p:spPr bwMode="auto">
            <a:xfrm>
              <a:off x="2133" y="293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17" name="Rectangle 5209"/>
            <p:cNvSpPr>
              <a:spLocks noChangeArrowheads="1"/>
            </p:cNvSpPr>
            <p:nvPr/>
          </p:nvSpPr>
          <p:spPr bwMode="auto">
            <a:xfrm>
              <a:off x="2179" y="293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18" name="Rectangle 5210"/>
            <p:cNvSpPr>
              <a:spLocks noChangeArrowheads="1"/>
            </p:cNvSpPr>
            <p:nvPr/>
          </p:nvSpPr>
          <p:spPr bwMode="auto">
            <a:xfrm>
              <a:off x="2224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19" name="Rectangle 5211"/>
            <p:cNvSpPr>
              <a:spLocks noChangeArrowheads="1"/>
            </p:cNvSpPr>
            <p:nvPr/>
          </p:nvSpPr>
          <p:spPr bwMode="auto">
            <a:xfrm>
              <a:off x="2269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20" name="Rectangle 5212"/>
            <p:cNvSpPr>
              <a:spLocks noChangeArrowheads="1"/>
            </p:cNvSpPr>
            <p:nvPr/>
          </p:nvSpPr>
          <p:spPr bwMode="auto">
            <a:xfrm>
              <a:off x="2315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21" name="Rectangle 5213"/>
            <p:cNvSpPr>
              <a:spLocks noChangeArrowheads="1"/>
            </p:cNvSpPr>
            <p:nvPr/>
          </p:nvSpPr>
          <p:spPr bwMode="auto">
            <a:xfrm>
              <a:off x="2360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22" name="Rectangle 5214"/>
            <p:cNvSpPr>
              <a:spLocks noChangeArrowheads="1"/>
            </p:cNvSpPr>
            <p:nvPr/>
          </p:nvSpPr>
          <p:spPr bwMode="auto">
            <a:xfrm>
              <a:off x="2406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23" name="Rectangle 5215"/>
            <p:cNvSpPr>
              <a:spLocks noChangeArrowheads="1"/>
            </p:cNvSpPr>
            <p:nvPr/>
          </p:nvSpPr>
          <p:spPr bwMode="auto">
            <a:xfrm>
              <a:off x="2451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24" name="Rectangle 5216"/>
            <p:cNvSpPr>
              <a:spLocks noChangeArrowheads="1"/>
            </p:cNvSpPr>
            <p:nvPr/>
          </p:nvSpPr>
          <p:spPr bwMode="auto">
            <a:xfrm>
              <a:off x="2496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25" name="Rectangle 5217"/>
            <p:cNvSpPr>
              <a:spLocks noChangeArrowheads="1"/>
            </p:cNvSpPr>
            <p:nvPr/>
          </p:nvSpPr>
          <p:spPr bwMode="auto">
            <a:xfrm>
              <a:off x="2542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26" name="Rectangle 5218"/>
            <p:cNvSpPr>
              <a:spLocks noChangeArrowheads="1"/>
            </p:cNvSpPr>
            <p:nvPr/>
          </p:nvSpPr>
          <p:spPr bwMode="auto">
            <a:xfrm>
              <a:off x="2587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27" name="Rectangle 5219"/>
            <p:cNvSpPr>
              <a:spLocks noChangeArrowheads="1"/>
            </p:cNvSpPr>
            <p:nvPr/>
          </p:nvSpPr>
          <p:spPr bwMode="auto">
            <a:xfrm>
              <a:off x="2633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28" name="Rectangle 5220"/>
            <p:cNvSpPr>
              <a:spLocks noChangeArrowheads="1"/>
            </p:cNvSpPr>
            <p:nvPr/>
          </p:nvSpPr>
          <p:spPr bwMode="auto">
            <a:xfrm>
              <a:off x="2678" y="293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29" name="Rectangle 5221"/>
            <p:cNvSpPr>
              <a:spLocks noChangeArrowheads="1"/>
            </p:cNvSpPr>
            <p:nvPr/>
          </p:nvSpPr>
          <p:spPr bwMode="auto">
            <a:xfrm>
              <a:off x="1498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30" name="Rectangle 5222"/>
            <p:cNvSpPr>
              <a:spLocks noChangeArrowheads="1"/>
            </p:cNvSpPr>
            <p:nvPr/>
          </p:nvSpPr>
          <p:spPr bwMode="auto">
            <a:xfrm>
              <a:off x="1543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31" name="Rectangle 5223"/>
            <p:cNvSpPr>
              <a:spLocks noChangeArrowheads="1"/>
            </p:cNvSpPr>
            <p:nvPr/>
          </p:nvSpPr>
          <p:spPr bwMode="auto">
            <a:xfrm>
              <a:off x="1588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32" name="Rectangle 5224"/>
            <p:cNvSpPr>
              <a:spLocks noChangeArrowheads="1"/>
            </p:cNvSpPr>
            <p:nvPr/>
          </p:nvSpPr>
          <p:spPr bwMode="auto">
            <a:xfrm>
              <a:off x="1634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33" name="Rectangle 5225"/>
            <p:cNvSpPr>
              <a:spLocks noChangeArrowheads="1"/>
            </p:cNvSpPr>
            <p:nvPr/>
          </p:nvSpPr>
          <p:spPr bwMode="auto">
            <a:xfrm>
              <a:off x="1679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34" name="Rectangle 5226"/>
            <p:cNvSpPr>
              <a:spLocks noChangeArrowheads="1"/>
            </p:cNvSpPr>
            <p:nvPr/>
          </p:nvSpPr>
          <p:spPr bwMode="auto">
            <a:xfrm>
              <a:off x="1725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35" name="Rectangle 5227"/>
            <p:cNvSpPr>
              <a:spLocks noChangeArrowheads="1"/>
            </p:cNvSpPr>
            <p:nvPr/>
          </p:nvSpPr>
          <p:spPr bwMode="auto">
            <a:xfrm>
              <a:off x="1770" y="289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36" name="Rectangle 5228"/>
            <p:cNvSpPr>
              <a:spLocks noChangeArrowheads="1"/>
            </p:cNvSpPr>
            <p:nvPr/>
          </p:nvSpPr>
          <p:spPr bwMode="auto">
            <a:xfrm>
              <a:off x="1815" y="289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37" name="Rectangle 5229"/>
            <p:cNvSpPr>
              <a:spLocks noChangeArrowheads="1"/>
            </p:cNvSpPr>
            <p:nvPr/>
          </p:nvSpPr>
          <p:spPr bwMode="auto">
            <a:xfrm>
              <a:off x="1861" y="289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38" name="Rectangle 5230"/>
            <p:cNvSpPr>
              <a:spLocks noChangeArrowheads="1"/>
            </p:cNvSpPr>
            <p:nvPr/>
          </p:nvSpPr>
          <p:spPr bwMode="auto">
            <a:xfrm>
              <a:off x="1906" y="289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39" name="Rectangle 5231"/>
            <p:cNvSpPr>
              <a:spLocks noChangeArrowheads="1"/>
            </p:cNvSpPr>
            <p:nvPr/>
          </p:nvSpPr>
          <p:spPr bwMode="auto">
            <a:xfrm>
              <a:off x="1952" y="289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40" name="Rectangle 5232"/>
            <p:cNvSpPr>
              <a:spLocks noChangeArrowheads="1"/>
            </p:cNvSpPr>
            <p:nvPr/>
          </p:nvSpPr>
          <p:spPr bwMode="auto">
            <a:xfrm>
              <a:off x="1997" y="289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41" name="Rectangle 5233"/>
            <p:cNvSpPr>
              <a:spLocks noChangeArrowheads="1"/>
            </p:cNvSpPr>
            <p:nvPr/>
          </p:nvSpPr>
          <p:spPr bwMode="auto">
            <a:xfrm>
              <a:off x="2042" y="289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42" name="Rectangle 5234"/>
            <p:cNvSpPr>
              <a:spLocks noChangeArrowheads="1"/>
            </p:cNvSpPr>
            <p:nvPr/>
          </p:nvSpPr>
          <p:spPr bwMode="auto">
            <a:xfrm>
              <a:off x="2088" y="289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43" name="Rectangle 5235"/>
            <p:cNvSpPr>
              <a:spLocks noChangeArrowheads="1"/>
            </p:cNvSpPr>
            <p:nvPr/>
          </p:nvSpPr>
          <p:spPr bwMode="auto">
            <a:xfrm>
              <a:off x="2133" y="2890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44" name="Rectangle 5236"/>
            <p:cNvSpPr>
              <a:spLocks noChangeArrowheads="1"/>
            </p:cNvSpPr>
            <p:nvPr/>
          </p:nvSpPr>
          <p:spPr bwMode="auto">
            <a:xfrm>
              <a:off x="2179" y="2890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45" name="Rectangle 5237"/>
            <p:cNvSpPr>
              <a:spLocks noChangeArrowheads="1"/>
            </p:cNvSpPr>
            <p:nvPr/>
          </p:nvSpPr>
          <p:spPr bwMode="auto">
            <a:xfrm>
              <a:off x="2224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46" name="Rectangle 5238"/>
            <p:cNvSpPr>
              <a:spLocks noChangeArrowheads="1"/>
            </p:cNvSpPr>
            <p:nvPr/>
          </p:nvSpPr>
          <p:spPr bwMode="auto">
            <a:xfrm>
              <a:off x="2269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47" name="Rectangle 5239"/>
            <p:cNvSpPr>
              <a:spLocks noChangeArrowheads="1"/>
            </p:cNvSpPr>
            <p:nvPr/>
          </p:nvSpPr>
          <p:spPr bwMode="auto">
            <a:xfrm>
              <a:off x="2315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48" name="Rectangle 5240"/>
            <p:cNvSpPr>
              <a:spLocks noChangeArrowheads="1"/>
            </p:cNvSpPr>
            <p:nvPr/>
          </p:nvSpPr>
          <p:spPr bwMode="auto">
            <a:xfrm>
              <a:off x="2360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49" name="Rectangle 5241"/>
            <p:cNvSpPr>
              <a:spLocks noChangeArrowheads="1"/>
            </p:cNvSpPr>
            <p:nvPr/>
          </p:nvSpPr>
          <p:spPr bwMode="auto">
            <a:xfrm>
              <a:off x="2406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50" name="Rectangle 5242"/>
            <p:cNvSpPr>
              <a:spLocks noChangeArrowheads="1"/>
            </p:cNvSpPr>
            <p:nvPr/>
          </p:nvSpPr>
          <p:spPr bwMode="auto">
            <a:xfrm>
              <a:off x="2451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51" name="Rectangle 5243"/>
            <p:cNvSpPr>
              <a:spLocks noChangeArrowheads="1"/>
            </p:cNvSpPr>
            <p:nvPr/>
          </p:nvSpPr>
          <p:spPr bwMode="auto">
            <a:xfrm>
              <a:off x="2496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52" name="Rectangle 5244"/>
            <p:cNvSpPr>
              <a:spLocks noChangeArrowheads="1"/>
            </p:cNvSpPr>
            <p:nvPr/>
          </p:nvSpPr>
          <p:spPr bwMode="auto">
            <a:xfrm>
              <a:off x="2542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53" name="Rectangle 5245"/>
            <p:cNvSpPr>
              <a:spLocks noChangeArrowheads="1"/>
            </p:cNvSpPr>
            <p:nvPr/>
          </p:nvSpPr>
          <p:spPr bwMode="auto">
            <a:xfrm>
              <a:off x="2587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54" name="Rectangle 5246"/>
            <p:cNvSpPr>
              <a:spLocks noChangeArrowheads="1"/>
            </p:cNvSpPr>
            <p:nvPr/>
          </p:nvSpPr>
          <p:spPr bwMode="auto">
            <a:xfrm>
              <a:off x="2633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55" name="Rectangle 5247"/>
            <p:cNvSpPr>
              <a:spLocks noChangeArrowheads="1"/>
            </p:cNvSpPr>
            <p:nvPr/>
          </p:nvSpPr>
          <p:spPr bwMode="auto">
            <a:xfrm>
              <a:off x="2678" y="28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56" name="Rectangle 5248"/>
            <p:cNvSpPr>
              <a:spLocks noChangeArrowheads="1"/>
            </p:cNvSpPr>
            <p:nvPr/>
          </p:nvSpPr>
          <p:spPr bwMode="auto">
            <a:xfrm>
              <a:off x="1498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57" name="Rectangle 5249"/>
            <p:cNvSpPr>
              <a:spLocks noChangeArrowheads="1"/>
            </p:cNvSpPr>
            <p:nvPr/>
          </p:nvSpPr>
          <p:spPr bwMode="auto">
            <a:xfrm>
              <a:off x="1543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58" name="Rectangle 5250"/>
            <p:cNvSpPr>
              <a:spLocks noChangeArrowheads="1"/>
            </p:cNvSpPr>
            <p:nvPr/>
          </p:nvSpPr>
          <p:spPr bwMode="auto">
            <a:xfrm>
              <a:off x="1588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59" name="Rectangle 5251"/>
            <p:cNvSpPr>
              <a:spLocks noChangeArrowheads="1"/>
            </p:cNvSpPr>
            <p:nvPr/>
          </p:nvSpPr>
          <p:spPr bwMode="auto">
            <a:xfrm>
              <a:off x="1634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60" name="Rectangle 5252"/>
            <p:cNvSpPr>
              <a:spLocks noChangeArrowheads="1"/>
            </p:cNvSpPr>
            <p:nvPr/>
          </p:nvSpPr>
          <p:spPr bwMode="auto">
            <a:xfrm>
              <a:off x="1679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61" name="Rectangle 5253"/>
            <p:cNvSpPr>
              <a:spLocks noChangeArrowheads="1"/>
            </p:cNvSpPr>
            <p:nvPr/>
          </p:nvSpPr>
          <p:spPr bwMode="auto">
            <a:xfrm>
              <a:off x="1725" y="284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62" name="Rectangle 5254"/>
            <p:cNvSpPr>
              <a:spLocks noChangeArrowheads="1"/>
            </p:cNvSpPr>
            <p:nvPr/>
          </p:nvSpPr>
          <p:spPr bwMode="auto">
            <a:xfrm>
              <a:off x="1770" y="284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63" name="Rectangle 5255"/>
            <p:cNvSpPr>
              <a:spLocks noChangeArrowheads="1"/>
            </p:cNvSpPr>
            <p:nvPr/>
          </p:nvSpPr>
          <p:spPr bwMode="auto">
            <a:xfrm>
              <a:off x="1815" y="2844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64" name="Rectangle 5256"/>
            <p:cNvSpPr>
              <a:spLocks noChangeArrowheads="1"/>
            </p:cNvSpPr>
            <p:nvPr/>
          </p:nvSpPr>
          <p:spPr bwMode="auto">
            <a:xfrm>
              <a:off x="1861" y="284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65" name="Rectangle 5257"/>
            <p:cNvSpPr>
              <a:spLocks noChangeArrowheads="1"/>
            </p:cNvSpPr>
            <p:nvPr/>
          </p:nvSpPr>
          <p:spPr bwMode="auto">
            <a:xfrm>
              <a:off x="1906" y="284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66" name="Rectangle 5258"/>
            <p:cNvSpPr>
              <a:spLocks noChangeArrowheads="1"/>
            </p:cNvSpPr>
            <p:nvPr/>
          </p:nvSpPr>
          <p:spPr bwMode="auto">
            <a:xfrm>
              <a:off x="1952" y="284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67" name="Rectangle 5259"/>
            <p:cNvSpPr>
              <a:spLocks noChangeArrowheads="1"/>
            </p:cNvSpPr>
            <p:nvPr/>
          </p:nvSpPr>
          <p:spPr bwMode="auto">
            <a:xfrm>
              <a:off x="1997" y="284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68" name="Rectangle 5260"/>
            <p:cNvSpPr>
              <a:spLocks noChangeArrowheads="1"/>
            </p:cNvSpPr>
            <p:nvPr/>
          </p:nvSpPr>
          <p:spPr bwMode="auto">
            <a:xfrm>
              <a:off x="2042" y="284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69" name="Rectangle 5261"/>
            <p:cNvSpPr>
              <a:spLocks noChangeArrowheads="1"/>
            </p:cNvSpPr>
            <p:nvPr/>
          </p:nvSpPr>
          <p:spPr bwMode="auto">
            <a:xfrm>
              <a:off x="2088" y="2844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70" name="Rectangle 5262"/>
            <p:cNvSpPr>
              <a:spLocks noChangeArrowheads="1"/>
            </p:cNvSpPr>
            <p:nvPr/>
          </p:nvSpPr>
          <p:spPr bwMode="auto">
            <a:xfrm>
              <a:off x="2133" y="2844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71" name="Rectangle 5263"/>
            <p:cNvSpPr>
              <a:spLocks noChangeArrowheads="1"/>
            </p:cNvSpPr>
            <p:nvPr/>
          </p:nvSpPr>
          <p:spPr bwMode="auto">
            <a:xfrm>
              <a:off x="2179" y="2844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72" name="Rectangle 5264"/>
            <p:cNvSpPr>
              <a:spLocks noChangeArrowheads="1"/>
            </p:cNvSpPr>
            <p:nvPr/>
          </p:nvSpPr>
          <p:spPr bwMode="auto">
            <a:xfrm>
              <a:off x="2224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73" name="Rectangle 5265"/>
            <p:cNvSpPr>
              <a:spLocks noChangeArrowheads="1"/>
            </p:cNvSpPr>
            <p:nvPr/>
          </p:nvSpPr>
          <p:spPr bwMode="auto">
            <a:xfrm>
              <a:off x="2269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74" name="Rectangle 5266"/>
            <p:cNvSpPr>
              <a:spLocks noChangeArrowheads="1"/>
            </p:cNvSpPr>
            <p:nvPr/>
          </p:nvSpPr>
          <p:spPr bwMode="auto">
            <a:xfrm>
              <a:off x="2315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75" name="Rectangle 5267"/>
            <p:cNvSpPr>
              <a:spLocks noChangeArrowheads="1"/>
            </p:cNvSpPr>
            <p:nvPr/>
          </p:nvSpPr>
          <p:spPr bwMode="auto">
            <a:xfrm>
              <a:off x="2360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76" name="Rectangle 5268"/>
            <p:cNvSpPr>
              <a:spLocks noChangeArrowheads="1"/>
            </p:cNvSpPr>
            <p:nvPr/>
          </p:nvSpPr>
          <p:spPr bwMode="auto">
            <a:xfrm>
              <a:off x="2406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77" name="Rectangle 5269"/>
            <p:cNvSpPr>
              <a:spLocks noChangeArrowheads="1"/>
            </p:cNvSpPr>
            <p:nvPr/>
          </p:nvSpPr>
          <p:spPr bwMode="auto">
            <a:xfrm>
              <a:off x="2451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78" name="Rectangle 5270"/>
            <p:cNvSpPr>
              <a:spLocks noChangeArrowheads="1"/>
            </p:cNvSpPr>
            <p:nvPr/>
          </p:nvSpPr>
          <p:spPr bwMode="auto">
            <a:xfrm>
              <a:off x="2496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79" name="Rectangle 5271"/>
            <p:cNvSpPr>
              <a:spLocks noChangeArrowheads="1"/>
            </p:cNvSpPr>
            <p:nvPr/>
          </p:nvSpPr>
          <p:spPr bwMode="auto">
            <a:xfrm>
              <a:off x="2542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80" name="Rectangle 5272"/>
            <p:cNvSpPr>
              <a:spLocks noChangeArrowheads="1"/>
            </p:cNvSpPr>
            <p:nvPr/>
          </p:nvSpPr>
          <p:spPr bwMode="auto">
            <a:xfrm>
              <a:off x="2587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81" name="Rectangle 5273"/>
            <p:cNvSpPr>
              <a:spLocks noChangeArrowheads="1"/>
            </p:cNvSpPr>
            <p:nvPr/>
          </p:nvSpPr>
          <p:spPr bwMode="auto">
            <a:xfrm>
              <a:off x="2633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82" name="Rectangle 5274"/>
            <p:cNvSpPr>
              <a:spLocks noChangeArrowheads="1"/>
            </p:cNvSpPr>
            <p:nvPr/>
          </p:nvSpPr>
          <p:spPr bwMode="auto">
            <a:xfrm>
              <a:off x="2678" y="2844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83" name="Rectangle 5275"/>
            <p:cNvSpPr>
              <a:spLocks noChangeArrowheads="1"/>
            </p:cNvSpPr>
            <p:nvPr/>
          </p:nvSpPr>
          <p:spPr bwMode="auto">
            <a:xfrm>
              <a:off x="1498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84" name="Rectangle 5276"/>
            <p:cNvSpPr>
              <a:spLocks noChangeArrowheads="1"/>
            </p:cNvSpPr>
            <p:nvPr/>
          </p:nvSpPr>
          <p:spPr bwMode="auto">
            <a:xfrm>
              <a:off x="1543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85" name="Rectangle 5277"/>
            <p:cNvSpPr>
              <a:spLocks noChangeArrowheads="1"/>
            </p:cNvSpPr>
            <p:nvPr/>
          </p:nvSpPr>
          <p:spPr bwMode="auto">
            <a:xfrm>
              <a:off x="1588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86" name="Rectangle 5278"/>
            <p:cNvSpPr>
              <a:spLocks noChangeArrowheads="1"/>
            </p:cNvSpPr>
            <p:nvPr/>
          </p:nvSpPr>
          <p:spPr bwMode="auto">
            <a:xfrm>
              <a:off x="1634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87" name="Rectangle 5279"/>
            <p:cNvSpPr>
              <a:spLocks noChangeArrowheads="1"/>
            </p:cNvSpPr>
            <p:nvPr/>
          </p:nvSpPr>
          <p:spPr bwMode="auto">
            <a:xfrm>
              <a:off x="1679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88" name="Rectangle 5280"/>
            <p:cNvSpPr>
              <a:spLocks noChangeArrowheads="1"/>
            </p:cNvSpPr>
            <p:nvPr/>
          </p:nvSpPr>
          <p:spPr bwMode="auto">
            <a:xfrm>
              <a:off x="1725" y="279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89" name="Rectangle 5281"/>
            <p:cNvSpPr>
              <a:spLocks noChangeArrowheads="1"/>
            </p:cNvSpPr>
            <p:nvPr/>
          </p:nvSpPr>
          <p:spPr bwMode="auto">
            <a:xfrm>
              <a:off x="1770" y="279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90" name="Rectangle 5282"/>
            <p:cNvSpPr>
              <a:spLocks noChangeArrowheads="1"/>
            </p:cNvSpPr>
            <p:nvPr/>
          </p:nvSpPr>
          <p:spPr bwMode="auto">
            <a:xfrm>
              <a:off x="1815" y="279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91" name="Rectangle 5283"/>
            <p:cNvSpPr>
              <a:spLocks noChangeArrowheads="1"/>
            </p:cNvSpPr>
            <p:nvPr/>
          </p:nvSpPr>
          <p:spPr bwMode="auto">
            <a:xfrm>
              <a:off x="1861" y="279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92" name="Rectangle 5284"/>
            <p:cNvSpPr>
              <a:spLocks noChangeArrowheads="1"/>
            </p:cNvSpPr>
            <p:nvPr/>
          </p:nvSpPr>
          <p:spPr bwMode="auto">
            <a:xfrm>
              <a:off x="1906" y="279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93" name="Rectangle 5285"/>
            <p:cNvSpPr>
              <a:spLocks noChangeArrowheads="1"/>
            </p:cNvSpPr>
            <p:nvPr/>
          </p:nvSpPr>
          <p:spPr bwMode="auto">
            <a:xfrm>
              <a:off x="1952" y="279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94" name="Rectangle 5286"/>
            <p:cNvSpPr>
              <a:spLocks noChangeArrowheads="1"/>
            </p:cNvSpPr>
            <p:nvPr/>
          </p:nvSpPr>
          <p:spPr bwMode="auto">
            <a:xfrm>
              <a:off x="1997" y="279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95" name="Rectangle 5287"/>
            <p:cNvSpPr>
              <a:spLocks noChangeArrowheads="1"/>
            </p:cNvSpPr>
            <p:nvPr/>
          </p:nvSpPr>
          <p:spPr bwMode="auto">
            <a:xfrm>
              <a:off x="2042" y="2799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96" name="Rectangle 5288"/>
            <p:cNvSpPr>
              <a:spLocks noChangeArrowheads="1"/>
            </p:cNvSpPr>
            <p:nvPr/>
          </p:nvSpPr>
          <p:spPr bwMode="auto">
            <a:xfrm>
              <a:off x="2088" y="279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97" name="Rectangle 5289"/>
            <p:cNvSpPr>
              <a:spLocks noChangeArrowheads="1"/>
            </p:cNvSpPr>
            <p:nvPr/>
          </p:nvSpPr>
          <p:spPr bwMode="auto">
            <a:xfrm>
              <a:off x="2133" y="2799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98" name="Rectangle 5290"/>
            <p:cNvSpPr>
              <a:spLocks noChangeArrowheads="1"/>
            </p:cNvSpPr>
            <p:nvPr/>
          </p:nvSpPr>
          <p:spPr bwMode="auto">
            <a:xfrm>
              <a:off x="2179" y="2799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899" name="Rectangle 5291"/>
            <p:cNvSpPr>
              <a:spLocks noChangeArrowheads="1"/>
            </p:cNvSpPr>
            <p:nvPr/>
          </p:nvSpPr>
          <p:spPr bwMode="auto">
            <a:xfrm>
              <a:off x="2224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00" name="Rectangle 5292"/>
            <p:cNvSpPr>
              <a:spLocks noChangeArrowheads="1"/>
            </p:cNvSpPr>
            <p:nvPr/>
          </p:nvSpPr>
          <p:spPr bwMode="auto">
            <a:xfrm>
              <a:off x="2269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01" name="Rectangle 5293"/>
            <p:cNvSpPr>
              <a:spLocks noChangeArrowheads="1"/>
            </p:cNvSpPr>
            <p:nvPr/>
          </p:nvSpPr>
          <p:spPr bwMode="auto">
            <a:xfrm>
              <a:off x="2315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02" name="Rectangle 5294"/>
            <p:cNvSpPr>
              <a:spLocks noChangeArrowheads="1"/>
            </p:cNvSpPr>
            <p:nvPr/>
          </p:nvSpPr>
          <p:spPr bwMode="auto">
            <a:xfrm>
              <a:off x="2360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03" name="Rectangle 5295"/>
            <p:cNvSpPr>
              <a:spLocks noChangeArrowheads="1"/>
            </p:cNvSpPr>
            <p:nvPr/>
          </p:nvSpPr>
          <p:spPr bwMode="auto">
            <a:xfrm>
              <a:off x="2406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04" name="Rectangle 5296"/>
            <p:cNvSpPr>
              <a:spLocks noChangeArrowheads="1"/>
            </p:cNvSpPr>
            <p:nvPr/>
          </p:nvSpPr>
          <p:spPr bwMode="auto">
            <a:xfrm>
              <a:off x="2451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05" name="Rectangle 5297"/>
            <p:cNvSpPr>
              <a:spLocks noChangeArrowheads="1"/>
            </p:cNvSpPr>
            <p:nvPr/>
          </p:nvSpPr>
          <p:spPr bwMode="auto">
            <a:xfrm>
              <a:off x="2496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06" name="Rectangle 5298"/>
            <p:cNvSpPr>
              <a:spLocks noChangeArrowheads="1"/>
            </p:cNvSpPr>
            <p:nvPr/>
          </p:nvSpPr>
          <p:spPr bwMode="auto">
            <a:xfrm>
              <a:off x="2542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07" name="Rectangle 5299"/>
            <p:cNvSpPr>
              <a:spLocks noChangeArrowheads="1"/>
            </p:cNvSpPr>
            <p:nvPr/>
          </p:nvSpPr>
          <p:spPr bwMode="auto">
            <a:xfrm>
              <a:off x="2587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08" name="Rectangle 5300"/>
            <p:cNvSpPr>
              <a:spLocks noChangeArrowheads="1"/>
            </p:cNvSpPr>
            <p:nvPr/>
          </p:nvSpPr>
          <p:spPr bwMode="auto">
            <a:xfrm>
              <a:off x="2633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09" name="Rectangle 5301"/>
            <p:cNvSpPr>
              <a:spLocks noChangeArrowheads="1"/>
            </p:cNvSpPr>
            <p:nvPr/>
          </p:nvSpPr>
          <p:spPr bwMode="auto">
            <a:xfrm>
              <a:off x="2678" y="2799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10" name="Rectangle 5302"/>
            <p:cNvSpPr>
              <a:spLocks noChangeArrowheads="1"/>
            </p:cNvSpPr>
            <p:nvPr/>
          </p:nvSpPr>
          <p:spPr bwMode="auto">
            <a:xfrm>
              <a:off x="1498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11" name="Rectangle 5303"/>
            <p:cNvSpPr>
              <a:spLocks noChangeArrowheads="1"/>
            </p:cNvSpPr>
            <p:nvPr/>
          </p:nvSpPr>
          <p:spPr bwMode="auto">
            <a:xfrm>
              <a:off x="1543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12" name="Rectangle 5304"/>
            <p:cNvSpPr>
              <a:spLocks noChangeArrowheads="1"/>
            </p:cNvSpPr>
            <p:nvPr/>
          </p:nvSpPr>
          <p:spPr bwMode="auto">
            <a:xfrm>
              <a:off x="1588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13" name="Rectangle 5305"/>
            <p:cNvSpPr>
              <a:spLocks noChangeArrowheads="1"/>
            </p:cNvSpPr>
            <p:nvPr/>
          </p:nvSpPr>
          <p:spPr bwMode="auto">
            <a:xfrm>
              <a:off x="1634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14" name="Rectangle 5306"/>
            <p:cNvSpPr>
              <a:spLocks noChangeArrowheads="1"/>
            </p:cNvSpPr>
            <p:nvPr/>
          </p:nvSpPr>
          <p:spPr bwMode="auto">
            <a:xfrm>
              <a:off x="1679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15" name="Rectangle 5307"/>
            <p:cNvSpPr>
              <a:spLocks noChangeArrowheads="1"/>
            </p:cNvSpPr>
            <p:nvPr/>
          </p:nvSpPr>
          <p:spPr bwMode="auto">
            <a:xfrm>
              <a:off x="1725" y="275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16" name="Rectangle 5308"/>
            <p:cNvSpPr>
              <a:spLocks noChangeArrowheads="1"/>
            </p:cNvSpPr>
            <p:nvPr/>
          </p:nvSpPr>
          <p:spPr bwMode="auto">
            <a:xfrm>
              <a:off x="1770" y="275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17" name="Rectangle 5309"/>
            <p:cNvSpPr>
              <a:spLocks noChangeArrowheads="1"/>
            </p:cNvSpPr>
            <p:nvPr/>
          </p:nvSpPr>
          <p:spPr bwMode="auto">
            <a:xfrm>
              <a:off x="1815" y="275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18" name="Rectangle 5310"/>
            <p:cNvSpPr>
              <a:spLocks noChangeArrowheads="1"/>
            </p:cNvSpPr>
            <p:nvPr/>
          </p:nvSpPr>
          <p:spPr bwMode="auto">
            <a:xfrm>
              <a:off x="1861" y="275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19" name="Rectangle 5311"/>
            <p:cNvSpPr>
              <a:spLocks noChangeArrowheads="1"/>
            </p:cNvSpPr>
            <p:nvPr/>
          </p:nvSpPr>
          <p:spPr bwMode="auto">
            <a:xfrm>
              <a:off x="1906" y="275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20" name="Rectangle 5312"/>
            <p:cNvSpPr>
              <a:spLocks noChangeArrowheads="1"/>
            </p:cNvSpPr>
            <p:nvPr/>
          </p:nvSpPr>
          <p:spPr bwMode="auto">
            <a:xfrm>
              <a:off x="1952" y="275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21" name="Rectangle 5313"/>
            <p:cNvSpPr>
              <a:spLocks noChangeArrowheads="1"/>
            </p:cNvSpPr>
            <p:nvPr/>
          </p:nvSpPr>
          <p:spPr bwMode="auto">
            <a:xfrm>
              <a:off x="1997" y="275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22" name="Rectangle 5314"/>
            <p:cNvSpPr>
              <a:spLocks noChangeArrowheads="1"/>
            </p:cNvSpPr>
            <p:nvPr/>
          </p:nvSpPr>
          <p:spPr bwMode="auto">
            <a:xfrm>
              <a:off x="2042" y="2753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23" name="Rectangle 5315"/>
            <p:cNvSpPr>
              <a:spLocks noChangeArrowheads="1"/>
            </p:cNvSpPr>
            <p:nvPr/>
          </p:nvSpPr>
          <p:spPr bwMode="auto">
            <a:xfrm>
              <a:off x="2088" y="2753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24" name="Rectangle 5316"/>
            <p:cNvSpPr>
              <a:spLocks noChangeArrowheads="1"/>
            </p:cNvSpPr>
            <p:nvPr/>
          </p:nvSpPr>
          <p:spPr bwMode="auto">
            <a:xfrm>
              <a:off x="2133" y="275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25" name="Rectangle 5317"/>
            <p:cNvSpPr>
              <a:spLocks noChangeArrowheads="1"/>
            </p:cNvSpPr>
            <p:nvPr/>
          </p:nvSpPr>
          <p:spPr bwMode="auto">
            <a:xfrm>
              <a:off x="2179" y="2753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26" name="Rectangle 5318"/>
            <p:cNvSpPr>
              <a:spLocks noChangeArrowheads="1"/>
            </p:cNvSpPr>
            <p:nvPr/>
          </p:nvSpPr>
          <p:spPr bwMode="auto">
            <a:xfrm>
              <a:off x="2224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27" name="Rectangle 5319"/>
            <p:cNvSpPr>
              <a:spLocks noChangeArrowheads="1"/>
            </p:cNvSpPr>
            <p:nvPr/>
          </p:nvSpPr>
          <p:spPr bwMode="auto">
            <a:xfrm>
              <a:off x="2269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28" name="Rectangle 5320"/>
            <p:cNvSpPr>
              <a:spLocks noChangeArrowheads="1"/>
            </p:cNvSpPr>
            <p:nvPr/>
          </p:nvSpPr>
          <p:spPr bwMode="auto">
            <a:xfrm>
              <a:off x="2315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29" name="Rectangle 5321"/>
            <p:cNvSpPr>
              <a:spLocks noChangeArrowheads="1"/>
            </p:cNvSpPr>
            <p:nvPr/>
          </p:nvSpPr>
          <p:spPr bwMode="auto">
            <a:xfrm>
              <a:off x="2360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30" name="Rectangle 5322"/>
            <p:cNvSpPr>
              <a:spLocks noChangeArrowheads="1"/>
            </p:cNvSpPr>
            <p:nvPr/>
          </p:nvSpPr>
          <p:spPr bwMode="auto">
            <a:xfrm>
              <a:off x="2406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31" name="Rectangle 5323"/>
            <p:cNvSpPr>
              <a:spLocks noChangeArrowheads="1"/>
            </p:cNvSpPr>
            <p:nvPr/>
          </p:nvSpPr>
          <p:spPr bwMode="auto">
            <a:xfrm>
              <a:off x="2451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32" name="Rectangle 5324"/>
            <p:cNvSpPr>
              <a:spLocks noChangeArrowheads="1"/>
            </p:cNvSpPr>
            <p:nvPr/>
          </p:nvSpPr>
          <p:spPr bwMode="auto">
            <a:xfrm>
              <a:off x="2496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33" name="Rectangle 5325"/>
            <p:cNvSpPr>
              <a:spLocks noChangeArrowheads="1"/>
            </p:cNvSpPr>
            <p:nvPr/>
          </p:nvSpPr>
          <p:spPr bwMode="auto">
            <a:xfrm>
              <a:off x="2542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34" name="Rectangle 5326"/>
            <p:cNvSpPr>
              <a:spLocks noChangeArrowheads="1"/>
            </p:cNvSpPr>
            <p:nvPr/>
          </p:nvSpPr>
          <p:spPr bwMode="auto">
            <a:xfrm>
              <a:off x="2587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35" name="Rectangle 5327"/>
            <p:cNvSpPr>
              <a:spLocks noChangeArrowheads="1"/>
            </p:cNvSpPr>
            <p:nvPr/>
          </p:nvSpPr>
          <p:spPr bwMode="auto">
            <a:xfrm>
              <a:off x="2633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36" name="Rectangle 5328"/>
            <p:cNvSpPr>
              <a:spLocks noChangeArrowheads="1"/>
            </p:cNvSpPr>
            <p:nvPr/>
          </p:nvSpPr>
          <p:spPr bwMode="auto">
            <a:xfrm>
              <a:off x="2678" y="2753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37" name="Rectangle 5329"/>
            <p:cNvSpPr>
              <a:spLocks noChangeArrowheads="1"/>
            </p:cNvSpPr>
            <p:nvPr/>
          </p:nvSpPr>
          <p:spPr bwMode="auto">
            <a:xfrm>
              <a:off x="1498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38" name="Rectangle 5330"/>
            <p:cNvSpPr>
              <a:spLocks noChangeArrowheads="1"/>
            </p:cNvSpPr>
            <p:nvPr/>
          </p:nvSpPr>
          <p:spPr bwMode="auto">
            <a:xfrm>
              <a:off x="1543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39" name="Rectangle 5331"/>
            <p:cNvSpPr>
              <a:spLocks noChangeArrowheads="1"/>
            </p:cNvSpPr>
            <p:nvPr/>
          </p:nvSpPr>
          <p:spPr bwMode="auto">
            <a:xfrm>
              <a:off x="1588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40" name="Rectangle 5332"/>
            <p:cNvSpPr>
              <a:spLocks noChangeArrowheads="1"/>
            </p:cNvSpPr>
            <p:nvPr/>
          </p:nvSpPr>
          <p:spPr bwMode="auto">
            <a:xfrm>
              <a:off x="1634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41" name="Rectangle 5333"/>
            <p:cNvSpPr>
              <a:spLocks noChangeArrowheads="1"/>
            </p:cNvSpPr>
            <p:nvPr/>
          </p:nvSpPr>
          <p:spPr bwMode="auto">
            <a:xfrm>
              <a:off x="1679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42" name="Rectangle 5334"/>
            <p:cNvSpPr>
              <a:spLocks noChangeArrowheads="1"/>
            </p:cNvSpPr>
            <p:nvPr/>
          </p:nvSpPr>
          <p:spPr bwMode="auto">
            <a:xfrm>
              <a:off x="1725" y="270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43" name="Rectangle 5335"/>
            <p:cNvSpPr>
              <a:spLocks noChangeArrowheads="1"/>
            </p:cNvSpPr>
            <p:nvPr/>
          </p:nvSpPr>
          <p:spPr bwMode="auto">
            <a:xfrm>
              <a:off x="1770" y="270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44" name="Rectangle 5336"/>
            <p:cNvSpPr>
              <a:spLocks noChangeArrowheads="1"/>
            </p:cNvSpPr>
            <p:nvPr/>
          </p:nvSpPr>
          <p:spPr bwMode="auto">
            <a:xfrm>
              <a:off x="1815" y="270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45" name="Rectangle 5337"/>
            <p:cNvSpPr>
              <a:spLocks noChangeArrowheads="1"/>
            </p:cNvSpPr>
            <p:nvPr/>
          </p:nvSpPr>
          <p:spPr bwMode="auto">
            <a:xfrm>
              <a:off x="1861" y="270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46" name="Rectangle 5338"/>
            <p:cNvSpPr>
              <a:spLocks noChangeArrowheads="1"/>
            </p:cNvSpPr>
            <p:nvPr/>
          </p:nvSpPr>
          <p:spPr bwMode="auto">
            <a:xfrm>
              <a:off x="1906" y="270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47" name="Rectangle 5339"/>
            <p:cNvSpPr>
              <a:spLocks noChangeArrowheads="1"/>
            </p:cNvSpPr>
            <p:nvPr/>
          </p:nvSpPr>
          <p:spPr bwMode="auto">
            <a:xfrm>
              <a:off x="1952" y="270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48" name="Rectangle 5340"/>
            <p:cNvSpPr>
              <a:spLocks noChangeArrowheads="1"/>
            </p:cNvSpPr>
            <p:nvPr/>
          </p:nvSpPr>
          <p:spPr bwMode="auto">
            <a:xfrm>
              <a:off x="1997" y="270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49" name="Rectangle 5341"/>
            <p:cNvSpPr>
              <a:spLocks noChangeArrowheads="1"/>
            </p:cNvSpPr>
            <p:nvPr/>
          </p:nvSpPr>
          <p:spPr bwMode="auto">
            <a:xfrm>
              <a:off x="2042" y="2708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50" name="Rectangle 5342"/>
            <p:cNvSpPr>
              <a:spLocks noChangeArrowheads="1"/>
            </p:cNvSpPr>
            <p:nvPr/>
          </p:nvSpPr>
          <p:spPr bwMode="auto">
            <a:xfrm>
              <a:off x="2088" y="2708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51" name="Rectangle 5343"/>
            <p:cNvSpPr>
              <a:spLocks noChangeArrowheads="1"/>
            </p:cNvSpPr>
            <p:nvPr/>
          </p:nvSpPr>
          <p:spPr bwMode="auto">
            <a:xfrm>
              <a:off x="2133" y="2708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52" name="Rectangle 5344"/>
            <p:cNvSpPr>
              <a:spLocks noChangeArrowheads="1"/>
            </p:cNvSpPr>
            <p:nvPr/>
          </p:nvSpPr>
          <p:spPr bwMode="auto">
            <a:xfrm>
              <a:off x="2179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53" name="Rectangle 5345"/>
            <p:cNvSpPr>
              <a:spLocks noChangeArrowheads="1"/>
            </p:cNvSpPr>
            <p:nvPr/>
          </p:nvSpPr>
          <p:spPr bwMode="auto">
            <a:xfrm>
              <a:off x="2224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54" name="Rectangle 5346"/>
            <p:cNvSpPr>
              <a:spLocks noChangeArrowheads="1"/>
            </p:cNvSpPr>
            <p:nvPr/>
          </p:nvSpPr>
          <p:spPr bwMode="auto">
            <a:xfrm>
              <a:off x="2269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55" name="Rectangle 5347"/>
            <p:cNvSpPr>
              <a:spLocks noChangeArrowheads="1"/>
            </p:cNvSpPr>
            <p:nvPr/>
          </p:nvSpPr>
          <p:spPr bwMode="auto">
            <a:xfrm>
              <a:off x="2315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56" name="Rectangle 5348"/>
            <p:cNvSpPr>
              <a:spLocks noChangeArrowheads="1"/>
            </p:cNvSpPr>
            <p:nvPr/>
          </p:nvSpPr>
          <p:spPr bwMode="auto">
            <a:xfrm>
              <a:off x="2360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57" name="Rectangle 5349"/>
            <p:cNvSpPr>
              <a:spLocks noChangeArrowheads="1"/>
            </p:cNvSpPr>
            <p:nvPr/>
          </p:nvSpPr>
          <p:spPr bwMode="auto">
            <a:xfrm>
              <a:off x="2406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58" name="Rectangle 5350"/>
            <p:cNvSpPr>
              <a:spLocks noChangeArrowheads="1"/>
            </p:cNvSpPr>
            <p:nvPr/>
          </p:nvSpPr>
          <p:spPr bwMode="auto">
            <a:xfrm>
              <a:off x="2451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59" name="Rectangle 5351"/>
            <p:cNvSpPr>
              <a:spLocks noChangeArrowheads="1"/>
            </p:cNvSpPr>
            <p:nvPr/>
          </p:nvSpPr>
          <p:spPr bwMode="auto">
            <a:xfrm>
              <a:off x="2496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60" name="Rectangle 5352"/>
            <p:cNvSpPr>
              <a:spLocks noChangeArrowheads="1"/>
            </p:cNvSpPr>
            <p:nvPr/>
          </p:nvSpPr>
          <p:spPr bwMode="auto">
            <a:xfrm>
              <a:off x="2542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61" name="Rectangle 5353"/>
            <p:cNvSpPr>
              <a:spLocks noChangeArrowheads="1"/>
            </p:cNvSpPr>
            <p:nvPr/>
          </p:nvSpPr>
          <p:spPr bwMode="auto">
            <a:xfrm>
              <a:off x="2587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62" name="Rectangle 5354"/>
            <p:cNvSpPr>
              <a:spLocks noChangeArrowheads="1"/>
            </p:cNvSpPr>
            <p:nvPr/>
          </p:nvSpPr>
          <p:spPr bwMode="auto">
            <a:xfrm>
              <a:off x="2633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63" name="Rectangle 5355"/>
            <p:cNvSpPr>
              <a:spLocks noChangeArrowheads="1"/>
            </p:cNvSpPr>
            <p:nvPr/>
          </p:nvSpPr>
          <p:spPr bwMode="auto">
            <a:xfrm>
              <a:off x="2678" y="2708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64" name="Rectangle 5356"/>
            <p:cNvSpPr>
              <a:spLocks noChangeArrowheads="1"/>
            </p:cNvSpPr>
            <p:nvPr/>
          </p:nvSpPr>
          <p:spPr bwMode="auto">
            <a:xfrm>
              <a:off x="1498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65" name="Rectangle 5357"/>
            <p:cNvSpPr>
              <a:spLocks noChangeArrowheads="1"/>
            </p:cNvSpPr>
            <p:nvPr/>
          </p:nvSpPr>
          <p:spPr bwMode="auto">
            <a:xfrm>
              <a:off x="1543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66" name="Rectangle 5358"/>
            <p:cNvSpPr>
              <a:spLocks noChangeArrowheads="1"/>
            </p:cNvSpPr>
            <p:nvPr/>
          </p:nvSpPr>
          <p:spPr bwMode="auto">
            <a:xfrm>
              <a:off x="1588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67" name="Rectangle 5359"/>
            <p:cNvSpPr>
              <a:spLocks noChangeArrowheads="1"/>
            </p:cNvSpPr>
            <p:nvPr/>
          </p:nvSpPr>
          <p:spPr bwMode="auto">
            <a:xfrm>
              <a:off x="1634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68" name="Rectangle 5360"/>
            <p:cNvSpPr>
              <a:spLocks noChangeArrowheads="1"/>
            </p:cNvSpPr>
            <p:nvPr/>
          </p:nvSpPr>
          <p:spPr bwMode="auto">
            <a:xfrm>
              <a:off x="1679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69" name="Rectangle 5361"/>
            <p:cNvSpPr>
              <a:spLocks noChangeArrowheads="1"/>
            </p:cNvSpPr>
            <p:nvPr/>
          </p:nvSpPr>
          <p:spPr bwMode="auto">
            <a:xfrm>
              <a:off x="1725" y="266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70" name="Rectangle 5362"/>
            <p:cNvSpPr>
              <a:spLocks noChangeArrowheads="1"/>
            </p:cNvSpPr>
            <p:nvPr/>
          </p:nvSpPr>
          <p:spPr bwMode="auto">
            <a:xfrm>
              <a:off x="1770" y="266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71" name="Rectangle 5363"/>
            <p:cNvSpPr>
              <a:spLocks noChangeArrowheads="1"/>
            </p:cNvSpPr>
            <p:nvPr/>
          </p:nvSpPr>
          <p:spPr bwMode="auto">
            <a:xfrm>
              <a:off x="1815" y="266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72" name="Rectangle 5364"/>
            <p:cNvSpPr>
              <a:spLocks noChangeArrowheads="1"/>
            </p:cNvSpPr>
            <p:nvPr/>
          </p:nvSpPr>
          <p:spPr bwMode="auto">
            <a:xfrm>
              <a:off x="1861" y="266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73" name="Rectangle 5365"/>
            <p:cNvSpPr>
              <a:spLocks noChangeArrowheads="1"/>
            </p:cNvSpPr>
            <p:nvPr/>
          </p:nvSpPr>
          <p:spPr bwMode="auto">
            <a:xfrm>
              <a:off x="1906" y="266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74" name="Rectangle 5366"/>
            <p:cNvSpPr>
              <a:spLocks noChangeArrowheads="1"/>
            </p:cNvSpPr>
            <p:nvPr/>
          </p:nvSpPr>
          <p:spPr bwMode="auto">
            <a:xfrm>
              <a:off x="1952" y="266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75" name="Rectangle 5367"/>
            <p:cNvSpPr>
              <a:spLocks noChangeArrowheads="1"/>
            </p:cNvSpPr>
            <p:nvPr/>
          </p:nvSpPr>
          <p:spPr bwMode="auto">
            <a:xfrm>
              <a:off x="1997" y="2662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76" name="Rectangle 5368"/>
            <p:cNvSpPr>
              <a:spLocks noChangeArrowheads="1"/>
            </p:cNvSpPr>
            <p:nvPr/>
          </p:nvSpPr>
          <p:spPr bwMode="auto">
            <a:xfrm>
              <a:off x="2042" y="266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77" name="Rectangle 5369"/>
            <p:cNvSpPr>
              <a:spLocks noChangeArrowheads="1"/>
            </p:cNvSpPr>
            <p:nvPr/>
          </p:nvSpPr>
          <p:spPr bwMode="auto">
            <a:xfrm>
              <a:off x="2088" y="2662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78" name="Rectangle 5370"/>
            <p:cNvSpPr>
              <a:spLocks noChangeArrowheads="1"/>
            </p:cNvSpPr>
            <p:nvPr/>
          </p:nvSpPr>
          <p:spPr bwMode="auto">
            <a:xfrm>
              <a:off x="2133" y="2662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79" name="Rectangle 5371"/>
            <p:cNvSpPr>
              <a:spLocks noChangeArrowheads="1"/>
            </p:cNvSpPr>
            <p:nvPr/>
          </p:nvSpPr>
          <p:spPr bwMode="auto">
            <a:xfrm>
              <a:off x="2179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80" name="Rectangle 5372"/>
            <p:cNvSpPr>
              <a:spLocks noChangeArrowheads="1"/>
            </p:cNvSpPr>
            <p:nvPr/>
          </p:nvSpPr>
          <p:spPr bwMode="auto">
            <a:xfrm>
              <a:off x="2224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81" name="Rectangle 5373"/>
            <p:cNvSpPr>
              <a:spLocks noChangeArrowheads="1"/>
            </p:cNvSpPr>
            <p:nvPr/>
          </p:nvSpPr>
          <p:spPr bwMode="auto">
            <a:xfrm>
              <a:off x="2269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82" name="Rectangle 5374"/>
            <p:cNvSpPr>
              <a:spLocks noChangeArrowheads="1"/>
            </p:cNvSpPr>
            <p:nvPr/>
          </p:nvSpPr>
          <p:spPr bwMode="auto">
            <a:xfrm>
              <a:off x="2315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83" name="Rectangle 5375"/>
            <p:cNvSpPr>
              <a:spLocks noChangeArrowheads="1"/>
            </p:cNvSpPr>
            <p:nvPr/>
          </p:nvSpPr>
          <p:spPr bwMode="auto">
            <a:xfrm>
              <a:off x="2360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84" name="Rectangle 5376"/>
            <p:cNvSpPr>
              <a:spLocks noChangeArrowheads="1"/>
            </p:cNvSpPr>
            <p:nvPr/>
          </p:nvSpPr>
          <p:spPr bwMode="auto">
            <a:xfrm>
              <a:off x="2406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85" name="Rectangle 5377"/>
            <p:cNvSpPr>
              <a:spLocks noChangeArrowheads="1"/>
            </p:cNvSpPr>
            <p:nvPr/>
          </p:nvSpPr>
          <p:spPr bwMode="auto">
            <a:xfrm>
              <a:off x="2451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86" name="Rectangle 5378"/>
            <p:cNvSpPr>
              <a:spLocks noChangeArrowheads="1"/>
            </p:cNvSpPr>
            <p:nvPr/>
          </p:nvSpPr>
          <p:spPr bwMode="auto">
            <a:xfrm>
              <a:off x="2496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87" name="Rectangle 5379"/>
            <p:cNvSpPr>
              <a:spLocks noChangeArrowheads="1"/>
            </p:cNvSpPr>
            <p:nvPr/>
          </p:nvSpPr>
          <p:spPr bwMode="auto">
            <a:xfrm>
              <a:off x="2542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88" name="Rectangle 5380"/>
            <p:cNvSpPr>
              <a:spLocks noChangeArrowheads="1"/>
            </p:cNvSpPr>
            <p:nvPr/>
          </p:nvSpPr>
          <p:spPr bwMode="auto">
            <a:xfrm>
              <a:off x="2587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89" name="Rectangle 5381"/>
            <p:cNvSpPr>
              <a:spLocks noChangeArrowheads="1"/>
            </p:cNvSpPr>
            <p:nvPr/>
          </p:nvSpPr>
          <p:spPr bwMode="auto">
            <a:xfrm>
              <a:off x="2633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90" name="Rectangle 5382"/>
            <p:cNvSpPr>
              <a:spLocks noChangeArrowheads="1"/>
            </p:cNvSpPr>
            <p:nvPr/>
          </p:nvSpPr>
          <p:spPr bwMode="auto">
            <a:xfrm>
              <a:off x="2678" y="2662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91" name="Rectangle 5383"/>
            <p:cNvSpPr>
              <a:spLocks noChangeArrowheads="1"/>
            </p:cNvSpPr>
            <p:nvPr/>
          </p:nvSpPr>
          <p:spPr bwMode="auto">
            <a:xfrm>
              <a:off x="1498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92" name="Rectangle 5384"/>
            <p:cNvSpPr>
              <a:spLocks noChangeArrowheads="1"/>
            </p:cNvSpPr>
            <p:nvPr/>
          </p:nvSpPr>
          <p:spPr bwMode="auto">
            <a:xfrm>
              <a:off x="1543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93" name="Rectangle 5385"/>
            <p:cNvSpPr>
              <a:spLocks noChangeArrowheads="1"/>
            </p:cNvSpPr>
            <p:nvPr/>
          </p:nvSpPr>
          <p:spPr bwMode="auto">
            <a:xfrm>
              <a:off x="1588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94" name="Rectangle 5386"/>
            <p:cNvSpPr>
              <a:spLocks noChangeArrowheads="1"/>
            </p:cNvSpPr>
            <p:nvPr/>
          </p:nvSpPr>
          <p:spPr bwMode="auto">
            <a:xfrm>
              <a:off x="1634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95" name="Rectangle 5387"/>
            <p:cNvSpPr>
              <a:spLocks noChangeArrowheads="1"/>
            </p:cNvSpPr>
            <p:nvPr/>
          </p:nvSpPr>
          <p:spPr bwMode="auto">
            <a:xfrm>
              <a:off x="1679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96" name="Rectangle 5388"/>
            <p:cNvSpPr>
              <a:spLocks noChangeArrowheads="1"/>
            </p:cNvSpPr>
            <p:nvPr/>
          </p:nvSpPr>
          <p:spPr bwMode="auto">
            <a:xfrm>
              <a:off x="1725" y="261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97" name="Rectangle 5389"/>
            <p:cNvSpPr>
              <a:spLocks noChangeArrowheads="1"/>
            </p:cNvSpPr>
            <p:nvPr/>
          </p:nvSpPr>
          <p:spPr bwMode="auto">
            <a:xfrm>
              <a:off x="1770" y="261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98" name="Rectangle 5390"/>
            <p:cNvSpPr>
              <a:spLocks noChangeArrowheads="1"/>
            </p:cNvSpPr>
            <p:nvPr/>
          </p:nvSpPr>
          <p:spPr bwMode="auto">
            <a:xfrm>
              <a:off x="1815" y="261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3999" name="Rectangle 5391"/>
            <p:cNvSpPr>
              <a:spLocks noChangeArrowheads="1"/>
            </p:cNvSpPr>
            <p:nvPr/>
          </p:nvSpPr>
          <p:spPr bwMode="auto">
            <a:xfrm>
              <a:off x="1861" y="261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00" name="Rectangle 5392"/>
            <p:cNvSpPr>
              <a:spLocks noChangeArrowheads="1"/>
            </p:cNvSpPr>
            <p:nvPr/>
          </p:nvSpPr>
          <p:spPr bwMode="auto">
            <a:xfrm>
              <a:off x="1906" y="261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01" name="Rectangle 5393"/>
            <p:cNvSpPr>
              <a:spLocks noChangeArrowheads="1"/>
            </p:cNvSpPr>
            <p:nvPr/>
          </p:nvSpPr>
          <p:spPr bwMode="auto">
            <a:xfrm>
              <a:off x="1952" y="2617"/>
              <a:ext cx="45" cy="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02" name="Rectangle 5394"/>
            <p:cNvSpPr>
              <a:spLocks noChangeArrowheads="1"/>
            </p:cNvSpPr>
            <p:nvPr/>
          </p:nvSpPr>
          <p:spPr bwMode="auto">
            <a:xfrm>
              <a:off x="1997" y="261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03" name="Rectangle 5395"/>
            <p:cNvSpPr>
              <a:spLocks noChangeArrowheads="1"/>
            </p:cNvSpPr>
            <p:nvPr/>
          </p:nvSpPr>
          <p:spPr bwMode="auto">
            <a:xfrm>
              <a:off x="2042" y="2617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04" name="Rectangle 5396"/>
            <p:cNvSpPr>
              <a:spLocks noChangeArrowheads="1"/>
            </p:cNvSpPr>
            <p:nvPr/>
          </p:nvSpPr>
          <p:spPr bwMode="auto">
            <a:xfrm>
              <a:off x="2088" y="261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05" name="Rectangle 5397"/>
            <p:cNvSpPr>
              <a:spLocks noChangeArrowheads="1"/>
            </p:cNvSpPr>
            <p:nvPr/>
          </p:nvSpPr>
          <p:spPr bwMode="auto">
            <a:xfrm>
              <a:off x="2133" y="261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06" name="Rectangle 5398"/>
            <p:cNvSpPr>
              <a:spLocks noChangeArrowheads="1"/>
            </p:cNvSpPr>
            <p:nvPr/>
          </p:nvSpPr>
          <p:spPr bwMode="auto">
            <a:xfrm>
              <a:off x="2179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07" name="Rectangle 5399"/>
            <p:cNvSpPr>
              <a:spLocks noChangeArrowheads="1"/>
            </p:cNvSpPr>
            <p:nvPr/>
          </p:nvSpPr>
          <p:spPr bwMode="auto">
            <a:xfrm>
              <a:off x="2224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08" name="Rectangle 5400"/>
            <p:cNvSpPr>
              <a:spLocks noChangeArrowheads="1"/>
            </p:cNvSpPr>
            <p:nvPr/>
          </p:nvSpPr>
          <p:spPr bwMode="auto">
            <a:xfrm>
              <a:off x="2269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09" name="Rectangle 5401"/>
            <p:cNvSpPr>
              <a:spLocks noChangeArrowheads="1"/>
            </p:cNvSpPr>
            <p:nvPr/>
          </p:nvSpPr>
          <p:spPr bwMode="auto">
            <a:xfrm>
              <a:off x="2315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10" name="Rectangle 5402"/>
            <p:cNvSpPr>
              <a:spLocks noChangeArrowheads="1"/>
            </p:cNvSpPr>
            <p:nvPr/>
          </p:nvSpPr>
          <p:spPr bwMode="auto">
            <a:xfrm>
              <a:off x="2360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11" name="Rectangle 5403"/>
            <p:cNvSpPr>
              <a:spLocks noChangeArrowheads="1"/>
            </p:cNvSpPr>
            <p:nvPr/>
          </p:nvSpPr>
          <p:spPr bwMode="auto">
            <a:xfrm>
              <a:off x="2406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12" name="Rectangle 5404"/>
            <p:cNvSpPr>
              <a:spLocks noChangeArrowheads="1"/>
            </p:cNvSpPr>
            <p:nvPr/>
          </p:nvSpPr>
          <p:spPr bwMode="auto">
            <a:xfrm>
              <a:off x="2451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13" name="Rectangle 5405"/>
            <p:cNvSpPr>
              <a:spLocks noChangeArrowheads="1"/>
            </p:cNvSpPr>
            <p:nvPr/>
          </p:nvSpPr>
          <p:spPr bwMode="auto">
            <a:xfrm>
              <a:off x="2496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14" name="Rectangle 5406"/>
            <p:cNvSpPr>
              <a:spLocks noChangeArrowheads="1"/>
            </p:cNvSpPr>
            <p:nvPr/>
          </p:nvSpPr>
          <p:spPr bwMode="auto">
            <a:xfrm>
              <a:off x="2542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15" name="Rectangle 5407"/>
            <p:cNvSpPr>
              <a:spLocks noChangeArrowheads="1"/>
            </p:cNvSpPr>
            <p:nvPr/>
          </p:nvSpPr>
          <p:spPr bwMode="auto">
            <a:xfrm>
              <a:off x="2587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16" name="Rectangle 5408"/>
            <p:cNvSpPr>
              <a:spLocks noChangeArrowheads="1"/>
            </p:cNvSpPr>
            <p:nvPr/>
          </p:nvSpPr>
          <p:spPr bwMode="auto">
            <a:xfrm>
              <a:off x="2633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17" name="Rectangle 5409"/>
            <p:cNvSpPr>
              <a:spLocks noChangeArrowheads="1"/>
            </p:cNvSpPr>
            <p:nvPr/>
          </p:nvSpPr>
          <p:spPr bwMode="auto">
            <a:xfrm>
              <a:off x="2678" y="26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18" name="Rectangle 5410"/>
            <p:cNvSpPr>
              <a:spLocks noChangeArrowheads="1"/>
            </p:cNvSpPr>
            <p:nvPr/>
          </p:nvSpPr>
          <p:spPr bwMode="auto">
            <a:xfrm>
              <a:off x="1498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19" name="Rectangle 5411"/>
            <p:cNvSpPr>
              <a:spLocks noChangeArrowheads="1"/>
            </p:cNvSpPr>
            <p:nvPr/>
          </p:nvSpPr>
          <p:spPr bwMode="auto">
            <a:xfrm>
              <a:off x="1543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20" name="Rectangle 5412"/>
            <p:cNvSpPr>
              <a:spLocks noChangeArrowheads="1"/>
            </p:cNvSpPr>
            <p:nvPr/>
          </p:nvSpPr>
          <p:spPr bwMode="auto">
            <a:xfrm>
              <a:off x="1588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21" name="Rectangle 5413"/>
            <p:cNvSpPr>
              <a:spLocks noChangeArrowheads="1"/>
            </p:cNvSpPr>
            <p:nvPr/>
          </p:nvSpPr>
          <p:spPr bwMode="auto">
            <a:xfrm>
              <a:off x="1634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22" name="Rectangle 5414"/>
            <p:cNvSpPr>
              <a:spLocks noChangeArrowheads="1"/>
            </p:cNvSpPr>
            <p:nvPr/>
          </p:nvSpPr>
          <p:spPr bwMode="auto">
            <a:xfrm>
              <a:off x="1679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23" name="Rectangle 5415"/>
            <p:cNvSpPr>
              <a:spLocks noChangeArrowheads="1"/>
            </p:cNvSpPr>
            <p:nvPr/>
          </p:nvSpPr>
          <p:spPr bwMode="auto">
            <a:xfrm>
              <a:off x="1725" y="257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24" name="Rectangle 5416"/>
            <p:cNvSpPr>
              <a:spLocks noChangeArrowheads="1"/>
            </p:cNvSpPr>
            <p:nvPr/>
          </p:nvSpPr>
          <p:spPr bwMode="auto">
            <a:xfrm>
              <a:off x="1770" y="257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25" name="Rectangle 5417"/>
            <p:cNvSpPr>
              <a:spLocks noChangeArrowheads="1"/>
            </p:cNvSpPr>
            <p:nvPr/>
          </p:nvSpPr>
          <p:spPr bwMode="auto">
            <a:xfrm>
              <a:off x="1815" y="257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26" name="Rectangle 5418"/>
            <p:cNvSpPr>
              <a:spLocks noChangeArrowheads="1"/>
            </p:cNvSpPr>
            <p:nvPr/>
          </p:nvSpPr>
          <p:spPr bwMode="auto">
            <a:xfrm>
              <a:off x="1861" y="257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27" name="Rectangle 5419"/>
            <p:cNvSpPr>
              <a:spLocks noChangeArrowheads="1"/>
            </p:cNvSpPr>
            <p:nvPr/>
          </p:nvSpPr>
          <p:spPr bwMode="auto">
            <a:xfrm>
              <a:off x="1906" y="257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28" name="Rectangle 5420"/>
            <p:cNvSpPr>
              <a:spLocks noChangeArrowheads="1"/>
            </p:cNvSpPr>
            <p:nvPr/>
          </p:nvSpPr>
          <p:spPr bwMode="auto">
            <a:xfrm>
              <a:off x="1952" y="257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29" name="Rectangle 5421"/>
            <p:cNvSpPr>
              <a:spLocks noChangeArrowheads="1"/>
            </p:cNvSpPr>
            <p:nvPr/>
          </p:nvSpPr>
          <p:spPr bwMode="auto">
            <a:xfrm>
              <a:off x="1997" y="2571"/>
              <a:ext cx="45" cy="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30" name="Rectangle 5422"/>
            <p:cNvSpPr>
              <a:spLocks noChangeArrowheads="1"/>
            </p:cNvSpPr>
            <p:nvPr/>
          </p:nvSpPr>
          <p:spPr bwMode="auto">
            <a:xfrm>
              <a:off x="2042" y="257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31" name="Rectangle 5423"/>
            <p:cNvSpPr>
              <a:spLocks noChangeArrowheads="1"/>
            </p:cNvSpPr>
            <p:nvPr/>
          </p:nvSpPr>
          <p:spPr bwMode="auto">
            <a:xfrm>
              <a:off x="2088" y="2571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32" name="Rectangle 5424"/>
            <p:cNvSpPr>
              <a:spLocks noChangeArrowheads="1"/>
            </p:cNvSpPr>
            <p:nvPr/>
          </p:nvSpPr>
          <p:spPr bwMode="auto">
            <a:xfrm>
              <a:off x="2133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33" name="Rectangle 5425"/>
            <p:cNvSpPr>
              <a:spLocks noChangeArrowheads="1"/>
            </p:cNvSpPr>
            <p:nvPr/>
          </p:nvSpPr>
          <p:spPr bwMode="auto">
            <a:xfrm>
              <a:off x="2179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34" name="Rectangle 5426"/>
            <p:cNvSpPr>
              <a:spLocks noChangeArrowheads="1"/>
            </p:cNvSpPr>
            <p:nvPr/>
          </p:nvSpPr>
          <p:spPr bwMode="auto">
            <a:xfrm>
              <a:off x="2224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35" name="Rectangle 5427"/>
            <p:cNvSpPr>
              <a:spLocks noChangeArrowheads="1"/>
            </p:cNvSpPr>
            <p:nvPr/>
          </p:nvSpPr>
          <p:spPr bwMode="auto">
            <a:xfrm>
              <a:off x="2269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36" name="Rectangle 5428"/>
            <p:cNvSpPr>
              <a:spLocks noChangeArrowheads="1"/>
            </p:cNvSpPr>
            <p:nvPr/>
          </p:nvSpPr>
          <p:spPr bwMode="auto">
            <a:xfrm>
              <a:off x="2315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37" name="Rectangle 5429"/>
            <p:cNvSpPr>
              <a:spLocks noChangeArrowheads="1"/>
            </p:cNvSpPr>
            <p:nvPr/>
          </p:nvSpPr>
          <p:spPr bwMode="auto">
            <a:xfrm>
              <a:off x="2360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38" name="Rectangle 5430"/>
            <p:cNvSpPr>
              <a:spLocks noChangeArrowheads="1"/>
            </p:cNvSpPr>
            <p:nvPr/>
          </p:nvSpPr>
          <p:spPr bwMode="auto">
            <a:xfrm>
              <a:off x="2406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39" name="Rectangle 5431"/>
            <p:cNvSpPr>
              <a:spLocks noChangeArrowheads="1"/>
            </p:cNvSpPr>
            <p:nvPr/>
          </p:nvSpPr>
          <p:spPr bwMode="auto">
            <a:xfrm>
              <a:off x="2451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40" name="Rectangle 5432"/>
            <p:cNvSpPr>
              <a:spLocks noChangeArrowheads="1"/>
            </p:cNvSpPr>
            <p:nvPr/>
          </p:nvSpPr>
          <p:spPr bwMode="auto">
            <a:xfrm>
              <a:off x="2496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41" name="Rectangle 5433"/>
            <p:cNvSpPr>
              <a:spLocks noChangeArrowheads="1"/>
            </p:cNvSpPr>
            <p:nvPr/>
          </p:nvSpPr>
          <p:spPr bwMode="auto">
            <a:xfrm>
              <a:off x="2542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42" name="Rectangle 5434"/>
            <p:cNvSpPr>
              <a:spLocks noChangeArrowheads="1"/>
            </p:cNvSpPr>
            <p:nvPr/>
          </p:nvSpPr>
          <p:spPr bwMode="auto">
            <a:xfrm>
              <a:off x="2587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43" name="Rectangle 5435"/>
            <p:cNvSpPr>
              <a:spLocks noChangeArrowheads="1"/>
            </p:cNvSpPr>
            <p:nvPr/>
          </p:nvSpPr>
          <p:spPr bwMode="auto">
            <a:xfrm>
              <a:off x="2633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44" name="Rectangle 5436"/>
            <p:cNvSpPr>
              <a:spLocks noChangeArrowheads="1"/>
            </p:cNvSpPr>
            <p:nvPr/>
          </p:nvSpPr>
          <p:spPr bwMode="auto">
            <a:xfrm>
              <a:off x="2678" y="25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45" name="Rectangle 5437"/>
            <p:cNvSpPr>
              <a:spLocks noChangeArrowheads="1"/>
            </p:cNvSpPr>
            <p:nvPr/>
          </p:nvSpPr>
          <p:spPr bwMode="auto">
            <a:xfrm>
              <a:off x="1498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46" name="Rectangle 5438"/>
            <p:cNvSpPr>
              <a:spLocks noChangeArrowheads="1"/>
            </p:cNvSpPr>
            <p:nvPr/>
          </p:nvSpPr>
          <p:spPr bwMode="auto">
            <a:xfrm>
              <a:off x="1543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47" name="Rectangle 5439"/>
            <p:cNvSpPr>
              <a:spLocks noChangeArrowheads="1"/>
            </p:cNvSpPr>
            <p:nvPr/>
          </p:nvSpPr>
          <p:spPr bwMode="auto">
            <a:xfrm>
              <a:off x="1588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48" name="Rectangle 5440"/>
            <p:cNvSpPr>
              <a:spLocks noChangeArrowheads="1"/>
            </p:cNvSpPr>
            <p:nvPr/>
          </p:nvSpPr>
          <p:spPr bwMode="auto">
            <a:xfrm>
              <a:off x="1634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49" name="Rectangle 5441"/>
            <p:cNvSpPr>
              <a:spLocks noChangeArrowheads="1"/>
            </p:cNvSpPr>
            <p:nvPr/>
          </p:nvSpPr>
          <p:spPr bwMode="auto">
            <a:xfrm>
              <a:off x="1679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50" name="Rectangle 5442"/>
            <p:cNvSpPr>
              <a:spLocks noChangeArrowheads="1"/>
            </p:cNvSpPr>
            <p:nvPr/>
          </p:nvSpPr>
          <p:spPr bwMode="auto">
            <a:xfrm>
              <a:off x="1725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51" name="Rectangle 5443"/>
            <p:cNvSpPr>
              <a:spLocks noChangeArrowheads="1"/>
            </p:cNvSpPr>
            <p:nvPr/>
          </p:nvSpPr>
          <p:spPr bwMode="auto">
            <a:xfrm>
              <a:off x="1770" y="252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52" name="Rectangle 5444"/>
            <p:cNvSpPr>
              <a:spLocks noChangeArrowheads="1"/>
            </p:cNvSpPr>
            <p:nvPr/>
          </p:nvSpPr>
          <p:spPr bwMode="auto">
            <a:xfrm>
              <a:off x="1815" y="252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53" name="Rectangle 5445"/>
            <p:cNvSpPr>
              <a:spLocks noChangeArrowheads="1"/>
            </p:cNvSpPr>
            <p:nvPr/>
          </p:nvSpPr>
          <p:spPr bwMode="auto">
            <a:xfrm>
              <a:off x="1861" y="252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54" name="Rectangle 5446"/>
            <p:cNvSpPr>
              <a:spLocks noChangeArrowheads="1"/>
            </p:cNvSpPr>
            <p:nvPr/>
          </p:nvSpPr>
          <p:spPr bwMode="auto">
            <a:xfrm>
              <a:off x="1906" y="252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55" name="Rectangle 5447"/>
            <p:cNvSpPr>
              <a:spLocks noChangeArrowheads="1"/>
            </p:cNvSpPr>
            <p:nvPr/>
          </p:nvSpPr>
          <p:spPr bwMode="auto">
            <a:xfrm>
              <a:off x="1952" y="252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56" name="Rectangle 5448"/>
            <p:cNvSpPr>
              <a:spLocks noChangeArrowheads="1"/>
            </p:cNvSpPr>
            <p:nvPr/>
          </p:nvSpPr>
          <p:spPr bwMode="auto">
            <a:xfrm>
              <a:off x="1997" y="252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57" name="Rectangle 5449"/>
            <p:cNvSpPr>
              <a:spLocks noChangeArrowheads="1"/>
            </p:cNvSpPr>
            <p:nvPr/>
          </p:nvSpPr>
          <p:spPr bwMode="auto">
            <a:xfrm>
              <a:off x="2042" y="2527"/>
              <a:ext cx="45" cy="45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58" name="Rectangle 5450"/>
            <p:cNvSpPr>
              <a:spLocks noChangeArrowheads="1"/>
            </p:cNvSpPr>
            <p:nvPr/>
          </p:nvSpPr>
          <p:spPr bwMode="auto">
            <a:xfrm>
              <a:off x="2088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59" name="Rectangle 5451"/>
            <p:cNvSpPr>
              <a:spLocks noChangeArrowheads="1"/>
            </p:cNvSpPr>
            <p:nvPr/>
          </p:nvSpPr>
          <p:spPr bwMode="auto">
            <a:xfrm>
              <a:off x="2133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60" name="Rectangle 5452"/>
            <p:cNvSpPr>
              <a:spLocks noChangeArrowheads="1"/>
            </p:cNvSpPr>
            <p:nvPr/>
          </p:nvSpPr>
          <p:spPr bwMode="auto">
            <a:xfrm>
              <a:off x="2179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61" name="Rectangle 5453"/>
            <p:cNvSpPr>
              <a:spLocks noChangeArrowheads="1"/>
            </p:cNvSpPr>
            <p:nvPr/>
          </p:nvSpPr>
          <p:spPr bwMode="auto">
            <a:xfrm>
              <a:off x="2224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62" name="Rectangle 5454"/>
            <p:cNvSpPr>
              <a:spLocks noChangeArrowheads="1"/>
            </p:cNvSpPr>
            <p:nvPr/>
          </p:nvSpPr>
          <p:spPr bwMode="auto">
            <a:xfrm>
              <a:off x="2269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63" name="Rectangle 5455"/>
            <p:cNvSpPr>
              <a:spLocks noChangeArrowheads="1"/>
            </p:cNvSpPr>
            <p:nvPr/>
          </p:nvSpPr>
          <p:spPr bwMode="auto">
            <a:xfrm>
              <a:off x="2315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64" name="Rectangle 5456"/>
            <p:cNvSpPr>
              <a:spLocks noChangeArrowheads="1"/>
            </p:cNvSpPr>
            <p:nvPr/>
          </p:nvSpPr>
          <p:spPr bwMode="auto">
            <a:xfrm>
              <a:off x="2360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65" name="Rectangle 5457"/>
            <p:cNvSpPr>
              <a:spLocks noChangeArrowheads="1"/>
            </p:cNvSpPr>
            <p:nvPr/>
          </p:nvSpPr>
          <p:spPr bwMode="auto">
            <a:xfrm>
              <a:off x="2406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66" name="Rectangle 5458"/>
            <p:cNvSpPr>
              <a:spLocks noChangeArrowheads="1"/>
            </p:cNvSpPr>
            <p:nvPr/>
          </p:nvSpPr>
          <p:spPr bwMode="auto">
            <a:xfrm>
              <a:off x="2451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67" name="Rectangle 5459"/>
            <p:cNvSpPr>
              <a:spLocks noChangeArrowheads="1"/>
            </p:cNvSpPr>
            <p:nvPr/>
          </p:nvSpPr>
          <p:spPr bwMode="auto">
            <a:xfrm>
              <a:off x="2496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68" name="Rectangle 5460"/>
            <p:cNvSpPr>
              <a:spLocks noChangeArrowheads="1"/>
            </p:cNvSpPr>
            <p:nvPr/>
          </p:nvSpPr>
          <p:spPr bwMode="auto">
            <a:xfrm>
              <a:off x="2542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69" name="Rectangle 5461"/>
            <p:cNvSpPr>
              <a:spLocks noChangeArrowheads="1"/>
            </p:cNvSpPr>
            <p:nvPr/>
          </p:nvSpPr>
          <p:spPr bwMode="auto">
            <a:xfrm>
              <a:off x="2587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70" name="Rectangle 5462"/>
            <p:cNvSpPr>
              <a:spLocks noChangeArrowheads="1"/>
            </p:cNvSpPr>
            <p:nvPr/>
          </p:nvSpPr>
          <p:spPr bwMode="auto">
            <a:xfrm>
              <a:off x="2633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71" name="Rectangle 5463"/>
            <p:cNvSpPr>
              <a:spLocks noChangeArrowheads="1"/>
            </p:cNvSpPr>
            <p:nvPr/>
          </p:nvSpPr>
          <p:spPr bwMode="auto">
            <a:xfrm>
              <a:off x="2678" y="252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72" name="Rectangle 5464"/>
            <p:cNvSpPr>
              <a:spLocks noChangeArrowheads="1"/>
            </p:cNvSpPr>
            <p:nvPr/>
          </p:nvSpPr>
          <p:spPr bwMode="auto">
            <a:xfrm>
              <a:off x="1498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73" name="Rectangle 5465"/>
            <p:cNvSpPr>
              <a:spLocks noChangeArrowheads="1"/>
            </p:cNvSpPr>
            <p:nvPr/>
          </p:nvSpPr>
          <p:spPr bwMode="auto">
            <a:xfrm>
              <a:off x="1543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74" name="Rectangle 5466"/>
            <p:cNvSpPr>
              <a:spLocks noChangeArrowheads="1"/>
            </p:cNvSpPr>
            <p:nvPr/>
          </p:nvSpPr>
          <p:spPr bwMode="auto">
            <a:xfrm>
              <a:off x="1588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75" name="Rectangle 5467"/>
            <p:cNvSpPr>
              <a:spLocks noChangeArrowheads="1"/>
            </p:cNvSpPr>
            <p:nvPr/>
          </p:nvSpPr>
          <p:spPr bwMode="auto">
            <a:xfrm>
              <a:off x="1634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76" name="Rectangle 5468"/>
            <p:cNvSpPr>
              <a:spLocks noChangeArrowheads="1"/>
            </p:cNvSpPr>
            <p:nvPr/>
          </p:nvSpPr>
          <p:spPr bwMode="auto">
            <a:xfrm>
              <a:off x="1679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77" name="Rectangle 5469"/>
            <p:cNvSpPr>
              <a:spLocks noChangeArrowheads="1"/>
            </p:cNvSpPr>
            <p:nvPr/>
          </p:nvSpPr>
          <p:spPr bwMode="auto">
            <a:xfrm>
              <a:off x="1725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78" name="Rectangle 5470"/>
            <p:cNvSpPr>
              <a:spLocks noChangeArrowheads="1"/>
            </p:cNvSpPr>
            <p:nvPr/>
          </p:nvSpPr>
          <p:spPr bwMode="auto">
            <a:xfrm>
              <a:off x="1770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79" name="Rectangle 5471"/>
            <p:cNvSpPr>
              <a:spLocks noChangeArrowheads="1"/>
            </p:cNvSpPr>
            <p:nvPr/>
          </p:nvSpPr>
          <p:spPr bwMode="auto">
            <a:xfrm>
              <a:off x="1815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80" name="Rectangle 5472"/>
            <p:cNvSpPr>
              <a:spLocks noChangeArrowheads="1"/>
            </p:cNvSpPr>
            <p:nvPr/>
          </p:nvSpPr>
          <p:spPr bwMode="auto">
            <a:xfrm>
              <a:off x="1861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81" name="Rectangle 5473"/>
            <p:cNvSpPr>
              <a:spLocks noChangeArrowheads="1"/>
            </p:cNvSpPr>
            <p:nvPr/>
          </p:nvSpPr>
          <p:spPr bwMode="auto">
            <a:xfrm>
              <a:off x="1906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82" name="Rectangle 5474"/>
            <p:cNvSpPr>
              <a:spLocks noChangeArrowheads="1"/>
            </p:cNvSpPr>
            <p:nvPr/>
          </p:nvSpPr>
          <p:spPr bwMode="auto">
            <a:xfrm>
              <a:off x="1952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83" name="Rectangle 5475"/>
            <p:cNvSpPr>
              <a:spLocks noChangeArrowheads="1"/>
            </p:cNvSpPr>
            <p:nvPr/>
          </p:nvSpPr>
          <p:spPr bwMode="auto">
            <a:xfrm>
              <a:off x="1997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84" name="Rectangle 5476"/>
            <p:cNvSpPr>
              <a:spLocks noChangeArrowheads="1"/>
            </p:cNvSpPr>
            <p:nvPr/>
          </p:nvSpPr>
          <p:spPr bwMode="auto">
            <a:xfrm>
              <a:off x="2042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85" name="Rectangle 5477"/>
            <p:cNvSpPr>
              <a:spLocks noChangeArrowheads="1"/>
            </p:cNvSpPr>
            <p:nvPr/>
          </p:nvSpPr>
          <p:spPr bwMode="auto">
            <a:xfrm>
              <a:off x="2088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86" name="Rectangle 5478"/>
            <p:cNvSpPr>
              <a:spLocks noChangeArrowheads="1"/>
            </p:cNvSpPr>
            <p:nvPr/>
          </p:nvSpPr>
          <p:spPr bwMode="auto">
            <a:xfrm>
              <a:off x="2133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87" name="Rectangle 5479"/>
            <p:cNvSpPr>
              <a:spLocks noChangeArrowheads="1"/>
            </p:cNvSpPr>
            <p:nvPr/>
          </p:nvSpPr>
          <p:spPr bwMode="auto">
            <a:xfrm>
              <a:off x="2179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88" name="Rectangle 5480"/>
            <p:cNvSpPr>
              <a:spLocks noChangeArrowheads="1"/>
            </p:cNvSpPr>
            <p:nvPr/>
          </p:nvSpPr>
          <p:spPr bwMode="auto">
            <a:xfrm>
              <a:off x="2224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89" name="Rectangle 5481"/>
            <p:cNvSpPr>
              <a:spLocks noChangeArrowheads="1"/>
            </p:cNvSpPr>
            <p:nvPr/>
          </p:nvSpPr>
          <p:spPr bwMode="auto">
            <a:xfrm>
              <a:off x="2269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90" name="Rectangle 5482"/>
            <p:cNvSpPr>
              <a:spLocks noChangeArrowheads="1"/>
            </p:cNvSpPr>
            <p:nvPr/>
          </p:nvSpPr>
          <p:spPr bwMode="auto">
            <a:xfrm>
              <a:off x="2315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91" name="Rectangle 5483"/>
            <p:cNvSpPr>
              <a:spLocks noChangeArrowheads="1"/>
            </p:cNvSpPr>
            <p:nvPr/>
          </p:nvSpPr>
          <p:spPr bwMode="auto">
            <a:xfrm>
              <a:off x="2360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92" name="Rectangle 5484"/>
            <p:cNvSpPr>
              <a:spLocks noChangeArrowheads="1"/>
            </p:cNvSpPr>
            <p:nvPr/>
          </p:nvSpPr>
          <p:spPr bwMode="auto">
            <a:xfrm>
              <a:off x="2406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93" name="Rectangle 5485"/>
            <p:cNvSpPr>
              <a:spLocks noChangeArrowheads="1"/>
            </p:cNvSpPr>
            <p:nvPr/>
          </p:nvSpPr>
          <p:spPr bwMode="auto">
            <a:xfrm>
              <a:off x="2451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94" name="Rectangle 5486"/>
            <p:cNvSpPr>
              <a:spLocks noChangeArrowheads="1"/>
            </p:cNvSpPr>
            <p:nvPr/>
          </p:nvSpPr>
          <p:spPr bwMode="auto">
            <a:xfrm>
              <a:off x="2496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95" name="Rectangle 5487"/>
            <p:cNvSpPr>
              <a:spLocks noChangeArrowheads="1"/>
            </p:cNvSpPr>
            <p:nvPr/>
          </p:nvSpPr>
          <p:spPr bwMode="auto">
            <a:xfrm>
              <a:off x="2542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96" name="Rectangle 5488"/>
            <p:cNvSpPr>
              <a:spLocks noChangeArrowheads="1"/>
            </p:cNvSpPr>
            <p:nvPr/>
          </p:nvSpPr>
          <p:spPr bwMode="auto">
            <a:xfrm>
              <a:off x="2587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97" name="Rectangle 5489"/>
            <p:cNvSpPr>
              <a:spLocks noChangeArrowheads="1"/>
            </p:cNvSpPr>
            <p:nvPr/>
          </p:nvSpPr>
          <p:spPr bwMode="auto">
            <a:xfrm>
              <a:off x="2633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98" name="Rectangle 5490"/>
            <p:cNvSpPr>
              <a:spLocks noChangeArrowheads="1"/>
            </p:cNvSpPr>
            <p:nvPr/>
          </p:nvSpPr>
          <p:spPr bwMode="auto">
            <a:xfrm>
              <a:off x="2678" y="248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099" name="Rectangle 5491"/>
            <p:cNvSpPr>
              <a:spLocks noChangeArrowheads="1"/>
            </p:cNvSpPr>
            <p:nvPr/>
          </p:nvSpPr>
          <p:spPr bwMode="auto">
            <a:xfrm>
              <a:off x="1498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00" name="Rectangle 5492"/>
            <p:cNvSpPr>
              <a:spLocks noChangeArrowheads="1"/>
            </p:cNvSpPr>
            <p:nvPr/>
          </p:nvSpPr>
          <p:spPr bwMode="auto">
            <a:xfrm>
              <a:off x="1543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01" name="Rectangle 5493"/>
            <p:cNvSpPr>
              <a:spLocks noChangeArrowheads="1"/>
            </p:cNvSpPr>
            <p:nvPr/>
          </p:nvSpPr>
          <p:spPr bwMode="auto">
            <a:xfrm>
              <a:off x="1588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02" name="Rectangle 5494"/>
            <p:cNvSpPr>
              <a:spLocks noChangeArrowheads="1"/>
            </p:cNvSpPr>
            <p:nvPr/>
          </p:nvSpPr>
          <p:spPr bwMode="auto">
            <a:xfrm>
              <a:off x="1634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03" name="Rectangle 5495"/>
            <p:cNvSpPr>
              <a:spLocks noChangeArrowheads="1"/>
            </p:cNvSpPr>
            <p:nvPr/>
          </p:nvSpPr>
          <p:spPr bwMode="auto">
            <a:xfrm>
              <a:off x="1679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04" name="Rectangle 5496"/>
            <p:cNvSpPr>
              <a:spLocks noChangeArrowheads="1"/>
            </p:cNvSpPr>
            <p:nvPr/>
          </p:nvSpPr>
          <p:spPr bwMode="auto">
            <a:xfrm>
              <a:off x="1725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05" name="Rectangle 5497"/>
            <p:cNvSpPr>
              <a:spLocks noChangeArrowheads="1"/>
            </p:cNvSpPr>
            <p:nvPr/>
          </p:nvSpPr>
          <p:spPr bwMode="auto">
            <a:xfrm>
              <a:off x="1770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06" name="Rectangle 5498"/>
            <p:cNvSpPr>
              <a:spLocks noChangeArrowheads="1"/>
            </p:cNvSpPr>
            <p:nvPr/>
          </p:nvSpPr>
          <p:spPr bwMode="auto">
            <a:xfrm>
              <a:off x="1815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07" name="Rectangle 5499"/>
            <p:cNvSpPr>
              <a:spLocks noChangeArrowheads="1"/>
            </p:cNvSpPr>
            <p:nvPr/>
          </p:nvSpPr>
          <p:spPr bwMode="auto">
            <a:xfrm>
              <a:off x="1861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08" name="Rectangle 5500"/>
            <p:cNvSpPr>
              <a:spLocks noChangeArrowheads="1"/>
            </p:cNvSpPr>
            <p:nvPr/>
          </p:nvSpPr>
          <p:spPr bwMode="auto">
            <a:xfrm>
              <a:off x="1906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09" name="Rectangle 5501"/>
            <p:cNvSpPr>
              <a:spLocks noChangeArrowheads="1"/>
            </p:cNvSpPr>
            <p:nvPr/>
          </p:nvSpPr>
          <p:spPr bwMode="auto">
            <a:xfrm>
              <a:off x="1952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10" name="Rectangle 5502"/>
            <p:cNvSpPr>
              <a:spLocks noChangeArrowheads="1"/>
            </p:cNvSpPr>
            <p:nvPr/>
          </p:nvSpPr>
          <p:spPr bwMode="auto">
            <a:xfrm>
              <a:off x="1997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11" name="Rectangle 5503"/>
            <p:cNvSpPr>
              <a:spLocks noChangeArrowheads="1"/>
            </p:cNvSpPr>
            <p:nvPr/>
          </p:nvSpPr>
          <p:spPr bwMode="auto">
            <a:xfrm>
              <a:off x="2042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12" name="Rectangle 5504"/>
            <p:cNvSpPr>
              <a:spLocks noChangeArrowheads="1"/>
            </p:cNvSpPr>
            <p:nvPr/>
          </p:nvSpPr>
          <p:spPr bwMode="auto">
            <a:xfrm>
              <a:off x="2088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13" name="Rectangle 5505"/>
            <p:cNvSpPr>
              <a:spLocks noChangeArrowheads="1"/>
            </p:cNvSpPr>
            <p:nvPr/>
          </p:nvSpPr>
          <p:spPr bwMode="auto">
            <a:xfrm>
              <a:off x="2133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14" name="Rectangle 5506"/>
            <p:cNvSpPr>
              <a:spLocks noChangeArrowheads="1"/>
            </p:cNvSpPr>
            <p:nvPr/>
          </p:nvSpPr>
          <p:spPr bwMode="auto">
            <a:xfrm>
              <a:off x="2179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15" name="Rectangle 5507"/>
            <p:cNvSpPr>
              <a:spLocks noChangeArrowheads="1"/>
            </p:cNvSpPr>
            <p:nvPr/>
          </p:nvSpPr>
          <p:spPr bwMode="auto">
            <a:xfrm>
              <a:off x="2224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16" name="Rectangle 5508"/>
            <p:cNvSpPr>
              <a:spLocks noChangeArrowheads="1"/>
            </p:cNvSpPr>
            <p:nvPr/>
          </p:nvSpPr>
          <p:spPr bwMode="auto">
            <a:xfrm>
              <a:off x="2269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17" name="Rectangle 5509"/>
            <p:cNvSpPr>
              <a:spLocks noChangeArrowheads="1"/>
            </p:cNvSpPr>
            <p:nvPr/>
          </p:nvSpPr>
          <p:spPr bwMode="auto">
            <a:xfrm>
              <a:off x="2315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18" name="Rectangle 5510"/>
            <p:cNvSpPr>
              <a:spLocks noChangeArrowheads="1"/>
            </p:cNvSpPr>
            <p:nvPr/>
          </p:nvSpPr>
          <p:spPr bwMode="auto">
            <a:xfrm>
              <a:off x="2360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19" name="Rectangle 5511"/>
            <p:cNvSpPr>
              <a:spLocks noChangeArrowheads="1"/>
            </p:cNvSpPr>
            <p:nvPr/>
          </p:nvSpPr>
          <p:spPr bwMode="auto">
            <a:xfrm>
              <a:off x="2406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20" name="Rectangle 5512"/>
            <p:cNvSpPr>
              <a:spLocks noChangeArrowheads="1"/>
            </p:cNvSpPr>
            <p:nvPr/>
          </p:nvSpPr>
          <p:spPr bwMode="auto">
            <a:xfrm>
              <a:off x="2450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21" name="Rectangle 5513"/>
            <p:cNvSpPr>
              <a:spLocks noChangeArrowheads="1"/>
            </p:cNvSpPr>
            <p:nvPr/>
          </p:nvSpPr>
          <p:spPr bwMode="auto">
            <a:xfrm>
              <a:off x="2495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22" name="Rectangle 5514"/>
            <p:cNvSpPr>
              <a:spLocks noChangeArrowheads="1"/>
            </p:cNvSpPr>
            <p:nvPr/>
          </p:nvSpPr>
          <p:spPr bwMode="auto">
            <a:xfrm>
              <a:off x="2541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23" name="Rectangle 5515"/>
            <p:cNvSpPr>
              <a:spLocks noChangeArrowheads="1"/>
            </p:cNvSpPr>
            <p:nvPr/>
          </p:nvSpPr>
          <p:spPr bwMode="auto">
            <a:xfrm>
              <a:off x="2586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24" name="Rectangle 5516"/>
            <p:cNvSpPr>
              <a:spLocks noChangeArrowheads="1"/>
            </p:cNvSpPr>
            <p:nvPr/>
          </p:nvSpPr>
          <p:spPr bwMode="auto">
            <a:xfrm>
              <a:off x="2632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25" name="Rectangle 5517"/>
            <p:cNvSpPr>
              <a:spLocks noChangeArrowheads="1"/>
            </p:cNvSpPr>
            <p:nvPr/>
          </p:nvSpPr>
          <p:spPr bwMode="auto">
            <a:xfrm>
              <a:off x="2677" y="2436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26" name="Rectangle 5518"/>
            <p:cNvSpPr>
              <a:spLocks noChangeArrowheads="1"/>
            </p:cNvSpPr>
            <p:nvPr/>
          </p:nvSpPr>
          <p:spPr bwMode="auto">
            <a:xfrm>
              <a:off x="1498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27" name="Rectangle 5519"/>
            <p:cNvSpPr>
              <a:spLocks noChangeArrowheads="1"/>
            </p:cNvSpPr>
            <p:nvPr/>
          </p:nvSpPr>
          <p:spPr bwMode="auto">
            <a:xfrm>
              <a:off x="1543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28" name="Rectangle 5520"/>
            <p:cNvSpPr>
              <a:spLocks noChangeArrowheads="1"/>
            </p:cNvSpPr>
            <p:nvPr/>
          </p:nvSpPr>
          <p:spPr bwMode="auto">
            <a:xfrm>
              <a:off x="1588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29" name="Rectangle 5521"/>
            <p:cNvSpPr>
              <a:spLocks noChangeArrowheads="1"/>
            </p:cNvSpPr>
            <p:nvPr/>
          </p:nvSpPr>
          <p:spPr bwMode="auto">
            <a:xfrm>
              <a:off x="1634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30" name="Rectangle 5522"/>
            <p:cNvSpPr>
              <a:spLocks noChangeArrowheads="1"/>
            </p:cNvSpPr>
            <p:nvPr/>
          </p:nvSpPr>
          <p:spPr bwMode="auto">
            <a:xfrm>
              <a:off x="1679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31" name="Rectangle 5523"/>
            <p:cNvSpPr>
              <a:spLocks noChangeArrowheads="1"/>
            </p:cNvSpPr>
            <p:nvPr/>
          </p:nvSpPr>
          <p:spPr bwMode="auto">
            <a:xfrm>
              <a:off x="1725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32" name="Rectangle 5524"/>
            <p:cNvSpPr>
              <a:spLocks noChangeArrowheads="1"/>
            </p:cNvSpPr>
            <p:nvPr/>
          </p:nvSpPr>
          <p:spPr bwMode="auto">
            <a:xfrm>
              <a:off x="1770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33" name="Rectangle 5525"/>
            <p:cNvSpPr>
              <a:spLocks noChangeArrowheads="1"/>
            </p:cNvSpPr>
            <p:nvPr/>
          </p:nvSpPr>
          <p:spPr bwMode="auto">
            <a:xfrm>
              <a:off x="1815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34" name="Rectangle 5526"/>
            <p:cNvSpPr>
              <a:spLocks noChangeArrowheads="1"/>
            </p:cNvSpPr>
            <p:nvPr/>
          </p:nvSpPr>
          <p:spPr bwMode="auto">
            <a:xfrm>
              <a:off x="1861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35" name="Rectangle 5527"/>
            <p:cNvSpPr>
              <a:spLocks noChangeArrowheads="1"/>
            </p:cNvSpPr>
            <p:nvPr/>
          </p:nvSpPr>
          <p:spPr bwMode="auto">
            <a:xfrm>
              <a:off x="1906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36" name="Rectangle 5528"/>
            <p:cNvSpPr>
              <a:spLocks noChangeArrowheads="1"/>
            </p:cNvSpPr>
            <p:nvPr/>
          </p:nvSpPr>
          <p:spPr bwMode="auto">
            <a:xfrm>
              <a:off x="1952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37" name="Rectangle 5529"/>
            <p:cNvSpPr>
              <a:spLocks noChangeArrowheads="1"/>
            </p:cNvSpPr>
            <p:nvPr/>
          </p:nvSpPr>
          <p:spPr bwMode="auto">
            <a:xfrm>
              <a:off x="1997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38" name="Rectangle 5530"/>
            <p:cNvSpPr>
              <a:spLocks noChangeArrowheads="1"/>
            </p:cNvSpPr>
            <p:nvPr/>
          </p:nvSpPr>
          <p:spPr bwMode="auto">
            <a:xfrm>
              <a:off x="2042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39" name="Rectangle 5531"/>
            <p:cNvSpPr>
              <a:spLocks noChangeArrowheads="1"/>
            </p:cNvSpPr>
            <p:nvPr/>
          </p:nvSpPr>
          <p:spPr bwMode="auto">
            <a:xfrm>
              <a:off x="2088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40" name="Rectangle 5532"/>
            <p:cNvSpPr>
              <a:spLocks noChangeArrowheads="1"/>
            </p:cNvSpPr>
            <p:nvPr/>
          </p:nvSpPr>
          <p:spPr bwMode="auto">
            <a:xfrm>
              <a:off x="2133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41" name="Rectangle 5533"/>
            <p:cNvSpPr>
              <a:spLocks noChangeArrowheads="1"/>
            </p:cNvSpPr>
            <p:nvPr/>
          </p:nvSpPr>
          <p:spPr bwMode="auto">
            <a:xfrm>
              <a:off x="2179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42" name="Rectangle 5534"/>
            <p:cNvSpPr>
              <a:spLocks noChangeArrowheads="1"/>
            </p:cNvSpPr>
            <p:nvPr/>
          </p:nvSpPr>
          <p:spPr bwMode="auto">
            <a:xfrm>
              <a:off x="2224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43" name="Rectangle 5535"/>
            <p:cNvSpPr>
              <a:spLocks noChangeArrowheads="1"/>
            </p:cNvSpPr>
            <p:nvPr/>
          </p:nvSpPr>
          <p:spPr bwMode="auto">
            <a:xfrm>
              <a:off x="2269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44" name="Rectangle 5536"/>
            <p:cNvSpPr>
              <a:spLocks noChangeArrowheads="1"/>
            </p:cNvSpPr>
            <p:nvPr/>
          </p:nvSpPr>
          <p:spPr bwMode="auto">
            <a:xfrm>
              <a:off x="2315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45" name="Rectangle 5537"/>
            <p:cNvSpPr>
              <a:spLocks noChangeArrowheads="1"/>
            </p:cNvSpPr>
            <p:nvPr/>
          </p:nvSpPr>
          <p:spPr bwMode="auto">
            <a:xfrm>
              <a:off x="2360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46" name="Rectangle 5538"/>
            <p:cNvSpPr>
              <a:spLocks noChangeArrowheads="1"/>
            </p:cNvSpPr>
            <p:nvPr/>
          </p:nvSpPr>
          <p:spPr bwMode="auto">
            <a:xfrm>
              <a:off x="2406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47" name="Rectangle 5539"/>
            <p:cNvSpPr>
              <a:spLocks noChangeArrowheads="1"/>
            </p:cNvSpPr>
            <p:nvPr/>
          </p:nvSpPr>
          <p:spPr bwMode="auto">
            <a:xfrm>
              <a:off x="2450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48" name="Rectangle 5540"/>
            <p:cNvSpPr>
              <a:spLocks noChangeArrowheads="1"/>
            </p:cNvSpPr>
            <p:nvPr/>
          </p:nvSpPr>
          <p:spPr bwMode="auto">
            <a:xfrm>
              <a:off x="2495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49" name="Rectangle 5541"/>
            <p:cNvSpPr>
              <a:spLocks noChangeArrowheads="1"/>
            </p:cNvSpPr>
            <p:nvPr/>
          </p:nvSpPr>
          <p:spPr bwMode="auto">
            <a:xfrm>
              <a:off x="2541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50" name="Rectangle 5542"/>
            <p:cNvSpPr>
              <a:spLocks noChangeArrowheads="1"/>
            </p:cNvSpPr>
            <p:nvPr/>
          </p:nvSpPr>
          <p:spPr bwMode="auto">
            <a:xfrm>
              <a:off x="2586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51" name="Rectangle 5543"/>
            <p:cNvSpPr>
              <a:spLocks noChangeArrowheads="1"/>
            </p:cNvSpPr>
            <p:nvPr/>
          </p:nvSpPr>
          <p:spPr bwMode="auto">
            <a:xfrm>
              <a:off x="2632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52" name="Rectangle 5544"/>
            <p:cNvSpPr>
              <a:spLocks noChangeArrowheads="1"/>
            </p:cNvSpPr>
            <p:nvPr/>
          </p:nvSpPr>
          <p:spPr bwMode="auto">
            <a:xfrm>
              <a:off x="2677" y="2390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53" name="Rectangle 5545"/>
            <p:cNvSpPr>
              <a:spLocks noChangeArrowheads="1"/>
            </p:cNvSpPr>
            <p:nvPr/>
          </p:nvSpPr>
          <p:spPr bwMode="auto">
            <a:xfrm>
              <a:off x="1498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54" name="Rectangle 5546"/>
            <p:cNvSpPr>
              <a:spLocks noChangeArrowheads="1"/>
            </p:cNvSpPr>
            <p:nvPr/>
          </p:nvSpPr>
          <p:spPr bwMode="auto">
            <a:xfrm>
              <a:off x="1543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55" name="Rectangle 5547"/>
            <p:cNvSpPr>
              <a:spLocks noChangeArrowheads="1"/>
            </p:cNvSpPr>
            <p:nvPr/>
          </p:nvSpPr>
          <p:spPr bwMode="auto">
            <a:xfrm>
              <a:off x="1588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56" name="Rectangle 5548"/>
            <p:cNvSpPr>
              <a:spLocks noChangeArrowheads="1"/>
            </p:cNvSpPr>
            <p:nvPr/>
          </p:nvSpPr>
          <p:spPr bwMode="auto">
            <a:xfrm>
              <a:off x="1634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57" name="Rectangle 5549"/>
            <p:cNvSpPr>
              <a:spLocks noChangeArrowheads="1"/>
            </p:cNvSpPr>
            <p:nvPr/>
          </p:nvSpPr>
          <p:spPr bwMode="auto">
            <a:xfrm>
              <a:off x="1679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58" name="Rectangle 5550"/>
            <p:cNvSpPr>
              <a:spLocks noChangeArrowheads="1"/>
            </p:cNvSpPr>
            <p:nvPr/>
          </p:nvSpPr>
          <p:spPr bwMode="auto">
            <a:xfrm>
              <a:off x="1725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59" name="Rectangle 5551"/>
            <p:cNvSpPr>
              <a:spLocks noChangeArrowheads="1"/>
            </p:cNvSpPr>
            <p:nvPr/>
          </p:nvSpPr>
          <p:spPr bwMode="auto">
            <a:xfrm>
              <a:off x="1770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60" name="Rectangle 5552"/>
            <p:cNvSpPr>
              <a:spLocks noChangeArrowheads="1"/>
            </p:cNvSpPr>
            <p:nvPr/>
          </p:nvSpPr>
          <p:spPr bwMode="auto">
            <a:xfrm>
              <a:off x="1815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61" name="Rectangle 5553"/>
            <p:cNvSpPr>
              <a:spLocks noChangeArrowheads="1"/>
            </p:cNvSpPr>
            <p:nvPr/>
          </p:nvSpPr>
          <p:spPr bwMode="auto">
            <a:xfrm>
              <a:off x="1861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62" name="Rectangle 5554"/>
            <p:cNvSpPr>
              <a:spLocks noChangeArrowheads="1"/>
            </p:cNvSpPr>
            <p:nvPr/>
          </p:nvSpPr>
          <p:spPr bwMode="auto">
            <a:xfrm>
              <a:off x="1906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63" name="Rectangle 5555"/>
            <p:cNvSpPr>
              <a:spLocks noChangeArrowheads="1"/>
            </p:cNvSpPr>
            <p:nvPr/>
          </p:nvSpPr>
          <p:spPr bwMode="auto">
            <a:xfrm>
              <a:off x="1952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64" name="Rectangle 5556"/>
            <p:cNvSpPr>
              <a:spLocks noChangeArrowheads="1"/>
            </p:cNvSpPr>
            <p:nvPr/>
          </p:nvSpPr>
          <p:spPr bwMode="auto">
            <a:xfrm>
              <a:off x="1997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65" name="Rectangle 5557"/>
            <p:cNvSpPr>
              <a:spLocks noChangeArrowheads="1"/>
            </p:cNvSpPr>
            <p:nvPr/>
          </p:nvSpPr>
          <p:spPr bwMode="auto">
            <a:xfrm>
              <a:off x="2042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66" name="Rectangle 5558"/>
            <p:cNvSpPr>
              <a:spLocks noChangeArrowheads="1"/>
            </p:cNvSpPr>
            <p:nvPr/>
          </p:nvSpPr>
          <p:spPr bwMode="auto">
            <a:xfrm>
              <a:off x="2088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67" name="Rectangle 5559"/>
            <p:cNvSpPr>
              <a:spLocks noChangeArrowheads="1"/>
            </p:cNvSpPr>
            <p:nvPr/>
          </p:nvSpPr>
          <p:spPr bwMode="auto">
            <a:xfrm>
              <a:off x="2133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68" name="Rectangle 5560"/>
            <p:cNvSpPr>
              <a:spLocks noChangeArrowheads="1"/>
            </p:cNvSpPr>
            <p:nvPr/>
          </p:nvSpPr>
          <p:spPr bwMode="auto">
            <a:xfrm>
              <a:off x="2179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69" name="Rectangle 5561"/>
            <p:cNvSpPr>
              <a:spLocks noChangeArrowheads="1"/>
            </p:cNvSpPr>
            <p:nvPr/>
          </p:nvSpPr>
          <p:spPr bwMode="auto">
            <a:xfrm>
              <a:off x="2224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70" name="Rectangle 5562"/>
            <p:cNvSpPr>
              <a:spLocks noChangeArrowheads="1"/>
            </p:cNvSpPr>
            <p:nvPr/>
          </p:nvSpPr>
          <p:spPr bwMode="auto">
            <a:xfrm>
              <a:off x="2269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71" name="Rectangle 5563"/>
            <p:cNvSpPr>
              <a:spLocks noChangeArrowheads="1"/>
            </p:cNvSpPr>
            <p:nvPr/>
          </p:nvSpPr>
          <p:spPr bwMode="auto">
            <a:xfrm>
              <a:off x="2315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72" name="Rectangle 5564"/>
            <p:cNvSpPr>
              <a:spLocks noChangeArrowheads="1"/>
            </p:cNvSpPr>
            <p:nvPr/>
          </p:nvSpPr>
          <p:spPr bwMode="auto">
            <a:xfrm>
              <a:off x="2360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73" name="Rectangle 5565"/>
            <p:cNvSpPr>
              <a:spLocks noChangeArrowheads="1"/>
            </p:cNvSpPr>
            <p:nvPr/>
          </p:nvSpPr>
          <p:spPr bwMode="auto">
            <a:xfrm>
              <a:off x="2406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74" name="Rectangle 5566"/>
            <p:cNvSpPr>
              <a:spLocks noChangeArrowheads="1"/>
            </p:cNvSpPr>
            <p:nvPr/>
          </p:nvSpPr>
          <p:spPr bwMode="auto">
            <a:xfrm>
              <a:off x="2450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75" name="Rectangle 5567"/>
            <p:cNvSpPr>
              <a:spLocks noChangeArrowheads="1"/>
            </p:cNvSpPr>
            <p:nvPr/>
          </p:nvSpPr>
          <p:spPr bwMode="auto">
            <a:xfrm>
              <a:off x="2495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76" name="Rectangle 5568"/>
            <p:cNvSpPr>
              <a:spLocks noChangeArrowheads="1"/>
            </p:cNvSpPr>
            <p:nvPr/>
          </p:nvSpPr>
          <p:spPr bwMode="auto">
            <a:xfrm>
              <a:off x="2541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77" name="Rectangle 5569"/>
            <p:cNvSpPr>
              <a:spLocks noChangeArrowheads="1"/>
            </p:cNvSpPr>
            <p:nvPr/>
          </p:nvSpPr>
          <p:spPr bwMode="auto">
            <a:xfrm>
              <a:off x="2586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78" name="Rectangle 5570"/>
            <p:cNvSpPr>
              <a:spLocks noChangeArrowheads="1"/>
            </p:cNvSpPr>
            <p:nvPr/>
          </p:nvSpPr>
          <p:spPr bwMode="auto">
            <a:xfrm>
              <a:off x="2632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79" name="Rectangle 5571"/>
            <p:cNvSpPr>
              <a:spLocks noChangeArrowheads="1"/>
            </p:cNvSpPr>
            <p:nvPr/>
          </p:nvSpPr>
          <p:spPr bwMode="auto">
            <a:xfrm>
              <a:off x="2677" y="2345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4642" name="Group 6034"/>
          <p:cNvGrpSpPr>
            <a:grpSpLocks/>
          </p:cNvGrpSpPr>
          <p:nvPr/>
        </p:nvGrpSpPr>
        <p:grpSpPr bwMode="auto">
          <a:xfrm>
            <a:off x="4806950" y="2133600"/>
            <a:ext cx="1944688" cy="1223963"/>
            <a:chOff x="3028" y="1344"/>
            <a:chExt cx="1225" cy="771"/>
          </a:xfrm>
        </p:grpSpPr>
        <p:sp>
          <p:nvSpPr>
            <p:cNvPr id="74183" name="Rectangle 5575"/>
            <p:cNvSpPr>
              <a:spLocks noChangeArrowheads="1"/>
            </p:cNvSpPr>
            <p:nvPr/>
          </p:nvSpPr>
          <p:spPr bwMode="auto">
            <a:xfrm>
              <a:off x="3028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84" name="Rectangle 5576"/>
            <p:cNvSpPr>
              <a:spLocks noChangeArrowheads="1"/>
            </p:cNvSpPr>
            <p:nvPr/>
          </p:nvSpPr>
          <p:spPr bwMode="auto">
            <a:xfrm>
              <a:off x="3073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85" name="Rectangle 5577"/>
            <p:cNvSpPr>
              <a:spLocks noChangeArrowheads="1"/>
            </p:cNvSpPr>
            <p:nvPr/>
          </p:nvSpPr>
          <p:spPr bwMode="auto">
            <a:xfrm>
              <a:off x="3118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86" name="Rectangle 5578"/>
            <p:cNvSpPr>
              <a:spLocks noChangeArrowheads="1"/>
            </p:cNvSpPr>
            <p:nvPr/>
          </p:nvSpPr>
          <p:spPr bwMode="auto">
            <a:xfrm>
              <a:off x="3164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87" name="Rectangle 5579"/>
            <p:cNvSpPr>
              <a:spLocks noChangeArrowheads="1"/>
            </p:cNvSpPr>
            <p:nvPr/>
          </p:nvSpPr>
          <p:spPr bwMode="auto">
            <a:xfrm>
              <a:off x="3209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88" name="Rectangle 5580"/>
            <p:cNvSpPr>
              <a:spLocks noChangeArrowheads="1"/>
            </p:cNvSpPr>
            <p:nvPr/>
          </p:nvSpPr>
          <p:spPr bwMode="auto">
            <a:xfrm>
              <a:off x="3255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89" name="Rectangle 5581"/>
            <p:cNvSpPr>
              <a:spLocks noChangeArrowheads="1"/>
            </p:cNvSpPr>
            <p:nvPr/>
          </p:nvSpPr>
          <p:spPr bwMode="auto">
            <a:xfrm>
              <a:off x="3300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90" name="Rectangle 5582"/>
            <p:cNvSpPr>
              <a:spLocks noChangeArrowheads="1"/>
            </p:cNvSpPr>
            <p:nvPr/>
          </p:nvSpPr>
          <p:spPr bwMode="auto">
            <a:xfrm>
              <a:off x="3345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91" name="Rectangle 5583"/>
            <p:cNvSpPr>
              <a:spLocks noChangeArrowheads="1"/>
            </p:cNvSpPr>
            <p:nvPr/>
          </p:nvSpPr>
          <p:spPr bwMode="auto">
            <a:xfrm>
              <a:off x="3391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92" name="Rectangle 5584"/>
            <p:cNvSpPr>
              <a:spLocks noChangeArrowheads="1"/>
            </p:cNvSpPr>
            <p:nvPr/>
          </p:nvSpPr>
          <p:spPr bwMode="auto">
            <a:xfrm>
              <a:off x="3436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93" name="Rectangle 5585"/>
            <p:cNvSpPr>
              <a:spLocks noChangeArrowheads="1"/>
            </p:cNvSpPr>
            <p:nvPr/>
          </p:nvSpPr>
          <p:spPr bwMode="auto">
            <a:xfrm>
              <a:off x="3482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94" name="Rectangle 5586"/>
            <p:cNvSpPr>
              <a:spLocks noChangeArrowheads="1"/>
            </p:cNvSpPr>
            <p:nvPr/>
          </p:nvSpPr>
          <p:spPr bwMode="auto">
            <a:xfrm>
              <a:off x="3527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95" name="Rectangle 5587"/>
            <p:cNvSpPr>
              <a:spLocks noChangeArrowheads="1"/>
            </p:cNvSpPr>
            <p:nvPr/>
          </p:nvSpPr>
          <p:spPr bwMode="auto">
            <a:xfrm>
              <a:off x="3572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96" name="Rectangle 5588"/>
            <p:cNvSpPr>
              <a:spLocks noChangeArrowheads="1"/>
            </p:cNvSpPr>
            <p:nvPr/>
          </p:nvSpPr>
          <p:spPr bwMode="auto">
            <a:xfrm>
              <a:off x="3618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97" name="Rectangle 5589"/>
            <p:cNvSpPr>
              <a:spLocks noChangeArrowheads="1"/>
            </p:cNvSpPr>
            <p:nvPr/>
          </p:nvSpPr>
          <p:spPr bwMode="auto">
            <a:xfrm>
              <a:off x="3663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98" name="Rectangle 5590"/>
            <p:cNvSpPr>
              <a:spLocks noChangeArrowheads="1"/>
            </p:cNvSpPr>
            <p:nvPr/>
          </p:nvSpPr>
          <p:spPr bwMode="auto">
            <a:xfrm>
              <a:off x="3709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199" name="Rectangle 5591"/>
            <p:cNvSpPr>
              <a:spLocks noChangeArrowheads="1"/>
            </p:cNvSpPr>
            <p:nvPr/>
          </p:nvSpPr>
          <p:spPr bwMode="auto">
            <a:xfrm>
              <a:off x="3754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00" name="Rectangle 5592"/>
            <p:cNvSpPr>
              <a:spLocks noChangeArrowheads="1"/>
            </p:cNvSpPr>
            <p:nvPr/>
          </p:nvSpPr>
          <p:spPr bwMode="auto">
            <a:xfrm>
              <a:off x="3799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01" name="Rectangle 5593"/>
            <p:cNvSpPr>
              <a:spLocks noChangeArrowheads="1"/>
            </p:cNvSpPr>
            <p:nvPr/>
          </p:nvSpPr>
          <p:spPr bwMode="auto">
            <a:xfrm>
              <a:off x="3845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02" name="Rectangle 5594"/>
            <p:cNvSpPr>
              <a:spLocks noChangeArrowheads="1"/>
            </p:cNvSpPr>
            <p:nvPr/>
          </p:nvSpPr>
          <p:spPr bwMode="auto">
            <a:xfrm>
              <a:off x="3890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03" name="Rectangle 5595"/>
            <p:cNvSpPr>
              <a:spLocks noChangeArrowheads="1"/>
            </p:cNvSpPr>
            <p:nvPr/>
          </p:nvSpPr>
          <p:spPr bwMode="auto">
            <a:xfrm>
              <a:off x="3936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04" name="Rectangle 5596"/>
            <p:cNvSpPr>
              <a:spLocks noChangeArrowheads="1"/>
            </p:cNvSpPr>
            <p:nvPr/>
          </p:nvSpPr>
          <p:spPr bwMode="auto">
            <a:xfrm>
              <a:off x="3981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05" name="Rectangle 5597"/>
            <p:cNvSpPr>
              <a:spLocks noChangeArrowheads="1"/>
            </p:cNvSpPr>
            <p:nvPr/>
          </p:nvSpPr>
          <p:spPr bwMode="auto">
            <a:xfrm>
              <a:off x="4026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06" name="Rectangle 5598"/>
            <p:cNvSpPr>
              <a:spLocks noChangeArrowheads="1"/>
            </p:cNvSpPr>
            <p:nvPr/>
          </p:nvSpPr>
          <p:spPr bwMode="auto">
            <a:xfrm>
              <a:off x="4072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07" name="Rectangle 5599"/>
            <p:cNvSpPr>
              <a:spLocks noChangeArrowheads="1"/>
            </p:cNvSpPr>
            <p:nvPr/>
          </p:nvSpPr>
          <p:spPr bwMode="auto">
            <a:xfrm>
              <a:off x="4116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08" name="Rectangle 5600"/>
            <p:cNvSpPr>
              <a:spLocks noChangeArrowheads="1"/>
            </p:cNvSpPr>
            <p:nvPr/>
          </p:nvSpPr>
          <p:spPr bwMode="auto">
            <a:xfrm>
              <a:off x="4162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09" name="Rectangle 5601"/>
            <p:cNvSpPr>
              <a:spLocks noChangeArrowheads="1"/>
            </p:cNvSpPr>
            <p:nvPr/>
          </p:nvSpPr>
          <p:spPr bwMode="auto">
            <a:xfrm>
              <a:off x="4207" y="20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10" name="Rectangle 5602"/>
            <p:cNvSpPr>
              <a:spLocks noChangeArrowheads="1"/>
            </p:cNvSpPr>
            <p:nvPr/>
          </p:nvSpPr>
          <p:spPr bwMode="auto">
            <a:xfrm>
              <a:off x="302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11" name="Rectangle 5603"/>
            <p:cNvSpPr>
              <a:spLocks noChangeArrowheads="1"/>
            </p:cNvSpPr>
            <p:nvPr/>
          </p:nvSpPr>
          <p:spPr bwMode="auto">
            <a:xfrm>
              <a:off x="3073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12" name="Rectangle 5604"/>
            <p:cNvSpPr>
              <a:spLocks noChangeArrowheads="1"/>
            </p:cNvSpPr>
            <p:nvPr/>
          </p:nvSpPr>
          <p:spPr bwMode="auto">
            <a:xfrm>
              <a:off x="311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13" name="Rectangle 5605"/>
            <p:cNvSpPr>
              <a:spLocks noChangeArrowheads="1"/>
            </p:cNvSpPr>
            <p:nvPr/>
          </p:nvSpPr>
          <p:spPr bwMode="auto">
            <a:xfrm>
              <a:off x="3164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14" name="Rectangle 5606"/>
            <p:cNvSpPr>
              <a:spLocks noChangeArrowheads="1"/>
            </p:cNvSpPr>
            <p:nvPr/>
          </p:nvSpPr>
          <p:spPr bwMode="auto">
            <a:xfrm>
              <a:off x="3209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15" name="Rectangle 5607"/>
            <p:cNvSpPr>
              <a:spLocks noChangeArrowheads="1"/>
            </p:cNvSpPr>
            <p:nvPr/>
          </p:nvSpPr>
          <p:spPr bwMode="auto">
            <a:xfrm>
              <a:off x="3255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16" name="Rectangle 5608"/>
            <p:cNvSpPr>
              <a:spLocks noChangeArrowheads="1"/>
            </p:cNvSpPr>
            <p:nvPr/>
          </p:nvSpPr>
          <p:spPr bwMode="auto">
            <a:xfrm>
              <a:off x="3300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17" name="Rectangle 5609"/>
            <p:cNvSpPr>
              <a:spLocks noChangeArrowheads="1"/>
            </p:cNvSpPr>
            <p:nvPr/>
          </p:nvSpPr>
          <p:spPr bwMode="auto">
            <a:xfrm>
              <a:off x="3345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18" name="Rectangle 5610"/>
            <p:cNvSpPr>
              <a:spLocks noChangeArrowheads="1"/>
            </p:cNvSpPr>
            <p:nvPr/>
          </p:nvSpPr>
          <p:spPr bwMode="auto">
            <a:xfrm>
              <a:off x="3391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19" name="Rectangle 5611"/>
            <p:cNvSpPr>
              <a:spLocks noChangeArrowheads="1"/>
            </p:cNvSpPr>
            <p:nvPr/>
          </p:nvSpPr>
          <p:spPr bwMode="auto">
            <a:xfrm>
              <a:off x="3436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20" name="Rectangle 5612"/>
            <p:cNvSpPr>
              <a:spLocks noChangeArrowheads="1"/>
            </p:cNvSpPr>
            <p:nvPr/>
          </p:nvSpPr>
          <p:spPr bwMode="auto">
            <a:xfrm>
              <a:off x="348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21" name="Rectangle 5613"/>
            <p:cNvSpPr>
              <a:spLocks noChangeArrowheads="1"/>
            </p:cNvSpPr>
            <p:nvPr/>
          </p:nvSpPr>
          <p:spPr bwMode="auto">
            <a:xfrm>
              <a:off x="3527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22" name="Rectangle 5614"/>
            <p:cNvSpPr>
              <a:spLocks noChangeArrowheads="1"/>
            </p:cNvSpPr>
            <p:nvPr/>
          </p:nvSpPr>
          <p:spPr bwMode="auto">
            <a:xfrm>
              <a:off x="357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23" name="Rectangle 5615"/>
            <p:cNvSpPr>
              <a:spLocks noChangeArrowheads="1"/>
            </p:cNvSpPr>
            <p:nvPr/>
          </p:nvSpPr>
          <p:spPr bwMode="auto">
            <a:xfrm>
              <a:off x="361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24" name="Rectangle 5616"/>
            <p:cNvSpPr>
              <a:spLocks noChangeArrowheads="1"/>
            </p:cNvSpPr>
            <p:nvPr/>
          </p:nvSpPr>
          <p:spPr bwMode="auto">
            <a:xfrm>
              <a:off x="3663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25" name="Rectangle 5617"/>
            <p:cNvSpPr>
              <a:spLocks noChangeArrowheads="1"/>
            </p:cNvSpPr>
            <p:nvPr/>
          </p:nvSpPr>
          <p:spPr bwMode="auto">
            <a:xfrm>
              <a:off x="3709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26" name="Rectangle 5618"/>
            <p:cNvSpPr>
              <a:spLocks noChangeArrowheads="1"/>
            </p:cNvSpPr>
            <p:nvPr/>
          </p:nvSpPr>
          <p:spPr bwMode="auto">
            <a:xfrm>
              <a:off x="3754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27" name="Rectangle 5619"/>
            <p:cNvSpPr>
              <a:spLocks noChangeArrowheads="1"/>
            </p:cNvSpPr>
            <p:nvPr/>
          </p:nvSpPr>
          <p:spPr bwMode="auto">
            <a:xfrm>
              <a:off x="3799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28" name="Rectangle 5620"/>
            <p:cNvSpPr>
              <a:spLocks noChangeArrowheads="1"/>
            </p:cNvSpPr>
            <p:nvPr/>
          </p:nvSpPr>
          <p:spPr bwMode="auto">
            <a:xfrm>
              <a:off x="3845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29" name="Rectangle 5621"/>
            <p:cNvSpPr>
              <a:spLocks noChangeArrowheads="1"/>
            </p:cNvSpPr>
            <p:nvPr/>
          </p:nvSpPr>
          <p:spPr bwMode="auto">
            <a:xfrm>
              <a:off x="3890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30" name="Rectangle 5622"/>
            <p:cNvSpPr>
              <a:spLocks noChangeArrowheads="1"/>
            </p:cNvSpPr>
            <p:nvPr/>
          </p:nvSpPr>
          <p:spPr bwMode="auto">
            <a:xfrm>
              <a:off x="3936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31" name="Rectangle 5623"/>
            <p:cNvSpPr>
              <a:spLocks noChangeArrowheads="1"/>
            </p:cNvSpPr>
            <p:nvPr/>
          </p:nvSpPr>
          <p:spPr bwMode="auto">
            <a:xfrm>
              <a:off x="3981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32" name="Rectangle 5624"/>
            <p:cNvSpPr>
              <a:spLocks noChangeArrowheads="1"/>
            </p:cNvSpPr>
            <p:nvPr/>
          </p:nvSpPr>
          <p:spPr bwMode="auto">
            <a:xfrm>
              <a:off x="4026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33" name="Rectangle 5625"/>
            <p:cNvSpPr>
              <a:spLocks noChangeArrowheads="1"/>
            </p:cNvSpPr>
            <p:nvPr/>
          </p:nvSpPr>
          <p:spPr bwMode="auto">
            <a:xfrm>
              <a:off x="407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34" name="Rectangle 5626"/>
            <p:cNvSpPr>
              <a:spLocks noChangeArrowheads="1"/>
            </p:cNvSpPr>
            <p:nvPr/>
          </p:nvSpPr>
          <p:spPr bwMode="auto">
            <a:xfrm>
              <a:off x="4116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35" name="Rectangle 5627"/>
            <p:cNvSpPr>
              <a:spLocks noChangeArrowheads="1"/>
            </p:cNvSpPr>
            <p:nvPr/>
          </p:nvSpPr>
          <p:spPr bwMode="auto">
            <a:xfrm>
              <a:off x="416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36" name="Rectangle 5628"/>
            <p:cNvSpPr>
              <a:spLocks noChangeArrowheads="1"/>
            </p:cNvSpPr>
            <p:nvPr/>
          </p:nvSpPr>
          <p:spPr bwMode="auto">
            <a:xfrm>
              <a:off x="4207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37" name="Rectangle 5629"/>
            <p:cNvSpPr>
              <a:spLocks noChangeArrowheads="1"/>
            </p:cNvSpPr>
            <p:nvPr/>
          </p:nvSpPr>
          <p:spPr bwMode="auto">
            <a:xfrm>
              <a:off x="302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38" name="Rectangle 5630"/>
            <p:cNvSpPr>
              <a:spLocks noChangeArrowheads="1"/>
            </p:cNvSpPr>
            <p:nvPr/>
          </p:nvSpPr>
          <p:spPr bwMode="auto">
            <a:xfrm>
              <a:off x="3073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39" name="Rectangle 5631"/>
            <p:cNvSpPr>
              <a:spLocks noChangeArrowheads="1"/>
            </p:cNvSpPr>
            <p:nvPr/>
          </p:nvSpPr>
          <p:spPr bwMode="auto">
            <a:xfrm>
              <a:off x="311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40" name="Rectangle 5632"/>
            <p:cNvSpPr>
              <a:spLocks noChangeArrowheads="1"/>
            </p:cNvSpPr>
            <p:nvPr/>
          </p:nvSpPr>
          <p:spPr bwMode="auto">
            <a:xfrm>
              <a:off x="3164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41" name="Rectangle 5633"/>
            <p:cNvSpPr>
              <a:spLocks noChangeArrowheads="1"/>
            </p:cNvSpPr>
            <p:nvPr/>
          </p:nvSpPr>
          <p:spPr bwMode="auto">
            <a:xfrm>
              <a:off x="3209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42" name="Rectangle 5634"/>
            <p:cNvSpPr>
              <a:spLocks noChangeArrowheads="1"/>
            </p:cNvSpPr>
            <p:nvPr/>
          </p:nvSpPr>
          <p:spPr bwMode="auto">
            <a:xfrm>
              <a:off x="325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43" name="Rectangle 5635"/>
            <p:cNvSpPr>
              <a:spLocks noChangeArrowheads="1"/>
            </p:cNvSpPr>
            <p:nvPr/>
          </p:nvSpPr>
          <p:spPr bwMode="auto">
            <a:xfrm>
              <a:off x="3300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44" name="Rectangle 5636"/>
            <p:cNvSpPr>
              <a:spLocks noChangeArrowheads="1"/>
            </p:cNvSpPr>
            <p:nvPr/>
          </p:nvSpPr>
          <p:spPr bwMode="auto">
            <a:xfrm>
              <a:off x="334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45" name="Rectangle 5637"/>
            <p:cNvSpPr>
              <a:spLocks noChangeArrowheads="1"/>
            </p:cNvSpPr>
            <p:nvPr/>
          </p:nvSpPr>
          <p:spPr bwMode="auto">
            <a:xfrm>
              <a:off x="339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46" name="Rectangle 5638"/>
            <p:cNvSpPr>
              <a:spLocks noChangeArrowheads="1"/>
            </p:cNvSpPr>
            <p:nvPr/>
          </p:nvSpPr>
          <p:spPr bwMode="auto">
            <a:xfrm>
              <a:off x="343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47" name="Rectangle 5639"/>
            <p:cNvSpPr>
              <a:spLocks noChangeArrowheads="1"/>
            </p:cNvSpPr>
            <p:nvPr/>
          </p:nvSpPr>
          <p:spPr bwMode="auto">
            <a:xfrm>
              <a:off x="348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48" name="Rectangle 5640"/>
            <p:cNvSpPr>
              <a:spLocks noChangeArrowheads="1"/>
            </p:cNvSpPr>
            <p:nvPr/>
          </p:nvSpPr>
          <p:spPr bwMode="auto">
            <a:xfrm>
              <a:off x="352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49" name="Rectangle 5641"/>
            <p:cNvSpPr>
              <a:spLocks noChangeArrowheads="1"/>
            </p:cNvSpPr>
            <p:nvPr/>
          </p:nvSpPr>
          <p:spPr bwMode="auto">
            <a:xfrm>
              <a:off x="357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50" name="Rectangle 5642"/>
            <p:cNvSpPr>
              <a:spLocks noChangeArrowheads="1"/>
            </p:cNvSpPr>
            <p:nvPr/>
          </p:nvSpPr>
          <p:spPr bwMode="auto">
            <a:xfrm>
              <a:off x="361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51" name="Rectangle 5643"/>
            <p:cNvSpPr>
              <a:spLocks noChangeArrowheads="1"/>
            </p:cNvSpPr>
            <p:nvPr/>
          </p:nvSpPr>
          <p:spPr bwMode="auto">
            <a:xfrm>
              <a:off x="3663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52" name="Rectangle 5644"/>
            <p:cNvSpPr>
              <a:spLocks noChangeArrowheads="1"/>
            </p:cNvSpPr>
            <p:nvPr/>
          </p:nvSpPr>
          <p:spPr bwMode="auto">
            <a:xfrm>
              <a:off x="3709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53" name="Rectangle 5645"/>
            <p:cNvSpPr>
              <a:spLocks noChangeArrowheads="1"/>
            </p:cNvSpPr>
            <p:nvPr/>
          </p:nvSpPr>
          <p:spPr bwMode="auto">
            <a:xfrm>
              <a:off x="3754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54" name="Rectangle 5646"/>
            <p:cNvSpPr>
              <a:spLocks noChangeArrowheads="1"/>
            </p:cNvSpPr>
            <p:nvPr/>
          </p:nvSpPr>
          <p:spPr bwMode="auto">
            <a:xfrm>
              <a:off x="3799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55" name="Rectangle 5647"/>
            <p:cNvSpPr>
              <a:spLocks noChangeArrowheads="1"/>
            </p:cNvSpPr>
            <p:nvPr/>
          </p:nvSpPr>
          <p:spPr bwMode="auto">
            <a:xfrm>
              <a:off x="384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56" name="Rectangle 5648"/>
            <p:cNvSpPr>
              <a:spLocks noChangeArrowheads="1"/>
            </p:cNvSpPr>
            <p:nvPr/>
          </p:nvSpPr>
          <p:spPr bwMode="auto">
            <a:xfrm>
              <a:off x="3890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57" name="Rectangle 5649"/>
            <p:cNvSpPr>
              <a:spLocks noChangeArrowheads="1"/>
            </p:cNvSpPr>
            <p:nvPr/>
          </p:nvSpPr>
          <p:spPr bwMode="auto">
            <a:xfrm>
              <a:off x="393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58" name="Rectangle 5650"/>
            <p:cNvSpPr>
              <a:spLocks noChangeArrowheads="1"/>
            </p:cNvSpPr>
            <p:nvPr/>
          </p:nvSpPr>
          <p:spPr bwMode="auto">
            <a:xfrm>
              <a:off x="398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59" name="Rectangle 5651"/>
            <p:cNvSpPr>
              <a:spLocks noChangeArrowheads="1"/>
            </p:cNvSpPr>
            <p:nvPr/>
          </p:nvSpPr>
          <p:spPr bwMode="auto">
            <a:xfrm>
              <a:off x="402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60" name="Rectangle 5652"/>
            <p:cNvSpPr>
              <a:spLocks noChangeArrowheads="1"/>
            </p:cNvSpPr>
            <p:nvPr/>
          </p:nvSpPr>
          <p:spPr bwMode="auto">
            <a:xfrm>
              <a:off x="407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61" name="Rectangle 5653"/>
            <p:cNvSpPr>
              <a:spLocks noChangeArrowheads="1"/>
            </p:cNvSpPr>
            <p:nvPr/>
          </p:nvSpPr>
          <p:spPr bwMode="auto">
            <a:xfrm>
              <a:off x="411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62" name="Rectangle 5654"/>
            <p:cNvSpPr>
              <a:spLocks noChangeArrowheads="1"/>
            </p:cNvSpPr>
            <p:nvPr/>
          </p:nvSpPr>
          <p:spPr bwMode="auto">
            <a:xfrm>
              <a:off x="416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63" name="Rectangle 5655"/>
            <p:cNvSpPr>
              <a:spLocks noChangeArrowheads="1"/>
            </p:cNvSpPr>
            <p:nvPr/>
          </p:nvSpPr>
          <p:spPr bwMode="auto">
            <a:xfrm>
              <a:off x="420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64" name="Rectangle 5656"/>
            <p:cNvSpPr>
              <a:spLocks noChangeArrowheads="1"/>
            </p:cNvSpPr>
            <p:nvPr/>
          </p:nvSpPr>
          <p:spPr bwMode="auto">
            <a:xfrm>
              <a:off x="302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65" name="Rectangle 5657"/>
            <p:cNvSpPr>
              <a:spLocks noChangeArrowheads="1"/>
            </p:cNvSpPr>
            <p:nvPr/>
          </p:nvSpPr>
          <p:spPr bwMode="auto">
            <a:xfrm>
              <a:off x="3073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66" name="Rectangle 5658"/>
            <p:cNvSpPr>
              <a:spLocks noChangeArrowheads="1"/>
            </p:cNvSpPr>
            <p:nvPr/>
          </p:nvSpPr>
          <p:spPr bwMode="auto">
            <a:xfrm>
              <a:off x="311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67" name="Rectangle 5659"/>
            <p:cNvSpPr>
              <a:spLocks noChangeArrowheads="1"/>
            </p:cNvSpPr>
            <p:nvPr/>
          </p:nvSpPr>
          <p:spPr bwMode="auto">
            <a:xfrm>
              <a:off x="3164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68" name="Rectangle 5660"/>
            <p:cNvSpPr>
              <a:spLocks noChangeArrowheads="1"/>
            </p:cNvSpPr>
            <p:nvPr/>
          </p:nvSpPr>
          <p:spPr bwMode="auto">
            <a:xfrm>
              <a:off x="3209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69" name="Rectangle 5661"/>
            <p:cNvSpPr>
              <a:spLocks noChangeArrowheads="1"/>
            </p:cNvSpPr>
            <p:nvPr/>
          </p:nvSpPr>
          <p:spPr bwMode="auto">
            <a:xfrm>
              <a:off x="325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70" name="Rectangle 5662"/>
            <p:cNvSpPr>
              <a:spLocks noChangeArrowheads="1"/>
            </p:cNvSpPr>
            <p:nvPr/>
          </p:nvSpPr>
          <p:spPr bwMode="auto">
            <a:xfrm>
              <a:off x="3300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71" name="Rectangle 5663"/>
            <p:cNvSpPr>
              <a:spLocks noChangeArrowheads="1"/>
            </p:cNvSpPr>
            <p:nvPr/>
          </p:nvSpPr>
          <p:spPr bwMode="auto">
            <a:xfrm>
              <a:off x="334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72" name="Rectangle 5664"/>
            <p:cNvSpPr>
              <a:spLocks noChangeArrowheads="1"/>
            </p:cNvSpPr>
            <p:nvPr/>
          </p:nvSpPr>
          <p:spPr bwMode="auto">
            <a:xfrm>
              <a:off x="3391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73" name="Rectangle 5665"/>
            <p:cNvSpPr>
              <a:spLocks noChangeArrowheads="1"/>
            </p:cNvSpPr>
            <p:nvPr/>
          </p:nvSpPr>
          <p:spPr bwMode="auto">
            <a:xfrm>
              <a:off x="3436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74" name="Rectangle 5666"/>
            <p:cNvSpPr>
              <a:spLocks noChangeArrowheads="1"/>
            </p:cNvSpPr>
            <p:nvPr/>
          </p:nvSpPr>
          <p:spPr bwMode="auto">
            <a:xfrm>
              <a:off x="3482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75" name="Rectangle 5667"/>
            <p:cNvSpPr>
              <a:spLocks noChangeArrowheads="1"/>
            </p:cNvSpPr>
            <p:nvPr/>
          </p:nvSpPr>
          <p:spPr bwMode="auto">
            <a:xfrm>
              <a:off x="3527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76" name="Rectangle 5668"/>
            <p:cNvSpPr>
              <a:spLocks noChangeArrowheads="1"/>
            </p:cNvSpPr>
            <p:nvPr/>
          </p:nvSpPr>
          <p:spPr bwMode="auto">
            <a:xfrm>
              <a:off x="3572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77" name="Rectangle 5669"/>
            <p:cNvSpPr>
              <a:spLocks noChangeArrowheads="1"/>
            </p:cNvSpPr>
            <p:nvPr/>
          </p:nvSpPr>
          <p:spPr bwMode="auto">
            <a:xfrm>
              <a:off x="361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78" name="Rectangle 5670"/>
            <p:cNvSpPr>
              <a:spLocks noChangeArrowheads="1"/>
            </p:cNvSpPr>
            <p:nvPr/>
          </p:nvSpPr>
          <p:spPr bwMode="auto">
            <a:xfrm>
              <a:off x="3663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79" name="Rectangle 5671"/>
            <p:cNvSpPr>
              <a:spLocks noChangeArrowheads="1"/>
            </p:cNvSpPr>
            <p:nvPr/>
          </p:nvSpPr>
          <p:spPr bwMode="auto">
            <a:xfrm>
              <a:off x="3709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80" name="Rectangle 5672"/>
            <p:cNvSpPr>
              <a:spLocks noChangeArrowheads="1"/>
            </p:cNvSpPr>
            <p:nvPr/>
          </p:nvSpPr>
          <p:spPr bwMode="auto">
            <a:xfrm>
              <a:off x="3754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81" name="Rectangle 5673"/>
            <p:cNvSpPr>
              <a:spLocks noChangeArrowheads="1"/>
            </p:cNvSpPr>
            <p:nvPr/>
          </p:nvSpPr>
          <p:spPr bwMode="auto">
            <a:xfrm>
              <a:off x="3799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82" name="Rectangle 5674"/>
            <p:cNvSpPr>
              <a:spLocks noChangeArrowheads="1"/>
            </p:cNvSpPr>
            <p:nvPr/>
          </p:nvSpPr>
          <p:spPr bwMode="auto">
            <a:xfrm>
              <a:off x="384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83" name="Rectangle 5675"/>
            <p:cNvSpPr>
              <a:spLocks noChangeArrowheads="1"/>
            </p:cNvSpPr>
            <p:nvPr/>
          </p:nvSpPr>
          <p:spPr bwMode="auto">
            <a:xfrm>
              <a:off x="3890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84" name="Rectangle 5676"/>
            <p:cNvSpPr>
              <a:spLocks noChangeArrowheads="1"/>
            </p:cNvSpPr>
            <p:nvPr/>
          </p:nvSpPr>
          <p:spPr bwMode="auto">
            <a:xfrm>
              <a:off x="393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85" name="Rectangle 5677"/>
            <p:cNvSpPr>
              <a:spLocks noChangeArrowheads="1"/>
            </p:cNvSpPr>
            <p:nvPr/>
          </p:nvSpPr>
          <p:spPr bwMode="auto">
            <a:xfrm>
              <a:off x="398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86" name="Rectangle 5678"/>
            <p:cNvSpPr>
              <a:spLocks noChangeArrowheads="1"/>
            </p:cNvSpPr>
            <p:nvPr/>
          </p:nvSpPr>
          <p:spPr bwMode="auto">
            <a:xfrm>
              <a:off x="402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87" name="Rectangle 5679"/>
            <p:cNvSpPr>
              <a:spLocks noChangeArrowheads="1"/>
            </p:cNvSpPr>
            <p:nvPr/>
          </p:nvSpPr>
          <p:spPr bwMode="auto">
            <a:xfrm>
              <a:off x="407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88" name="Rectangle 5680"/>
            <p:cNvSpPr>
              <a:spLocks noChangeArrowheads="1"/>
            </p:cNvSpPr>
            <p:nvPr/>
          </p:nvSpPr>
          <p:spPr bwMode="auto">
            <a:xfrm>
              <a:off x="4117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89" name="Rectangle 5681"/>
            <p:cNvSpPr>
              <a:spLocks noChangeArrowheads="1"/>
            </p:cNvSpPr>
            <p:nvPr/>
          </p:nvSpPr>
          <p:spPr bwMode="auto">
            <a:xfrm>
              <a:off x="4163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90" name="Rectangle 5682"/>
            <p:cNvSpPr>
              <a:spLocks noChangeArrowheads="1"/>
            </p:cNvSpPr>
            <p:nvPr/>
          </p:nvSpPr>
          <p:spPr bwMode="auto">
            <a:xfrm>
              <a:off x="420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91" name="Rectangle 5683"/>
            <p:cNvSpPr>
              <a:spLocks noChangeArrowheads="1"/>
            </p:cNvSpPr>
            <p:nvPr/>
          </p:nvSpPr>
          <p:spPr bwMode="auto">
            <a:xfrm>
              <a:off x="302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92" name="Rectangle 5684"/>
            <p:cNvSpPr>
              <a:spLocks noChangeArrowheads="1"/>
            </p:cNvSpPr>
            <p:nvPr/>
          </p:nvSpPr>
          <p:spPr bwMode="auto">
            <a:xfrm>
              <a:off x="3073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93" name="Rectangle 5685"/>
            <p:cNvSpPr>
              <a:spLocks noChangeArrowheads="1"/>
            </p:cNvSpPr>
            <p:nvPr/>
          </p:nvSpPr>
          <p:spPr bwMode="auto">
            <a:xfrm>
              <a:off x="311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94" name="Rectangle 5686"/>
            <p:cNvSpPr>
              <a:spLocks noChangeArrowheads="1"/>
            </p:cNvSpPr>
            <p:nvPr/>
          </p:nvSpPr>
          <p:spPr bwMode="auto">
            <a:xfrm>
              <a:off x="3164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95" name="Rectangle 5687"/>
            <p:cNvSpPr>
              <a:spLocks noChangeArrowheads="1"/>
            </p:cNvSpPr>
            <p:nvPr/>
          </p:nvSpPr>
          <p:spPr bwMode="auto">
            <a:xfrm>
              <a:off x="3209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96" name="Rectangle 5688"/>
            <p:cNvSpPr>
              <a:spLocks noChangeArrowheads="1"/>
            </p:cNvSpPr>
            <p:nvPr/>
          </p:nvSpPr>
          <p:spPr bwMode="auto">
            <a:xfrm>
              <a:off x="3255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97" name="Rectangle 5689"/>
            <p:cNvSpPr>
              <a:spLocks noChangeArrowheads="1"/>
            </p:cNvSpPr>
            <p:nvPr/>
          </p:nvSpPr>
          <p:spPr bwMode="auto">
            <a:xfrm>
              <a:off x="3300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98" name="Rectangle 5690"/>
            <p:cNvSpPr>
              <a:spLocks noChangeArrowheads="1"/>
            </p:cNvSpPr>
            <p:nvPr/>
          </p:nvSpPr>
          <p:spPr bwMode="auto">
            <a:xfrm>
              <a:off x="3345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299" name="Rectangle 5691"/>
            <p:cNvSpPr>
              <a:spLocks noChangeArrowheads="1"/>
            </p:cNvSpPr>
            <p:nvPr/>
          </p:nvSpPr>
          <p:spPr bwMode="auto">
            <a:xfrm>
              <a:off x="3391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00" name="Rectangle 5692"/>
            <p:cNvSpPr>
              <a:spLocks noChangeArrowheads="1"/>
            </p:cNvSpPr>
            <p:nvPr/>
          </p:nvSpPr>
          <p:spPr bwMode="auto">
            <a:xfrm>
              <a:off x="3436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01" name="Rectangle 5693"/>
            <p:cNvSpPr>
              <a:spLocks noChangeArrowheads="1"/>
            </p:cNvSpPr>
            <p:nvPr/>
          </p:nvSpPr>
          <p:spPr bwMode="auto">
            <a:xfrm>
              <a:off x="348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02" name="Rectangle 5694"/>
            <p:cNvSpPr>
              <a:spLocks noChangeArrowheads="1"/>
            </p:cNvSpPr>
            <p:nvPr/>
          </p:nvSpPr>
          <p:spPr bwMode="auto">
            <a:xfrm>
              <a:off x="3527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03" name="Rectangle 5695"/>
            <p:cNvSpPr>
              <a:spLocks noChangeArrowheads="1"/>
            </p:cNvSpPr>
            <p:nvPr/>
          </p:nvSpPr>
          <p:spPr bwMode="auto">
            <a:xfrm>
              <a:off x="357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04" name="Rectangle 5696"/>
            <p:cNvSpPr>
              <a:spLocks noChangeArrowheads="1"/>
            </p:cNvSpPr>
            <p:nvPr/>
          </p:nvSpPr>
          <p:spPr bwMode="auto">
            <a:xfrm>
              <a:off x="361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05" name="Rectangle 5697"/>
            <p:cNvSpPr>
              <a:spLocks noChangeArrowheads="1"/>
            </p:cNvSpPr>
            <p:nvPr/>
          </p:nvSpPr>
          <p:spPr bwMode="auto">
            <a:xfrm>
              <a:off x="3663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06" name="Rectangle 5698"/>
            <p:cNvSpPr>
              <a:spLocks noChangeArrowheads="1"/>
            </p:cNvSpPr>
            <p:nvPr/>
          </p:nvSpPr>
          <p:spPr bwMode="auto">
            <a:xfrm>
              <a:off x="3709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07" name="Rectangle 5699"/>
            <p:cNvSpPr>
              <a:spLocks noChangeArrowheads="1"/>
            </p:cNvSpPr>
            <p:nvPr/>
          </p:nvSpPr>
          <p:spPr bwMode="auto">
            <a:xfrm>
              <a:off x="3754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08" name="Rectangle 5700"/>
            <p:cNvSpPr>
              <a:spLocks noChangeArrowheads="1"/>
            </p:cNvSpPr>
            <p:nvPr/>
          </p:nvSpPr>
          <p:spPr bwMode="auto">
            <a:xfrm>
              <a:off x="3799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09" name="Rectangle 5701"/>
            <p:cNvSpPr>
              <a:spLocks noChangeArrowheads="1"/>
            </p:cNvSpPr>
            <p:nvPr/>
          </p:nvSpPr>
          <p:spPr bwMode="auto">
            <a:xfrm>
              <a:off x="3845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10" name="Rectangle 5702"/>
            <p:cNvSpPr>
              <a:spLocks noChangeArrowheads="1"/>
            </p:cNvSpPr>
            <p:nvPr/>
          </p:nvSpPr>
          <p:spPr bwMode="auto">
            <a:xfrm>
              <a:off x="3890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11" name="Rectangle 5703"/>
            <p:cNvSpPr>
              <a:spLocks noChangeArrowheads="1"/>
            </p:cNvSpPr>
            <p:nvPr/>
          </p:nvSpPr>
          <p:spPr bwMode="auto">
            <a:xfrm>
              <a:off x="3936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12" name="Rectangle 5704"/>
            <p:cNvSpPr>
              <a:spLocks noChangeArrowheads="1"/>
            </p:cNvSpPr>
            <p:nvPr/>
          </p:nvSpPr>
          <p:spPr bwMode="auto">
            <a:xfrm>
              <a:off x="3981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13" name="Rectangle 5705"/>
            <p:cNvSpPr>
              <a:spLocks noChangeArrowheads="1"/>
            </p:cNvSpPr>
            <p:nvPr/>
          </p:nvSpPr>
          <p:spPr bwMode="auto">
            <a:xfrm>
              <a:off x="4026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14" name="Rectangle 5706"/>
            <p:cNvSpPr>
              <a:spLocks noChangeArrowheads="1"/>
            </p:cNvSpPr>
            <p:nvPr/>
          </p:nvSpPr>
          <p:spPr bwMode="auto">
            <a:xfrm>
              <a:off x="407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15" name="Rectangle 5707"/>
            <p:cNvSpPr>
              <a:spLocks noChangeArrowheads="1"/>
            </p:cNvSpPr>
            <p:nvPr/>
          </p:nvSpPr>
          <p:spPr bwMode="auto">
            <a:xfrm>
              <a:off x="4117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16" name="Rectangle 5708"/>
            <p:cNvSpPr>
              <a:spLocks noChangeArrowheads="1"/>
            </p:cNvSpPr>
            <p:nvPr/>
          </p:nvSpPr>
          <p:spPr bwMode="auto">
            <a:xfrm>
              <a:off x="4163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17" name="Rectangle 5709"/>
            <p:cNvSpPr>
              <a:spLocks noChangeArrowheads="1"/>
            </p:cNvSpPr>
            <p:nvPr/>
          </p:nvSpPr>
          <p:spPr bwMode="auto">
            <a:xfrm>
              <a:off x="420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18" name="Rectangle 5710"/>
            <p:cNvSpPr>
              <a:spLocks noChangeArrowheads="1"/>
            </p:cNvSpPr>
            <p:nvPr/>
          </p:nvSpPr>
          <p:spPr bwMode="auto">
            <a:xfrm>
              <a:off x="302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19" name="Rectangle 5711"/>
            <p:cNvSpPr>
              <a:spLocks noChangeArrowheads="1"/>
            </p:cNvSpPr>
            <p:nvPr/>
          </p:nvSpPr>
          <p:spPr bwMode="auto">
            <a:xfrm>
              <a:off x="3073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20" name="Rectangle 5712"/>
            <p:cNvSpPr>
              <a:spLocks noChangeArrowheads="1"/>
            </p:cNvSpPr>
            <p:nvPr/>
          </p:nvSpPr>
          <p:spPr bwMode="auto">
            <a:xfrm>
              <a:off x="311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21" name="Rectangle 5713"/>
            <p:cNvSpPr>
              <a:spLocks noChangeArrowheads="1"/>
            </p:cNvSpPr>
            <p:nvPr/>
          </p:nvSpPr>
          <p:spPr bwMode="auto">
            <a:xfrm>
              <a:off x="3164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22" name="Rectangle 5714"/>
            <p:cNvSpPr>
              <a:spLocks noChangeArrowheads="1"/>
            </p:cNvSpPr>
            <p:nvPr/>
          </p:nvSpPr>
          <p:spPr bwMode="auto">
            <a:xfrm>
              <a:off x="3209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23" name="Rectangle 5715"/>
            <p:cNvSpPr>
              <a:spLocks noChangeArrowheads="1"/>
            </p:cNvSpPr>
            <p:nvPr/>
          </p:nvSpPr>
          <p:spPr bwMode="auto">
            <a:xfrm>
              <a:off x="3255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24" name="Rectangle 5716"/>
            <p:cNvSpPr>
              <a:spLocks noChangeArrowheads="1"/>
            </p:cNvSpPr>
            <p:nvPr/>
          </p:nvSpPr>
          <p:spPr bwMode="auto">
            <a:xfrm>
              <a:off x="3300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25" name="Rectangle 5717"/>
            <p:cNvSpPr>
              <a:spLocks noChangeArrowheads="1"/>
            </p:cNvSpPr>
            <p:nvPr/>
          </p:nvSpPr>
          <p:spPr bwMode="auto">
            <a:xfrm>
              <a:off x="3345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26" name="Rectangle 5718"/>
            <p:cNvSpPr>
              <a:spLocks noChangeArrowheads="1"/>
            </p:cNvSpPr>
            <p:nvPr/>
          </p:nvSpPr>
          <p:spPr bwMode="auto">
            <a:xfrm>
              <a:off x="3391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27" name="Rectangle 5719"/>
            <p:cNvSpPr>
              <a:spLocks noChangeArrowheads="1"/>
            </p:cNvSpPr>
            <p:nvPr/>
          </p:nvSpPr>
          <p:spPr bwMode="auto">
            <a:xfrm>
              <a:off x="3436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28" name="Rectangle 5720"/>
            <p:cNvSpPr>
              <a:spLocks noChangeArrowheads="1"/>
            </p:cNvSpPr>
            <p:nvPr/>
          </p:nvSpPr>
          <p:spPr bwMode="auto">
            <a:xfrm>
              <a:off x="348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29" name="Rectangle 5721"/>
            <p:cNvSpPr>
              <a:spLocks noChangeArrowheads="1"/>
            </p:cNvSpPr>
            <p:nvPr/>
          </p:nvSpPr>
          <p:spPr bwMode="auto">
            <a:xfrm>
              <a:off x="3527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30" name="Rectangle 5722"/>
            <p:cNvSpPr>
              <a:spLocks noChangeArrowheads="1"/>
            </p:cNvSpPr>
            <p:nvPr/>
          </p:nvSpPr>
          <p:spPr bwMode="auto">
            <a:xfrm>
              <a:off x="357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31" name="Rectangle 5723"/>
            <p:cNvSpPr>
              <a:spLocks noChangeArrowheads="1"/>
            </p:cNvSpPr>
            <p:nvPr/>
          </p:nvSpPr>
          <p:spPr bwMode="auto">
            <a:xfrm>
              <a:off x="361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32" name="Rectangle 5724"/>
            <p:cNvSpPr>
              <a:spLocks noChangeArrowheads="1"/>
            </p:cNvSpPr>
            <p:nvPr/>
          </p:nvSpPr>
          <p:spPr bwMode="auto">
            <a:xfrm>
              <a:off x="3663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33" name="Rectangle 5725"/>
            <p:cNvSpPr>
              <a:spLocks noChangeArrowheads="1"/>
            </p:cNvSpPr>
            <p:nvPr/>
          </p:nvSpPr>
          <p:spPr bwMode="auto">
            <a:xfrm>
              <a:off x="3709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34" name="Rectangle 5726"/>
            <p:cNvSpPr>
              <a:spLocks noChangeArrowheads="1"/>
            </p:cNvSpPr>
            <p:nvPr/>
          </p:nvSpPr>
          <p:spPr bwMode="auto">
            <a:xfrm>
              <a:off x="3754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35" name="Rectangle 5727"/>
            <p:cNvSpPr>
              <a:spLocks noChangeArrowheads="1"/>
            </p:cNvSpPr>
            <p:nvPr/>
          </p:nvSpPr>
          <p:spPr bwMode="auto">
            <a:xfrm>
              <a:off x="3799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36" name="Rectangle 5728"/>
            <p:cNvSpPr>
              <a:spLocks noChangeArrowheads="1"/>
            </p:cNvSpPr>
            <p:nvPr/>
          </p:nvSpPr>
          <p:spPr bwMode="auto">
            <a:xfrm>
              <a:off x="3845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37" name="Rectangle 5729"/>
            <p:cNvSpPr>
              <a:spLocks noChangeArrowheads="1"/>
            </p:cNvSpPr>
            <p:nvPr/>
          </p:nvSpPr>
          <p:spPr bwMode="auto">
            <a:xfrm>
              <a:off x="3890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38" name="Rectangle 5730"/>
            <p:cNvSpPr>
              <a:spLocks noChangeArrowheads="1"/>
            </p:cNvSpPr>
            <p:nvPr/>
          </p:nvSpPr>
          <p:spPr bwMode="auto">
            <a:xfrm>
              <a:off x="3936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39" name="Rectangle 5731"/>
            <p:cNvSpPr>
              <a:spLocks noChangeArrowheads="1"/>
            </p:cNvSpPr>
            <p:nvPr/>
          </p:nvSpPr>
          <p:spPr bwMode="auto">
            <a:xfrm>
              <a:off x="3981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40" name="Rectangle 5732"/>
            <p:cNvSpPr>
              <a:spLocks noChangeArrowheads="1"/>
            </p:cNvSpPr>
            <p:nvPr/>
          </p:nvSpPr>
          <p:spPr bwMode="auto">
            <a:xfrm>
              <a:off x="4026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41" name="Rectangle 5733"/>
            <p:cNvSpPr>
              <a:spLocks noChangeArrowheads="1"/>
            </p:cNvSpPr>
            <p:nvPr/>
          </p:nvSpPr>
          <p:spPr bwMode="auto">
            <a:xfrm>
              <a:off x="407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42" name="Rectangle 5734"/>
            <p:cNvSpPr>
              <a:spLocks noChangeArrowheads="1"/>
            </p:cNvSpPr>
            <p:nvPr/>
          </p:nvSpPr>
          <p:spPr bwMode="auto">
            <a:xfrm>
              <a:off x="4117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43" name="Rectangle 5735"/>
            <p:cNvSpPr>
              <a:spLocks noChangeArrowheads="1"/>
            </p:cNvSpPr>
            <p:nvPr/>
          </p:nvSpPr>
          <p:spPr bwMode="auto">
            <a:xfrm>
              <a:off x="4163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44" name="Rectangle 5736"/>
            <p:cNvSpPr>
              <a:spLocks noChangeArrowheads="1"/>
            </p:cNvSpPr>
            <p:nvPr/>
          </p:nvSpPr>
          <p:spPr bwMode="auto">
            <a:xfrm>
              <a:off x="420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45" name="Rectangle 5737"/>
            <p:cNvSpPr>
              <a:spLocks noChangeArrowheads="1"/>
            </p:cNvSpPr>
            <p:nvPr/>
          </p:nvSpPr>
          <p:spPr bwMode="auto">
            <a:xfrm>
              <a:off x="3028" y="179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46" name="Rectangle 5738"/>
            <p:cNvSpPr>
              <a:spLocks noChangeArrowheads="1"/>
            </p:cNvSpPr>
            <p:nvPr/>
          </p:nvSpPr>
          <p:spPr bwMode="auto">
            <a:xfrm>
              <a:off x="3073" y="179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47" name="Rectangle 5739"/>
            <p:cNvSpPr>
              <a:spLocks noChangeArrowheads="1"/>
            </p:cNvSpPr>
            <p:nvPr/>
          </p:nvSpPr>
          <p:spPr bwMode="auto">
            <a:xfrm>
              <a:off x="311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48" name="Rectangle 5740"/>
            <p:cNvSpPr>
              <a:spLocks noChangeArrowheads="1"/>
            </p:cNvSpPr>
            <p:nvPr/>
          </p:nvSpPr>
          <p:spPr bwMode="auto">
            <a:xfrm>
              <a:off x="3164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49" name="Rectangle 5741"/>
            <p:cNvSpPr>
              <a:spLocks noChangeArrowheads="1"/>
            </p:cNvSpPr>
            <p:nvPr/>
          </p:nvSpPr>
          <p:spPr bwMode="auto">
            <a:xfrm>
              <a:off x="3209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50" name="Rectangle 5742"/>
            <p:cNvSpPr>
              <a:spLocks noChangeArrowheads="1"/>
            </p:cNvSpPr>
            <p:nvPr/>
          </p:nvSpPr>
          <p:spPr bwMode="auto">
            <a:xfrm>
              <a:off x="3255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51" name="Rectangle 5743"/>
            <p:cNvSpPr>
              <a:spLocks noChangeArrowheads="1"/>
            </p:cNvSpPr>
            <p:nvPr/>
          </p:nvSpPr>
          <p:spPr bwMode="auto">
            <a:xfrm>
              <a:off x="3300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52" name="Rectangle 5744"/>
            <p:cNvSpPr>
              <a:spLocks noChangeArrowheads="1"/>
            </p:cNvSpPr>
            <p:nvPr/>
          </p:nvSpPr>
          <p:spPr bwMode="auto">
            <a:xfrm>
              <a:off x="3345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53" name="Rectangle 5745"/>
            <p:cNvSpPr>
              <a:spLocks noChangeArrowheads="1"/>
            </p:cNvSpPr>
            <p:nvPr/>
          </p:nvSpPr>
          <p:spPr bwMode="auto">
            <a:xfrm>
              <a:off x="3391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54" name="Rectangle 5746"/>
            <p:cNvSpPr>
              <a:spLocks noChangeArrowheads="1"/>
            </p:cNvSpPr>
            <p:nvPr/>
          </p:nvSpPr>
          <p:spPr bwMode="auto">
            <a:xfrm>
              <a:off x="3436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55" name="Rectangle 5747"/>
            <p:cNvSpPr>
              <a:spLocks noChangeArrowheads="1"/>
            </p:cNvSpPr>
            <p:nvPr/>
          </p:nvSpPr>
          <p:spPr bwMode="auto">
            <a:xfrm>
              <a:off x="348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56" name="Rectangle 5748"/>
            <p:cNvSpPr>
              <a:spLocks noChangeArrowheads="1"/>
            </p:cNvSpPr>
            <p:nvPr/>
          </p:nvSpPr>
          <p:spPr bwMode="auto">
            <a:xfrm>
              <a:off x="3527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57" name="Rectangle 5749"/>
            <p:cNvSpPr>
              <a:spLocks noChangeArrowheads="1"/>
            </p:cNvSpPr>
            <p:nvPr/>
          </p:nvSpPr>
          <p:spPr bwMode="auto">
            <a:xfrm>
              <a:off x="3572" y="179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58" name="Rectangle 5750"/>
            <p:cNvSpPr>
              <a:spLocks noChangeArrowheads="1"/>
            </p:cNvSpPr>
            <p:nvPr/>
          </p:nvSpPr>
          <p:spPr bwMode="auto">
            <a:xfrm>
              <a:off x="3618" y="179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59" name="Rectangle 5751"/>
            <p:cNvSpPr>
              <a:spLocks noChangeArrowheads="1"/>
            </p:cNvSpPr>
            <p:nvPr/>
          </p:nvSpPr>
          <p:spPr bwMode="auto">
            <a:xfrm>
              <a:off x="3663" y="179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60" name="Rectangle 5752"/>
            <p:cNvSpPr>
              <a:spLocks noChangeArrowheads="1"/>
            </p:cNvSpPr>
            <p:nvPr/>
          </p:nvSpPr>
          <p:spPr bwMode="auto">
            <a:xfrm>
              <a:off x="3709" y="179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61" name="Rectangle 5753"/>
            <p:cNvSpPr>
              <a:spLocks noChangeArrowheads="1"/>
            </p:cNvSpPr>
            <p:nvPr/>
          </p:nvSpPr>
          <p:spPr bwMode="auto">
            <a:xfrm>
              <a:off x="3754" y="179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62" name="Rectangle 5754"/>
            <p:cNvSpPr>
              <a:spLocks noChangeArrowheads="1"/>
            </p:cNvSpPr>
            <p:nvPr/>
          </p:nvSpPr>
          <p:spPr bwMode="auto">
            <a:xfrm>
              <a:off x="3799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63" name="Rectangle 5755"/>
            <p:cNvSpPr>
              <a:spLocks noChangeArrowheads="1"/>
            </p:cNvSpPr>
            <p:nvPr/>
          </p:nvSpPr>
          <p:spPr bwMode="auto">
            <a:xfrm>
              <a:off x="3845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64" name="Rectangle 5756"/>
            <p:cNvSpPr>
              <a:spLocks noChangeArrowheads="1"/>
            </p:cNvSpPr>
            <p:nvPr/>
          </p:nvSpPr>
          <p:spPr bwMode="auto">
            <a:xfrm>
              <a:off x="3890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65" name="Rectangle 5757"/>
            <p:cNvSpPr>
              <a:spLocks noChangeArrowheads="1"/>
            </p:cNvSpPr>
            <p:nvPr/>
          </p:nvSpPr>
          <p:spPr bwMode="auto">
            <a:xfrm>
              <a:off x="3936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66" name="Rectangle 5758"/>
            <p:cNvSpPr>
              <a:spLocks noChangeArrowheads="1"/>
            </p:cNvSpPr>
            <p:nvPr/>
          </p:nvSpPr>
          <p:spPr bwMode="auto">
            <a:xfrm>
              <a:off x="3981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67" name="Rectangle 5759"/>
            <p:cNvSpPr>
              <a:spLocks noChangeArrowheads="1"/>
            </p:cNvSpPr>
            <p:nvPr/>
          </p:nvSpPr>
          <p:spPr bwMode="auto">
            <a:xfrm>
              <a:off x="4026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68" name="Rectangle 5760"/>
            <p:cNvSpPr>
              <a:spLocks noChangeArrowheads="1"/>
            </p:cNvSpPr>
            <p:nvPr/>
          </p:nvSpPr>
          <p:spPr bwMode="auto">
            <a:xfrm>
              <a:off x="407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69" name="Rectangle 5761"/>
            <p:cNvSpPr>
              <a:spLocks noChangeArrowheads="1"/>
            </p:cNvSpPr>
            <p:nvPr/>
          </p:nvSpPr>
          <p:spPr bwMode="auto">
            <a:xfrm>
              <a:off x="4117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70" name="Rectangle 5762"/>
            <p:cNvSpPr>
              <a:spLocks noChangeArrowheads="1"/>
            </p:cNvSpPr>
            <p:nvPr/>
          </p:nvSpPr>
          <p:spPr bwMode="auto">
            <a:xfrm>
              <a:off x="4163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71" name="Rectangle 5763"/>
            <p:cNvSpPr>
              <a:spLocks noChangeArrowheads="1"/>
            </p:cNvSpPr>
            <p:nvPr/>
          </p:nvSpPr>
          <p:spPr bwMode="auto">
            <a:xfrm>
              <a:off x="420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72" name="Rectangle 5764"/>
            <p:cNvSpPr>
              <a:spLocks noChangeArrowheads="1"/>
            </p:cNvSpPr>
            <p:nvPr/>
          </p:nvSpPr>
          <p:spPr bwMode="auto">
            <a:xfrm>
              <a:off x="3028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73" name="Rectangle 5765"/>
            <p:cNvSpPr>
              <a:spLocks noChangeArrowheads="1"/>
            </p:cNvSpPr>
            <p:nvPr/>
          </p:nvSpPr>
          <p:spPr bwMode="auto">
            <a:xfrm>
              <a:off x="3073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74" name="Rectangle 5766"/>
            <p:cNvSpPr>
              <a:spLocks noChangeArrowheads="1"/>
            </p:cNvSpPr>
            <p:nvPr/>
          </p:nvSpPr>
          <p:spPr bwMode="auto">
            <a:xfrm>
              <a:off x="3118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75" name="Rectangle 5767"/>
            <p:cNvSpPr>
              <a:spLocks noChangeArrowheads="1"/>
            </p:cNvSpPr>
            <p:nvPr/>
          </p:nvSpPr>
          <p:spPr bwMode="auto">
            <a:xfrm>
              <a:off x="3164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76" name="Rectangle 5768"/>
            <p:cNvSpPr>
              <a:spLocks noChangeArrowheads="1"/>
            </p:cNvSpPr>
            <p:nvPr/>
          </p:nvSpPr>
          <p:spPr bwMode="auto">
            <a:xfrm>
              <a:off x="3209" y="17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77" name="Rectangle 5769"/>
            <p:cNvSpPr>
              <a:spLocks noChangeArrowheads="1"/>
            </p:cNvSpPr>
            <p:nvPr/>
          </p:nvSpPr>
          <p:spPr bwMode="auto">
            <a:xfrm>
              <a:off x="3255" y="17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78" name="Rectangle 5770"/>
            <p:cNvSpPr>
              <a:spLocks noChangeArrowheads="1"/>
            </p:cNvSpPr>
            <p:nvPr/>
          </p:nvSpPr>
          <p:spPr bwMode="auto">
            <a:xfrm>
              <a:off x="3300" y="17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79" name="Rectangle 5771"/>
            <p:cNvSpPr>
              <a:spLocks noChangeArrowheads="1"/>
            </p:cNvSpPr>
            <p:nvPr/>
          </p:nvSpPr>
          <p:spPr bwMode="auto">
            <a:xfrm>
              <a:off x="3345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80" name="Rectangle 5772"/>
            <p:cNvSpPr>
              <a:spLocks noChangeArrowheads="1"/>
            </p:cNvSpPr>
            <p:nvPr/>
          </p:nvSpPr>
          <p:spPr bwMode="auto">
            <a:xfrm>
              <a:off x="3391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81" name="Rectangle 5773"/>
            <p:cNvSpPr>
              <a:spLocks noChangeArrowheads="1"/>
            </p:cNvSpPr>
            <p:nvPr/>
          </p:nvSpPr>
          <p:spPr bwMode="auto">
            <a:xfrm>
              <a:off x="3436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82" name="Rectangle 5774"/>
            <p:cNvSpPr>
              <a:spLocks noChangeArrowheads="1"/>
            </p:cNvSpPr>
            <p:nvPr/>
          </p:nvSpPr>
          <p:spPr bwMode="auto">
            <a:xfrm>
              <a:off x="3482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83" name="Rectangle 5775"/>
            <p:cNvSpPr>
              <a:spLocks noChangeArrowheads="1"/>
            </p:cNvSpPr>
            <p:nvPr/>
          </p:nvSpPr>
          <p:spPr bwMode="auto">
            <a:xfrm>
              <a:off x="3527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84" name="Rectangle 5776"/>
            <p:cNvSpPr>
              <a:spLocks noChangeArrowheads="1"/>
            </p:cNvSpPr>
            <p:nvPr/>
          </p:nvSpPr>
          <p:spPr bwMode="auto">
            <a:xfrm>
              <a:off x="3572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85" name="Rectangle 5777"/>
            <p:cNvSpPr>
              <a:spLocks noChangeArrowheads="1"/>
            </p:cNvSpPr>
            <p:nvPr/>
          </p:nvSpPr>
          <p:spPr bwMode="auto">
            <a:xfrm>
              <a:off x="3618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86" name="Rectangle 5778"/>
            <p:cNvSpPr>
              <a:spLocks noChangeArrowheads="1"/>
            </p:cNvSpPr>
            <p:nvPr/>
          </p:nvSpPr>
          <p:spPr bwMode="auto">
            <a:xfrm>
              <a:off x="3663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87" name="Rectangle 5779"/>
            <p:cNvSpPr>
              <a:spLocks noChangeArrowheads="1"/>
            </p:cNvSpPr>
            <p:nvPr/>
          </p:nvSpPr>
          <p:spPr bwMode="auto">
            <a:xfrm>
              <a:off x="3709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88" name="Rectangle 5780"/>
            <p:cNvSpPr>
              <a:spLocks noChangeArrowheads="1"/>
            </p:cNvSpPr>
            <p:nvPr/>
          </p:nvSpPr>
          <p:spPr bwMode="auto">
            <a:xfrm>
              <a:off x="3754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89" name="Rectangle 5781"/>
            <p:cNvSpPr>
              <a:spLocks noChangeArrowheads="1"/>
            </p:cNvSpPr>
            <p:nvPr/>
          </p:nvSpPr>
          <p:spPr bwMode="auto">
            <a:xfrm>
              <a:off x="3799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90" name="Rectangle 5782"/>
            <p:cNvSpPr>
              <a:spLocks noChangeArrowheads="1"/>
            </p:cNvSpPr>
            <p:nvPr/>
          </p:nvSpPr>
          <p:spPr bwMode="auto">
            <a:xfrm>
              <a:off x="3845" y="175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91" name="Rectangle 5783"/>
            <p:cNvSpPr>
              <a:spLocks noChangeArrowheads="1"/>
            </p:cNvSpPr>
            <p:nvPr/>
          </p:nvSpPr>
          <p:spPr bwMode="auto">
            <a:xfrm>
              <a:off x="3890" y="17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92" name="Rectangle 5784"/>
            <p:cNvSpPr>
              <a:spLocks noChangeArrowheads="1"/>
            </p:cNvSpPr>
            <p:nvPr/>
          </p:nvSpPr>
          <p:spPr bwMode="auto">
            <a:xfrm>
              <a:off x="3936" y="17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93" name="Rectangle 5785"/>
            <p:cNvSpPr>
              <a:spLocks noChangeArrowheads="1"/>
            </p:cNvSpPr>
            <p:nvPr/>
          </p:nvSpPr>
          <p:spPr bwMode="auto">
            <a:xfrm>
              <a:off x="3981" y="17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94" name="Rectangle 5786"/>
            <p:cNvSpPr>
              <a:spLocks noChangeArrowheads="1"/>
            </p:cNvSpPr>
            <p:nvPr/>
          </p:nvSpPr>
          <p:spPr bwMode="auto">
            <a:xfrm>
              <a:off x="4026" y="17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95" name="Rectangle 5787"/>
            <p:cNvSpPr>
              <a:spLocks noChangeArrowheads="1"/>
            </p:cNvSpPr>
            <p:nvPr/>
          </p:nvSpPr>
          <p:spPr bwMode="auto">
            <a:xfrm>
              <a:off x="4072" y="17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96" name="Rectangle 5788"/>
            <p:cNvSpPr>
              <a:spLocks noChangeArrowheads="1"/>
            </p:cNvSpPr>
            <p:nvPr/>
          </p:nvSpPr>
          <p:spPr bwMode="auto">
            <a:xfrm>
              <a:off x="4117" y="17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97" name="Rectangle 5789"/>
            <p:cNvSpPr>
              <a:spLocks noChangeArrowheads="1"/>
            </p:cNvSpPr>
            <p:nvPr/>
          </p:nvSpPr>
          <p:spPr bwMode="auto">
            <a:xfrm>
              <a:off x="4163" y="17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98" name="Rectangle 5790"/>
            <p:cNvSpPr>
              <a:spLocks noChangeArrowheads="1"/>
            </p:cNvSpPr>
            <p:nvPr/>
          </p:nvSpPr>
          <p:spPr bwMode="auto">
            <a:xfrm>
              <a:off x="4208" y="17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399" name="Rectangle 5791"/>
            <p:cNvSpPr>
              <a:spLocks noChangeArrowheads="1"/>
            </p:cNvSpPr>
            <p:nvPr/>
          </p:nvSpPr>
          <p:spPr bwMode="auto">
            <a:xfrm>
              <a:off x="3028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00" name="Rectangle 5792"/>
            <p:cNvSpPr>
              <a:spLocks noChangeArrowheads="1"/>
            </p:cNvSpPr>
            <p:nvPr/>
          </p:nvSpPr>
          <p:spPr bwMode="auto">
            <a:xfrm>
              <a:off x="3073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01" name="Rectangle 5793"/>
            <p:cNvSpPr>
              <a:spLocks noChangeArrowheads="1"/>
            </p:cNvSpPr>
            <p:nvPr/>
          </p:nvSpPr>
          <p:spPr bwMode="auto">
            <a:xfrm>
              <a:off x="3118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02" name="Rectangle 5794"/>
            <p:cNvSpPr>
              <a:spLocks noChangeArrowheads="1"/>
            </p:cNvSpPr>
            <p:nvPr/>
          </p:nvSpPr>
          <p:spPr bwMode="auto">
            <a:xfrm>
              <a:off x="3164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03" name="Rectangle 5795"/>
            <p:cNvSpPr>
              <a:spLocks noChangeArrowheads="1"/>
            </p:cNvSpPr>
            <p:nvPr/>
          </p:nvSpPr>
          <p:spPr bwMode="auto">
            <a:xfrm>
              <a:off x="3209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04" name="Rectangle 5796"/>
            <p:cNvSpPr>
              <a:spLocks noChangeArrowheads="1"/>
            </p:cNvSpPr>
            <p:nvPr/>
          </p:nvSpPr>
          <p:spPr bwMode="auto">
            <a:xfrm>
              <a:off x="3255" y="17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05" name="Rectangle 5797"/>
            <p:cNvSpPr>
              <a:spLocks noChangeArrowheads="1"/>
            </p:cNvSpPr>
            <p:nvPr/>
          </p:nvSpPr>
          <p:spPr bwMode="auto">
            <a:xfrm>
              <a:off x="3300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06" name="Rectangle 5798"/>
            <p:cNvSpPr>
              <a:spLocks noChangeArrowheads="1"/>
            </p:cNvSpPr>
            <p:nvPr/>
          </p:nvSpPr>
          <p:spPr bwMode="auto">
            <a:xfrm>
              <a:off x="3345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07" name="Rectangle 5799"/>
            <p:cNvSpPr>
              <a:spLocks noChangeArrowheads="1"/>
            </p:cNvSpPr>
            <p:nvPr/>
          </p:nvSpPr>
          <p:spPr bwMode="auto">
            <a:xfrm>
              <a:off x="3391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08" name="Rectangle 5800"/>
            <p:cNvSpPr>
              <a:spLocks noChangeArrowheads="1"/>
            </p:cNvSpPr>
            <p:nvPr/>
          </p:nvSpPr>
          <p:spPr bwMode="auto">
            <a:xfrm>
              <a:off x="3436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09" name="Rectangle 5801"/>
            <p:cNvSpPr>
              <a:spLocks noChangeArrowheads="1"/>
            </p:cNvSpPr>
            <p:nvPr/>
          </p:nvSpPr>
          <p:spPr bwMode="auto">
            <a:xfrm>
              <a:off x="3482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10" name="Rectangle 5802"/>
            <p:cNvSpPr>
              <a:spLocks noChangeArrowheads="1"/>
            </p:cNvSpPr>
            <p:nvPr/>
          </p:nvSpPr>
          <p:spPr bwMode="auto">
            <a:xfrm>
              <a:off x="3527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11" name="Rectangle 5803"/>
            <p:cNvSpPr>
              <a:spLocks noChangeArrowheads="1"/>
            </p:cNvSpPr>
            <p:nvPr/>
          </p:nvSpPr>
          <p:spPr bwMode="auto">
            <a:xfrm>
              <a:off x="3572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12" name="Rectangle 5804"/>
            <p:cNvSpPr>
              <a:spLocks noChangeArrowheads="1"/>
            </p:cNvSpPr>
            <p:nvPr/>
          </p:nvSpPr>
          <p:spPr bwMode="auto">
            <a:xfrm>
              <a:off x="3618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13" name="Rectangle 5805"/>
            <p:cNvSpPr>
              <a:spLocks noChangeArrowheads="1"/>
            </p:cNvSpPr>
            <p:nvPr/>
          </p:nvSpPr>
          <p:spPr bwMode="auto">
            <a:xfrm>
              <a:off x="3663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14" name="Rectangle 5806"/>
            <p:cNvSpPr>
              <a:spLocks noChangeArrowheads="1"/>
            </p:cNvSpPr>
            <p:nvPr/>
          </p:nvSpPr>
          <p:spPr bwMode="auto">
            <a:xfrm>
              <a:off x="3709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15" name="Rectangle 5807"/>
            <p:cNvSpPr>
              <a:spLocks noChangeArrowheads="1"/>
            </p:cNvSpPr>
            <p:nvPr/>
          </p:nvSpPr>
          <p:spPr bwMode="auto">
            <a:xfrm>
              <a:off x="3754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16" name="Rectangle 5808"/>
            <p:cNvSpPr>
              <a:spLocks noChangeArrowheads="1"/>
            </p:cNvSpPr>
            <p:nvPr/>
          </p:nvSpPr>
          <p:spPr bwMode="auto">
            <a:xfrm>
              <a:off x="3799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17" name="Rectangle 5809"/>
            <p:cNvSpPr>
              <a:spLocks noChangeArrowheads="1"/>
            </p:cNvSpPr>
            <p:nvPr/>
          </p:nvSpPr>
          <p:spPr bwMode="auto">
            <a:xfrm>
              <a:off x="3845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18" name="Rectangle 5810"/>
            <p:cNvSpPr>
              <a:spLocks noChangeArrowheads="1"/>
            </p:cNvSpPr>
            <p:nvPr/>
          </p:nvSpPr>
          <p:spPr bwMode="auto">
            <a:xfrm>
              <a:off x="3890" y="17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19" name="Rectangle 5811"/>
            <p:cNvSpPr>
              <a:spLocks noChangeArrowheads="1"/>
            </p:cNvSpPr>
            <p:nvPr/>
          </p:nvSpPr>
          <p:spPr bwMode="auto">
            <a:xfrm>
              <a:off x="3936" y="17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20" name="Rectangle 5812"/>
            <p:cNvSpPr>
              <a:spLocks noChangeArrowheads="1"/>
            </p:cNvSpPr>
            <p:nvPr/>
          </p:nvSpPr>
          <p:spPr bwMode="auto">
            <a:xfrm>
              <a:off x="3981" y="17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21" name="Rectangle 5813"/>
            <p:cNvSpPr>
              <a:spLocks noChangeArrowheads="1"/>
            </p:cNvSpPr>
            <p:nvPr/>
          </p:nvSpPr>
          <p:spPr bwMode="auto">
            <a:xfrm>
              <a:off x="4026" y="17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22" name="Rectangle 5814"/>
            <p:cNvSpPr>
              <a:spLocks noChangeArrowheads="1"/>
            </p:cNvSpPr>
            <p:nvPr/>
          </p:nvSpPr>
          <p:spPr bwMode="auto">
            <a:xfrm>
              <a:off x="4072" y="17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23" name="Rectangle 5815"/>
            <p:cNvSpPr>
              <a:spLocks noChangeArrowheads="1"/>
            </p:cNvSpPr>
            <p:nvPr/>
          </p:nvSpPr>
          <p:spPr bwMode="auto">
            <a:xfrm>
              <a:off x="4117" y="17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24" name="Rectangle 5816"/>
            <p:cNvSpPr>
              <a:spLocks noChangeArrowheads="1"/>
            </p:cNvSpPr>
            <p:nvPr/>
          </p:nvSpPr>
          <p:spPr bwMode="auto">
            <a:xfrm>
              <a:off x="4163" y="17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25" name="Rectangle 5817"/>
            <p:cNvSpPr>
              <a:spLocks noChangeArrowheads="1"/>
            </p:cNvSpPr>
            <p:nvPr/>
          </p:nvSpPr>
          <p:spPr bwMode="auto">
            <a:xfrm>
              <a:off x="4208" y="17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26" name="Rectangle 5818"/>
            <p:cNvSpPr>
              <a:spLocks noChangeArrowheads="1"/>
            </p:cNvSpPr>
            <p:nvPr/>
          </p:nvSpPr>
          <p:spPr bwMode="auto">
            <a:xfrm>
              <a:off x="302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27" name="Rectangle 5819"/>
            <p:cNvSpPr>
              <a:spLocks noChangeArrowheads="1"/>
            </p:cNvSpPr>
            <p:nvPr/>
          </p:nvSpPr>
          <p:spPr bwMode="auto">
            <a:xfrm>
              <a:off x="3073" y="166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28" name="Rectangle 5820"/>
            <p:cNvSpPr>
              <a:spLocks noChangeArrowheads="1"/>
            </p:cNvSpPr>
            <p:nvPr/>
          </p:nvSpPr>
          <p:spPr bwMode="auto">
            <a:xfrm>
              <a:off x="3118" y="166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29" name="Rectangle 5821"/>
            <p:cNvSpPr>
              <a:spLocks noChangeArrowheads="1"/>
            </p:cNvSpPr>
            <p:nvPr/>
          </p:nvSpPr>
          <p:spPr bwMode="auto">
            <a:xfrm>
              <a:off x="3164" y="166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30" name="Rectangle 5822"/>
            <p:cNvSpPr>
              <a:spLocks noChangeArrowheads="1"/>
            </p:cNvSpPr>
            <p:nvPr/>
          </p:nvSpPr>
          <p:spPr bwMode="auto">
            <a:xfrm>
              <a:off x="3209" y="166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31" name="Rectangle 5823"/>
            <p:cNvSpPr>
              <a:spLocks noChangeArrowheads="1"/>
            </p:cNvSpPr>
            <p:nvPr/>
          </p:nvSpPr>
          <p:spPr bwMode="auto">
            <a:xfrm>
              <a:off x="3255" y="166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32" name="Rectangle 5824"/>
            <p:cNvSpPr>
              <a:spLocks noChangeArrowheads="1"/>
            </p:cNvSpPr>
            <p:nvPr/>
          </p:nvSpPr>
          <p:spPr bwMode="auto">
            <a:xfrm>
              <a:off x="3300" y="166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33" name="Rectangle 5825"/>
            <p:cNvSpPr>
              <a:spLocks noChangeArrowheads="1"/>
            </p:cNvSpPr>
            <p:nvPr/>
          </p:nvSpPr>
          <p:spPr bwMode="auto">
            <a:xfrm>
              <a:off x="3345" y="166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34" name="Rectangle 5826"/>
            <p:cNvSpPr>
              <a:spLocks noChangeArrowheads="1"/>
            </p:cNvSpPr>
            <p:nvPr/>
          </p:nvSpPr>
          <p:spPr bwMode="auto">
            <a:xfrm>
              <a:off x="339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35" name="Rectangle 5827"/>
            <p:cNvSpPr>
              <a:spLocks noChangeArrowheads="1"/>
            </p:cNvSpPr>
            <p:nvPr/>
          </p:nvSpPr>
          <p:spPr bwMode="auto">
            <a:xfrm>
              <a:off x="343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36" name="Rectangle 5828"/>
            <p:cNvSpPr>
              <a:spLocks noChangeArrowheads="1"/>
            </p:cNvSpPr>
            <p:nvPr/>
          </p:nvSpPr>
          <p:spPr bwMode="auto">
            <a:xfrm>
              <a:off x="348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37" name="Rectangle 5829"/>
            <p:cNvSpPr>
              <a:spLocks noChangeArrowheads="1"/>
            </p:cNvSpPr>
            <p:nvPr/>
          </p:nvSpPr>
          <p:spPr bwMode="auto">
            <a:xfrm>
              <a:off x="352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38" name="Rectangle 5830"/>
            <p:cNvSpPr>
              <a:spLocks noChangeArrowheads="1"/>
            </p:cNvSpPr>
            <p:nvPr/>
          </p:nvSpPr>
          <p:spPr bwMode="auto">
            <a:xfrm>
              <a:off x="357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39" name="Rectangle 5831"/>
            <p:cNvSpPr>
              <a:spLocks noChangeArrowheads="1"/>
            </p:cNvSpPr>
            <p:nvPr/>
          </p:nvSpPr>
          <p:spPr bwMode="auto">
            <a:xfrm>
              <a:off x="361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40" name="Rectangle 5832"/>
            <p:cNvSpPr>
              <a:spLocks noChangeArrowheads="1"/>
            </p:cNvSpPr>
            <p:nvPr/>
          </p:nvSpPr>
          <p:spPr bwMode="auto">
            <a:xfrm>
              <a:off x="366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41" name="Rectangle 5833"/>
            <p:cNvSpPr>
              <a:spLocks noChangeArrowheads="1"/>
            </p:cNvSpPr>
            <p:nvPr/>
          </p:nvSpPr>
          <p:spPr bwMode="auto">
            <a:xfrm>
              <a:off x="370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42" name="Rectangle 5834"/>
            <p:cNvSpPr>
              <a:spLocks noChangeArrowheads="1"/>
            </p:cNvSpPr>
            <p:nvPr/>
          </p:nvSpPr>
          <p:spPr bwMode="auto">
            <a:xfrm>
              <a:off x="375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43" name="Rectangle 5835"/>
            <p:cNvSpPr>
              <a:spLocks noChangeArrowheads="1"/>
            </p:cNvSpPr>
            <p:nvPr/>
          </p:nvSpPr>
          <p:spPr bwMode="auto">
            <a:xfrm>
              <a:off x="379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44" name="Rectangle 5836"/>
            <p:cNvSpPr>
              <a:spLocks noChangeArrowheads="1"/>
            </p:cNvSpPr>
            <p:nvPr/>
          </p:nvSpPr>
          <p:spPr bwMode="auto">
            <a:xfrm>
              <a:off x="3845" y="166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45" name="Rectangle 5837"/>
            <p:cNvSpPr>
              <a:spLocks noChangeArrowheads="1"/>
            </p:cNvSpPr>
            <p:nvPr/>
          </p:nvSpPr>
          <p:spPr bwMode="auto">
            <a:xfrm>
              <a:off x="3890" y="166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46" name="Rectangle 5838"/>
            <p:cNvSpPr>
              <a:spLocks noChangeArrowheads="1"/>
            </p:cNvSpPr>
            <p:nvPr/>
          </p:nvSpPr>
          <p:spPr bwMode="auto">
            <a:xfrm>
              <a:off x="3936" y="166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47" name="Rectangle 5839"/>
            <p:cNvSpPr>
              <a:spLocks noChangeArrowheads="1"/>
            </p:cNvSpPr>
            <p:nvPr/>
          </p:nvSpPr>
          <p:spPr bwMode="auto">
            <a:xfrm>
              <a:off x="3981" y="166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48" name="Rectangle 5840"/>
            <p:cNvSpPr>
              <a:spLocks noChangeArrowheads="1"/>
            </p:cNvSpPr>
            <p:nvPr/>
          </p:nvSpPr>
          <p:spPr bwMode="auto">
            <a:xfrm>
              <a:off x="402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49" name="Rectangle 5841"/>
            <p:cNvSpPr>
              <a:spLocks noChangeArrowheads="1"/>
            </p:cNvSpPr>
            <p:nvPr/>
          </p:nvSpPr>
          <p:spPr bwMode="auto">
            <a:xfrm>
              <a:off x="407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50" name="Rectangle 5842"/>
            <p:cNvSpPr>
              <a:spLocks noChangeArrowheads="1"/>
            </p:cNvSpPr>
            <p:nvPr/>
          </p:nvSpPr>
          <p:spPr bwMode="auto">
            <a:xfrm>
              <a:off x="411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51" name="Rectangle 5843"/>
            <p:cNvSpPr>
              <a:spLocks noChangeArrowheads="1"/>
            </p:cNvSpPr>
            <p:nvPr/>
          </p:nvSpPr>
          <p:spPr bwMode="auto">
            <a:xfrm>
              <a:off x="416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52" name="Rectangle 5844"/>
            <p:cNvSpPr>
              <a:spLocks noChangeArrowheads="1"/>
            </p:cNvSpPr>
            <p:nvPr/>
          </p:nvSpPr>
          <p:spPr bwMode="auto">
            <a:xfrm>
              <a:off x="420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53" name="Rectangle 5845"/>
            <p:cNvSpPr>
              <a:spLocks noChangeArrowheads="1"/>
            </p:cNvSpPr>
            <p:nvPr/>
          </p:nvSpPr>
          <p:spPr bwMode="auto">
            <a:xfrm>
              <a:off x="3028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54" name="Rectangle 5846"/>
            <p:cNvSpPr>
              <a:spLocks noChangeArrowheads="1"/>
            </p:cNvSpPr>
            <p:nvPr/>
          </p:nvSpPr>
          <p:spPr bwMode="auto">
            <a:xfrm>
              <a:off x="3073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55" name="Rectangle 5847"/>
            <p:cNvSpPr>
              <a:spLocks noChangeArrowheads="1"/>
            </p:cNvSpPr>
            <p:nvPr/>
          </p:nvSpPr>
          <p:spPr bwMode="auto">
            <a:xfrm>
              <a:off x="3118" y="161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56" name="Rectangle 5848"/>
            <p:cNvSpPr>
              <a:spLocks noChangeArrowheads="1"/>
            </p:cNvSpPr>
            <p:nvPr/>
          </p:nvSpPr>
          <p:spPr bwMode="auto">
            <a:xfrm>
              <a:off x="3164" y="161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57" name="Rectangle 5849"/>
            <p:cNvSpPr>
              <a:spLocks noChangeArrowheads="1"/>
            </p:cNvSpPr>
            <p:nvPr/>
          </p:nvSpPr>
          <p:spPr bwMode="auto">
            <a:xfrm>
              <a:off x="3209" y="161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58" name="Rectangle 5850"/>
            <p:cNvSpPr>
              <a:spLocks noChangeArrowheads="1"/>
            </p:cNvSpPr>
            <p:nvPr/>
          </p:nvSpPr>
          <p:spPr bwMode="auto">
            <a:xfrm>
              <a:off x="3255" y="161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59" name="Rectangle 5851"/>
            <p:cNvSpPr>
              <a:spLocks noChangeArrowheads="1"/>
            </p:cNvSpPr>
            <p:nvPr/>
          </p:nvSpPr>
          <p:spPr bwMode="auto">
            <a:xfrm>
              <a:off x="3300" y="161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60" name="Rectangle 5852"/>
            <p:cNvSpPr>
              <a:spLocks noChangeArrowheads="1"/>
            </p:cNvSpPr>
            <p:nvPr/>
          </p:nvSpPr>
          <p:spPr bwMode="auto">
            <a:xfrm>
              <a:off x="3345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61" name="Rectangle 5853"/>
            <p:cNvSpPr>
              <a:spLocks noChangeArrowheads="1"/>
            </p:cNvSpPr>
            <p:nvPr/>
          </p:nvSpPr>
          <p:spPr bwMode="auto">
            <a:xfrm>
              <a:off x="3391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62" name="Rectangle 5854"/>
            <p:cNvSpPr>
              <a:spLocks noChangeArrowheads="1"/>
            </p:cNvSpPr>
            <p:nvPr/>
          </p:nvSpPr>
          <p:spPr bwMode="auto">
            <a:xfrm>
              <a:off x="3436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63" name="Rectangle 5855"/>
            <p:cNvSpPr>
              <a:spLocks noChangeArrowheads="1"/>
            </p:cNvSpPr>
            <p:nvPr/>
          </p:nvSpPr>
          <p:spPr bwMode="auto">
            <a:xfrm>
              <a:off x="3482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64" name="Rectangle 5856"/>
            <p:cNvSpPr>
              <a:spLocks noChangeArrowheads="1"/>
            </p:cNvSpPr>
            <p:nvPr/>
          </p:nvSpPr>
          <p:spPr bwMode="auto">
            <a:xfrm>
              <a:off x="3527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65" name="Rectangle 5857"/>
            <p:cNvSpPr>
              <a:spLocks noChangeArrowheads="1"/>
            </p:cNvSpPr>
            <p:nvPr/>
          </p:nvSpPr>
          <p:spPr bwMode="auto">
            <a:xfrm>
              <a:off x="3572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66" name="Rectangle 5858"/>
            <p:cNvSpPr>
              <a:spLocks noChangeArrowheads="1"/>
            </p:cNvSpPr>
            <p:nvPr/>
          </p:nvSpPr>
          <p:spPr bwMode="auto">
            <a:xfrm>
              <a:off x="3618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67" name="Rectangle 5859"/>
            <p:cNvSpPr>
              <a:spLocks noChangeArrowheads="1"/>
            </p:cNvSpPr>
            <p:nvPr/>
          </p:nvSpPr>
          <p:spPr bwMode="auto">
            <a:xfrm>
              <a:off x="3663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68" name="Rectangle 5860"/>
            <p:cNvSpPr>
              <a:spLocks noChangeArrowheads="1"/>
            </p:cNvSpPr>
            <p:nvPr/>
          </p:nvSpPr>
          <p:spPr bwMode="auto">
            <a:xfrm>
              <a:off x="3709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69" name="Rectangle 5861"/>
            <p:cNvSpPr>
              <a:spLocks noChangeArrowheads="1"/>
            </p:cNvSpPr>
            <p:nvPr/>
          </p:nvSpPr>
          <p:spPr bwMode="auto">
            <a:xfrm>
              <a:off x="3754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70" name="Rectangle 5862"/>
            <p:cNvSpPr>
              <a:spLocks noChangeArrowheads="1"/>
            </p:cNvSpPr>
            <p:nvPr/>
          </p:nvSpPr>
          <p:spPr bwMode="auto">
            <a:xfrm>
              <a:off x="3799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71" name="Rectangle 5863"/>
            <p:cNvSpPr>
              <a:spLocks noChangeArrowheads="1"/>
            </p:cNvSpPr>
            <p:nvPr/>
          </p:nvSpPr>
          <p:spPr bwMode="auto">
            <a:xfrm>
              <a:off x="3845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72" name="Rectangle 5864"/>
            <p:cNvSpPr>
              <a:spLocks noChangeArrowheads="1"/>
            </p:cNvSpPr>
            <p:nvPr/>
          </p:nvSpPr>
          <p:spPr bwMode="auto">
            <a:xfrm>
              <a:off x="3890" y="161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73" name="Rectangle 5865"/>
            <p:cNvSpPr>
              <a:spLocks noChangeArrowheads="1"/>
            </p:cNvSpPr>
            <p:nvPr/>
          </p:nvSpPr>
          <p:spPr bwMode="auto">
            <a:xfrm>
              <a:off x="3936" y="161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74" name="Rectangle 5866"/>
            <p:cNvSpPr>
              <a:spLocks noChangeArrowheads="1"/>
            </p:cNvSpPr>
            <p:nvPr/>
          </p:nvSpPr>
          <p:spPr bwMode="auto">
            <a:xfrm>
              <a:off x="3981" y="161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75" name="Rectangle 5867"/>
            <p:cNvSpPr>
              <a:spLocks noChangeArrowheads="1"/>
            </p:cNvSpPr>
            <p:nvPr/>
          </p:nvSpPr>
          <p:spPr bwMode="auto">
            <a:xfrm>
              <a:off x="4026" y="161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76" name="Rectangle 5868"/>
            <p:cNvSpPr>
              <a:spLocks noChangeArrowheads="1"/>
            </p:cNvSpPr>
            <p:nvPr/>
          </p:nvSpPr>
          <p:spPr bwMode="auto">
            <a:xfrm>
              <a:off x="4072" y="161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77" name="Rectangle 5869"/>
            <p:cNvSpPr>
              <a:spLocks noChangeArrowheads="1"/>
            </p:cNvSpPr>
            <p:nvPr/>
          </p:nvSpPr>
          <p:spPr bwMode="auto">
            <a:xfrm>
              <a:off x="4117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78" name="Rectangle 5870"/>
            <p:cNvSpPr>
              <a:spLocks noChangeArrowheads="1"/>
            </p:cNvSpPr>
            <p:nvPr/>
          </p:nvSpPr>
          <p:spPr bwMode="auto">
            <a:xfrm>
              <a:off x="4163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79" name="Rectangle 5871"/>
            <p:cNvSpPr>
              <a:spLocks noChangeArrowheads="1"/>
            </p:cNvSpPr>
            <p:nvPr/>
          </p:nvSpPr>
          <p:spPr bwMode="auto">
            <a:xfrm>
              <a:off x="4208" y="161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80" name="Rectangle 5872"/>
            <p:cNvSpPr>
              <a:spLocks noChangeArrowheads="1"/>
            </p:cNvSpPr>
            <p:nvPr/>
          </p:nvSpPr>
          <p:spPr bwMode="auto">
            <a:xfrm>
              <a:off x="302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81" name="Rectangle 5873"/>
            <p:cNvSpPr>
              <a:spLocks noChangeArrowheads="1"/>
            </p:cNvSpPr>
            <p:nvPr/>
          </p:nvSpPr>
          <p:spPr bwMode="auto">
            <a:xfrm>
              <a:off x="307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82" name="Rectangle 5874"/>
            <p:cNvSpPr>
              <a:spLocks noChangeArrowheads="1"/>
            </p:cNvSpPr>
            <p:nvPr/>
          </p:nvSpPr>
          <p:spPr bwMode="auto">
            <a:xfrm>
              <a:off x="311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83" name="Rectangle 5875"/>
            <p:cNvSpPr>
              <a:spLocks noChangeArrowheads="1"/>
            </p:cNvSpPr>
            <p:nvPr/>
          </p:nvSpPr>
          <p:spPr bwMode="auto">
            <a:xfrm>
              <a:off x="316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84" name="Rectangle 5876"/>
            <p:cNvSpPr>
              <a:spLocks noChangeArrowheads="1"/>
            </p:cNvSpPr>
            <p:nvPr/>
          </p:nvSpPr>
          <p:spPr bwMode="auto">
            <a:xfrm>
              <a:off x="3209" y="157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85" name="Rectangle 5877"/>
            <p:cNvSpPr>
              <a:spLocks noChangeArrowheads="1"/>
            </p:cNvSpPr>
            <p:nvPr/>
          </p:nvSpPr>
          <p:spPr bwMode="auto">
            <a:xfrm>
              <a:off x="325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86" name="Rectangle 5878"/>
            <p:cNvSpPr>
              <a:spLocks noChangeArrowheads="1"/>
            </p:cNvSpPr>
            <p:nvPr/>
          </p:nvSpPr>
          <p:spPr bwMode="auto">
            <a:xfrm>
              <a:off x="330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87" name="Rectangle 5879"/>
            <p:cNvSpPr>
              <a:spLocks noChangeArrowheads="1"/>
            </p:cNvSpPr>
            <p:nvPr/>
          </p:nvSpPr>
          <p:spPr bwMode="auto">
            <a:xfrm>
              <a:off x="334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88" name="Rectangle 5880"/>
            <p:cNvSpPr>
              <a:spLocks noChangeArrowheads="1"/>
            </p:cNvSpPr>
            <p:nvPr/>
          </p:nvSpPr>
          <p:spPr bwMode="auto">
            <a:xfrm>
              <a:off x="339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89" name="Rectangle 5881"/>
            <p:cNvSpPr>
              <a:spLocks noChangeArrowheads="1"/>
            </p:cNvSpPr>
            <p:nvPr/>
          </p:nvSpPr>
          <p:spPr bwMode="auto">
            <a:xfrm>
              <a:off x="343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90" name="Rectangle 5882"/>
            <p:cNvSpPr>
              <a:spLocks noChangeArrowheads="1"/>
            </p:cNvSpPr>
            <p:nvPr/>
          </p:nvSpPr>
          <p:spPr bwMode="auto">
            <a:xfrm>
              <a:off x="348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91" name="Rectangle 5883"/>
            <p:cNvSpPr>
              <a:spLocks noChangeArrowheads="1"/>
            </p:cNvSpPr>
            <p:nvPr/>
          </p:nvSpPr>
          <p:spPr bwMode="auto">
            <a:xfrm>
              <a:off x="352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92" name="Rectangle 5884"/>
            <p:cNvSpPr>
              <a:spLocks noChangeArrowheads="1"/>
            </p:cNvSpPr>
            <p:nvPr/>
          </p:nvSpPr>
          <p:spPr bwMode="auto">
            <a:xfrm>
              <a:off x="357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93" name="Rectangle 5885"/>
            <p:cNvSpPr>
              <a:spLocks noChangeArrowheads="1"/>
            </p:cNvSpPr>
            <p:nvPr/>
          </p:nvSpPr>
          <p:spPr bwMode="auto">
            <a:xfrm>
              <a:off x="361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94" name="Rectangle 5886"/>
            <p:cNvSpPr>
              <a:spLocks noChangeArrowheads="1"/>
            </p:cNvSpPr>
            <p:nvPr/>
          </p:nvSpPr>
          <p:spPr bwMode="auto">
            <a:xfrm>
              <a:off x="366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95" name="Rectangle 5887"/>
            <p:cNvSpPr>
              <a:spLocks noChangeArrowheads="1"/>
            </p:cNvSpPr>
            <p:nvPr/>
          </p:nvSpPr>
          <p:spPr bwMode="auto">
            <a:xfrm>
              <a:off x="370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96" name="Rectangle 5888"/>
            <p:cNvSpPr>
              <a:spLocks noChangeArrowheads="1"/>
            </p:cNvSpPr>
            <p:nvPr/>
          </p:nvSpPr>
          <p:spPr bwMode="auto">
            <a:xfrm>
              <a:off x="375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97" name="Rectangle 5889"/>
            <p:cNvSpPr>
              <a:spLocks noChangeArrowheads="1"/>
            </p:cNvSpPr>
            <p:nvPr/>
          </p:nvSpPr>
          <p:spPr bwMode="auto">
            <a:xfrm>
              <a:off x="379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98" name="Rectangle 5890"/>
            <p:cNvSpPr>
              <a:spLocks noChangeArrowheads="1"/>
            </p:cNvSpPr>
            <p:nvPr/>
          </p:nvSpPr>
          <p:spPr bwMode="auto">
            <a:xfrm>
              <a:off x="384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499" name="Rectangle 5891"/>
            <p:cNvSpPr>
              <a:spLocks noChangeArrowheads="1"/>
            </p:cNvSpPr>
            <p:nvPr/>
          </p:nvSpPr>
          <p:spPr bwMode="auto">
            <a:xfrm>
              <a:off x="389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00" name="Rectangle 5892"/>
            <p:cNvSpPr>
              <a:spLocks noChangeArrowheads="1"/>
            </p:cNvSpPr>
            <p:nvPr/>
          </p:nvSpPr>
          <p:spPr bwMode="auto">
            <a:xfrm>
              <a:off x="3936" y="157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01" name="Rectangle 5893"/>
            <p:cNvSpPr>
              <a:spLocks noChangeArrowheads="1"/>
            </p:cNvSpPr>
            <p:nvPr/>
          </p:nvSpPr>
          <p:spPr bwMode="auto">
            <a:xfrm>
              <a:off x="3981" y="157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02" name="Rectangle 5894"/>
            <p:cNvSpPr>
              <a:spLocks noChangeArrowheads="1"/>
            </p:cNvSpPr>
            <p:nvPr/>
          </p:nvSpPr>
          <p:spPr bwMode="auto">
            <a:xfrm>
              <a:off x="4026" y="157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03" name="Rectangle 5895"/>
            <p:cNvSpPr>
              <a:spLocks noChangeArrowheads="1"/>
            </p:cNvSpPr>
            <p:nvPr/>
          </p:nvSpPr>
          <p:spPr bwMode="auto">
            <a:xfrm>
              <a:off x="4072" y="157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04" name="Rectangle 5896"/>
            <p:cNvSpPr>
              <a:spLocks noChangeArrowheads="1"/>
            </p:cNvSpPr>
            <p:nvPr/>
          </p:nvSpPr>
          <p:spPr bwMode="auto">
            <a:xfrm>
              <a:off x="4117" y="157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05" name="Rectangle 5897"/>
            <p:cNvSpPr>
              <a:spLocks noChangeArrowheads="1"/>
            </p:cNvSpPr>
            <p:nvPr/>
          </p:nvSpPr>
          <p:spPr bwMode="auto">
            <a:xfrm>
              <a:off x="4163" y="157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06" name="Rectangle 5898"/>
            <p:cNvSpPr>
              <a:spLocks noChangeArrowheads="1"/>
            </p:cNvSpPr>
            <p:nvPr/>
          </p:nvSpPr>
          <p:spPr bwMode="auto">
            <a:xfrm>
              <a:off x="420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07" name="Rectangle 5899"/>
            <p:cNvSpPr>
              <a:spLocks noChangeArrowheads="1"/>
            </p:cNvSpPr>
            <p:nvPr/>
          </p:nvSpPr>
          <p:spPr bwMode="auto">
            <a:xfrm>
              <a:off x="3028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08" name="Rectangle 5900"/>
            <p:cNvSpPr>
              <a:spLocks noChangeArrowheads="1"/>
            </p:cNvSpPr>
            <p:nvPr/>
          </p:nvSpPr>
          <p:spPr bwMode="auto">
            <a:xfrm>
              <a:off x="3073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09" name="Rectangle 5901"/>
            <p:cNvSpPr>
              <a:spLocks noChangeArrowheads="1"/>
            </p:cNvSpPr>
            <p:nvPr/>
          </p:nvSpPr>
          <p:spPr bwMode="auto">
            <a:xfrm>
              <a:off x="3118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10" name="Rectangle 5902"/>
            <p:cNvSpPr>
              <a:spLocks noChangeArrowheads="1"/>
            </p:cNvSpPr>
            <p:nvPr/>
          </p:nvSpPr>
          <p:spPr bwMode="auto">
            <a:xfrm>
              <a:off x="3164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11" name="Rectangle 5903"/>
            <p:cNvSpPr>
              <a:spLocks noChangeArrowheads="1"/>
            </p:cNvSpPr>
            <p:nvPr/>
          </p:nvSpPr>
          <p:spPr bwMode="auto">
            <a:xfrm>
              <a:off x="3209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12" name="Rectangle 5904"/>
            <p:cNvSpPr>
              <a:spLocks noChangeArrowheads="1"/>
            </p:cNvSpPr>
            <p:nvPr/>
          </p:nvSpPr>
          <p:spPr bwMode="auto">
            <a:xfrm>
              <a:off x="3255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13" name="Rectangle 5905"/>
            <p:cNvSpPr>
              <a:spLocks noChangeArrowheads="1"/>
            </p:cNvSpPr>
            <p:nvPr/>
          </p:nvSpPr>
          <p:spPr bwMode="auto">
            <a:xfrm>
              <a:off x="3300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14" name="Rectangle 5906"/>
            <p:cNvSpPr>
              <a:spLocks noChangeArrowheads="1"/>
            </p:cNvSpPr>
            <p:nvPr/>
          </p:nvSpPr>
          <p:spPr bwMode="auto">
            <a:xfrm>
              <a:off x="3345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15" name="Rectangle 5907"/>
            <p:cNvSpPr>
              <a:spLocks noChangeArrowheads="1"/>
            </p:cNvSpPr>
            <p:nvPr/>
          </p:nvSpPr>
          <p:spPr bwMode="auto">
            <a:xfrm>
              <a:off x="3391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16" name="Rectangle 5908"/>
            <p:cNvSpPr>
              <a:spLocks noChangeArrowheads="1"/>
            </p:cNvSpPr>
            <p:nvPr/>
          </p:nvSpPr>
          <p:spPr bwMode="auto">
            <a:xfrm>
              <a:off x="3436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17" name="Rectangle 5909"/>
            <p:cNvSpPr>
              <a:spLocks noChangeArrowheads="1"/>
            </p:cNvSpPr>
            <p:nvPr/>
          </p:nvSpPr>
          <p:spPr bwMode="auto">
            <a:xfrm>
              <a:off x="3482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18" name="Rectangle 5910"/>
            <p:cNvSpPr>
              <a:spLocks noChangeArrowheads="1"/>
            </p:cNvSpPr>
            <p:nvPr/>
          </p:nvSpPr>
          <p:spPr bwMode="auto">
            <a:xfrm>
              <a:off x="3527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19" name="Rectangle 5911"/>
            <p:cNvSpPr>
              <a:spLocks noChangeArrowheads="1"/>
            </p:cNvSpPr>
            <p:nvPr/>
          </p:nvSpPr>
          <p:spPr bwMode="auto">
            <a:xfrm>
              <a:off x="3572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20" name="Rectangle 5912"/>
            <p:cNvSpPr>
              <a:spLocks noChangeArrowheads="1"/>
            </p:cNvSpPr>
            <p:nvPr/>
          </p:nvSpPr>
          <p:spPr bwMode="auto">
            <a:xfrm>
              <a:off x="3618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21" name="Rectangle 5913"/>
            <p:cNvSpPr>
              <a:spLocks noChangeArrowheads="1"/>
            </p:cNvSpPr>
            <p:nvPr/>
          </p:nvSpPr>
          <p:spPr bwMode="auto">
            <a:xfrm>
              <a:off x="3663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22" name="Rectangle 5914"/>
            <p:cNvSpPr>
              <a:spLocks noChangeArrowheads="1"/>
            </p:cNvSpPr>
            <p:nvPr/>
          </p:nvSpPr>
          <p:spPr bwMode="auto">
            <a:xfrm>
              <a:off x="3709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23" name="Rectangle 5915"/>
            <p:cNvSpPr>
              <a:spLocks noChangeArrowheads="1"/>
            </p:cNvSpPr>
            <p:nvPr/>
          </p:nvSpPr>
          <p:spPr bwMode="auto">
            <a:xfrm>
              <a:off x="3754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24" name="Rectangle 5916"/>
            <p:cNvSpPr>
              <a:spLocks noChangeArrowheads="1"/>
            </p:cNvSpPr>
            <p:nvPr/>
          </p:nvSpPr>
          <p:spPr bwMode="auto">
            <a:xfrm>
              <a:off x="3799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25" name="Rectangle 5917"/>
            <p:cNvSpPr>
              <a:spLocks noChangeArrowheads="1"/>
            </p:cNvSpPr>
            <p:nvPr/>
          </p:nvSpPr>
          <p:spPr bwMode="auto">
            <a:xfrm>
              <a:off x="3845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26" name="Rectangle 5918"/>
            <p:cNvSpPr>
              <a:spLocks noChangeArrowheads="1"/>
            </p:cNvSpPr>
            <p:nvPr/>
          </p:nvSpPr>
          <p:spPr bwMode="auto">
            <a:xfrm>
              <a:off x="3890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27" name="Rectangle 5919"/>
            <p:cNvSpPr>
              <a:spLocks noChangeArrowheads="1"/>
            </p:cNvSpPr>
            <p:nvPr/>
          </p:nvSpPr>
          <p:spPr bwMode="auto">
            <a:xfrm>
              <a:off x="3936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28" name="Rectangle 5920"/>
            <p:cNvSpPr>
              <a:spLocks noChangeArrowheads="1"/>
            </p:cNvSpPr>
            <p:nvPr/>
          </p:nvSpPr>
          <p:spPr bwMode="auto">
            <a:xfrm>
              <a:off x="3981" y="15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29" name="Rectangle 5921"/>
            <p:cNvSpPr>
              <a:spLocks noChangeArrowheads="1"/>
            </p:cNvSpPr>
            <p:nvPr/>
          </p:nvSpPr>
          <p:spPr bwMode="auto">
            <a:xfrm>
              <a:off x="4026" y="152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30" name="Rectangle 5922"/>
            <p:cNvSpPr>
              <a:spLocks noChangeArrowheads="1"/>
            </p:cNvSpPr>
            <p:nvPr/>
          </p:nvSpPr>
          <p:spPr bwMode="auto">
            <a:xfrm>
              <a:off x="4072" y="152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31" name="Rectangle 5923"/>
            <p:cNvSpPr>
              <a:spLocks noChangeArrowheads="1"/>
            </p:cNvSpPr>
            <p:nvPr/>
          </p:nvSpPr>
          <p:spPr bwMode="auto">
            <a:xfrm>
              <a:off x="4117" y="152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32" name="Rectangle 5924"/>
            <p:cNvSpPr>
              <a:spLocks noChangeArrowheads="1"/>
            </p:cNvSpPr>
            <p:nvPr/>
          </p:nvSpPr>
          <p:spPr bwMode="auto">
            <a:xfrm>
              <a:off x="4163" y="152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33" name="Rectangle 5925"/>
            <p:cNvSpPr>
              <a:spLocks noChangeArrowheads="1"/>
            </p:cNvSpPr>
            <p:nvPr/>
          </p:nvSpPr>
          <p:spPr bwMode="auto">
            <a:xfrm>
              <a:off x="4208" y="152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34" name="Rectangle 5926"/>
            <p:cNvSpPr>
              <a:spLocks noChangeArrowheads="1"/>
            </p:cNvSpPr>
            <p:nvPr/>
          </p:nvSpPr>
          <p:spPr bwMode="auto">
            <a:xfrm>
              <a:off x="302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35" name="Rectangle 5927"/>
            <p:cNvSpPr>
              <a:spLocks noChangeArrowheads="1"/>
            </p:cNvSpPr>
            <p:nvPr/>
          </p:nvSpPr>
          <p:spPr bwMode="auto">
            <a:xfrm>
              <a:off x="307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36" name="Rectangle 5928"/>
            <p:cNvSpPr>
              <a:spLocks noChangeArrowheads="1"/>
            </p:cNvSpPr>
            <p:nvPr/>
          </p:nvSpPr>
          <p:spPr bwMode="auto">
            <a:xfrm>
              <a:off x="311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37" name="Rectangle 5929"/>
            <p:cNvSpPr>
              <a:spLocks noChangeArrowheads="1"/>
            </p:cNvSpPr>
            <p:nvPr/>
          </p:nvSpPr>
          <p:spPr bwMode="auto">
            <a:xfrm>
              <a:off x="3164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38" name="Rectangle 5930"/>
            <p:cNvSpPr>
              <a:spLocks noChangeArrowheads="1"/>
            </p:cNvSpPr>
            <p:nvPr/>
          </p:nvSpPr>
          <p:spPr bwMode="auto">
            <a:xfrm>
              <a:off x="320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39" name="Rectangle 5931"/>
            <p:cNvSpPr>
              <a:spLocks noChangeArrowheads="1"/>
            </p:cNvSpPr>
            <p:nvPr/>
          </p:nvSpPr>
          <p:spPr bwMode="auto">
            <a:xfrm>
              <a:off x="325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40" name="Rectangle 5932"/>
            <p:cNvSpPr>
              <a:spLocks noChangeArrowheads="1"/>
            </p:cNvSpPr>
            <p:nvPr/>
          </p:nvSpPr>
          <p:spPr bwMode="auto">
            <a:xfrm>
              <a:off x="3300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41" name="Rectangle 5933"/>
            <p:cNvSpPr>
              <a:spLocks noChangeArrowheads="1"/>
            </p:cNvSpPr>
            <p:nvPr/>
          </p:nvSpPr>
          <p:spPr bwMode="auto">
            <a:xfrm>
              <a:off x="334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42" name="Rectangle 5934"/>
            <p:cNvSpPr>
              <a:spLocks noChangeArrowheads="1"/>
            </p:cNvSpPr>
            <p:nvPr/>
          </p:nvSpPr>
          <p:spPr bwMode="auto">
            <a:xfrm>
              <a:off x="339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43" name="Rectangle 5935"/>
            <p:cNvSpPr>
              <a:spLocks noChangeArrowheads="1"/>
            </p:cNvSpPr>
            <p:nvPr/>
          </p:nvSpPr>
          <p:spPr bwMode="auto">
            <a:xfrm>
              <a:off x="343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44" name="Rectangle 5936"/>
            <p:cNvSpPr>
              <a:spLocks noChangeArrowheads="1"/>
            </p:cNvSpPr>
            <p:nvPr/>
          </p:nvSpPr>
          <p:spPr bwMode="auto">
            <a:xfrm>
              <a:off x="348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45" name="Rectangle 5937"/>
            <p:cNvSpPr>
              <a:spLocks noChangeArrowheads="1"/>
            </p:cNvSpPr>
            <p:nvPr/>
          </p:nvSpPr>
          <p:spPr bwMode="auto">
            <a:xfrm>
              <a:off x="352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46" name="Rectangle 5938"/>
            <p:cNvSpPr>
              <a:spLocks noChangeArrowheads="1"/>
            </p:cNvSpPr>
            <p:nvPr/>
          </p:nvSpPr>
          <p:spPr bwMode="auto">
            <a:xfrm>
              <a:off x="357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47" name="Rectangle 5939"/>
            <p:cNvSpPr>
              <a:spLocks noChangeArrowheads="1"/>
            </p:cNvSpPr>
            <p:nvPr/>
          </p:nvSpPr>
          <p:spPr bwMode="auto">
            <a:xfrm>
              <a:off x="361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48" name="Rectangle 5940"/>
            <p:cNvSpPr>
              <a:spLocks noChangeArrowheads="1"/>
            </p:cNvSpPr>
            <p:nvPr/>
          </p:nvSpPr>
          <p:spPr bwMode="auto">
            <a:xfrm>
              <a:off x="366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49" name="Rectangle 5941"/>
            <p:cNvSpPr>
              <a:spLocks noChangeArrowheads="1"/>
            </p:cNvSpPr>
            <p:nvPr/>
          </p:nvSpPr>
          <p:spPr bwMode="auto">
            <a:xfrm>
              <a:off x="370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50" name="Rectangle 5942"/>
            <p:cNvSpPr>
              <a:spLocks noChangeArrowheads="1"/>
            </p:cNvSpPr>
            <p:nvPr/>
          </p:nvSpPr>
          <p:spPr bwMode="auto">
            <a:xfrm>
              <a:off x="3754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51" name="Rectangle 5943"/>
            <p:cNvSpPr>
              <a:spLocks noChangeArrowheads="1"/>
            </p:cNvSpPr>
            <p:nvPr/>
          </p:nvSpPr>
          <p:spPr bwMode="auto">
            <a:xfrm>
              <a:off x="379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52" name="Rectangle 5944"/>
            <p:cNvSpPr>
              <a:spLocks noChangeArrowheads="1"/>
            </p:cNvSpPr>
            <p:nvPr/>
          </p:nvSpPr>
          <p:spPr bwMode="auto">
            <a:xfrm>
              <a:off x="384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53" name="Rectangle 5945"/>
            <p:cNvSpPr>
              <a:spLocks noChangeArrowheads="1"/>
            </p:cNvSpPr>
            <p:nvPr/>
          </p:nvSpPr>
          <p:spPr bwMode="auto">
            <a:xfrm>
              <a:off x="3890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54" name="Rectangle 5946"/>
            <p:cNvSpPr>
              <a:spLocks noChangeArrowheads="1"/>
            </p:cNvSpPr>
            <p:nvPr/>
          </p:nvSpPr>
          <p:spPr bwMode="auto">
            <a:xfrm>
              <a:off x="393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55" name="Rectangle 5947"/>
            <p:cNvSpPr>
              <a:spLocks noChangeArrowheads="1"/>
            </p:cNvSpPr>
            <p:nvPr/>
          </p:nvSpPr>
          <p:spPr bwMode="auto">
            <a:xfrm>
              <a:off x="398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56" name="Rectangle 5948"/>
            <p:cNvSpPr>
              <a:spLocks noChangeArrowheads="1"/>
            </p:cNvSpPr>
            <p:nvPr/>
          </p:nvSpPr>
          <p:spPr bwMode="auto">
            <a:xfrm>
              <a:off x="402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57" name="Rectangle 5949"/>
            <p:cNvSpPr>
              <a:spLocks noChangeArrowheads="1"/>
            </p:cNvSpPr>
            <p:nvPr/>
          </p:nvSpPr>
          <p:spPr bwMode="auto">
            <a:xfrm>
              <a:off x="407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58" name="Rectangle 5950"/>
            <p:cNvSpPr>
              <a:spLocks noChangeArrowheads="1"/>
            </p:cNvSpPr>
            <p:nvPr/>
          </p:nvSpPr>
          <p:spPr bwMode="auto">
            <a:xfrm>
              <a:off x="411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59" name="Rectangle 5951"/>
            <p:cNvSpPr>
              <a:spLocks noChangeArrowheads="1"/>
            </p:cNvSpPr>
            <p:nvPr/>
          </p:nvSpPr>
          <p:spPr bwMode="auto">
            <a:xfrm>
              <a:off x="4163" y="148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60" name="Rectangle 5952"/>
            <p:cNvSpPr>
              <a:spLocks noChangeArrowheads="1"/>
            </p:cNvSpPr>
            <p:nvPr/>
          </p:nvSpPr>
          <p:spPr bwMode="auto">
            <a:xfrm>
              <a:off x="4208" y="148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61" name="Rectangle 5953"/>
            <p:cNvSpPr>
              <a:spLocks noChangeArrowheads="1"/>
            </p:cNvSpPr>
            <p:nvPr/>
          </p:nvSpPr>
          <p:spPr bwMode="auto">
            <a:xfrm>
              <a:off x="3028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62" name="Rectangle 5954"/>
            <p:cNvSpPr>
              <a:spLocks noChangeArrowheads="1"/>
            </p:cNvSpPr>
            <p:nvPr/>
          </p:nvSpPr>
          <p:spPr bwMode="auto">
            <a:xfrm>
              <a:off x="3073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63" name="Rectangle 5955"/>
            <p:cNvSpPr>
              <a:spLocks noChangeArrowheads="1"/>
            </p:cNvSpPr>
            <p:nvPr/>
          </p:nvSpPr>
          <p:spPr bwMode="auto">
            <a:xfrm>
              <a:off x="3118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64" name="Rectangle 5956"/>
            <p:cNvSpPr>
              <a:spLocks noChangeArrowheads="1"/>
            </p:cNvSpPr>
            <p:nvPr/>
          </p:nvSpPr>
          <p:spPr bwMode="auto">
            <a:xfrm>
              <a:off x="3164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65" name="Rectangle 5957"/>
            <p:cNvSpPr>
              <a:spLocks noChangeArrowheads="1"/>
            </p:cNvSpPr>
            <p:nvPr/>
          </p:nvSpPr>
          <p:spPr bwMode="auto">
            <a:xfrm>
              <a:off x="3209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66" name="Rectangle 5958"/>
            <p:cNvSpPr>
              <a:spLocks noChangeArrowheads="1"/>
            </p:cNvSpPr>
            <p:nvPr/>
          </p:nvSpPr>
          <p:spPr bwMode="auto">
            <a:xfrm>
              <a:off x="3255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67" name="Rectangle 5959"/>
            <p:cNvSpPr>
              <a:spLocks noChangeArrowheads="1"/>
            </p:cNvSpPr>
            <p:nvPr/>
          </p:nvSpPr>
          <p:spPr bwMode="auto">
            <a:xfrm>
              <a:off x="3300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68" name="Rectangle 5960"/>
            <p:cNvSpPr>
              <a:spLocks noChangeArrowheads="1"/>
            </p:cNvSpPr>
            <p:nvPr/>
          </p:nvSpPr>
          <p:spPr bwMode="auto">
            <a:xfrm>
              <a:off x="3345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69" name="Rectangle 5961"/>
            <p:cNvSpPr>
              <a:spLocks noChangeArrowheads="1"/>
            </p:cNvSpPr>
            <p:nvPr/>
          </p:nvSpPr>
          <p:spPr bwMode="auto">
            <a:xfrm>
              <a:off x="3391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70" name="Rectangle 5962"/>
            <p:cNvSpPr>
              <a:spLocks noChangeArrowheads="1"/>
            </p:cNvSpPr>
            <p:nvPr/>
          </p:nvSpPr>
          <p:spPr bwMode="auto">
            <a:xfrm>
              <a:off x="3436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71" name="Rectangle 5963"/>
            <p:cNvSpPr>
              <a:spLocks noChangeArrowheads="1"/>
            </p:cNvSpPr>
            <p:nvPr/>
          </p:nvSpPr>
          <p:spPr bwMode="auto">
            <a:xfrm>
              <a:off x="3482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72" name="Rectangle 5964"/>
            <p:cNvSpPr>
              <a:spLocks noChangeArrowheads="1"/>
            </p:cNvSpPr>
            <p:nvPr/>
          </p:nvSpPr>
          <p:spPr bwMode="auto">
            <a:xfrm>
              <a:off x="3527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73" name="Rectangle 5965"/>
            <p:cNvSpPr>
              <a:spLocks noChangeArrowheads="1"/>
            </p:cNvSpPr>
            <p:nvPr/>
          </p:nvSpPr>
          <p:spPr bwMode="auto">
            <a:xfrm>
              <a:off x="3572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74" name="Rectangle 5966"/>
            <p:cNvSpPr>
              <a:spLocks noChangeArrowheads="1"/>
            </p:cNvSpPr>
            <p:nvPr/>
          </p:nvSpPr>
          <p:spPr bwMode="auto">
            <a:xfrm>
              <a:off x="3618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75" name="Rectangle 5967"/>
            <p:cNvSpPr>
              <a:spLocks noChangeArrowheads="1"/>
            </p:cNvSpPr>
            <p:nvPr/>
          </p:nvSpPr>
          <p:spPr bwMode="auto">
            <a:xfrm>
              <a:off x="3663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76" name="Rectangle 5968"/>
            <p:cNvSpPr>
              <a:spLocks noChangeArrowheads="1"/>
            </p:cNvSpPr>
            <p:nvPr/>
          </p:nvSpPr>
          <p:spPr bwMode="auto">
            <a:xfrm>
              <a:off x="3709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77" name="Rectangle 5969"/>
            <p:cNvSpPr>
              <a:spLocks noChangeArrowheads="1"/>
            </p:cNvSpPr>
            <p:nvPr/>
          </p:nvSpPr>
          <p:spPr bwMode="auto">
            <a:xfrm>
              <a:off x="3754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78" name="Rectangle 5970"/>
            <p:cNvSpPr>
              <a:spLocks noChangeArrowheads="1"/>
            </p:cNvSpPr>
            <p:nvPr/>
          </p:nvSpPr>
          <p:spPr bwMode="auto">
            <a:xfrm>
              <a:off x="3799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79" name="Rectangle 5971"/>
            <p:cNvSpPr>
              <a:spLocks noChangeArrowheads="1"/>
            </p:cNvSpPr>
            <p:nvPr/>
          </p:nvSpPr>
          <p:spPr bwMode="auto">
            <a:xfrm>
              <a:off x="3845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80" name="Rectangle 5972"/>
            <p:cNvSpPr>
              <a:spLocks noChangeArrowheads="1"/>
            </p:cNvSpPr>
            <p:nvPr/>
          </p:nvSpPr>
          <p:spPr bwMode="auto">
            <a:xfrm>
              <a:off x="3890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81" name="Rectangle 5973"/>
            <p:cNvSpPr>
              <a:spLocks noChangeArrowheads="1"/>
            </p:cNvSpPr>
            <p:nvPr/>
          </p:nvSpPr>
          <p:spPr bwMode="auto">
            <a:xfrm>
              <a:off x="3936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82" name="Rectangle 5974"/>
            <p:cNvSpPr>
              <a:spLocks noChangeArrowheads="1"/>
            </p:cNvSpPr>
            <p:nvPr/>
          </p:nvSpPr>
          <p:spPr bwMode="auto">
            <a:xfrm>
              <a:off x="3980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83" name="Rectangle 5975"/>
            <p:cNvSpPr>
              <a:spLocks noChangeArrowheads="1"/>
            </p:cNvSpPr>
            <p:nvPr/>
          </p:nvSpPr>
          <p:spPr bwMode="auto">
            <a:xfrm>
              <a:off x="4025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84" name="Rectangle 5976"/>
            <p:cNvSpPr>
              <a:spLocks noChangeArrowheads="1"/>
            </p:cNvSpPr>
            <p:nvPr/>
          </p:nvSpPr>
          <p:spPr bwMode="auto">
            <a:xfrm>
              <a:off x="4071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85" name="Rectangle 5977"/>
            <p:cNvSpPr>
              <a:spLocks noChangeArrowheads="1"/>
            </p:cNvSpPr>
            <p:nvPr/>
          </p:nvSpPr>
          <p:spPr bwMode="auto">
            <a:xfrm>
              <a:off x="4116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86" name="Rectangle 5978"/>
            <p:cNvSpPr>
              <a:spLocks noChangeArrowheads="1"/>
            </p:cNvSpPr>
            <p:nvPr/>
          </p:nvSpPr>
          <p:spPr bwMode="auto">
            <a:xfrm>
              <a:off x="4162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87" name="Rectangle 5979"/>
            <p:cNvSpPr>
              <a:spLocks noChangeArrowheads="1"/>
            </p:cNvSpPr>
            <p:nvPr/>
          </p:nvSpPr>
          <p:spPr bwMode="auto">
            <a:xfrm>
              <a:off x="4207" y="14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88" name="Rectangle 5980"/>
            <p:cNvSpPr>
              <a:spLocks noChangeArrowheads="1"/>
            </p:cNvSpPr>
            <p:nvPr/>
          </p:nvSpPr>
          <p:spPr bwMode="auto">
            <a:xfrm>
              <a:off x="302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89" name="Rectangle 5981"/>
            <p:cNvSpPr>
              <a:spLocks noChangeArrowheads="1"/>
            </p:cNvSpPr>
            <p:nvPr/>
          </p:nvSpPr>
          <p:spPr bwMode="auto">
            <a:xfrm>
              <a:off x="307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90" name="Rectangle 5982"/>
            <p:cNvSpPr>
              <a:spLocks noChangeArrowheads="1"/>
            </p:cNvSpPr>
            <p:nvPr/>
          </p:nvSpPr>
          <p:spPr bwMode="auto">
            <a:xfrm>
              <a:off x="311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91" name="Rectangle 5983"/>
            <p:cNvSpPr>
              <a:spLocks noChangeArrowheads="1"/>
            </p:cNvSpPr>
            <p:nvPr/>
          </p:nvSpPr>
          <p:spPr bwMode="auto">
            <a:xfrm>
              <a:off x="316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92" name="Rectangle 5984"/>
            <p:cNvSpPr>
              <a:spLocks noChangeArrowheads="1"/>
            </p:cNvSpPr>
            <p:nvPr/>
          </p:nvSpPr>
          <p:spPr bwMode="auto">
            <a:xfrm>
              <a:off x="320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93" name="Rectangle 5985"/>
            <p:cNvSpPr>
              <a:spLocks noChangeArrowheads="1"/>
            </p:cNvSpPr>
            <p:nvPr/>
          </p:nvSpPr>
          <p:spPr bwMode="auto">
            <a:xfrm>
              <a:off x="325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94" name="Rectangle 5986"/>
            <p:cNvSpPr>
              <a:spLocks noChangeArrowheads="1"/>
            </p:cNvSpPr>
            <p:nvPr/>
          </p:nvSpPr>
          <p:spPr bwMode="auto">
            <a:xfrm>
              <a:off x="330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95" name="Rectangle 5987"/>
            <p:cNvSpPr>
              <a:spLocks noChangeArrowheads="1"/>
            </p:cNvSpPr>
            <p:nvPr/>
          </p:nvSpPr>
          <p:spPr bwMode="auto">
            <a:xfrm>
              <a:off x="334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96" name="Rectangle 5988"/>
            <p:cNvSpPr>
              <a:spLocks noChangeArrowheads="1"/>
            </p:cNvSpPr>
            <p:nvPr/>
          </p:nvSpPr>
          <p:spPr bwMode="auto">
            <a:xfrm>
              <a:off x="3391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97" name="Rectangle 5989"/>
            <p:cNvSpPr>
              <a:spLocks noChangeArrowheads="1"/>
            </p:cNvSpPr>
            <p:nvPr/>
          </p:nvSpPr>
          <p:spPr bwMode="auto">
            <a:xfrm>
              <a:off x="3436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98" name="Rectangle 5990"/>
            <p:cNvSpPr>
              <a:spLocks noChangeArrowheads="1"/>
            </p:cNvSpPr>
            <p:nvPr/>
          </p:nvSpPr>
          <p:spPr bwMode="auto">
            <a:xfrm>
              <a:off x="348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599" name="Rectangle 5991"/>
            <p:cNvSpPr>
              <a:spLocks noChangeArrowheads="1"/>
            </p:cNvSpPr>
            <p:nvPr/>
          </p:nvSpPr>
          <p:spPr bwMode="auto">
            <a:xfrm>
              <a:off x="3527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00" name="Rectangle 5992"/>
            <p:cNvSpPr>
              <a:spLocks noChangeArrowheads="1"/>
            </p:cNvSpPr>
            <p:nvPr/>
          </p:nvSpPr>
          <p:spPr bwMode="auto">
            <a:xfrm>
              <a:off x="357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01" name="Rectangle 5993"/>
            <p:cNvSpPr>
              <a:spLocks noChangeArrowheads="1"/>
            </p:cNvSpPr>
            <p:nvPr/>
          </p:nvSpPr>
          <p:spPr bwMode="auto">
            <a:xfrm>
              <a:off x="361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02" name="Rectangle 5994"/>
            <p:cNvSpPr>
              <a:spLocks noChangeArrowheads="1"/>
            </p:cNvSpPr>
            <p:nvPr/>
          </p:nvSpPr>
          <p:spPr bwMode="auto">
            <a:xfrm>
              <a:off x="366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03" name="Rectangle 5995"/>
            <p:cNvSpPr>
              <a:spLocks noChangeArrowheads="1"/>
            </p:cNvSpPr>
            <p:nvPr/>
          </p:nvSpPr>
          <p:spPr bwMode="auto">
            <a:xfrm>
              <a:off x="370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04" name="Rectangle 5996"/>
            <p:cNvSpPr>
              <a:spLocks noChangeArrowheads="1"/>
            </p:cNvSpPr>
            <p:nvPr/>
          </p:nvSpPr>
          <p:spPr bwMode="auto">
            <a:xfrm>
              <a:off x="375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05" name="Rectangle 5997"/>
            <p:cNvSpPr>
              <a:spLocks noChangeArrowheads="1"/>
            </p:cNvSpPr>
            <p:nvPr/>
          </p:nvSpPr>
          <p:spPr bwMode="auto">
            <a:xfrm>
              <a:off x="379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06" name="Rectangle 5998"/>
            <p:cNvSpPr>
              <a:spLocks noChangeArrowheads="1"/>
            </p:cNvSpPr>
            <p:nvPr/>
          </p:nvSpPr>
          <p:spPr bwMode="auto">
            <a:xfrm>
              <a:off x="384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07" name="Rectangle 5999"/>
            <p:cNvSpPr>
              <a:spLocks noChangeArrowheads="1"/>
            </p:cNvSpPr>
            <p:nvPr/>
          </p:nvSpPr>
          <p:spPr bwMode="auto">
            <a:xfrm>
              <a:off x="389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08" name="Rectangle 6000"/>
            <p:cNvSpPr>
              <a:spLocks noChangeArrowheads="1"/>
            </p:cNvSpPr>
            <p:nvPr/>
          </p:nvSpPr>
          <p:spPr bwMode="auto">
            <a:xfrm>
              <a:off x="3936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09" name="Rectangle 6001"/>
            <p:cNvSpPr>
              <a:spLocks noChangeArrowheads="1"/>
            </p:cNvSpPr>
            <p:nvPr/>
          </p:nvSpPr>
          <p:spPr bwMode="auto">
            <a:xfrm>
              <a:off x="398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10" name="Rectangle 6002"/>
            <p:cNvSpPr>
              <a:spLocks noChangeArrowheads="1"/>
            </p:cNvSpPr>
            <p:nvPr/>
          </p:nvSpPr>
          <p:spPr bwMode="auto">
            <a:xfrm>
              <a:off x="402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11" name="Rectangle 6003"/>
            <p:cNvSpPr>
              <a:spLocks noChangeArrowheads="1"/>
            </p:cNvSpPr>
            <p:nvPr/>
          </p:nvSpPr>
          <p:spPr bwMode="auto">
            <a:xfrm>
              <a:off x="4071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12" name="Rectangle 6004"/>
            <p:cNvSpPr>
              <a:spLocks noChangeArrowheads="1"/>
            </p:cNvSpPr>
            <p:nvPr/>
          </p:nvSpPr>
          <p:spPr bwMode="auto">
            <a:xfrm>
              <a:off x="4116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13" name="Rectangle 6005"/>
            <p:cNvSpPr>
              <a:spLocks noChangeArrowheads="1"/>
            </p:cNvSpPr>
            <p:nvPr/>
          </p:nvSpPr>
          <p:spPr bwMode="auto">
            <a:xfrm>
              <a:off x="416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14" name="Rectangle 6006"/>
            <p:cNvSpPr>
              <a:spLocks noChangeArrowheads="1"/>
            </p:cNvSpPr>
            <p:nvPr/>
          </p:nvSpPr>
          <p:spPr bwMode="auto">
            <a:xfrm>
              <a:off x="4207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15" name="Rectangle 6007"/>
            <p:cNvSpPr>
              <a:spLocks noChangeArrowheads="1"/>
            </p:cNvSpPr>
            <p:nvPr/>
          </p:nvSpPr>
          <p:spPr bwMode="auto">
            <a:xfrm>
              <a:off x="3028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16" name="Rectangle 6008"/>
            <p:cNvSpPr>
              <a:spLocks noChangeArrowheads="1"/>
            </p:cNvSpPr>
            <p:nvPr/>
          </p:nvSpPr>
          <p:spPr bwMode="auto">
            <a:xfrm>
              <a:off x="3073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17" name="Rectangle 6009"/>
            <p:cNvSpPr>
              <a:spLocks noChangeArrowheads="1"/>
            </p:cNvSpPr>
            <p:nvPr/>
          </p:nvSpPr>
          <p:spPr bwMode="auto">
            <a:xfrm>
              <a:off x="3118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18" name="Rectangle 6010"/>
            <p:cNvSpPr>
              <a:spLocks noChangeArrowheads="1"/>
            </p:cNvSpPr>
            <p:nvPr/>
          </p:nvSpPr>
          <p:spPr bwMode="auto">
            <a:xfrm>
              <a:off x="3164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19" name="Rectangle 6011"/>
            <p:cNvSpPr>
              <a:spLocks noChangeArrowheads="1"/>
            </p:cNvSpPr>
            <p:nvPr/>
          </p:nvSpPr>
          <p:spPr bwMode="auto">
            <a:xfrm>
              <a:off x="3209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20" name="Rectangle 6012"/>
            <p:cNvSpPr>
              <a:spLocks noChangeArrowheads="1"/>
            </p:cNvSpPr>
            <p:nvPr/>
          </p:nvSpPr>
          <p:spPr bwMode="auto">
            <a:xfrm>
              <a:off x="3255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21" name="Rectangle 6013"/>
            <p:cNvSpPr>
              <a:spLocks noChangeArrowheads="1"/>
            </p:cNvSpPr>
            <p:nvPr/>
          </p:nvSpPr>
          <p:spPr bwMode="auto">
            <a:xfrm>
              <a:off x="3300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22" name="Rectangle 6014"/>
            <p:cNvSpPr>
              <a:spLocks noChangeArrowheads="1"/>
            </p:cNvSpPr>
            <p:nvPr/>
          </p:nvSpPr>
          <p:spPr bwMode="auto">
            <a:xfrm>
              <a:off x="3345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23" name="Rectangle 6015"/>
            <p:cNvSpPr>
              <a:spLocks noChangeArrowheads="1"/>
            </p:cNvSpPr>
            <p:nvPr/>
          </p:nvSpPr>
          <p:spPr bwMode="auto">
            <a:xfrm>
              <a:off x="3391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24" name="Rectangle 6016"/>
            <p:cNvSpPr>
              <a:spLocks noChangeArrowheads="1"/>
            </p:cNvSpPr>
            <p:nvPr/>
          </p:nvSpPr>
          <p:spPr bwMode="auto">
            <a:xfrm>
              <a:off x="3436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25" name="Rectangle 6017"/>
            <p:cNvSpPr>
              <a:spLocks noChangeArrowheads="1"/>
            </p:cNvSpPr>
            <p:nvPr/>
          </p:nvSpPr>
          <p:spPr bwMode="auto">
            <a:xfrm>
              <a:off x="3482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26" name="Rectangle 6018"/>
            <p:cNvSpPr>
              <a:spLocks noChangeArrowheads="1"/>
            </p:cNvSpPr>
            <p:nvPr/>
          </p:nvSpPr>
          <p:spPr bwMode="auto">
            <a:xfrm>
              <a:off x="3527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27" name="Rectangle 6019"/>
            <p:cNvSpPr>
              <a:spLocks noChangeArrowheads="1"/>
            </p:cNvSpPr>
            <p:nvPr/>
          </p:nvSpPr>
          <p:spPr bwMode="auto">
            <a:xfrm>
              <a:off x="3572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28" name="Rectangle 6020"/>
            <p:cNvSpPr>
              <a:spLocks noChangeArrowheads="1"/>
            </p:cNvSpPr>
            <p:nvPr/>
          </p:nvSpPr>
          <p:spPr bwMode="auto">
            <a:xfrm>
              <a:off x="3618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29" name="Rectangle 6021"/>
            <p:cNvSpPr>
              <a:spLocks noChangeArrowheads="1"/>
            </p:cNvSpPr>
            <p:nvPr/>
          </p:nvSpPr>
          <p:spPr bwMode="auto">
            <a:xfrm>
              <a:off x="3663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30" name="Rectangle 6022"/>
            <p:cNvSpPr>
              <a:spLocks noChangeArrowheads="1"/>
            </p:cNvSpPr>
            <p:nvPr/>
          </p:nvSpPr>
          <p:spPr bwMode="auto">
            <a:xfrm>
              <a:off x="3709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31" name="Rectangle 6023"/>
            <p:cNvSpPr>
              <a:spLocks noChangeArrowheads="1"/>
            </p:cNvSpPr>
            <p:nvPr/>
          </p:nvSpPr>
          <p:spPr bwMode="auto">
            <a:xfrm>
              <a:off x="3754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32" name="Rectangle 6024"/>
            <p:cNvSpPr>
              <a:spLocks noChangeArrowheads="1"/>
            </p:cNvSpPr>
            <p:nvPr/>
          </p:nvSpPr>
          <p:spPr bwMode="auto">
            <a:xfrm>
              <a:off x="3799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33" name="Rectangle 6025"/>
            <p:cNvSpPr>
              <a:spLocks noChangeArrowheads="1"/>
            </p:cNvSpPr>
            <p:nvPr/>
          </p:nvSpPr>
          <p:spPr bwMode="auto">
            <a:xfrm>
              <a:off x="3845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34" name="Rectangle 6026"/>
            <p:cNvSpPr>
              <a:spLocks noChangeArrowheads="1"/>
            </p:cNvSpPr>
            <p:nvPr/>
          </p:nvSpPr>
          <p:spPr bwMode="auto">
            <a:xfrm>
              <a:off x="3890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35" name="Rectangle 6027"/>
            <p:cNvSpPr>
              <a:spLocks noChangeArrowheads="1"/>
            </p:cNvSpPr>
            <p:nvPr/>
          </p:nvSpPr>
          <p:spPr bwMode="auto">
            <a:xfrm>
              <a:off x="3936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36" name="Rectangle 6028"/>
            <p:cNvSpPr>
              <a:spLocks noChangeArrowheads="1"/>
            </p:cNvSpPr>
            <p:nvPr/>
          </p:nvSpPr>
          <p:spPr bwMode="auto">
            <a:xfrm>
              <a:off x="3980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37" name="Rectangle 6029"/>
            <p:cNvSpPr>
              <a:spLocks noChangeArrowheads="1"/>
            </p:cNvSpPr>
            <p:nvPr/>
          </p:nvSpPr>
          <p:spPr bwMode="auto">
            <a:xfrm>
              <a:off x="4025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38" name="Rectangle 6030"/>
            <p:cNvSpPr>
              <a:spLocks noChangeArrowheads="1"/>
            </p:cNvSpPr>
            <p:nvPr/>
          </p:nvSpPr>
          <p:spPr bwMode="auto">
            <a:xfrm>
              <a:off x="4071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39" name="Rectangle 6031"/>
            <p:cNvSpPr>
              <a:spLocks noChangeArrowheads="1"/>
            </p:cNvSpPr>
            <p:nvPr/>
          </p:nvSpPr>
          <p:spPr bwMode="auto">
            <a:xfrm>
              <a:off x="4116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40" name="Rectangle 6032"/>
            <p:cNvSpPr>
              <a:spLocks noChangeArrowheads="1"/>
            </p:cNvSpPr>
            <p:nvPr/>
          </p:nvSpPr>
          <p:spPr bwMode="auto">
            <a:xfrm>
              <a:off x="4162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4641" name="Rectangle 6033"/>
            <p:cNvSpPr>
              <a:spLocks noChangeArrowheads="1"/>
            </p:cNvSpPr>
            <p:nvPr/>
          </p:nvSpPr>
          <p:spPr bwMode="auto">
            <a:xfrm>
              <a:off x="4207" y="1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74645" name="Rectangle 6037"/>
          <p:cNvSpPr>
            <a:spLocks noChangeArrowheads="1"/>
          </p:cNvSpPr>
          <p:nvPr/>
        </p:nvSpPr>
        <p:spPr bwMode="auto">
          <a:xfrm>
            <a:off x="4827588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46" name="Rectangle 6038"/>
          <p:cNvSpPr>
            <a:spLocks noChangeArrowheads="1"/>
          </p:cNvSpPr>
          <p:nvPr/>
        </p:nvSpPr>
        <p:spPr bwMode="auto">
          <a:xfrm>
            <a:off x="4899025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47" name="Rectangle 6039"/>
          <p:cNvSpPr>
            <a:spLocks noChangeArrowheads="1"/>
          </p:cNvSpPr>
          <p:nvPr/>
        </p:nvSpPr>
        <p:spPr bwMode="auto">
          <a:xfrm>
            <a:off x="4970463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48" name="Rectangle 6040"/>
          <p:cNvSpPr>
            <a:spLocks noChangeArrowheads="1"/>
          </p:cNvSpPr>
          <p:nvPr/>
        </p:nvSpPr>
        <p:spPr bwMode="auto">
          <a:xfrm>
            <a:off x="5043488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49" name="Rectangle 6041"/>
          <p:cNvSpPr>
            <a:spLocks noChangeArrowheads="1"/>
          </p:cNvSpPr>
          <p:nvPr/>
        </p:nvSpPr>
        <p:spPr bwMode="auto">
          <a:xfrm>
            <a:off x="5114925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50" name="Rectangle 6042"/>
          <p:cNvSpPr>
            <a:spLocks noChangeArrowheads="1"/>
          </p:cNvSpPr>
          <p:nvPr/>
        </p:nvSpPr>
        <p:spPr bwMode="auto">
          <a:xfrm>
            <a:off x="5187950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51" name="Rectangle 6043"/>
          <p:cNvSpPr>
            <a:spLocks noChangeArrowheads="1"/>
          </p:cNvSpPr>
          <p:nvPr/>
        </p:nvSpPr>
        <p:spPr bwMode="auto">
          <a:xfrm>
            <a:off x="5259388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52" name="Rectangle 6044"/>
          <p:cNvSpPr>
            <a:spLocks noChangeArrowheads="1"/>
          </p:cNvSpPr>
          <p:nvPr/>
        </p:nvSpPr>
        <p:spPr bwMode="auto">
          <a:xfrm>
            <a:off x="5330825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53" name="Rectangle 6045"/>
          <p:cNvSpPr>
            <a:spLocks noChangeArrowheads="1"/>
          </p:cNvSpPr>
          <p:nvPr/>
        </p:nvSpPr>
        <p:spPr bwMode="auto">
          <a:xfrm>
            <a:off x="5403850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54" name="Rectangle 6046"/>
          <p:cNvSpPr>
            <a:spLocks noChangeArrowheads="1"/>
          </p:cNvSpPr>
          <p:nvPr/>
        </p:nvSpPr>
        <p:spPr bwMode="auto">
          <a:xfrm>
            <a:off x="5475288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55" name="Rectangle 6047"/>
          <p:cNvSpPr>
            <a:spLocks noChangeArrowheads="1"/>
          </p:cNvSpPr>
          <p:nvPr/>
        </p:nvSpPr>
        <p:spPr bwMode="auto">
          <a:xfrm>
            <a:off x="5548313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56" name="Rectangle 6048"/>
          <p:cNvSpPr>
            <a:spLocks noChangeArrowheads="1"/>
          </p:cNvSpPr>
          <p:nvPr/>
        </p:nvSpPr>
        <p:spPr bwMode="auto">
          <a:xfrm>
            <a:off x="5619750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57" name="Rectangle 6049"/>
          <p:cNvSpPr>
            <a:spLocks noChangeArrowheads="1"/>
          </p:cNvSpPr>
          <p:nvPr/>
        </p:nvSpPr>
        <p:spPr bwMode="auto">
          <a:xfrm>
            <a:off x="5691188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58" name="Rectangle 6050"/>
          <p:cNvSpPr>
            <a:spLocks noChangeArrowheads="1"/>
          </p:cNvSpPr>
          <p:nvPr/>
        </p:nvSpPr>
        <p:spPr bwMode="auto">
          <a:xfrm>
            <a:off x="5764213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59" name="Rectangle 6051"/>
          <p:cNvSpPr>
            <a:spLocks noChangeArrowheads="1"/>
          </p:cNvSpPr>
          <p:nvPr/>
        </p:nvSpPr>
        <p:spPr bwMode="auto">
          <a:xfrm>
            <a:off x="5835650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60" name="Rectangle 6052"/>
          <p:cNvSpPr>
            <a:spLocks noChangeArrowheads="1"/>
          </p:cNvSpPr>
          <p:nvPr/>
        </p:nvSpPr>
        <p:spPr bwMode="auto">
          <a:xfrm>
            <a:off x="5908675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61" name="Rectangle 6053"/>
          <p:cNvSpPr>
            <a:spLocks noChangeArrowheads="1"/>
          </p:cNvSpPr>
          <p:nvPr/>
        </p:nvSpPr>
        <p:spPr bwMode="auto">
          <a:xfrm>
            <a:off x="5980113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62" name="Rectangle 6054"/>
          <p:cNvSpPr>
            <a:spLocks noChangeArrowheads="1"/>
          </p:cNvSpPr>
          <p:nvPr/>
        </p:nvSpPr>
        <p:spPr bwMode="auto">
          <a:xfrm>
            <a:off x="6051550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63" name="Rectangle 6055"/>
          <p:cNvSpPr>
            <a:spLocks noChangeArrowheads="1"/>
          </p:cNvSpPr>
          <p:nvPr/>
        </p:nvSpPr>
        <p:spPr bwMode="auto">
          <a:xfrm>
            <a:off x="6124575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64" name="Rectangle 6056"/>
          <p:cNvSpPr>
            <a:spLocks noChangeArrowheads="1"/>
          </p:cNvSpPr>
          <p:nvPr/>
        </p:nvSpPr>
        <p:spPr bwMode="auto">
          <a:xfrm>
            <a:off x="6196013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65" name="Rectangle 6057"/>
          <p:cNvSpPr>
            <a:spLocks noChangeArrowheads="1"/>
          </p:cNvSpPr>
          <p:nvPr/>
        </p:nvSpPr>
        <p:spPr bwMode="auto">
          <a:xfrm>
            <a:off x="6269038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66" name="Rectangle 6058"/>
          <p:cNvSpPr>
            <a:spLocks noChangeArrowheads="1"/>
          </p:cNvSpPr>
          <p:nvPr/>
        </p:nvSpPr>
        <p:spPr bwMode="auto">
          <a:xfrm>
            <a:off x="6340475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67" name="Rectangle 6059"/>
          <p:cNvSpPr>
            <a:spLocks noChangeArrowheads="1"/>
          </p:cNvSpPr>
          <p:nvPr/>
        </p:nvSpPr>
        <p:spPr bwMode="auto">
          <a:xfrm>
            <a:off x="6411913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68" name="Rectangle 6060"/>
          <p:cNvSpPr>
            <a:spLocks noChangeArrowheads="1"/>
          </p:cNvSpPr>
          <p:nvPr/>
        </p:nvSpPr>
        <p:spPr bwMode="auto">
          <a:xfrm>
            <a:off x="6484938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69" name="Rectangle 6061"/>
          <p:cNvSpPr>
            <a:spLocks noChangeArrowheads="1"/>
          </p:cNvSpPr>
          <p:nvPr/>
        </p:nvSpPr>
        <p:spPr bwMode="auto">
          <a:xfrm>
            <a:off x="6554788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70" name="Rectangle 6062"/>
          <p:cNvSpPr>
            <a:spLocks noChangeArrowheads="1"/>
          </p:cNvSpPr>
          <p:nvPr/>
        </p:nvSpPr>
        <p:spPr bwMode="auto">
          <a:xfrm>
            <a:off x="6627813" y="48720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71" name="Rectangle 6063"/>
          <p:cNvSpPr>
            <a:spLocks noChangeArrowheads="1"/>
          </p:cNvSpPr>
          <p:nvPr/>
        </p:nvSpPr>
        <p:spPr bwMode="auto">
          <a:xfrm>
            <a:off x="6699250" y="48720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72" name="Rectangle 6064"/>
          <p:cNvSpPr>
            <a:spLocks noChangeArrowheads="1"/>
          </p:cNvSpPr>
          <p:nvPr/>
        </p:nvSpPr>
        <p:spPr bwMode="auto">
          <a:xfrm>
            <a:off x="4827588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73" name="Rectangle 6065"/>
          <p:cNvSpPr>
            <a:spLocks noChangeArrowheads="1"/>
          </p:cNvSpPr>
          <p:nvPr/>
        </p:nvSpPr>
        <p:spPr bwMode="auto">
          <a:xfrm>
            <a:off x="4899025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74" name="Rectangle 6066"/>
          <p:cNvSpPr>
            <a:spLocks noChangeArrowheads="1"/>
          </p:cNvSpPr>
          <p:nvPr/>
        </p:nvSpPr>
        <p:spPr bwMode="auto">
          <a:xfrm>
            <a:off x="4970463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75" name="Rectangle 6067"/>
          <p:cNvSpPr>
            <a:spLocks noChangeArrowheads="1"/>
          </p:cNvSpPr>
          <p:nvPr/>
        </p:nvSpPr>
        <p:spPr bwMode="auto">
          <a:xfrm>
            <a:off x="5043488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76" name="Rectangle 6068"/>
          <p:cNvSpPr>
            <a:spLocks noChangeArrowheads="1"/>
          </p:cNvSpPr>
          <p:nvPr/>
        </p:nvSpPr>
        <p:spPr bwMode="auto">
          <a:xfrm>
            <a:off x="5114925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77" name="Rectangle 6069"/>
          <p:cNvSpPr>
            <a:spLocks noChangeArrowheads="1"/>
          </p:cNvSpPr>
          <p:nvPr/>
        </p:nvSpPr>
        <p:spPr bwMode="auto">
          <a:xfrm>
            <a:off x="5187950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78" name="Rectangle 6070"/>
          <p:cNvSpPr>
            <a:spLocks noChangeArrowheads="1"/>
          </p:cNvSpPr>
          <p:nvPr/>
        </p:nvSpPr>
        <p:spPr bwMode="auto">
          <a:xfrm>
            <a:off x="5259388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79" name="Rectangle 6071"/>
          <p:cNvSpPr>
            <a:spLocks noChangeArrowheads="1"/>
          </p:cNvSpPr>
          <p:nvPr/>
        </p:nvSpPr>
        <p:spPr bwMode="auto">
          <a:xfrm>
            <a:off x="5330825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80" name="Rectangle 6072"/>
          <p:cNvSpPr>
            <a:spLocks noChangeArrowheads="1"/>
          </p:cNvSpPr>
          <p:nvPr/>
        </p:nvSpPr>
        <p:spPr bwMode="auto">
          <a:xfrm>
            <a:off x="5403850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81" name="Rectangle 6073"/>
          <p:cNvSpPr>
            <a:spLocks noChangeArrowheads="1"/>
          </p:cNvSpPr>
          <p:nvPr/>
        </p:nvSpPr>
        <p:spPr bwMode="auto">
          <a:xfrm>
            <a:off x="5475288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82" name="Rectangle 6074"/>
          <p:cNvSpPr>
            <a:spLocks noChangeArrowheads="1"/>
          </p:cNvSpPr>
          <p:nvPr/>
        </p:nvSpPr>
        <p:spPr bwMode="auto">
          <a:xfrm>
            <a:off x="5548313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83" name="Rectangle 6075"/>
          <p:cNvSpPr>
            <a:spLocks noChangeArrowheads="1"/>
          </p:cNvSpPr>
          <p:nvPr/>
        </p:nvSpPr>
        <p:spPr bwMode="auto">
          <a:xfrm>
            <a:off x="5619750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84" name="Rectangle 6076"/>
          <p:cNvSpPr>
            <a:spLocks noChangeArrowheads="1"/>
          </p:cNvSpPr>
          <p:nvPr/>
        </p:nvSpPr>
        <p:spPr bwMode="auto">
          <a:xfrm>
            <a:off x="5691188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85" name="Rectangle 6077"/>
          <p:cNvSpPr>
            <a:spLocks noChangeArrowheads="1"/>
          </p:cNvSpPr>
          <p:nvPr/>
        </p:nvSpPr>
        <p:spPr bwMode="auto">
          <a:xfrm>
            <a:off x="5764213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86" name="Rectangle 6078"/>
          <p:cNvSpPr>
            <a:spLocks noChangeArrowheads="1"/>
          </p:cNvSpPr>
          <p:nvPr/>
        </p:nvSpPr>
        <p:spPr bwMode="auto">
          <a:xfrm>
            <a:off x="5835650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87" name="Rectangle 6079"/>
          <p:cNvSpPr>
            <a:spLocks noChangeArrowheads="1"/>
          </p:cNvSpPr>
          <p:nvPr/>
        </p:nvSpPr>
        <p:spPr bwMode="auto">
          <a:xfrm>
            <a:off x="5908675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88" name="Rectangle 6080"/>
          <p:cNvSpPr>
            <a:spLocks noChangeArrowheads="1"/>
          </p:cNvSpPr>
          <p:nvPr/>
        </p:nvSpPr>
        <p:spPr bwMode="auto">
          <a:xfrm>
            <a:off x="5980113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89" name="Rectangle 6081"/>
          <p:cNvSpPr>
            <a:spLocks noChangeArrowheads="1"/>
          </p:cNvSpPr>
          <p:nvPr/>
        </p:nvSpPr>
        <p:spPr bwMode="auto">
          <a:xfrm>
            <a:off x="6051550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90" name="Rectangle 6082"/>
          <p:cNvSpPr>
            <a:spLocks noChangeArrowheads="1"/>
          </p:cNvSpPr>
          <p:nvPr/>
        </p:nvSpPr>
        <p:spPr bwMode="auto">
          <a:xfrm>
            <a:off x="6124575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91" name="Rectangle 6083"/>
          <p:cNvSpPr>
            <a:spLocks noChangeArrowheads="1"/>
          </p:cNvSpPr>
          <p:nvPr/>
        </p:nvSpPr>
        <p:spPr bwMode="auto">
          <a:xfrm>
            <a:off x="6196013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92" name="Rectangle 6084"/>
          <p:cNvSpPr>
            <a:spLocks noChangeArrowheads="1"/>
          </p:cNvSpPr>
          <p:nvPr/>
        </p:nvSpPr>
        <p:spPr bwMode="auto">
          <a:xfrm>
            <a:off x="6269038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93" name="Rectangle 6085"/>
          <p:cNvSpPr>
            <a:spLocks noChangeArrowheads="1"/>
          </p:cNvSpPr>
          <p:nvPr/>
        </p:nvSpPr>
        <p:spPr bwMode="auto">
          <a:xfrm>
            <a:off x="6340475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94" name="Rectangle 6086"/>
          <p:cNvSpPr>
            <a:spLocks noChangeArrowheads="1"/>
          </p:cNvSpPr>
          <p:nvPr/>
        </p:nvSpPr>
        <p:spPr bwMode="auto">
          <a:xfrm>
            <a:off x="6411913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95" name="Rectangle 6087"/>
          <p:cNvSpPr>
            <a:spLocks noChangeArrowheads="1"/>
          </p:cNvSpPr>
          <p:nvPr/>
        </p:nvSpPr>
        <p:spPr bwMode="auto">
          <a:xfrm>
            <a:off x="6484938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96" name="Rectangle 6088"/>
          <p:cNvSpPr>
            <a:spLocks noChangeArrowheads="1"/>
          </p:cNvSpPr>
          <p:nvPr/>
        </p:nvSpPr>
        <p:spPr bwMode="auto">
          <a:xfrm>
            <a:off x="6554788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97" name="Rectangle 6089"/>
          <p:cNvSpPr>
            <a:spLocks noChangeArrowheads="1"/>
          </p:cNvSpPr>
          <p:nvPr/>
        </p:nvSpPr>
        <p:spPr bwMode="auto">
          <a:xfrm>
            <a:off x="6627813" y="47990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98" name="Rectangle 6090"/>
          <p:cNvSpPr>
            <a:spLocks noChangeArrowheads="1"/>
          </p:cNvSpPr>
          <p:nvPr/>
        </p:nvSpPr>
        <p:spPr bwMode="auto">
          <a:xfrm>
            <a:off x="6699250" y="47990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699" name="Rectangle 6091"/>
          <p:cNvSpPr>
            <a:spLocks noChangeArrowheads="1"/>
          </p:cNvSpPr>
          <p:nvPr/>
        </p:nvSpPr>
        <p:spPr bwMode="auto">
          <a:xfrm>
            <a:off x="4827588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00" name="Rectangle 6092"/>
          <p:cNvSpPr>
            <a:spLocks noChangeArrowheads="1"/>
          </p:cNvSpPr>
          <p:nvPr/>
        </p:nvSpPr>
        <p:spPr bwMode="auto">
          <a:xfrm>
            <a:off x="4899025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01" name="Rectangle 6093"/>
          <p:cNvSpPr>
            <a:spLocks noChangeArrowheads="1"/>
          </p:cNvSpPr>
          <p:nvPr/>
        </p:nvSpPr>
        <p:spPr bwMode="auto">
          <a:xfrm>
            <a:off x="4970463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02" name="Rectangle 6094"/>
          <p:cNvSpPr>
            <a:spLocks noChangeArrowheads="1"/>
          </p:cNvSpPr>
          <p:nvPr/>
        </p:nvSpPr>
        <p:spPr bwMode="auto">
          <a:xfrm>
            <a:off x="5043488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03" name="Rectangle 6095"/>
          <p:cNvSpPr>
            <a:spLocks noChangeArrowheads="1"/>
          </p:cNvSpPr>
          <p:nvPr/>
        </p:nvSpPr>
        <p:spPr bwMode="auto">
          <a:xfrm>
            <a:off x="5114925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04" name="Rectangle 6096"/>
          <p:cNvSpPr>
            <a:spLocks noChangeArrowheads="1"/>
          </p:cNvSpPr>
          <p:nvPr/>
        </p:nvSpPr>
        <p:spPr bwMode="auto">
          <a:xfrm>
            <a:off x="5187950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05" name="Rectangle 6097"/>
          <p:cNvSpPr>
            <a:spLocks noChangeArrowheads="1"/>
          </p:cNvSpPr>
          <p:nvPr/>
        </p:nvSpPr>
        <p:spPr bwMode="auto">
          <a:xfrm>
            <a:off x="5259388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06" name="Rectangle 6098"/>
          <p:cNvSpPr>
            <a:spLocks noChangeArrowheads="1"/>
          </p:cNvSpPr>
          <p:nvPr/>
        </p:nvSpPr>
        <p:spPr bwMode="auto">
          <a:xfrm>
            <a:off x="5330825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07" name="Rectangle 6099"/>
          <p:cNvSpPr>
            <a:spLocks noChangeArrowheads="1"/>
          </p:cNvSpPr>
          <p:nvPr/>
        </p:nvSpPr>
        <p:spPr bwMode="auto">
          <a:xfrm>
            <a:off x="5403850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08" name="Rectangle 6100"/>
          <p:cNvSpPr>
            <a:spLocks noChangeArrowheads="1"/>
          </p:cNvSpPr>
          <p:nvPr/>
        </p:nvSpPr>
        <p:spPr bwMode="auto">
          <a:xfrm>
            <a:off x="5475288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09" name="Rectangle 6101"/>
          <p:cNvSpPr>
            <a:spLocks noChangeArrowheads="1"/>
          </p:cNvSpPr>
          <p:nvPr/>
        </p:nvSpPr>
        <p:spPr bwMode="auto">
          <a:xfrm>
            <a:off x="5548313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10" name="Rectangle 6102"/>
          <p:cNvSpPr>
            <a:spLocks noChangeArrowheads="1"/>
          </p:cNvSpPr>
          <p:nvPr/>
        </p:nvSpPr>
        <p:spPr bwMode="auto">
          <a:xfrm>
            <a:off x="5619750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11" name="Rectangle 6103"/>
          <p:cNvSpPr>
            <a:spLocks noChangeArrowheads="1"/>
          </p:cNvSpPr>
          <p:nvPr/>
        </p:nvSpPr>
        <p:spPr bwMode="auto">
          <a:xfrm>
            <a:off x="5691188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12" name="Rectangle 6104"/>
          <p:cNvSpPr>
            <a:spLocks noChangeArrowheads="1"/>
          </p:cNvSpPr>
          <p:nvPr/>
        </p:nvSpPr>
        <p:spPr bwMode="auto">
          <a:xfrm>
            <a:off x="5764213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13" name="Rectangle 6105"/>
          <p:cNvSpPr>
            <a:spLocks noChangeArrowheads="1"/>
          </p:cNvSpPr>
          <p:nvPr/>
        </p:nvSpPr>
        <p:spPr bwMode="auto">
          <a:xfrm>
            <a:off x="5835650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14" name="Rectangle 6106"/>
          <p:cNvSpPr>
            <a:spLocks noChangeArrowheads="1"/>
          </p:cNvSpPr>
          <p:nvPr/>
        </p:nvSpPr>
        <p:spPr bwMode="auto">
          <a:xfrm>
            <a:off x="5908675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15" name="Rectangle 6107"/>
          <p:cNvSpPr>
            <a:spLocks noChangeArrowheads="1"/>
          </p:cNvSpPr>
          <p:nvPr/>
        </p:nvSpPr>
        <p:spPr bwMode="auto">
          <a:xfrm>
            <a:off x="5980113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16" name="Rectangle 6108"/>
          <p:cNvSpPr>
            <a:spLocks noChangeArrowheads="1"/>
          </p:cNvSpPr>
          <p:nvPr/>
        </p:nvSpPr>
        <p:spPr bwMode="auto">
          <a:xfrm>
            <a:off x="6051550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17" name="Rectangle 6109"/>
          <p:cNvSpPr>
            <a:spLocks noChangeArrowheads="1"/>
          </p:cNvSpPr>
          <p:nvPr/>
        </p:nvSpPr>
        <p:spPr bwMode="auto">
          <a:xfrm>
            <a:off x="6124575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18" name="Rectangle 6110"/>
          <p:cNvSpPr>
            <a:spLocks noChangeArrowheads="1"/>
          </p:cNvSpPr>
          <p:nvPr/>
        </p:nvSpPr>
        <p:spPr bwMode="auto">
          <a:xfrm>
            <a:off x="6196013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19" name="Rectangle 6111"/>
          <p:cNvSpPr>
            <a:spLocks noChangeArrowheads="1"/>
          </p:cNvSpPr>
          <p:nvPr/>
        </p:nvSpPr>
        <p:spPr bwMode="auto">
          <a:xfrm>
            <a:off x="6269038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20" name="Rectangle 6112"/>
          <p:cNvSpPr>
            <a:spLocks noChangeArrowheads="1"/>
          </p:cNvSpPr>
          <p:nvPr/>
        </p:nvSpPr>
        <p:spPr bwMode="auto">
          <a:xfrm>
            <a:off x="6340475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21" name="Rectangle 6113"/>
          <p:cNvSpPr>
            <a:spLocks noChangeArrowheads="1"/>
          </p:cNvSpPr>
          <p:nvPr/>
        </p:nvSpPr>
        <p:spPr bwMode="auto">
          <a:xfrm>
            <a:off x="6411913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22" name="Rectangle 6114"/>
          <p:cNvSpPr>
            <a:spLocks noChangeArrowheads="1"/>
          </p:cNvSpPr>
          <p:nvPr/>
        </p:nvSpPr>
        <p:spPr bwMode="auto">
          <a:xfrm>
            <a:off x="6484938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23" name="Rectangle 6115"/>
          <p:cNvSpPr>
            <a:spLocks noChangeArrowheads="1"/>
          </p:cNvSpPr>
          <p:nvPr/>
        </p:nvSpPr>
        <p:spPr bwMode="auto">
          <a:xfrm>
            <a:off x="6554788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24" name="Rectangle 6116"/>
          <p:cNvSpPr>
            <a:spLocks noChangeArrowheads="1"/>
          </p:cNvSpPr>
          <p:nvPr/>
        </p:nvSpPr>
        <p:spPr bwMode="auto">
          <a:xfrm>
            <a:off x="6627813" y="47275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25" name="Rectangle 6117"/>
          <p:cNvSpPr>
            <a:spLocks noChangeArrowheads="1"/>
          </p:cNvSpPr>
          <p:nvPr/>
        </p:nvSpPr>
        <p:spPr bwMode="auto">
          <a:xfrm>
            <a:off x="6699250" y="47275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26" name="Rectangle 6118"/>
          <p:cNvSpPr>
            <a:spLocks noChangeArrowheads="1"/>
          </p:cNvSpPr>
          <p:nvPr/>
        </p:nvSpPr>
        <p:spPr bwMode="auto">
          <a:xfrm>
            <a:off x="4827588" y="46545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27" name="Rectangle 6119"/>
          <p:cNvSpPr>
            <a:spLocks noChangeArrowheads="1"/>
          </p:cNvSpPr>
          <p:nvPr/>
        </p:nvSpPr>
        <p:spPr bwMode="auto">
          <a:xfrm>
            <a:off x="4899025" y="46545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28" name="Rectangle 6120"/>
          <p:cNvSpPr>
            <a:spLocks noChangeArrowheads="1"/>
          </p:cNvSpPr>
          <p:nvPr/>
        </p:nvSpPr>
        <p:spPr bwMode="auto">
          <a:xfrm>
            <a:off x="4970463" y="46545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29" name="Rectangle 6121"/>
          <p:cNvSpPr>
            <a:spLocks noChangeArrowheads="1"/>
          </p:cNvSpPr>
          <p:nvPr/>
        </p:nvSpPr>
        <p:spPr bwMode="auto">
          <a:xfrm>
            <a:off x="5043488" y="46545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30" name="Rectangle 6122"/>
          <p:cNvSpPr>
            <a:spLocks noChangeArrowheads="1"/>
          </p:cNvSpPr>
          <p:nvPr/>
        </p:nvSpPr>
        <p:spPr bwMode="auto">
          <a:xfrm>
            <a:off x="5114925" y="46545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31" name="Rectangle 6123"/>
          <p:cNvSpPr>
            <a:spLocks noChangeArrowheads="1"/>
          </p:cNvSpPr>
          <p:nvPr/>
        </p:nvSpPr>
        <p:spPr bwMode="auto">
          <a:xfrm>
            <a:off x="5187950" y="46545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32" name="Rectangle 6124"/>
          <p:cNvSpPr>
            <a:spLocks noChangeArrowheads="1"/>
          </p:cNvSpPr>
          <p:nvPr/>
        </p:nvSpPr>
        <p:spPr bwMode="auto">
          <a:xfrm>
            <a:off x="5259388" y="4654550"/>
            <a:ext cx="71437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33" name="Rectangle 6125"/>
          <p:cNvSpPr>
            <a:spLocks noChangeArrowheads="1"/>
          </p:cNvSpPr>
          <p:nvPr/>
        </p:nvSpPr>
        <p:spPr bwMode="auto">
          <a:xfrm>
            <a:off x="5330825" y="4654550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34" name="Rectangle 6126"/>
          <p:cNvSpPr>
            <a:spLocks noChangeArrowheads="1"/>
          </p:cNvSpPr>
          <p:nvPr/>
        </p:nvSpPr>
        <p:spPr bwMode="auto">
          <a:xfrm>
            <a:off x="5403850" y="4656138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35" name="Rectangle 6127"/>
          <p:cNvSpPr>
            <a:spLocks noChangeArrowheads="1"/>
          </p:cNvSpPr>
          <p:nvPr/>
        </p:nvSpPr>
        <p:spPr bwMode="auto">
          <a:xfrm>
            <a:off x="5475288" y="465613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36" name="Rectangle 6128"/>
          <p:cNvSpPr>
            <a:spLocks noChangeArrowheads="1"/>
          </p:cNvSpPr>
          <p:nvPr/>
        </p:nvSpPr>
        <p:spPr bwMode="auto">
          <a:xfrm>
            <a:off x="5548313" y="465613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37" name="Rectangle 6129"/>
          <p:cNvSpPr>
            <a:spLocks noChangeArrowheads="1"/>
          </p:cNvSpPr>
          <p:nvPr/>
        </p:nvSpPr>
        <p:spPr bwMode="auto">
          <a:xfrm>
            <a:off x="5619750" y="4656138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38" name="Rectangle 6130"/>
          <p:cNvSpPr>
            <a:spLocks noChangeArrowheads="1"/>
          </p:cNvSpPr>
          <p:nvPr/>
        </p:nvSpPr>
        <p:spPr bwMode="auto">
          <a:xfrm>
            <a:off x="5691188" y="465613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39" name="Rectangle 6131"/>
          <p:cNvSpPr>
            <a:spLocks noChangeArrowheads="1"/>
          </p:cNvSpPr>
          <p:nvPr/>
        </p:nvSpPr>
        <p:spPr bwMode="auto">
          <a:xfrm>
            <a:off x="5764213" y="4654550"/>
            <a:ext cx="71437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40" name="Rectangle 6132"/>
          <p:cNvSpPr>
            <a:spLocks noChangeArrowheads="1"/>
          </p:cNvSpPr>
          <p:nvPr/>
        </p:nvSpPr>
        <p:spPr bwMode="auto">
          <a:xfrm>
            <a:off x="5835650" y="4654550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41" name="Rectangle 6133"/>
          <p:cNvSpPr>
            <a:spLocks noChangeArrowheads="1"/>
          </p:cNvSpPr>
          <p:nvPr/>
        </p:nvSpPr>
        <p:spPr bwMode="auto">
          <a:xfrm>
            <a:off x="5908675" y="4654550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42" name="Rectangle 6134"/>
          <p:cNvSpPr>
            <a:spLocks noChangeArrowheads="1"/>
          </p:cNvSpPr>
          <p:nvPr/>
        </p:nvSpPr>
        <p:spPr bwMode="auto">
          <a:xfrm>
            <a:off x="5980113" y="46545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43" name="Rectangle 6135"/>
          <p:cNvSpPr>
            <a:spLocks noChangeArrowheads="1"/>
          </p:cNvSpPr>
          <p:nvPr/>
        </p:nvSpPr>
        <p:spPr bwMode="auto">
          <a:xfrm>
            <a:off x="6051550" y="46545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44" name="Rectangle 6136"/>
          <p:cNvSpPr>
            <a:spLocks noChangeArrowheads="1"/>
          </p:cNvSpPr>
          <p:nvPr/>
        </p:nvSpPr>
        <p:spPr bwMode="auto">
          <a:xfrm>
            <a:off x="6124575" y="46545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45" name="Rectangle 6137"/>
          <p:cNvSpPr>
            <a:spLocks noChangeArrowheads="1"/>
          </p:cNvSpPr>
          <p:nvPr/>
        </p:nvSpPr>
        <p:spPr bwMode="auto">
          <a:xfrm>
            <a:off x="6196013" y="46545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46" name="Rectangle 6138"/>
          <p:cNvSpPr>
            <a:spLocks noChangeArrowheads="1"/>
          </p:cNvSpPr>
          <p:nvPr/>
        </p:nvSpPr>
        <p:spPr bwMode="auto">
          <a:xfrm>
            <a:off x="6269038" y="46545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47" name="Rectangle 6139"/>
          <p:cNvSpPr>
            <a:spLocks noChangeArrowheads="1"/>
          </p:cNvSpPr>
          <p:nvPr/>
        </p:nvSpPr>
        <p:spPr bwMode="auto">
          <a:xfrm>
            <a:off x="6340475" y="46545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48" name="Rectangle 6140"/>
          <p:cNvSpPr>
            <a:spLocks noChangeArrowheads="1"/>
          </p:cNvSpPr>
          <p:nvPr/>
        </p:nvSpPr>
        <p:spPr bwMode="auto">
          <a:xfrm>
            <a:off x="6411913" y="46545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49" name="Rectangle 6141"/>
          <p:cNvSpPr>
            <a:spLocks noChangeArrowheads="1"/>
          </p:cNvSpPr>
          <p:nvPr/>
        </p:nvSpPr>
        <p:spPr bwMode="auto">
          <a:xfrm>
            <a:off x="6484938" y="46545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50" name="Rectangle 6142"/>
          <p:cNvSpPr>
            <a:spLocks noChangeArrowheads="1"/>
          </p:cNvSpPr>
          <p:nvPr/>
        </p:nvSpPr>
        <p:spPr bwMode="auto">
          <a:xfrm>
            <a:off x="6556375" y="46545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51" name="Rectangle 6143"/>
          <p:cNvSpPr>
            <a:spLocks noChangeArrowheads="1"/>
          </p:cNvSpPr>
          <p:nvPr/>
        </p:nvSpPr>
        <p:spPr bwMode="auto">
          <a:xfrm>
            <a:off x="6629400" y="46545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52" name="Rectangle 6144"/>
          <p:cNvSpPr>
            <a:spLocks noChangeArrowheads="1"/>
          </p:cNvSpPr>
          <p:nvPr/>
        </p:nvSpPr>
        <p:spPr bwMode="auto">
          <a:xfrm>
            <a:off x="6700838" y="46545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53" name="Rectangle 6145"/>
          <p:cNvSpPr>
            <a:spLocks noChangeArrowheads="1"/>
          </p:cNvSpPr>
          <p:nvPr/>
        </p:nvSpPr>
        <p:spPr bwMode="auto">
          <a:xfrm>
            <a:off x="4827588" y="458470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54" name="Rectangle 6146"/>
          <p:cNvSpPr>
            <a:spLocks noChangeArrowheads="1"/>
          </p:cNvSpPr>
          <p:nvPr/>
        </p:nvSpPr>
        <p:spPr bwMode="auto">
          <a:xfrm>
            <a:off x="4899025" y="458470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55" name="Rectangle 6147"/>
          <p:cNvSpPr>
            <a:spLocks noChangeArrowheads="1"/>
          </p:cNvSpPr>
          <p:nvPr/>
        </p:nvSpPr>
        <p:spPr bwMode="auto">
          <a:xfrm>
            <a:off x="4970463" y="458470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56" name="Rectangle 6148"/>
          <p:cNvSpPr>
            <a:spLocks noChangeArrowheads="1"/>
          </p:cNvSpPr>
          <p:nvPr/>
        </p:nvSpPr>
        <p:spPr bwMode="auto">
          <a:xfrm>
            <a:off x="5043488" y="458470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57" name="Rectangle 6149"/>
          <p:cNvSpPr>
            <a:spLocks noChangeArrowheads="1"/>
          </p:cNvSpPr>
          <p:nvPr/>
        </p:nvSpPr>
        <p:spPr bwMode="auto">
          <a:xfrm>
            <a:off x="5114925" y="458470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58" name="Rectangle 6150"/>
          <p:cNvSpPr>
            <a:spLocks noChangeArrowheads="1"/>
          </p:cNvSpPr>
          <p:nvPr/>
        </p:nvSpPr>
        <p:spPr bwMode="auto">
          <a:xfrm>
            <a:off x="5187950" y="458470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59" name="Rectangle 6151"/>
          <p:cNvSpPr>
            <a:spLocks noChangeArrowheads="1"/>
          </p:cNvSpPr>
          <p:nvPr/>
        </p:nvSpPr>
        <p:spPr bwMode="auto">
          <a:xfrm>
            <a:off x="5259388" y="4584700"/>
            <a:ext cx="71437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60" name="Rectangle 6152"/>
          <p:cNvSpPr>
            <a:spLocks noChangeArrowheads="1"/>
          </p:cNvSpPr>
          <p:nvPr/>
        </p:nvSpPr>
        <p:spPr bwMode="auto">
          <a:xfrm>
            <a:off x="5330825" y="4584700"/>
            <a:ext cx="71438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61" name="Rectangle 6153"/>
          <p:cNvSpPr>
            <a:spLocks noChangeArrowheads="1"/>
          </p:cNvSpPr>
          <p:nvPr/>
        </p:nvSpPr>
        <p:spPr bwMode="auto">
          <a:xfrm>
            <a:off x="5403850" y="4584700"/>
            <a:ext cx="71438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62" name="Rectangle 6154"/>
          <p:cNvSpPr>
            <a:spLocks noChangeArrowheads="1"/>
          </p:cNvSpPr>
          <p:nvPr/>
        </p:nvSpPr>
        <p:spPr bwMode="auto">
          <a:xfrm>
            <a:off x="5475288" y="4584700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63" name="Rectangle 6155"/>
          <p:cNvSpPr>
            <a:spLocks noChangeArrowheads="1"/>
          </p:cNvSpPr>
          <p:nvPr/>
        </p:nvSpPr>
        <p:spPr bwMode="auto">
          <a:xfrm>
            <a:off x="5548313" y="4584700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64" name="Rectangle 6156"/>
          <p:cNvSpPr>
            <a:spLocks noChangeArrowheads="1"/>
          </p:cNvSpPr>
          <p:nvPr/>
        </p:nvSpPr>
        <p:spPr bwMode="auto">
          <a:xfrm>
            <a:off x="5619750" y="4584700"/>
            <a:ext cx="71438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65" name="Rectangle 6157"/>
          <p:cNvSpPr>
            <a:spLocks noChangeArrowheads="1"/>
          </p:cNvSpPr>
          <p:nvPr/>
        </p:nvSpPr>
        <p:spPr bwMode="auto">
          <a:xfrm>
            <a:off x="5691188" y="4584700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66" name="Rectangle 6158"/>
          <p:cNvSpPr>
            <a:spLocks noChangeArrowheads="1"/>
          </p:cNvSpPr>
          <p:nvPr/>
        </p:nvSpPr>
        <p:spPr bwMode="auto">
          <a:xfrm>
            <a:off x="5764213" y="4584700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67" name="Rectangle 6159"/>
          <p:cNvSpPr>
            <a:spLocks noChangeArrowheads="1"/>
          </p:cNvSpPr>
          <p:nvPr/>
        </p:nvSpPr>
        <p:spPr bwMode="auto">
          <a:xfrm>
            <a:off x="5835650" y="4584700"/>
            <a:ext cx="71438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68" name="Rectangle 6160"/>
          <p:cNvSpPr>
            <a:spLocks noChangeArrowheads="1"/>
          </p:cNvSpPr>
          <p:nvPr/>
        </p:nvSpPr>
        <p:spPr bwMode="auto">
          <a:xfrm>
            <a:off x="5908675" y="4584700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69" name="Rectangle 6161"/>
          <p:cNvSpPr>
            <a:spLocks noChangeArrowheads="1"/>
          </p:cNvSpPr>
          <p:nvPr/>
        </p:nvSpPr>
        <p:spPr bwMode="auto">
          <a:xfrm>
            <a:off x="5980113" y="458470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70" name="Rectangle 6162"/>
          <p:cNvSpPr>
            <a:spLocks noChangeArrowheads="1"/>
          </p:cNvSpPr>
          <p:nvPr/>
        </p:nvSpPr>
        <p:spPr bwMode="auto">
          <a:xfrm>
            <a:off x="6051550" y="458470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71" name="Rectangle 6163"/>
          <p:cNvSpPr>
            <a:spLocks noChangeArrowheads="1"/>
          </p:cNvSpPr>
          <p:nvPr/>
        </p:nvSpPr>
        <p:spPr bwMode="auto">
          <a:xfrm>
            <a:off x="6124575" y="458470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72" name="Rectangle 6164"/>
          <p:cNvSpPr>
            <a:spLocks noChangeArrowheads="1"/>
          </p:cNvSpPr>
          <p:nvPr/>
        </p:nvSpPr>
        <p:spPr bwMode="auto">
          <a:xfrm>
            <a:off x="6196013" y="458470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73" name="Rectangle 6165"/>
          <p:cNvSpPr>
            <a:spLocks noChangeArrowheads="1"/>
          </p:cNvSpPr>
          <p:nvPr/>
        </p:nvSpPr>
        <p:spPr bwMode="auto">
          <a:xfrm>
            <a:off x="6269038" y="458470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74" name="Rectangle 6166"/>
          <p:cNvSpPr>
            <a:spLocks noChangeArrowheads="1"/>
          </p:cNvSpPr>
          <p:nvPr/>
        </p:nvSpPr>
        <p:spPr bwMode="auto">
          <a:xfrm>
            <a:off x="6340475" y="458470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75" name="Rectangle 6167"/>
          <p:cNvSpPr>
            <a:spLocks noChangeArrowheads="1"/>
          </p:cNvSpPr>
          <p:nvPr/>
        </p:nvSpPr>
        <p:spPr bwMode="auto">
          <a:xfrm>
            <a:off x="6411913" y="458470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76" name="Rectangle 6168"/>
          <p:cNvSpPr>
            <a:spLocks noChangeArrowheads="1"/>
          </p:cNvSpPr>
          <p:nvPr/>
        </p:nvSpPr>
        <p:spPr bwMode="auto">
          <a:xfrm>
            <a:off x="6484938" y="458470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77" name="Rectangle 6169"/>
          <p:cNvSpPr>
            <a:spLocks noChangeArrowheads="1"/>
          </p:cNvSpPr>
          <p:nvPr/>
        </p:nvSpPr>
        <p:spPr bwMode="auto">
          <a:xfrm>
            <a:off x="6556375" y="458470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78" name="Rectangle 6170"/>
          <p:cNvSpPr>
            <a:spLocks noChangeArrowheads="1"/>
          </p:cNvSpPr>
          <p:nvPr/>
        </p:nvSpPr>
        <p:spPr bwMode="auto">
          <a:xfrm>
            <a:off x="6629400" y="458470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79" name="Rectangle 6171"/>
          <p:cNvSpPr>
            <a:spLocks noChangeArrowheads="1"/>
          </p:cNvSpPr>
          <p:nvPr/>
        </p:nvSpPr>
        <p:spPr bwMode="auto">
          <a:xfrm>
            <a:off x="6700838" y="458470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80" name="Rectangle 6172"/>
          <p:cNvSpPr>
            <a:spLocks noChangeArrowheads="1"/>
          </p:cNvSpPr>
          <p:nvPr/>
        </p:nvSpPr>
        <p:spPr bwMode="auto">
          <a:xfrm>
            <a:off x="4827588" y="45116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81" name="Rectangle 6173"/>
          <p:cNvSpPr>
            <a:spLocks noChangeArrowheads="1"/>
          </p:cNvSpPr>
          <p:nvPr/>
        </p:nvSpPr>
        <p:spPr bwMode="auto">
          <a:xfrm>
            <a:off x="4899025" y="45116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82" name="Rectangle 6174"/>
          <p:cNvSpPr>
            <a:spLocks noChangeArrowheads="1"/>
          </p:cNvSpPr>
          <p:nvPr/>
        </p:nvSpPr>
        <p:spPr bwMode="auto">
          <a:xfrm>
            <a:off x="4970463" y="45116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83" name="Rectangle 6175"/>
          <p:cNvSpPr>
            <a:spLocks noChangeArrowheads="1"/>
          </p:cNvSpPr>
          <p:nvPr/>
        </p:nvSpPr>
        <p:spPr bwMode="auto">
          <a:xfrm>
            <a:off x="5043488" y="45116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84" name="Rectangle 6176"/>
          <p:cNvSpPr>
            <a:spLocks noChangeArrowheads="1"/>
          </p:cNvSpPr>
          <p:nvPr/>
        </p:nvSpPr>
        <p:spPr bwMode="auto">
          <a:xfrm>
            <a:off x="5114925" y="45116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85" name="Rectangle 6177"/>
          <p:cNvSpPr>
            <a:spLocks noChangeArrowheads="1"/>
          </p:cNvSpPr>
          <p:nvPr/>
        </p:nvSpPr>
        <p:spPr bwMode="auto">
          <a:xfrm>
            <a:off x="5187950" y="4511675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86" name="Rectangle 6178"/>
          <p:cNvSpPr>
            <a:spLocks noChangeArrowheads="1"/>
          </p:cNvSpPr>
          <p:nvPr/>
        </p:nvSpPr>
        <p:spPr bwMode="auto">
          <a:xfrm>
            <a:off x="5259388" y="4511675"/>
            <a:ext cx="71437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87" name="Rectangle 6179"/>
          <p:cNvSpPr>
            <a:spLocks noChangeArrowheads="1"/>
          </p:cNvSpPr>
          <p:nvPr/>
        </p:nvSpPr>
        <p:spPr bwMode="auto">
          <a:xfrm>
            <a:off x="5330825" y="4511675"/>
            <a:ext cx="71438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88" name="Rectangle 6180"/>
          <p:cNvSpPr>
            <a:spLocks noChangeArrowheads="1"/>
          </p:cNvSpPr>
          <p:nvPr/>
        </p:nvSpPr>
        <p:spPr bwMode="auto">
          <a:xfrm>
            <a:off x="5403850" y="45116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89" name="Rectangle 6181"/>
          <p:cNvSpPr>
            <a:spLocks noChangeArrowheads="1"/>
          </p:cNvSpPr>
          <p:nvPr/>
        </p:nvSpPr>
        <p:spPr bwMode="auto">
          <a:xfrm>
            <a:off x="5475288" y="45116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90" name="Rectangle 6182"/>
          <p:cNvSpPr>
            <a:spLocks noChangeArrowheads="1"/>
          </p:cNvSpPr>
          <p:nvPr/>
        </p:nvSpPr>
        <p:spPr bwMode="auto">
          <a:xfrm>
            <a:off x="5548313" y="45116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91" name="Rectangle 6183"/>
          <p:cNvSpPr>
            <a:spLocks noChangeArrowheads="1"/>
          </p:cNvSpPr>
          <p:nvPr/>
        </p:nvSpPr>
        <p:spPr bwMode="auto">
          <a:xfrm>
            <a:off x="5619750" y="45116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92" name="Rectangle 6184"/>
          <p:cNvSpPr>
            <a:spLocks noChangeArrowheads="1"/>
          </p:cNvSpPr>
          <p:nvPr/>
        </p:nvSpPr>
        <p:spPr bwMode="auto">
          <a:xfrm>
            <a:off x="5691188" y="45116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93" name="Rectangle 6185"/>
          <p:cNvSpPr>
            <a:spLocks noChangeArrowheads="1"/>
          </p:cNvSpPr>
          <p:nvPr/>
        </p:nvSpPr>
        <p:spPr bwMode="auto">
          <a:xfrm>
            <a:off x="5764213" y="45116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94" name="Rectangle 6186"/>
          <p:cNvSpPr>
            <a:spLocks noChangeArrowheads="1"/>
          </p:cNvSpPr>
          <p:nvPr/>
        </p:nvSpPr>
        <p:spPr bwMode="auto">
          <a:xfrm>
            <a:off x="5835650" y="4511675"/>
            <a:ext cx="71438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95" name="Rectangle 6187"/>
          <p:cNvSpPr>
            <a:spLocks noChangeArrowheads="1"/>
          </p:cNvSpPr>
          <p:nvPr/>
        </p:nvSpPr>
        <p:spPr bwMode="auto">
          <a:xfrm>
            <a:off x="5908675" y="4511675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96" name="Rectangle 6188"/>
          <p:cNvSpPr>
            <a:spLocks noChangeArrowheads="1"/>
          </p:cNvSpPr>
          <p:nvPr/>
        </p:nvSpPr>
        <p:spPr bwMode="auto">
          <a:xfrm>
            <a:off x="5980113" y="45116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97" name="Rectangle 6189"/>
          <p:cNvSpPr>
            <a:spLocks noChangeArrowheads="1"/>
          </p:cNvSpPr>
          <p:nvPr/>
        </p:nvSpPr>
        <p:spPr bwMode="auto">
          <a:xfrm>
            <a:off x="6051550" y="45116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98" name="Rectangle 6190"/>
          <p:cNvSpPr>
            <a:spLocks noChangeArrowheads="1"/>
          </p:cNvSpPr>
          <p:nvPr/>
        </p:nvSpPr>
        <p:spPr bwMode="auto">
          <a:xfrm>
            <a:off x="6124575" y="45116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799" name="Rectangle 6191"/>
          <p:cNvSpPr>
            <a:spLocks noChangeArrowheads="1"/>
          </p:cNvSpPr>
          <p:nvPr/>
        </p:nvSpPr>
        <p:spPr bwMode="auto">
          <a:xfrm>
            <a:off x="6196013" y="45116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00" name="Rectangle 6192"/>
          <p:cNvSpPr>
            <a:spLocks noChangeArrowheads="1"/>
          </p:cNvSpPr>
          <p:nvPr/>
        </p:nvSpPr>
        <p:spPr bwMode="auto">
          <a:xfrm>
            <a:off x="6269038" y="45116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01" name="Rectangle 6193"/>
          <p:cNvSpPr>
            <a:spLocks noChangeArrowheads="1"/>
          </p:cNvSpPr>
          <p:nvPr/>
        </p:nvSpPr>
        <p:spPr bwMode="auto">
          <a:xfrm>
            <a:off x="6340475" y="45116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02" name="Rectangle 6194"/>
          <p:cNvSpPr>
            <a:spLocks noChangeArrowheads="1"/>
          </p:cNvSpPr>
          <p:nvPr/>
        </p:nvSpPr>
        <p:spPr bwMode="auto">
          <a:xfrm>
            <a:off x="6411913" y="45116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03" name="Rectangle 6195"/>
          <p:cNvSpPr>
            <a:spLocks noChangeArrowheads="1"/>
          </p:cNvSpPr>
          <p:nvPr/>
        </p:nvSpPr>
        <p:spPr bwMode="auto">
          <a:xfrm>
            <a:off x="6484938" y="45116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04" name="Rectangle 6196"/>
          <p:cNvSpPr>
            <a:spLocks noChangeArrowheads="1"/>
          </p:cNvSpPr>
          <p:nvPr/>
        </p:nvSpPr>
        <p:spPr bwMode="auto">
          <a:xfrm>
            <a:off x="6556375" y="45116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05" name="Rectangle 6197"/>
          <p:cNvSpPr>
            <a:spLocks noChangeArrowheads="1"/>
          </p:cNvSpPr>
          <p:nvPr/>
        </p:nvSpPr>
        <p:spPr bwMode="auto">
          <a:xfrm>
            <a:off x="6629400" y="45116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06" name="Rectangle 6198"/>
          <p:cNvSpPr>
            <a:spLocks noChangeArrowheads="1"/>
          </p:cNvSpPr>
          <p:nvPr/>
        </p:nvSpPr>
        <p:spPr bwMode="auto">
          <a:xfrm>
            <a:off x="6700838" y="45116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07" name="Rectangle 6199"/>
          <p:cNvSpPr>
            <a:spLocks noChangeArrowheads="1"/>
          </p:cNvSpPr>
          <p:nvPr/>
        </p:nvSpPr>
        <p:spPr bwMode="auto">
          <a:xfrm>
            <a:off x="4827588" y="44402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08" name="Rectangle 6200"/>
          <p:cNvSpPr>
            <a:spLocks noChangeArrowheads="1"/>
          </p:cNvSpPr>
          <p:nvPr/>
        </p:nvSpPr>
        <p:spPr bwMode="auto">
          <a:xfrm>
            <a:off x="4899025" y="44402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09" name="Rectangle 6201"/>
          <p:cNvSpPr>
            <a:spLocks noChangeArrowheads="1"/>
          </p:cNvSpPr>
          <p:nvPr/>
        </p:nvSpPr>
        <p:spPr bwMode="auto">
          <a:xfrm>
            <a:off x="4970463" y="44402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10" name="Rectangle 6202"/>
          <p:cNvSpPr>
            <a:spLocks noChangeArrowheads="1"/>
          </p:cNvSpPr>
          <p:nvPr/>
        </p:nvSpPr>
        <p:spPr bwMode="auto">
          <a:xfrm>
            <a:off x="5043488" y="44402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11" name="Rectangle 6203"/>
          <p:cNvSpPr>
            <a:spLocks noChangeArrowheads="1"/>
          </p:cNvSpPr>
          <p:nvPr/>
        </p:nvSpPr>
        <p:spPr bwMode="auto">
          <a:xfrm>
            <a:off x="5114925" y="44402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12" name="Rectangle 6204"/>
          <p:cNvSpPr>
            <a:spLocks noChangeArrowheads="1"/>
          </p:cNvSpPr>
          <p:nvPr/>
        </p:nvSpPr>
        <p:spPr bwMode="auto">
          <a:xfrm>
            <a:off x="5187950" y="4440238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13" name="Rectangle 6205"/>
          <p:cNvSpPr>
            <a:spLocks noChangeArrowheads="1"/>
          </p:cNvSpPr>
          <p:nvPr/>
        </p:nvSpPr>
        <p:spPr bwMode="auto">
          <a:xfrm>
            <a:off x="5259388" y="4440238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14" name="Rectangle 6206"/>
          <p:cNvSpPr>
            <a:spLocks noChangeArrowheads="1"/>
          </p:cNvSpPr>
          <p:nvPr/>
        </p:nvSpPr>
        <p:spPr bwMode="auto">
          <a:xfrm>
            <a:off x="5330825" y="4440238"/>
            <a:ext cx="71438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15" name="Rectangle 6207"/>
          <p:cNvSpPr>
            <a:spLocks noChangeArrowheads="1"/>
          </p:cNvSpPr>
          <p:nvPr/>
        </p:nvSpPr>
        <p:spPr bwMode="auto">
          <a:xfrm>
            <a:off x="5403850" y="44402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16" name="Rectangle 6208"/>
          <p:cNvSpPr>
            <a:spLocks noChangeArrowheads="1"/>
          </p:cNvSpPr>
          <p:nvPr/>
        </p:nvSpPr>
        <p:spPr bwMode="auto">
          <a:xfrm>
            <a:off x="5475288" y="44402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17" name="Rectangle 6209"/>
          <p:cNvSpPr>
            <a:spLocks noChangeArrowheads="1"/>
          </p:cNvSpPr>
          <p:nvPr/>
        </p:nvSpPr>
        <p:spPr bwMode="auto">
          <a:xfrm>
            <a:off x="5548313" y="44402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18" name="Rectangle 6210"/>
          <p:cNvSpPr>
            <a:spLocks noChangeArrowheads="1"/>
          </p:cNvSpPr>
          <p:nvPr/>
        </p:nvSpPr>
        <p:spPr bwMode="auto">
          <a:xfrm>
            <a:off x="5619750" y="4440238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19" name="Rectangle 6211"/>
          <p:cNvSpPr>
            <a:spLocks noChangeArrowheads="1"/>
          </p:cNvSpPr>
          <p:nvPr/>
        </p:nvSpPr>
        <p:spPr bwMode="auto">
          <a:xfrm>
            <a:off x="5691188" y="4440238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20" name="Rectangle 6212"/>
          <p:cNvSpPr>
            <a:spLocks noChangeArrowheads="1"/>
          </p:cNvSpPr>
          <p:nvPr/>
        </p:nvSpPr>
        <p:spPr bwMode="auto">
          <a:xfrm>
            <a:off x="5764213" y="4440238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21" name="Rectangle 6213"/>
          <p:cNvSpPr>
            <a:spLocks noChangeArrowheads="1"/>
          </p:cNvSpPr>
          <p:nvPr/>
        </p:nvSpPr>
        <p:spPr bwMode="auto">
          <a:xfrm>
            <a:off x="5835650" y="4440238"/>
            <a:ext cx="71438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22" name="Rectangle 6214"/>
          <p:cNvSpPr>
            <a:spLocks noChangeArrowheads="1"/>
          </p:cNvSpPr>
          <p:nvPr/>
        </p:nvSpPr>
        <p:spPr bwMode="auto">
          <a:xfrm>
            <a:off x="5908675" y="4440238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23" name="Rectangle 6215"/>
          <p:cNvSpPr>
            <a:spLocks noChangeArrowheads="1"/>
          </p:cNvSpPr>
          <p:nvPr/>
        </p:nvSpPr>
        <p:spPr bwMode="auto">
          <a:xfrm>
            <a:off x="5980113" y="44402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24" name="Rectangle 6216"/>
          <p:cNvSpPr>
            <a:spLocks noChangeArrowheads="1"/>
          </p:cNvSpPr>
          <p:nvPr/>
        </p:nvSpPr>
        <p:spPr bwMode="auto">
          <a:xfrm>
            <a:off x="6051550" y="44402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25" name="Rectangle 6217"/>
          <p:cNvSpPr>
            <a:spLocks noChangeArrowheads="1"/>
          </p:cNvSpPr>
          <p:nvPr/>
        </p:nvSpPr>
        <p:spPr bwMode="auto">
          <a:xfrm>
            <a:off x="6124575" y="44402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26" name="Rectangle 6218"/>
          <p:cNvSpPr>
            <a:spLocks noChangeArrowheads="1"/>
          </p:cNvSpPr>
          <p:nvPr/>
        </p:nvSpPr>
        <p:spPr bwMode="auto">
          <a:xfrm>
            <a:off x="6196013" y="44402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27" name="Rectangle 6219"/>
          <p:cNvSpPr>
            <a:spLocks noChangeArrowheads="1"/>
          </p:cNvSpPr>
          <p:nvPr/>
        </p:nvSpPr>
        <p:spPr bwMode="auto">
          <a:xfrm>
            <a:off x="6269038" y="44402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28" name="Rectangle 6220"/>
          <p:cNvSpPr>
            <a:spLocks noChangeArrowheads="1"/>
          </p:cNvSpPr>
          <p:nvPr/>
        </p:nvSpPr>
        <p:spPr bwMode="auto">
          <a:xfrm>
            <a:off x="6340475" y="44402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29" name="Rectangle 6221"/>
          <p:cNvSpPr>
            <a:spLocks noChangeArrowheads="1"/>
          </p:cNvSpPr>
          <p:nvPr/>
        </p:nvSpPr>
        <p:spPr bwMode="auto">
          <a:xfrm>
            <a:off x="6411913" y="44402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30" name="Rectangle 6222"/>
          <p:cNvSpPr>
            <a:spLocks noChangeArrowheads="1"/>
          </p:cNvSpPr>
          <p:nvPr/>
        </p:nvSpPr>
        <p:spPr bwMode="auto">
          <a:xfrm>
            <a:off x="6484938" y="44402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31" name="Rectangle 6223"/>
          <p:cNvSpPr>
            <a:spLocks noChangeArrowheads="1"/>
          </p:cNvSpPr>
          <p:nvPr/>
        </p:nvSpPr>
        <p:spPr bwMode="auto">
          <a:xfrm>
            <a:off x="6556375" y="44402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32" name="Rectangle 6224"/>
          <p:cNvSpPr>
            <a:spLocks noChangeArrowheads="1"/>
          </p:cNvSpPr>
          <p:nvPr/>
        </p:nvSpPr>
        <p:spPr bwMode="auto">
          <a:xfrm>
            <a:off x="6629400" y="44402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33" name="Rectangle 6225"/>
          <p:cNvSpPr>
            <a:spLocks noChangeArrowheads="1"/>
          </p:cNvSpPr>
          <p:nvPr/>
        </p:nvSpPr>
        <p:spPr bwMode="auto">
          <a:xfrm>
            <a:off x="6700838" y="44402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34" name="Rectangle 6226"/>
          <p:cNvSpPr>
            <a:spLocks noChangeArrowheads="1"/>
          </p:cNvSpPr>
          <p:nvPr/>
        </p:nvSpPr>
        <p:spPr bwMode="auto">
          <a:xfrm>
            <a:off x="4827588" y="43672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35" name="Rectangle 6227"/>
          <p:cNvSpPr>
            <a:spLocks noChangeArrowheads="1"/>
          </p:cNvSpPr>
          <p:nvPr/>
        </p:nvSpPr>
        <p:spPr bwMode="auto">
          <a:xfrm>
            <a:off x="4899025" y="43672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36" name="Rectangle 6228"/>
          <p:cNvSpPr>
            <a:spLocks noChangeArrowheads="1"/>
          </p:cNvSpPr>
          <p:nvPr/>
        </p:nvSpPr>
        <p:spPr bwMode="auto">
          <a:xfrm>
            <a:off x="4970463" y="43672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37" name="Rectangle 6229"/>
          <p:cNvSpPr>
            <a:spLocks noChangeArrowheads="1"/>
          </p:cNvSpPr>
          <p:nvPr/>
        </p:nvSpPr>
        <p:spPr bwMode="auto">
          <a:xfrm>
            <a:off x="5043488" y="43672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38" name="Rectangle 6230"/>
          <p:cNvSpPr>
            <a:spLocks noChangeArrowheads="1"/>
          </p:cNvSpPr>
          <p:nvPr/>
        </p:nvSpPr>
        <p:spPr bwMode="auto">
          <a:xfrm>
            <a:off x="5114925" y="43672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39" name="Rectangle 6231"/>
          <p:cNvSpPr>
            <a:spLocks noChangeArrowheads="1"/>
          </p:cNvSpPr>
          <p:nvPr/>
        </p:nvSpPr>
        <p:spPr bwMode="auto">
          <a:xfrm>
            <a:off x="5187950" y="4367213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40" name="Rectangle 6232"/>
          <p:cNvSpPr>
            <a:spLocks noChangeArrowheads="1"/>
          </p:cNvSpPr>
          <p:nvPr/>
        </p:nvSpPr>
        <p:spPr bwMode="auto">
          <a:xfrm>
            <a:off x="5259388" y="4367213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41" name="Rectangle 6233"/>
          <p:cNvSpPr>
            <a:spLocks noChangeArrowheads="1"/>
          </p:cNvSpPr>
          <p:nvPr/>
        </p:nvSpPr>
        <p:spPr bwMode="auto">
          <a:xfrm>
            <a:off x="5330825" y="43672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42" name="Rectangle 6234"/>
          <p:cNvSpPr>
            <a:spLocks noChangeArrowheads="1"/>
          </p:cNvSpPr>
          <p:nvPr/>
        </p:nvSpPr>
        <p:spPr bwMode="auto">
          <a:xfrm>
            <a:off x="5403850" y="43672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43" name="Rectangle 6235"/>
          <p:cNvSpPr>
            <a:spLocks noChangeArrowheads="1"/>
          </p:cNvSpPr>
          <p:nvPr/>
        </p:nvSpPr>
        <p:spPr bwMode="auto">
          <a:xfrm>
            <a:off x="5475288" y="43672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44" name="Rectangle 6236"/>
          <p:cNvSpPr>
            <a:spLocks noChangeArrowheads="1"/>
          </p:cNvSpPr>
          <p:nvPr/>
        </p:nvSpPr>
        <p:spPr bwMode="auto">
          <a:xfrm>
            <a:off x="5548313" y="43672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45" name="Rectangle 6237"/>
          <p:cNvSpPr>
            <a:spLocks noChangeArrowheads="1"/>
          </p:cNvSpPr>
          <p:nvPr/>
        </p:nvSpPr>
        <p:spPr bwMode="auto">
          <a:xfrm>
            <a:off x="5619750" y="43672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46" name="Rectangle 6238"/>
          <p:cNvSpPr>
            <a:spLocks noChangeArrowheads="1"/>
          </p:cNvSpPr>
          <p:nvPr/>
        </p:nvSpPr>
        <p:spPr bwMode="auto">
          <a:xfrm>
            <a:off x="5691188" y="43672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47" name="Rectangle 6239"/>
          <p:cNvSpPr>
            <a:spLocks noChangeArrowheads="1"/>
          </p:cNvSpPr>
          <p:nvPr/>
        </p:nvSpPr>
        <p:spPr bwMode="auto">
          <a:xfrm>
            <a:off x="5764213" y="4367213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48" name="Rectangle 6240"/>
          <p:cNvSpPr>
            <a:spLocks noChangeArrowheads="1"/>
          </p:cNvSpPr>
          <p:nvPr/>
        </p:nvSpPr>
        <p:spPr bwMode="auto">
          <a:xfrm>
            <a:off x="5835650" y="4367213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49" name="Rectangle 6241"/>
          <p:cNvSpPr>
            <a:spLocks noChangeArrowheads="1"/>
          </p:cNvSpPr>
          <p:nvPr/>
        </p:nvSpPr>
        <p:spPr bwMode="auto">
          <a:xfrm>
            <a:off x="5908675" y="4367213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50" name="Rectangle 6242"/>
          <p:cNvSpPr>
            <a:spLocks noChangeArrowheads="1"/>
          </p:cNvSpPr>
          <p:nvPr/>
        </p:nvSpPr>
        <p:spPr bwMode="auto">
          <a:xfrm>
            <a:off x="5980113" y="43672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51" name="Rectangle 6243"/>
          <p:cNvSpPr>
            <a:spLocks noChangeArrowheads="1"/>
          </p:cNvSpPr>
          <p:nvPr/>
        </p:nvSpPr>
        <p:spPr bwMode="auto">
          <a:xfrm>
            <a:off x="6051550" y="43672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52" name="Rectangle 6244"/>
          <p:cNvSpPr>
            <a:spLocks noChangeArrowheads="1"/>
          </p:cNvSpPr>
          <p:nvPr/>
        </p:nvSpPr>
        <p:spPr bwMode="auto">
          <a:xfrm>
            <a:off x="6124575" y="43672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53" name="Rectangle 6245"/>
          <p:cNvSpPr>
            <a:spLocks noChangeArrowheads="1"/>
          </p:cNvSpPr>
          <p:nvPr/>
        </p:nvSpPr>
        <p:spPr bwMode="auto">
          <a:xfrm>
            <a:off x="6196013" y="43672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54" name="Rectangle 6246"/>
          <p:cNvSpPr>
            <a:spLocks noChangeArrowheads="1"/>
          </p:cNvSpPr>
          <p:nvPr/>
        </p:nvSpPr>
        <p:spPr bwMode="auto">
          <a:xfrm>
            <a:off x="6269038" y="43672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55" name="Rectangle 6247"/>
          <p:cNvSpPr>
            <a:spLocks noChangeArrowheads="1"/>
          </p:cNvSpPr>
          <p:nvPr/>
        </p:nvSpPr>
        <p:spPr bwMode="auto">
          <a:xfrm>
            <a:off x="6340475" y="43672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56" name="Rectangle 6248"/>
          <p:cNvSpPr>
            <a:spLocks noChangeArrowheads="1"/>
          </p:cNvSpPr>
          <p:nvPr/>
        </p:nvSpPr>
        <p:spPr bwMode="auto">
          <a:xfrm>
            <a:off x="6411913" y="43672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57" name="Rectangle 6249"/>
          <p:cNvSpPr>
            <a:spLocks noChangeArrowheads="1"/>
          </p:cNvSpPr>
          <p:nvPr/>
        </p:nvSpPr>
        <p:spPr bwMode="auto">
          <a:xfrm>
            <a:off x="6484938" y="43672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58" name="Rectangle 6250"/>
          <p:cNvSpPr>
            <a:spLocks noChangeArrowheads="1"/>
          </p:cNvSpPr>
          <p:nvPr/>
        </p:nvSpPr>
        <p:spPr bwMode="auto">
          <a:xfrm>
            <a:off x="6556375" y="43672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59" name="Rectangle 6251"/>
          <p:cNvSpPr>
            <a:spLocks noChangeArrowheads="1"/>
          </p:cNvSpPr>
          <p:nvPr/>
        </p:nvSpPr>
        <p:spPr bwMode="auto">
          <a:xfrm>
            <a:off x="6629400" y="43672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60" name="Rectangle 6252"/>
          <p:cNvSpPr>
            <a:spLocks noChangeArrowheads="1"/>
          </p:cNvSpPr>
          <p:nvPr/>
        </p:nvSpPr>
        <p:spPr bwMode="auto">
          <a:xfrm>
            <a:off x="6700838" y="43672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61" name="Rectangle 6253"/>
          <p:cNvSpPr>
            <a:spLocks noChangeArrowheads="1"/>
          </p:cNvSpPr>
          <p:nvPr/>
        </p:nvSpPr>
        <p:spPr bwMode="auto">
          <a:xfrm>
            <a:off x="4827588" y="42957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62" name="Rectangle 6254"/>
          <p:cNvSpPr>
            <a:spLocks noChangeArrowheads="1"/>
          </p:cNvSpPr>
          <p:nvPr/>
        </p:nvSpPr>
        <p:spPr bwMode="auto">
          <a:xfrm>
            <a:off x="4899025" y="42957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63" name="Rectangle 6255"/>
          <p:cNvSpPr>
            <a:spLocks noChangeArrowheads="1"/>
          </p:cNvSpPr>
          <p:nvPr/>
        </p:nvSpPr>
        <p:spPr bwMode="auto">
          <a:xfrm>
            <a:off x="4970463" y="42957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64" name="Rectangle 6256"/>
          <p:cNvSpPr>
            <a:spLocks noChangeArrowheads="1"/>
          </p:cNvSpPr>
          <p:nvPr/>
        </p:nvSpPr>
        <p:spPr bwMode="auto">
          <a:xfrm>
            <a:off x="5043488" y="42957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65" name="Rectangle 6257"/>
          <p:cNvSpPr>
            <a:spLocks noChangeArrowheads="1"/>
          </p:cNvSpPr>
          <p:nvPr/>
        </p:nvSpPr>
        <p:spPr bwMode="auto">
          <a:xfrm>
            <a:off x="5114925" y="42957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66" name="Rectangle 6258"/>
          <p:cNvSpPr>
            <a:spLocks noChangeArrowheads="1"/>
          </p:cNvSpPr>
          <p:nvPr/>
        </p:nvSpPr>
        <p:spPr bwMode="auto">
          <a:xfrm>
            <a:off x="5187950" y="4295775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67" name="Rectangle 6259"/>
          <p:cNvSpPr>
            <a:spLocks noChangeArrowheads="1"/>
          </p:cNvSpPr>
          <p:nvPr/>
        </p:nvSpPr>
        <p:spPr bwMode="auto">
          <a:xfrm>
            <a:off x="5259388" y="4295775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68" name="Rectangle 6260"/>
          <p:cNvSpPr>
            <a:spLocks noChangeArrowheads="1"/>
          </p:cNvSpPr>
          <p:nvPr/>
        </p:nvSpPr>
        <p:spPr bwMode="auto">
          <a:xfrm>
            <a:off x="5330825" y="4295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69" name="Rectangle 6261"/>
          <p:cNvSpPr>
            <a:spLocks noChangeArrowheads="1"/>
          </p:cNvSpPr>
          <p:nvPr/>
        </p:nvSpPr>
        <p:spPr bwMode="auto">
          <a:xfrm>
            <a:off x="5403850" y="4295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70" name="Rectangle 6262"/>
          <p:cNvSpPr>
            <a:spLocks noChangeArrowheads="1"/>
          </p:cNvSpPr>
          <p:nvPr/>
        </p:nvSpPr>
        <p:spPr bwMode="auto">
          <a:xfrm>
            <a:off x="5475288" y="4295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71" name="Rectangle 6263"/>
          <p:cNvSpPr>
            <a:spLocks noChangeArrowheads="1"/>
          </p:cNvSpPr>
          <p:nvPr/>
        </p:nvSpPr>
        <p:spPr bwMode="auto">
          <a:xfrm>
            <a:off x="5548313" y="4295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72" name="Rectangle 6264"/>
          <p:cNvSpPr>
            <a:spLocks noChangeArrowheads="1"/>
          </p:cNvSpPr>
          <p:nvPr/>
        </p:nvSpPr>
        <p:spPr bwMode="auto">
          <a:xfrm>
            <a:off x="5619750" y="4295775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73" name="Rectangle 6265"/>
          <p:cNvSpPr>
            <a:spLocks noChangeArrowheads="1"/>
          </p:cNvSpPr>
          <p:nvPr/>
        </p:nvSpPr>
        <p:spPr bwMode="auto">
          <a:xfrm>
            <a:off x="5691188" y="4295775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74" name="Rectangle 6266"/>
          <p:cNvSpPr>
            <a:spLocks noChangeArrowheads="1"/>
          </p:cNvSpPr>
          <p:nvPr/>
        </p:nvSpPr>
        <p:spPr bwMode="auto">
          <a:xfrm>
            <a:off x="5764213" y="4295775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75" name="Rectangle 6267"/>
          <p:cNvSpPr>
            <a:spLocks noChangeArrowheads="1"/>
          </p:cNvSpPr>
          <p:nvPr/>
        </p:nvSpPr>
        <p:spPr bwMode="auto">
          <a:xfrm>
            <a:off x="5835650" y="4295775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76" name="Rectangle 6268"/>
          <p:cNvSpPr>
            <a:spLocks noChangeArrowheads="1"/>
          </p:cNvSpPr>
          <p:nvPr/>
        </p:nvSpPr>
        <p:spPr bwMode="auto">
          <a:xfrm>
            <a:off x="5908675" y="42957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77" name="Rectangle 6269"/>
          <p:cNvSpPr>
            <a:spLocks noChangeArrowheads="1"/>
          </p:cNvSpPr>
          <p:nvPr/>
        </p:nvSpPr>
        <p:spPr bwMode="auto">
          <a:xfrm>
            <a:off x="5980113" y="42957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78" name="Rectangle 6270"/>
          <p:cNvSpPr>
            <a:spLocks noChangeArrowheads="1"/>
          </p:cNvSpPr>
          <p:nvPr/>
        </p:nvSpPr>
        <p:spPr bwMode="auto">
          <a:xfrm>
            <a:off x="6051550" y="42957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79" name="Rectangle 6271"/>
          <p:cNvSpPr>
            <a:spLocks noChangeArrowheads="1"/>
          </p:cNvSpPr>
          <p:nvPr/>
        </p:nvSpPr>
        <p:spPr bwMode="auto">
          <a:xfrm>
            <a:off x="6124575" y="42957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80" name="Rectangle 6272"/>
          <p:cNvSpPr>
            <a:spLocks noChangeArrowheads="1"/>
          </p:cNvSpPr>
          <p:nvPr/>
        </p:nvSpPr>
        <p:spPr bwMode="auto">
          <a:xfrm>
            <a:off x="6196013" y="42957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81" name="Rectangle 6273"/>
          <p:cNvSpPr>
            <a:spLocks noChangeArrowheads="1"/>
          </p:cNvSpPr>
          <p:nvPr/>
        </p:nvSpPr>
        <p:spPr bwMode="auto">
          <a:xfrm>
            <a:off x="6269038" y="42957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82" name="Rectangle 6274"/>
          <p:cNvSpPr>
            <a:spLocks noChangeArrowheads="1"/>
          </p:cNvSpPr>
          <p:nvPr/>
        </p:nvSpPr>
        <p:spPr bwMode="auto">
          <a:xfrm>
            <a:off x="6340475" y="42957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83" name="Rectangle 6275"/>
          <p:cNvSpPr>
            <a:spLocks noChangeArrowheads="1"/>
          </p:cNvSpPr>
          <p:nvPr/>
        </p:nvSpPr>
        <p:spPr bwMode="auto">
          <a:xfrm>
            <a:off x="6411913" y="42957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84" name="Rectangle 6276"/>
          <p:cNvSpPr>
            <a:spLocks noChangeArrowheads="1"/>
          </p:cNvSpPr>
          <p:nvPr/>
        </p:nvSpPr>
        <p:spPr bwMode="auto">
          <a:xfrm>
            <a:off x="6484938" y="42957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85" name="Rectangle 6277"/>
          <p:cNvSpPr>
            <a:spLocks noChangeArrowheads="1"/>
          </p:cNvSpPr>
          <p:nvPr/>
        </p:nvSpPr>
        <p:spPr bwMode="auto">
          <a:xfrm>
            <a:off x="6556375" y="42957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86" name="Rectangle 6278"/>
          <p:cNvSpPr>
            <a:spLocks noChangeArrowheads="1"/>
          </p:cNvSpPr>
          <p:nvPr/>
        </p:nvSpPr>
        <p:spPr bwMode="auto">
          <a:xfrm>
            <a:off x="6629400" y="42957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87" name="Rectangle 6279"/>
          <p:cNvSpPr>
            <a:spLocks noChangeArrowheads="1"/>
          </p:cNvSpPr>
          <p:nvPr/>
        </p:nvSpPr>
        <p:spPr bwMode="auto">
          <a:xfrm>
            <a:off x="6700838" y="42957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88" name="Rectangle 6280"/>
          <p:cNvSpPr>
            <a:spLocks noChangeArrowheads="1"/>
          </p:cNvSpPr>
          <p:nvPr/>
        </p:nvSpPr>
        <p:spPr bwMode="auto">
          <a:xfrm>
            <a:off x="4827588" y="42227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89" name="Rectangle 6281"/>
          <p:cNvSpPr>
            <a:spLocks noChangeArrowheads="1"/>
          </p:cNvSpPr>
          <p:nvPr/>
        </p:nvSpPr>
        <p:spPr bwMode="auto">
          <a:xfrm>
            <a:off x="4899025" y="42227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90" name="Rectangle 6282"/>
          <p:cNvSpPr>
            <a:spLocks noChangeArrowheads="1"/>
          </p:cNvSpPr>
          <p:nvPr/>
        </p:nvSpPr>
        <p:spPr bwMode="auto">
          <a:xfrm>
            <a:off x="4970463" y="42227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91" name="Rectangle 6283"/>
          <p:cNvSpPr>
            <a:spLocks noChangeArrowheads="1"/>
          </p:cNvSpPr>
          <p:nvPr/>
        </p:nvSpPr>
        <p:spPr bwMode="auto">
          <a:xfrm>
            <a:off x="5043488" y="42227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92" name="Rectangle 6284"/>
          <p:cNvSpPr>
            <a:spLocks noChangeArrowheads="1"/>
          </p:cNvSpPr>
          <p:nvPr/>
        </p:nvSpPr>
        <p:spPr bwMode="auto">
          <a:xfrm>
            <a:off x="5114925" y="42227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93" name="Rectangle 6285"/>
          <p:cNvSpPr>
            <a:spLocks noChangeArrowheads="1"/>
          </p:cNvSpPr>
          <p:nvPr/>
        </p:nvSpPr>
        <p:spPr bwMode="auto">
          <a:xfrm>
            <a:off x="5187950" y="4222750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94" name="Rectangle 6286"/>
          <p:cNvSpPr>
            <a:spLocks noChangeArrowheads="1"/>
          </p:cNvSpPr>
          <p:nvPr/>
        </p:nvSpPr>
        <p:spPr bwMode="auto">
          <a:xfrm>
            <a:off x="5259388" y="4222750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95" name="Rectangle 6287"/>
          <p:cNvSpPr>
            <a:spLocks noChangeArrowheads="1"/>
          </p:cNvSpPr>
          <p:nvPr/>
        </p:nvSpPr>
        <p:spPr bwMode="auto">
          <a:xfrm>
            <a:off x="5330825" y="42227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96" name="Rectangle 6288"/>
          <p:cNvSpPr>
            <a:spLocks noChangeArrowheads="1"/>
          </p:cNvSpPr>
          <p:nvPr/>
        </p:nvSpPr>
        <p:spPr bwMode="auto">
          <a:xfrm>
            <a:off x="5403850" y="42227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97" name="Rectangle 6289"/>
          <p:cNvSpPr>
            <a:spLocks noChangeArrowheads="1"/>
          </p:cNvSpPr>
          <p:nvPr/>
        </p:nvSpPr>
        <p:spPr bwMode="auto">
          <a:xfrm>
            <a:off x="5475288" y="42227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98" name="Rectangle 6290"/>
          <p:cNvSpPr>
            <a:spLocks noChangeArrowheads="1"/>
          </p:cNvSpPr>
          <p:nvPr/>
        </p:nvSpPr>
        <p:spPr bwMode="auto">
          <a:xfrm>
            <a:off x="5548313" y="4222750"/>
            <a:ext cx="71437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899" name="Rectangle 6291"/>
          <p:cNvSpPr>
            <a:spLocks noChangeArrowheads="1"/>
          </p:cNvSpPr>
          <p:nvPr/>
        </p:nvSpPr>
        <p:spPr bwMode="auto">
          <a:xfrm>
            <a:off x="5619750" y="4222750"/>
            <a:ext cx="71438" cy="714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00" name="Rectangle 6292"/>
          <p:cNvSpPr>
            <a:spLocks noChangeArrowheads="1"/>
          </p:cNvSpPr>
          <p:nvPr/>
        </p:nvSpPr>
        <p:spPr bwMode="auto">
          <a:xfrm>
            <a:off x="5691188" y="4222750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01" name="Rectangle 6293"/>
          <p:cNvSpPr>
            <a:spLocks noChangeArrowheads="1"/>
          </p:cNvSpPr>
          <p:nvPr/>
        </p:nvSpPr>
        <p:spPr bwMode="auto">
          <a:xfrm>
            <a:off x="5764213" y="4222750"/>
            <a:ext cx="71437" cy="71438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02" name="Rectangle 6294"/>
          <p:cNvSpPr>
            <a:spLocks noChangeArrowheads="1"/>
          </p:cNvSpPr>
          <p:nvPr/>
        </p:nvSpPr>
        <p:spPr bwMode="auto">
          <a:xfrm>
            <a:off x="5835650" y="4222750"/>
            <a:ext cx="71438" cy="714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03" name="Rectangle 6295"/>
          <p:cNvSpPr>
            <a:spLocks noChangeArrowheads="1"/>
          </p:cNvSpPr>
          <p:nvPr/>
        </p:nvSpPr>
        <p:spPr bwMode="auto">
          <a:xfrm>
            <a:off x="5908675" y="42227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04" name="Rectangle 6296"/>
          <p:cNvSpPr>
            <a:spLocks noChangeArrowheads="1"/>
          </p:cNvSpPr>
          <p:nvPr/>
        </p:nvSpPr>
        <p:spPr bwMode="auto">
          <a:xfrm>
            <a:off x="5980113" y="42227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05" name="Rectangle 6297"/>
          <p:cNvSpPr>
            <a:spLocks noChangeArrowheads="1"/>
          </p:cNvSpPr>
          <p:nvPr/>
        </p:nvSpPr>
        <p:spPr bwMode="auto">
          <a:xfrm>
            <a:off x="6051550" y="42227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06" name="Rectangle 6298"/>
          <p:cNvSpPr>
            <a:spLocks noChangeArrowheads="1"/>
          </p:cNvSpPr>
          <p:nvPr/>
        </p:nvSpPr>
        <p:spPr bwMode="auto">
          <a:xfrm>
            <a:off x="6124575" y="42227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07" name="Rectangle 6299"/>
          <p:cNvSpPr>
            <a:spLocks noChangeArrowheads="1"/>
          </p:cNvSpPr>
          <p:nvPr/>
        </p:nvSpPr>
        <p:spPr bwMode="auto">
          <a:xfrm>
            <a:off x="6196013" y="42227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08" name="Rectangle 6300"/>
          <p:cNvSpPr>
            <a:spLocks noChangeArrowheads="1"/>
          </p:cNvSpPr>
          <p:nvPr/>
        </p:nvSpPr>
        <p:spPr bwMode="auto">
          <a:xfrm>
            <a:off x="6269038" y="42227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09" name="Rectangle 6301"/>
          <p:cNvSpPr>
            <a:spLocks noChangeArrowheads="1"/>
          </p:cNvSpPr>
          <p:nvPr/>
        </p:nvSpPr>
        <p:spPr bwMode="auto">
          <a:xfrm>
            <a:off x="6340475" y="42227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10" name="Rectangle 6302"/>
          <p:cNvSpPr>
            <a:spLocks noChangeArrowheads="1"/>
          </p:cNvSpPr>
          <p:nvPr/>
        </p:nvSpPr>
        <p:spPr bwMode="auto">
          <a:xfrm>
            <a:off x="6411913" y="42227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11" name="Rectangle 6303"/>
          <p:cNvSpPr>
            <a:spLocks noChangeArrowheads="1"/>
          </p:cNvSpPr>
          <p:nvPr/>
        </p:nvSpPr>
        <p:spPr bwMode="auto">
          <a:xfrm>
            <a:off x="6484938" y="42227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12" name="Rectangle 6304"/>
          <p:cNvSpPr>
            <a:spLocks noChangeArrowheads="1"/>
          </p:cNvSpPr>
          <p:nvPr/>
        </p:nvSpPr>
        <p:spPr bwMode="auto">
          <a:xfrm>
            <a:off x="6556375" y="42227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13" name="Rectangle 6305"/>
          <p:cNvSpPr>
            <a:spLocks noChangeArrowheads="1"/>
          </p:cNvSpPr>
          <p:nvPr/>
        </p:nvSpPr>
        <p:spPr bwMode="auto">
          <a:xfrm>
            <a:off x="6629400" y="42227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14" name="Rectangle 6306"/>
          <p:cNvSpPr>
            <a:spLocks noChangeArrowheads="1"/>
          </p:cNvSpPr>
          <p:nvPr/>
        </p:nvSpPr>
        <p:spPr bwMode="auto">
          <a:xfrm>
            <a:off x="6700838" y="42227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15" name="Rectangle 6307"/>
          <p:cNvSpPr>
            <a:spLocks noChangeArrowheads="1"/>
          </p:cNvSpPr>
          <p:nvPr/>
        </p:nvSpPr>
        <p:spPr bwMode="auto">
          <a:xfrm>
            <a:off x="4827588" y="41513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16" name="Rectangle 6308"/>
          <p:cNvSpPr>
            <a:spLocks noChangeArrowheads="1"/>
          </p:cNvSpPr>
          <p:nvPr/>
        </p:nvSpPr>
        <p:spPr bwMode="auto">
          <a:xfrm>
            <a:off x="4899025" y="41513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17" name="Rectangle 6309"/>
          <p:cNvSpPr>
            <a:spLocks noChangeArrowheads="1"/>
          </p:cNvSpPr>
          <p:nvPr/>
        </p:nvSpPr>
        <p:spPr bwMode="auto">
          <a:xfrm>
            <a:off x="4970463" y="41513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18" name="Rectangle 6310"/>
          <p:cNvSpPr>
            <a:spLocks noChangeArrowheads="1"/>
          </p:cNvSpPr>
          <p:nvPr/>
        </p:nvSpPr>
        <p:spPr bwMode="auto">
          <a:xfrm>
            <a:off x="5043488" y="41513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19" name="Rectangle 6311"/>
          <p:cNvSpPr>
            <a:spLocks noChangeArrowheads="1"/>
          </p:cNvSpPr>
          <p:nvPr/>
        </p:nvSpPr>
        <p:spPr bwMode="auto">
          <a:xfrm>
            <a:off x="5114925" y="41513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20" name="Rectangle 6312"/>
          <p:cNvSpPr>
            <a:spLocks noChangeArrowheads="1"/>
          </p:cNvSpPr>
          <p:nvPr/>
        </p:nvSpPr>
        <p:spPr bwMode="auto">
          <a:xfrm>
            <a:off x="5187950" y="4151313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21" name="Rectangle 6313"/>
          <p:cNvSpPr>
            <a:spLocks noChangeArrowheads="1"/>
          </p:cNvSpPr>
          <p:nvPr/>
        </p:nvSpPr>
        <p:spPr bwMode="auto">
          <a:xfrm>
            <a:off x="5259388" y="4151313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22" name="Rectangle 6314"/>
          <p:cNvSpPr>
            <a:spLocks noChangeArrowheads="1"/>
          </p:cNvSpPr>
          <p:nvPr/>
        </p:nvSpPr>
        <p:spPr bwMode="auto">
          <a:xfrm>
            <a:off x="5330825" y="4151313"/>
            <a:ext cx="71438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23" name="Rectangle 6315"/>
          <p:cNvSpPr>
            <a:spLocks noChangeArrowheads="1"/>
          </p:cNvSpPr>
          <p:nvPr/>
        </p:nvSpPr>
        <p:spPr bwMode="auto">
          <a:xfrm>
            <a:off x="5403850" y="4151313"/>
            <a:ext cx="71438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24" name="Rectangle 6316"/>
          <p:cNvSpPr>
            <a:spLocks noChangeArrowheads="1"/>
          </p:cNvSpPr>
          <p:nvPr/>
        </p:nvSpPr>
        <p:spPr bwMode="auto">
          <a:xfrm>
            <a:off x="5475288" y="41513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25" name="Rectangle 6317"/>
          <p:cNvSpPr>
            <a:spLocks noChangeArrowheads="1"/>
          </p:cNvSpPr>
          <p:nvPr/>
        </p:nvSpPr>
        <p:spPr bwMode="auto">
          <a:xfrm>
            <a:off x="5548313" y="4151313"/>
            <a:ext cx="71437" cy="714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26" name="Rectangle 6318"/>
          <p:cNvSpPr>
            <a:spLocks noChangeArrowheads="1"/>
          </p:cNvSpPr>
          <p:nvPr/>
        </p:nvSpPr>
        <p:spPr bwMode="auto">
          <a:xfrm>
            <a:off x="5619750" y="4151313"/>
            <a:ext cx="71438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27" name="Rectangle 6319"/>
          <p:cNvSpPr>
            <a:spLocks noChangeArrowheads="1"/>
          </p:cNvSpPr>
          <p:nvPr/>
        </p:nvSpPr>
        <p:spPr bwMode="auto">
          <a:xfrm>
            <a:off x="5691188" y="4151313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28" name="Rectangle 6320"/>
          <p:cNvSpPr>
            <a:spLocks noChangeArrowheads="1"/>
          </p:cNvSpPr>
          <p:nvPr/>
        </p:nvSpPr>
        <p:spPr bwMode="auto">
          <a:xfrm>
            <a:off x="5764213" y="4151313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29" name="Rectangle 6321"/>
          <p:cNvSpPr>
            <a:spLocks noChangeArrowheads="1"/>
          </p:cNvSpPr>
          <p:nvPr/>
        </p:nvSpPr>
        <p:spPr bwMode="auto">
          <a:xfrm>
            <a:off x="5835650" y="4151313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30" name="Rectangle 6322"/>
          <p:cNvSpPr>
            <a:spLocks noChangeArrowheads="1"/>
          </p:cNvSpPr>
          <p:nvPr/>
        </p:nvSpPr>
        <p:spPr bwMode="auto">
          <a:xfrm>
            <a:off x="5908675" y="41513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31" name="Rectangle 6323"/>
          <p:cNvSpPr>
            <a:spLocks noChangeArrowheads="1"/>
          </p:cNvSpPr>
          <p:nvPr/>
        </p:nvSpPr>
        <p:spPr bwMode="auto">
          <a:xfrm>
            <a:off x="5980113" y="41513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32" name="Rectangle 6324"/>
          <p:cNvSpPr>
            <a:spLocks noChangeArrowheads="1"/>
          </p:cNvSpPr>
          <p:nvPr/>
        </p:nvSpPr>
        <p:spPr bwMode="auto">
          <a:xfrm>
            <a:off x="6051550" y="41513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33" name="Rectangle 6325"/>
          <p:cNvSpPr>
            <a:spLocks noChangeArrowheads="1"/>
          </p:cNvSpPr>
          <p:nvPr/>
        </p:nvSpPr>
        <p:spPr bwMode="auto">
          <a:xfrm>
            <a:off x="6124575" y="41513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34" name="Rectangle 6326"/>
          <p:cNvSpPr>
            <a:spLocks noChangeArrowheads="1"/>
          </p:cNvSpPr>
          <p:nvPr/>
        </p:nvSpPr>
        <p:spPr bwMode="auto">
          <a:xfrm>
            <a:off x="6196013" y="41513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35" name="Rectangle 6327"/>
          <p:cNvSpPr>
            <a:spLocks noChangeArrowheads="1"/>
          </p:cNvSpPr>
          <p:nvPr/>
        </p:nvSpPr>
        <p:spPr bwMode="auto">
          <a:xfrm>
            <a:off x="6269038" y="41513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36" name="Rectangle 6328"/>
          <p:cNvSpPr>
            <a:spLocks noChangeArrowheads="1"/>
          </p:cNvSpPr>
          <p:nvPr/>
        </p:nvSpPr>
        <p:spPr bwMode="auto">
          <a:xfrm>
            <a:off x="6340475" y="41513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37" name="Rectangle 6329"/>
          <p:cNvSpPr>
            <a:spLocks noChangeArrowheads="1"/>
          </p:cNvSpPr>
          <p:nvPr/>
        </p:nvSpPr>
        <p:spPr bwMode="auto">
          <a:xfrm>
            <a:off x="6411913" y="41513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38" name="Rectangle 6330"/>
          <p:cNvSpPr>
            <a:spLocks noChangeArrowheads="1"/>
          </p:cNvSpPr>
          <p:nvPr/>
        </p:nvSpPr>
        <p:spPr bwMode="auto">
          <a:xfrm>
            <a:off x="6484938" y="41513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39" name="Rectangle 6331"/>
          <p:cNvSpPr>
            <a:spLocks noChangeArrowheads="1"/>
          </p:cNvSpPr>
          <p:nvPr/>
        </p:nvSpPr>
        <p:spPr bwMode="auto">
          <a:xfrm>
            <a:off x="6556375" y="41513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40" name="Rectangle 6332"/>
          <p:cNvSpPr>
            <a:spLocks noChangeArrowheads="1"/>
          </p:cNvSpPr>
          <p:nvPr/>
        </p:nvSpPr>
        <p:spPr bwMode="auto">
          <a:xfrm>
            <a:off x="6629400" y="41513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41" name="Rectangle 6333"/>
          <p:cNvSpPr>
            <a:spLocks noChangeArrowheads="1"/>
          </p:cNvSpPr>
          <p:nvPr/>
        </p:nvSpPr>
        <p:spPr bwMode="auto">
          <a:xfrm>
            <a:off x="6700838" y="41513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42" name="Rectangle 6334"/>
          <p:cNvSpPr>
            <a:spLocks noChangeArrowheads="1"/>
          </p:cNvSpPr>
          <p:nvPr/>
        </p:nvSpPr>
        <p:spPr bwMode="auto">
          <a:xfrm>
            <a:off x="4827588" y="407828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43" name="Rectangle 6335"/>
          <p:cNvSpPr>
            <a:spLocks noChangeArrowheads="1"/>
          </p:cNvSpPr>
          <p:nvPr/>
        </p:nvSpPr>
        <p:spPr bwMode="auto">
          <a:xfrm>
            <a:off x="4899025" y="407828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44" name="Rectangle 6336"/>
          <p:cNvSpPr>
            <a:spLocks noChangeArrowheads="1"/>
          </p:cNvSpPr>
          <p:nvPr/>
        </p:nvSpPr>
        <p:spPr bwMode="auto">
          <a:xfrm>
            <a:off x="4970463" y="407828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45" name="Rectangle 6337"/>
          <p:cNvSpPr>
            <a:spLocks noChangeArrowheads="1"/>
          </p:cNvSpPr>
          <p:nvPr/>
        </p:nvSpPr>
        <p:spPr bwMode="auto">
          <a:xfrm>
            <a:off x="5043488" y="407828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46" name="Rectangle 6338"/>
          <p:cNvSpPr>
            <a:spLocks noChangeArrowheads="1"/>
          </p:cNvSpPr>
          <p:nvPr/>
        </p:nvSpPr>
        <p:spPr bwMode="auto">
          <a:xfrm>
            <a:off x="5114925" y="407828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47" name="Rectangle 6339"/>
          <p:cNvSpPr>
            <a:spLocks noChangeArrowheads="1"/>
          </p:cNvSpPr>
          <p:nvPr/>
        </p:nvSpPr>
        <p:spPr bwMode="auto">
          <a:xfrm>
            <a:off x="5187950" y="4078288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48" name="Rectangle 6340"/>
          <p:cNvSpPr>
            <a:spLocks noChangeArrowheads="1"/>
          </p:cNvSpPr>
          <p:nvPr/>
        </p:nvSpPr>
        <p:spPr bwMode="auto">
          <a:xfrm>
            <a:off x="5259388" y="407828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49" name="Rectangle 6341"/>
          <p:cNvSpPr>
            <a:spLocks noChangeArrowheads="1"/>
          </p:cNvSpPr>
          <p:nvPr/>
        </p:nvSpPr>
        <p:spPr bwMode="auto">
          <a:xfrm>
            <a:off x="5330825" y="4078288"/>
            <a:ext cx="71438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50" name="Rectangle 6342"/>
          <p:cNvSpPr>
            <a:spLocks noChangeArrowheads="1"/>
          </p:cNvSpPr>
          <p:nvPr/>
        </p:nvSpPr>
        <p:spPr bwMode="auto">
          <a:xfrm>
            <a:off x="5403850" y="4078288"/>
            <a:ext cx="71438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51" name="Rectangle 6343"/>
          <p:cNvSpPr>
            <a:spLocks noChangeArrowheads="1"/>
          </p:cNvSpPr>
          <p:nvPr/>
        </p:nvSpPr>
        <p:spPr bwMode="auto">
          <a:xfrm>
            <a:off x="5475288" y="4078288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52" name="Rectangle 6344"/>
          <p:cNvSpPr>
            <a:spLocks noChangeArrowheads="1"/>
          </p:cNvSpPr>
          <p:nvPr/>
        </p:nvSpPr>
        <p:spPr bwMode="auto">
          <a:xfrm>
            <a:off x="5548313" y="4078288"/>
            <a:ext cx="71437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53" name="Rectangle 6345"/>
          <p:cNvSpPr>
            <a:spLocks noChangeArrowheads="1"/>
          </p:cNvSpPr>
          <p:nvPr/>
        </p:nvSpPr>
        <p:spPr bwMode="auto">
          <a:xfrm>
            <a:off x="5619750" y="4078288"/>
            <a:ext cx="71438" cy="71437"/>
          </a:xfrm>
          <a:prstGeom prst="rect">
            <a:avLst/>
          </a:prstGeom>
          <a:solidFill>
            <a:srgbClr val="CC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54" name="Rectangle 6346"/>
          <p:cNvSpPr>
            <a:spLocks noChangeArrowheads="1"/>
          </p:cNvSpPr>
          <p:nvPr/>
        </p:nvSpPr>
        <p:spPr bwMode="auto">
          <a:xfrm>
            <a:off x="5691188" y="407828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55" name="Rectangle 6347"/>
          <p:cNvSpPr>
            <a:spLocks noChangeArrowheads="1"/>
          </p:cNvSpPr>
          <p:nvPr/>
        </p:nvSpPr>
        <p:spPr bwMode="auto">
          <a:xfrm>
            <a:off x="5764213" y="407828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56" name="Rectangle 6348"/>
          <p:cNvSpPr>
            <a:spLocks noChangeArrowheads="1"/>
          </p:cNvSpPr>
          <p:nvPr/>
        </p:nvSpPr>
        <p:spPr bwMode="auto">
          <a:xfrm>
            <a:off x="5835650" y="407828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57" name="Rectangle 6349"/>
          <p:cNvSpPr>
            <a:spLocks noChangeArrowheads="1"/>
          </p:cNvSpPr>
          <p:nvPr/>
        </p:nvSpPr>
        <p:spPr bwMode="auto">
          <a:xfrm>
            <a:off x="5908675" y="407828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58" name="Rectangle 6350"/>
          <p:cNvSpPr>
            <a:spLocks noChangeArrowheads="1"/>
          </p:cNvSpPr>
          <p:nvPr/>
        </p:nvSpPr>
        <p:spPr bwMode="auto">
          <a:xfrm>
            <a:off x="5980113" y="407828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59" name="Rectangle 6351"/>
          <p:cNvSpPr>
            <a:spLocks noChangeArrowheads="1"/>
          </p:cNvSpPr>
          <p:nvPr/>
        </p:nvSpPr>
        <p:spPr bwMode="auto">
          <a:xfrm>
            <a:off x="6051550" y="407828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60" name="Rectangle 6352"/>
          <p:cNvSpPr>
            <a:spLocks noChangeArrowheads="1"/>
          </p:cNvSpPr>
          <p:nvPr/>
        </p:nvSpPr>
        <p:spPr bwMode="auto">
          <a:xfrm>
            <a:off x="6124575" y="407828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61" name="Rectangle 6353"/>
          <p:cNvSpPr>
            <a:spLocks noChangeArrowheads="1"/>
          </p:cNvSpPr>
          <p:nvPr/>
        </p:nvSpPr>
        <p:spPr bwMode="auto">
          <a:xfrm>
            <a:off x="6196013" y="407828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62" name="Rectangle 6354"/>
          <p:cNvSpPr>
            <a:spLocks noChangeArrowheads="1"/>
          </p:cNvSpPr>
          <p:nvPr/>
        </p:nvSpPr>
        <p:spPr bwMode="auto">
          <a:xfrm>
            <a:off x="6269038" y="407828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63" name="Rectangle 6355"/>
          <p:cNvSpPr>
            <a:spLocks noChangeArrowheads="1"/>
          </p:cNvSpPr>
          <p:nvPr/>
        </p:nvSpPr>
        <p:spPr bwMode="auto">
          <a:xfrm>
            <a:off x="6340475" y="407828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64" name="Rectangle 6356"/>
          <p:cNvSpPr>
            <a:spLocks noChangeArrowheads="1"/>
          </p:cNvSpPr>
          <p:nvPr/>
        </p:nvSpPr>
        <p:spPr bwMode="auto">
          <a:xfrm>
            <a:off x="6411913" y="407828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65" name="Rectangle 6357"/>
          <p:cNvSpPr>
            <a:spLocks noChangeArrowheads="1"/>
          </p:cNvSpPr>
          <p:nvPr/>
        </p:nvSpPr>
        <p:spPr bwMode="auto">
          <a:xfrm>
            <a:off x="6484938" y="407828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66" name="Rectangle 6358"/>
          <p:cNvSpPr>
            <a:spLocks noChangeArrowheads="1"/>
          </p:cNvSpPr>
          <p:nvPr/>
        </p:nvSpPr>
        <p:spPr bwMode="auto">
          <a:xfrm>
            <a:off x="6556375" y="407828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67" name="Rectangle 6359"/>
          <p:cNvSpPr>
            <a:spLocks noChangeArrowheads="1"/>
          </p:cNvSpPr>
          <p:nvPr/>
        </p:nvSpPr>
        <p:spPr bwMode="auto">
          <a:xfrm>
            <a:off x="6629400" y="407828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68" name="Rectangle 6360"/>
          <p:cNvSpPr>
            <a:spLocks noChangeArrowheads="1"/>
          </p:cNvSpPr>
          <p:nvPr/>
        </p:nvSpPr>
        <p:spPr bwMode="auto">
          <a:xfrm>
            <a:off x="6700838" y="407828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69" name="Rectangle 6361"/>
          <p:cNvSpPr>
            <a:spLocks noChangeArrowheads="1"/>
          </p:cNvSpPr>
          <p:nvPr/>
        </p:nvSpPr>
        <p:spPr bwMode="auto">
          <a:xfrm>
            <a:off x="4827588" y="40084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70" name="Rectangle 6362"/>
          <p:cNvSpPr>
            <a:spLocks noChangeArrowheads="1"/>
          </p:cNvSpPr>
          <p:nvPr/>
        </p:nvSpPr>
        <p:spPr bwMode="auto">
          <a:xfrm>
            <a:off x="4899025" y="40084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71" name="Rectangle 6363"/>
          <p:cNvSpPr>
            <a:spLocks noChangeArrowheads="1"/>
          </p:cNvSpPr>
          <p:nvPr/>
        </p:nvSpPr>
        <p:spPr bwMode="auto">
          <a:xfrm>
            <a:off x="4970463" y="40084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72" name="Rectangle 6364"/>
          <p:cNvSpPr>
            <a:spLocks noChangeArrowheads="1"/>
          </p:cNvSpPr>
          <p:nvPr/>
        </p:nvSpPr>
        <p:spPr bwMode="auto">
          <a:xfrm>
            <a:off x="5043488" y="40084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73" name="Rectangle 6365"/>
          <p:cNvSpPr>
            <a:spLocks noChangeArrowheads="1"/>
          </p:cNvSpPr>
          <p:nvPr/>
        </p:nvSpPr>
        <p:spPr bwMode="auto">
          <a:xfrm>
            <a:off x="5114925" y="40084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74" name="Rectangle 6366"/>
          <p:cNvSpPr>
            <a:spLocks noChangeArrowheads="1"/>
          </p:cNvSpPr>
          <p:nvPr/>
        </p:nvSpPr>
        <p:spPr bwMode="auto">
          <a:xfrm>
            <a:off x="5187950" y="40084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75" name="Rectangle 6367"/>
          <p:cNvSpPr>
            <a:spLocks noChangeArrowheads="1"/>
          </p:cNvSpPr>
          <p:nvPr/>
        </p:nvSpPr>
        <p:spPr bwMode="auto">
          <a:xfrm>
            <a:off x="5259388" y="400843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76" name="Rectangle 6368"/>
          <p:cNvSpPr>
            <a:spLocks noChangeArrowheads="1"/>
          </p:cNvSpPr>
          <p:nvPr/>
        </p:nvSpPr>
        <p:spPr bwMode="auto">
          <a:xfrm>
            <a:off x="5330825" y="4008438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77" name="Rectangle 6369"/>
          <p:cNvSpPr>
            <a:spLocks noChangeArrowheads="1"/>
          </p:cNvSpPr>
          <p:nvPr/>
        </p:nvSpPr>
        <p:spPr bwMode="auto">
          <a:xfrm>
            <a:off x="5403850" y="4008438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78" name="Rectangle 6370"/>
          <p:cNvSpPr>
            <a:spLocks noChangeArrowheads="1"/>
          </p:cNvSpPr>
          <p:nvPr/>
        </p:nvSpPr>
        <p:spPr bwMode="auto">
          <a:xfrm>
            <a:off x="5475288" y="400843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79" name="Rectangle 6371"/>
          <p:cNvSpPr>
            <a:spLocks noChangeArrowheads="1"/>
          </p:cNvSpPr>
          <p:nvPr/>
        </p:nvSpPr>
        <p:spPr bwMode="auto">
          <a:xfrm>
            <a:off x="5548313" y="400843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80" name="Rectangle 6372"/>
          <p:cNvSpPr>
            <a:spLocks noChangeArrowheads="1"/>
          </p:cNvSpPr>
          <p:nvPr/>
        </p:nvSpPr>
        <p:spPr bwMode="auto">
          <a:xfrm>
            <a:off x="5619750" y="4008438"/>
            <a:ext cx="71438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81" name="Rectangle 6373"/>
          <p:cNvSpPr>
            <a:spLocks noChangeArrowheads="1"/>
          </p:cNvSpPr>
          <p:nvPr/>
        </p:nvSpPr>
        <p:spPr bwMode="auto">
          <a:xfrm>
            <a:off x="5691188" y="4008438"/>
            <a:ext cx="71437" cy="714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82" name="Rectangle 6374"/>
          <p:cNvSpPr>
            <a:spLocks noChangeArrowheads="1"/>
          </p:cNvSpPr>
          <p:nvPr/>
        </p:nvSpPr>
        <p:spPr bwMode="auto">
          <a:xfrm>
            <a:off x="5764213" y="40084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83" name="Rectangle 6375"/>
          <p:cNvSpPr>
            <a:spLocks noChangeArrowheads="1"/>
          </p:cNvSpPr>
          <p:nvPr/>
        </p:nvSpPr>
        <p:spPr bwMode="auto">
          <a:xfrm>
            <a:off x="5835650" y="40084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84" name="Rectangle 6376"/>
          <p:cNvSpPr>
            <a:spLocks noChangeArrowheads="1"/>
          </p:cNvSpPr>
          <p:nvPr/>
        </p:nvSpPr>
        <p:spPr bwMode="auto">
          <a:xfrm>
            <a:off x="5908675" y="40084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85" name="Rectangle 6377"/>
          <p:cNvSpPr>
            <a:spLocks noChangeArrowheads="1"/>
          </p:cNvSpPr>
          <p:nvPr/>
        </p:nvSpPr>
        <p:spPr bwMode="auto">
          <a:xfrm>
            <a:off x="5980113" y="40084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86" name="Rectangle 6378"/>
          <p:cNvSpPr>
            <a:spLocks noChangeArrowheads="1"/>
          </p:cNvSpPr>
          <p:nvPr/>
        </p:nvSpPr>
        <p:spPr bwMode="auto">
          <a:xfrm>
            <a:off x="6051550" y="40084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87" name="Rectangle 6379"/>
          <p:cNvSpPr>
            <a:spLocks noChangeArrowheads="1"/>
          </p:cNvSpPr>
          <p:nvPr/>
        </p:nvSpPr>
        <p:spPr bwMode="auto">
          <a:xfrm>
            <a:off x="6124575" y="40084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88" name="Rectangle 6380"/>
          <p:cNvSpPr>
            <a:spLocks noChangeArrowheads="1"/>
          </p:cNvSpPr>
          <p:nvPr/>
        </p:nvSpPr>
        <p:spPr bwMode="auto">
          <a:xfrm>
            <a:off x="6196013" y="40084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89" name="Rectangle 6381"/>
          <p:cNvSpPr>
            <a:spLocks noChangeArrowheads="1"/>
          </p:cNvSpPr>
          <p:nvPr/>
        </p:nvSpPr>
        <p:spPr bwMode="auto">
          <a:xfrm>
            <a:off x="6269038" y="40084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90" name="Rectangle 6382"/>
          <p:cNvSpPr>
            <a:spLocks noChangeArrowheads="1"/>
          </p:cNvSpPr>
          <p:nvPr/>
        </p:nvSpPr>
        <p:spPr bwMode="auto">
          <a:xfrm>
            <a:off x="6340475" y="40084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91" name="Rectangle 6383"/>
          <p:cNvSpPr>
            <a:spLocks noChangeArrowheads="1"/>
          </p:cNvSpPr>
          <p:nvPr/>
        </p:nvSpPr>
        <p:spPr bwMode="auto">
          <a:xfrm>
            <a:off x="6411913" y="40084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92" name="Rectangle 6384"/>
          <p:cNvSpPr>
            <a:spLocks noChangeArrowheads="1"/>
          </p:cNvSpPr>
          <p:nvPr/>
        </p:nvSpPr>
        <p:spPr bwMode="auto">
          <a:xfrm>
            <a:off x="6484938" y="40084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93" name="Rectangle 6385"/>
          <p:cNvSpPr>
            <a:spLocks noChangeArrowheads="1"/>
          </p:cNvSpPr>
          <p:nvPr/>
        </p:nvSpPr>
        <p:spPr bwMode="auto">
          <a:xfrm>
            <a:off x="6556375" y="40084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94" name="Rectangle 6386"/>
          <p:cNvSpPr>
            <a:spLocks noChangeArrowheads="1"/>
          </p:cNvSpPr>
          <p:nvPr/>
        </p:nvSpPr>
        <p:spPr bwMode="auto">
          <a:xfrm>
            <a:off x="6629400" y="4008438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95" name="Rectangle 6387"/>
          <p:cNvSpPr>
            <a:spLocks noChangeArrowheads="1"/>
          </p:cNvSpPr>
          <p:nvPr/>
        </p:nvSpPr>
        <p:spPr bwMode="auto">
          <a:xfrm>
            <a:off x="6700838" y="4008438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96" name="Rectangle 6388"/>
          <p:cNvSpPr>
            <a:spLocks noChangeArrowheads="1"/>
          </p:cNvSpPr>
          <p:nvPr/>
        </p:nvSpPr>
        <p:spPr bwMode="auto">
          <a:xfrm>
            <a:off x="4827588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97" name="Rectangle 6389"/>
          <p:cNvSpPr>
            <a:spLocks noChangeArrowheads="1"/>
          </p:cNvSpPr>
          <p:nvPr/>
        </p:nvSpPr>
        <p:spPr bwMode="auto">
          <a:xfrm>
            <a:off x="4899025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98" name="Rectangle 6390"/>
          <p:cNvSpPr>
            <a:spLocks noChangeArrowheads="1"/>
          </p:cNvSpPr>
          <p:nvPr/>
        </p:nvSpPr>
        <p:spPr bwMode="auto">
          <a:xfrm>
            <a:off x="4970463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4999" name="Rectangle 6391"/>
          <p:cNvSpPr>
            <a:spLocks noChangeArrowheads="1"/>
          </p:cNvSpPr>
          <p:nvPr/>
        </p:nvSpPr>
        <p:spPr bwMode="auto">
          <a:xfrm>
            <a:off x="5043488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00" name="Rectangle 6392"/>
          <p:cNvSpPr>
            <a:spLocks noChangeArrowheads="1"/>
          </p:cNvSpPr>
          <p:nvPr/>
        </p:nvSpPr>
        <p:spPr bwMode="auto">
          <a:xfrm>
            <a:off x="5114925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01" name="Rectangle 6393"/>
          <p:cNvSpPr>
            <a:spLocks noChangeArrowheads="1"/>
          </p:cNvSpPr>
          <p:nvPr/>
        </p:nvSpPr>
        <p:spPr bwMode="auto">
          <a:xfrm>
            <a:off x="5187950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02" name="Rectangle 6394"/>
          <p:cNvSpPr>
            <a:spLocks noChangeArrowheads="1"/>
          </p:cNvSpPr>
          <p:nvPr/>
        </p:nvSpPr>
        <p:spPr bwMode="auto">
          <a:xfrm>
            <a:off x="5259388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03" name="Rectangle 6395"/>
          <p:cNvSpPr>
            <a:spLocks noChangeArrowheads="1"/>
          </p:cNvSpPr>
          <p:nvPr/>
        </p:nvSpPr>
        <p:spPr bwMode="auto">
          <a:xfrm>
            <a:off x="5330825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04" name="Rectangle 6396"/>
          <p:cNvSpPr>
            <a:spLocks noChangeArrowheads="1"/>
          </p:cNvSpPr>
          <p:nvPr/>
        </p:nvSpPr>
        <p:spPr bwMode="auto">
          <a:xfrm>
            <a:off x="5403850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05" name="Rectangle 6397"/>
          <p:cNvSpPr>
            <a:spLocks noChangeArrowheads="1"/>
          </p:cNvSpPr>
          <p:nvPr/>
        </p:nvSpPr>
        <p:spPr bwMode="auto">
          <a:xfrm>
            <a:off x="5475288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06" name="Rectangle 6398"/>
          <p:cNvSpPr>
            <a:spLocks noChangeArrowheads="1"/>
          </p:cNvSpPr>
          <p:nvPr/>
        </p:nvSpPr>
        <p:spPr bwMode="auto">
          <a:xfrm>
            <a:off x="5548313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07" name="Rectangle 6399"/>
          <p:cNvSpPr>
            <a:spLocks noChangeArrowheads="1"/>
          </p:cNvSpPr>
          <p:nvPr/>
        </p:nvSpPr>
        <p:spPr bwMode="auto">
          <a:xfrm>
            <a:off x="5619750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08" name="Rectangle 6400"/>
          <p:cNvSpPr>
            <a:spLocks noChangeArrowheads="1"/>
          </p:cNvSpPr>
          <p:nvPr/>
        </p:nvSpPr>
        <p:spPr bwMode="auto">
          <a:xfrm>
            <a:off x="5691188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09" name="Rectangle 6401"/>
          <p:cNvSpPr>
            <a:spLocks noChangeArrowheads="1"/>
          </p:cNvSpPr>
          <p:nvPr/>
        </p:nvSpPr>
        <p:spPr bwMode="auto">
          <a:xfrm>
            <a:off x="5764213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10" name="Rectangle 6402"/>
          <p:cNvSpPr>
            <a:spLocks noChangeArrowheads="1"/>
          </p:cNvSpPr>
          <p:nvPr/>
        </p:nvSpPr>
        <p:spPr bwMode="auto">
          <a:xfrm>
            <a:off x="5835650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11" name="Rectangle 6403"/>
          <p:cNvSpPr>
            <a:spLocks noChangeArrowheads="1"/>
          </p:cNvSpPr>
          <p:nvPr/>
        </p:nvSpPr>
        <p:spPr bwMode="auto">
          <a:xfrm>
            <a:off x="5908675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12" name="Rectangle 6404"/>
          <p:cNvSpPr>
            <a:spLocks noChangeArrowheads="1"/>
          </p:cNvSpPr>
          <p:nvPr/>
        </p:nvSpPr>
        <p:spPr bwMode="auto">
          <a:xfrm>
            <a:off x="5980113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13" name="Rectangle 6405"/>
          <p:cNvSpPr>
            <a:spLocks noChangeArrowheads="1"/>
          </p:cNvSpPr>
          <p:nvPr/>
        </p:nvSpPr>
        <p:spPr bwMode="auto">
          <a:xfrm>
            <a:off x="6051550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14" name="Rectangle 6406"/>
          <p:cNvSpPr>
            <a:spLocks noChangeArrowheads="1"/>
          </p:cNvSpPr>
          <p:nvPr/>
        </p:nvSpPr>
        <p:spPr bwMode="auto">
          <a:xfrm>
            <a:off x="6124575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15" name="Rectangle 6407"/>
          <p:cNvSpPr>
            <a:spLocks noChangeArrowheads="1"/>
          </p:cNvSpPr>
          <p:nvPr/>
        </p:nvSpPr>
        <p:spPr bwMode="auto">
          <a:xfrm>
            <a:off x="6196013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16" name="Rectangle 6408"/>
          <p:cNvSpPr>
            <a:spLocks noChangeArrowheads="1"/>
          </p:cNvSpPr>
          <p:nvPr/>
        </p:nvSpPr>
        <p:spPr bwMode="auto">
          <a:xfrm>
            <a:off x="6269038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17" name="Rectangle 6409"/>
          <p:cNvSpPr>
            <a:spLocks noChangeArrowheads="1"/>
          </p:cNvSpPr>
          <p:nvPr/>
        </p:nvSpPr>
        <p:spPr bwMode="auto">
          <a:xfrm>
            <a:off x="6340475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18" name="Rectangle 6410"/>
          <p:cNvSpPr>
            <a:spLocks noChangeArrowheads="1"/>
          </p:cNvSpPr>
          <p:nvPr/>
        </p:nvSpPr>
        <p:spPr bwMode="auto">
          <a:xfrm>
            <a:off x="6411913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19" name="Rectangle 6411"/>
          <p:cNvSpPr>
            <a:spLocks noChangeArrowheads="1"/>
          </p:cNvSpPr>
          <p:nvPr/>
        </p:nvSpPr>
        <p:spPr bwMode="auto">
          <a:xfrm>
            <a:off x="6484938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20" name="Rectangle 6412"/>
          <p:cNvSpPr>
            <a:spLocks noChangeArrowheads="1"/>
          </p:cNvSpPr>
          <p:nvPr/>
        </p:nvSpPr>
        <p:spPr bwMode="auto">
          <a:xfrm>
            <a:off x="6556375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21" name="Rectangle 6413"/>
          <p:cNvSpPr>
            <a:spLocks noChangeArrowheads="1"/>
          </p:cNvSpPr>
          <p:nvPr/>
        </p:nvSpPr>
        <p:spPr bwMode="auto">
          <a:xfrm>
            <a:off x="6629400" y="39354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22" name="Rectangle 6414"/>
          <p:cNvSpPr>
            <a:spLocks noChangeArrowheads="1"/>
          </p:cNvSpPr>
          <p:nvPr/>
        </p:nvSpPr>
        <p:spPr bwMode="auto">
          <a:xfrm>
            <a:off x="6700838" y="39354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23" name="Rectangle 6415"/>
          <p:cNvSpPr>
            <a:spLocks noChangeArrowheads="1"/>
          </p:cNvSpPr>
          <p:nvPr/>
        </p:nvSpPr>
        <p:spPr bwMode="auto">
          <a:xfrm>
            <a:off x="4827588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24" name="Rectangle 6416"/>
          <p:cNvSpPr>
            <a:spLocks noChangeArrowheads="1"/>
          </p:cNvSpPr>
          <p:nvPr/>
        </p:nvSpPr>
        <p:spPr bwMode="auto">
          <a:xfrm>
            <a:off x="4899025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25" name="Rectangle 6417"/>
          <p:cNvSpPr>
            <a:spLocks noChangeArrowheads="1"/>
          </p:cNvSpPr>
          <p:nvPr/>
        </p:nvSpPr>
        <p:spPr bwMode="auto">
          <a:xfrm>
            <a:off x="4970463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26" name="Rectangle 6418"/>
          <p:cNvSpPr>
            <a:spLocks noChangeArrowheads="1"/>
          </p:cNvSpPr>
          <p:nvPr/>
        </p:nvSpPr>
        <p:spPr bwMode="auto">
          <a:xfrm>
            <a:off x="5043488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27" name="Rectangle 6419"/>
          <p:cNvSpPr>
            <a:spLocks noChangeArrowheads="1"/>
          </p:cNvSpPr>
          <p:nvPr/>
        </p:nvSpPr>
        <p:spPr bwMode="auto">
          <a:xfrm>
            <a:off x="5114925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28" name="Rectangle 6420"/>
          <p:cNvSpPr>
            <a:spLocks noChangeArrowheads="1"/>
          </p:cNvSpPr>
          <p:nvPr/>
        </p:nvSpPr>
        <p:spPr bwMode="auto">
          <a:xfrm>
            <a:off x="5187950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29" name="Rectangle 6421"/>
          <p:cNvSpPr>
            <a:spLocks noChangeArrowheads="1"/>
          </p:cNvSpPr>
          <p:nvPr/>
        </p:nvSpPr>
        <p:spPr bwMode="auto">
          <a:xfrm>
            <a:off x="5259388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30" name="Rectangle 6422"/>
          <p:cNvSpPr>
            <a:spLocks noChangeArrowheads="1"/>
          </p:cNvSpPr>
          <p:nvPr/>
        </p:nvSpPr>
        <p:spPr bwMode="auto">
          <a:xfrm>
            <a:off x="5330825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31" name="Rectangle 6423"/>
          <p:cNvSpPr>
            <a:spLocks noChangeArrowheads="1"/>
          </p:cNvSpPr>
          <p:nvPr/>
        </p:nvSpPr>
        <p:spPr bwMode="auto">
          <a:xfrm>
            <a:off x="5403850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32" name="Rectangle 6424"/>
          <p:cNvSpPr>
            <a:spLocks noChangeArrowheads="1"/>
          </p:cNvSpPr>
          <p:nvPr/>
        </p:nvSpPr>
        <p:spPr bwMode="auto">
          <a:xfrm>
            <a:off x="5475288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33" name="Rectangle 6425"/>
          <p:cNvSpPr>
            <a:spLocks noChangeArrowheads="1"/>
          </p:cNvSpPr>
          <p:nvPr/>
        </p:nvSpPr>
        <p:spPr bwMode="auto">
          <a:xfrm>
            <a:off x="5548313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34" name="Rectangle 6426"/>
          <p:cNvSpPr>
            <a:spLocks noChangeArrowheads="1"/>
          </p:cNvSpPr>
          <p:nvPr/>
        </p:nvSpPr>
        <p:spPr bwMode="auto">
          <a:xfrm>
            <a:off x="5619750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35" name="Rectangle 6427"/>
          <p:cNvSpPr>
            <a:spLocks noChangeArrowheads="1"/>
          </p:cNvSpPr>
          <p:nvPr/>
        </p:nvSpPr>
        <p:spPr bwMode="auto">
          <a:xfrm>
            <a:off x="5691188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36" name="Rectangle 6428"/>
          <p:cNvSpPr>
            <a:spLocks noChangeArrowheads="1"/>
          </p:cNvSpPr>
          <p:nvPr/>
        </p:nvSpPr>
        <p:spPr bwMode="auto">
          <a:xfrm>
            <a:off x="5764213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37" name="Rectangle 6429"/>
          <p:cNvSpPr>
            <a:spLocks noChangeArrowheads="1"/>
          </p:cNvSpPr>
          <p:nvPr/>
        </p:nvSpPr>
        <p:spPr bwMode="auto">
          <a:xfrm>
            <a:off x="5835650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38" name="Rectangle 6430"/>
          <p:cNvSpPr>
            <a:spLocks noChangeArrowheads="1"/>
          </p:cNvSpPr>
          <p:nvPr/>
        </p:nvSpPr>
        <p:spPr bwMode="auto">
          <a:xfrm>
            <a:off x="5908675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39" name="Rectangle 6431"/>
          <p:cNvSpPr>
            <a:spLocks noChangeArrowheads="1"/>
          </p:cNvSpPr>
          <p:nvPr/>
        </p:nvSpPr>
        <p:spPr bwMode="auto">
          <a:xfrm>
            <a:off x="5980113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40" name="Rectangle 6432"/>
          <p:cNvSpPr>
            <a:spLocks noChangeArrowheads="1"/>
          </p:cNvSpPr>
          <p:nvPr/>
        </p:nvSpPr>
        <p:spPr bwMode="auto">
          <a:xfrm>
            <a:off x="6051550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41" name="Rectangle 6433"/>
          <p:cNvSpPr>
            <a:spLocks noChangeArrowheads="1"/>
          </p:cNvSpPr>
          <p:nvPr/>
        </p:nvSpPr>
        <p:spPr bwMode="auto">
          <a:xfrm>
            <a:off x="6124575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42" name="Rectangle 6434"/>
          <p:cNvSpPr>
            <a:spLocks noChangeArrowheads="1"/>
          </p:cNvSpPr>
          <p:nvPr/>
        </p:nvSpPr>
        <p:spPr bwMode="auto">
          <a:xfrm>
            <a:off x="6196013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43" name="Rectangle 6435"/>
          <p:cNvSpPr>
            <a:spLocks noChangeArrowheads="1"/>
          </p:cNvSpPr>
          <p:nvPr/>
        </p:nvSpPr>
        <p:spPr bwMode="auto">
          <a:xfrm>
            <a:off x="6269038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44" name="Rectangle 6436"/>
          <p:cNvSpPr>
            <a:spLocks noChangeArrowheads="1"/>
          </p:cNvSpPr>
          <p:nvPr/>
        </p:nvSpPr>
        <p:spPr bwMode="auto">
          <a:xfrm>
            <a:off x="6338888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45" name="Rectangle 6437"/>
          <p:cNvSpPr>
            <a:spLocks noChangeArrowheads="1"/>
          </p:cNvSpPr>
          <p:nvPr/>
        </p:nvSpPr>
        <p:spPr bwMode="auto">
          <a:xfrm>
            <a:off x="6410325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46" name="Rectangle 6438"/>
          <p:cNvSpPr>
            <a:spLocks noChangeArrowheads="1"/>
          </p:cNvSpPr>
          <p:nvPr/>
        </p:nvSpPr>
        <p:spPr bwMode="auto">
          <a:xfrm>
            <a:off x="6483350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47" name="Rectangle 6439"/>
          <p:cNvSpPr>
            <a:spLocks noChangeArrowheads="1"/>
          </p:cNvSpPr>
          <p:nvPr/>
        </p:nvSpPr>
        <p:spPr bwMode="auto">
          <a:xfrm>
            <a:off x="6554788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48" name="Rectangle 6440"/>
          <p:cNvSpPr>
            <a:spLocks noChangeArrowheads="1"/>
          </p:cNvSpPr>
          <p:nvPr/>
        </p:nvSpPr>
        <p:spPr bwMode="auto">
          <a:xfrm>
            <a:off x="6627813" y="3863975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49" name="Rectangle 6441"/>
          <p:cNvSpPr>
            <a:spLocks noChangeArrowheads="1"/>
          </p:cNvSpPr>
          <p:nvPr/>
        </p:nvSpPr>
        <p:spPr bwMode="auto">
          <a:xfrm>
            <a:off x="6699250" y="3863975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50" name="Rectangle 6442"/>
          <p:cNvSpPr>
            <a:spLocks noChangeArrowheads="1"/>
          </p:cNvSpPr>
          <p:nvPr/>
        </p:nvSpPr>
        <p:spPr bwMode="auto">
          <a:xfrm>
            <a:off x="4827588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51" name="Rectangle 6443"/>
          <p:cNvSpPr>
            <a:spLocks noChangeArrowheads="1"/>
          </p:cNvSpPr>
          <p:nvPr/>
        </p:nvSpPr>
        <p:spPr bwMode="auto">
          <a:xfrm>
            <a:off x="4899025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52" name="Rectangle 6444"/>
          <p:cNvSpPr>
            <a:spLocks noChangeArrowheads="1"/>
          </p:cNvSpPr>
          <p:nvPr/>
        </p:nvSpPr>
        <p:spPr bwMode="auto">
          <a:xfrm>
            <a:off x="4970463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53" name="Rectangle 6445"/>
          <p:cNvSpPr>
            <a:spLocks noChangeArrowheads="1"/>
          </p:cNvSpPr>
          <p:nvPr/>
        </p:nvSpPr>
        <p:spPr bwMode="auto">
          <a:xfrm>
            <a:off x="5043488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54" name="Rectangle 6446"/>
          <p:cNvSpPr>
            <a:spLocks noChangeArrowheads="1"/>
          </p:cNvSpPr>
          <p:nvPr/>
        </p:nvSpPr>
        <p:spPr bwMode="auto">
          <a:xfrm>
            <a:off x="5114925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55" name="Rectangle 6447"/>
          <p:cNvSpPr>
            <a:spLocks noChangeArrowheads="1"/>
          </p:cNvSpPr>
          <p:nvPr/>
        </p:nvSpPr>
        <p:spPr bwMode="auto">
          <a:xfrm>
            <a:off x="5187950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56" name="Rectangle 6448"/>
          <p:cNvSpPr>
            <a:spLocks noChangeArrowheads="1"/>
          </p:cNvSpPr>
          <p:nvPr/>
        </p:nvSpPr>
        <p:spPr bwMode="auto">
          <a:xfrm>
            <a:off x="5259388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57" name="Rectangle 6449"/>
          <p:cNvSpPr>
            <a:spLocks noChangeArrowheads="1"/>
          </p:cNvSpPr>
          <p:nvPr/>
        </p:nvSpPr>
        <p:spPr bwMode="auto">
          <a:xfrm>
            <a:off x="5330825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58" name="Rectangle 6450"/>
          <p:cNvSpPr>
            <a:spLocks noChangeArrowheads="1"/>
          </p:cNvSpPr>
          <p:nvPr/>
        </p:nvSpPr>
        <p:spPr bwMode="auto">
          <a:xfrm>
            <a:off x="5403850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59" name="Rectangle 6451"/>
          <p:cNvSpPr>
            <a:spLocks noChangeArrowheads="1"/>
          </p:cNvSpPr>
          <p:nvPr/>
        </p:nvSpPr>
        <p:spPr bwMode="auto">
          <a:xfrm>
            <a:off x="5475288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60" name="Rectangle 6452"/>
          <p:cNvSpPr>
            <a:spLocks noChangeArrowheads="1"/>
          </p:cNvSpPr>
          <p:nvPr/>
        </p:nvSpPr>
        <p:spPr bwMode="auto">
          <a:xfrm>
            <a:off x="5548313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61" name="Rectangle 6453"/>
          <p:cNvSpPr>
            <a:spLocks noChangeArrowheads="1"/>
          </p:cNvSpPr>
          <p:nvPr/>
        </p:nvSpPr>
        <p:spPr bwMode="auto">
          <a:xfrm>
            <a:off x="5619750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62" name="Rectangle 6454"/>
          <p:cNvSpPr>
            <a:spLocks noChangeArrowheads="1"/>
          </p:cNvSpPr>
          <p:nvPr/>
        </p:nvSpPr>
        <p:spPr bwMode="auto">
          <a:xfrm>
            <a:off x="5691188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63" name="Rectangle 6455"/>
          <p:cNvSpPr>
            <a:spLocks noChangeArrowheads="1"/>
          </p:cNvSpPr>
          <p:nvPr/>
        </p:nvSpPr>
        <p:spPr bwMode="auto">
          <a:xfrm>
            <a:off x="5764213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64" name="Rectangle 6456"/>
          <p:cNvSpPr>
            <a:spLocks noChangeArrowheads="1"/>
          </p:cNvSpPr>
          <p:nvPr/>
        </p:nvSpPr>
        <p:spPr bwMode="auto">
          <a:xfrm>
            <a:off x="5835650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65" name="Rectangle 6457"/>
          <p:cNvSpPr>
            <a:spLocks noChangeArrowheads="1"/>
          </p:cNvSpPr>
          <p:nvPr/>
        </p:nvSpPr>
        <p:spPr bwMode="auto">
          <a:xfrm>
            <a:off x="5908675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66" name="Rectangle 6458"/>
          <p:cNvSpPr>
            <a:spLocks noChangeArrowheads="1"/>
          </p:cNvSpPr>
          <p:nvPr/>
        </p:nvSpPr>
        <p:spPr bwMode="auto">
          <a:xfrm>
            <a:off x="5980113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67" name="Rectangle 6459"/>
          <p:cNvSpPr>
            <a:spLocks noChangeArrowheads="1"/>
          </p:cNvSpPr>
          <p:nvPr/>
        </p:nvSpPr>
        <p:spPr bwMode="auto">
          <a:xfrm>
            <a:off x="6051550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68" name="Rectangle 6460"/>
          <p:cNvSpPr>
            <a:spLocks noChangeArrowheads="1"/>
          </p:cNvSpPr>
          <p:nvPr/>
        </p:nvSpPr>
        <p:spPr bwMode="auto">
          <a:xfrm>
            <a:off x="6124575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69" name="Rectangle 6461"/>
          <p:cNvSpPr>
            <a:spLocks noChangeArrowheads="1"/>
          </p:cNvSpPr>
          <p:nvPr/>
        </p:nvSpPr>
        <p:spPr bwMode="auto">
          <a:xfrm>
            <a:off x="6196013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70" name="Rectangle 6462"/>
          <p:cNvSpPr>
            <a:spLocks noChangeArrowheads="1"/>
          </p:cNvSpPr>
          <p:nvPr/>
        </p:nvSpPr>
        <p:spPr bwMode="auto">
          <a:xfrm>
            <a:off x="6269038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71" name="Rectangle 6463"/>
          <p:cNvSpPr>
            <a:spLocks noChangeArrowheads="1"/>
          </p:cNvSpPr>
          <p:nvPr/>
        </p:nvSpPr>
        <p:spPr bwMode="auto">
          <a:xfrm>
            <a:off x="6338888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72" name="Rectangle 6464"/>
          <p:cNvSpPr>
            <a:spLocks noChangeArrowheads="1"/>
          </p:cNvSpPr>
          <p:nvPr/>
        </p:nvSpPr>
        <p:spPr bwMode="auto">
          <a:xfrm>
            <a:off x="6410325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73" name="Rectangle 6465"/>
          <p:cNvSpPr>
            <a:spLocks noChangeArrowheads="1"/>
          </p:cNvSpPr>
          <p:nvPr/>
        </p:nvSpPr>
        <p:spPr bwMode="auto">
          <a:xfrm>
            <a:off x="6483350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74" name="Rectangle 6466"/>
          <p:cNvSpPr>
            <a:spLocks noChangeArrowheads="1"/>
          </p:cNvSpPr>
          <p:nvPr/>
        </p:nvSpPr>
        <p:spPr bwMode="auto">
          <a:xfrm>
            <a:off x="6554788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75" name="Rectangle 6467"/>
          <p:cNvSpPr>
            <a:spLocks noChangeArrowheads="1"/>
          </p:cNvSpPr>
          <p:nvPr/>
        </p:nvSpPr>
        <p:spPr bwMode="auto">
          <a:xfrm>
            <a:off x="6627813" y="3790950"/>
            <a:ext cx="71437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76" name="Rectangle 6468"/>
          <p:cNvSpPr>
            <a:spLocks noChangeArrowheads="1"/>
          </p:cNvSpPr>
          <p:nvPr/>
        </p:nvSpPr>
        <p:spPr bwMode="auto">
          <a:xfrm>
            <a:off x="6699250" y="3790950"/>
            <a:ext cx="71438" cy="714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77" name="Rectangle 6469"/>
          <p:cNvSpPr>
            <a:spLocks noChangeArrowheads="1"/>
          </p:cNvSpPr>
          <p:nvPr/>
        </p:nvSpPr>
        <p:spPr bwMode="auto">
          <a:xfrm>
            <a:off x="4827588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78" name="Rectangle 6470"/>
          <p:cNvSpPr>
            <a:spLocks noChangeArrowheads="1"/>
          </p:cNvSpPr>
          <p:nvPr/>
        </p:nvSpPr>
        <p:spPr bwMode="auto">
          <a:xfrm>
            <a:off x="4899025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79" name="Rectangle 6471"/>
          <p:cNvSpPr>
            <a:spLocks noChangeArrowheads="1"/>
          </p:cNvSpPr>
          <p:nvPr/>
        </p:nvSpPr>
        <p:spPr bwMode="auto">
          <a:xfrm>
            <a:off x="4970463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80" name="Rectangle 6472"/>
          <p:cNvSpPr>
            <a:spLocks noChangeArrowheads="1"/>
          </p:cNvSpPr>
          <p:nvPr/>
        </p:nvSpPr>
        <p:spPr bwMode="auto">
          <a:xfrm>
            <a:off x="5043488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81" name="Rectangle 6473"/>
          <p:cNvSpPr>
            <a:spLocks noChangeArrowheads="1"/>
          </p:cNvSpPr>
          <p:nvPr/>
        </p:nvSpPr>
        <p:spPr bwMode="auto">
          <a:xfrm>
            <a:off x="5114925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82" name="Rectangle 6474"/>
          <p:cNvSpPr>
            <a:spLocks noChangeArrowheads="1"/>
          </p:cNvSpPr>
          <p:nvPr/>
        </p:nvSpPr>
        <p:spPr bwMode="auto">
          <a:xfrm>
            <a:off x="5187950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83" name="Rectangle 6475"/>
          <p:cNvSpPr>
            <a:spLocks noChangeArrowheads="1"/>
          </p:cNvSpPr>
          <p:nvPr/>
        </p:nvSpPr>
        <p:spPr bwMode="auto">
          <a:xfrm>
            <a:off x="5259388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84" name="Rectangle 6476"/>
          <p:cNvSpPr>
            <a:spLocks noChangeArrowheads="1"/>
          </p:cNvSpPr>
          <p:nvPr/>
        </p:nvSpPr>
        <p:spPr bwMode="auto">
          <a:xfrm>
            <a:off x="5330825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85" name="Rectangle 6477"/>
          <p:cNvSpPr>
            <a:spLocks noChangeArrowheads="1"/>
          </p:cNvSpPr>
          <p:nvPr/>
        </p:nvSpPr>
        <p:spPr bwMode="auto">
          <a:xfrm>
            <a:off x="5403850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86" name="Rectangle 6478"/>
          <p:cNvSpPr>
            <a:spLocks noChangeArrowheads="1"/>
          </p:cNvSpPr>
          <p:nvPr/>
        </p:nvSpPr>
        <p:spPr bwMode="auto">
          <a:xfrm>
            <a:off x="5475288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87" name="Rectangle 6479"/>
          <p:cNvSpPr>
            <a:spLocks noChangeArrowheads="1"/>
          </p:cNvSpPr>
          <p:nvPr/>
        </p:nvSpPr>
        <p:spPr bwMode="auto">
          <a:xfrm>
            <a:off x="5548313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88" name="Rectangle 6480"/>
          <p:cNvSpPr>
            <a:spLocks noChangeArrowheads="1"/>
          </p:cNvSpPr>
          <p:nvPr/>
        </p:nvSpPr>
        <p:spPr bwMode="auto">
          <a:xfrm>
            <a:off x="5619750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89" name="Rectangle 6481"/>
          <p:cNvSpPr>
            <a:spLocks noChangeArrowheads="1"/>
          </p:cNvSpPr>
          <p:nvPr/>
        </p:nvSpPr>
        <p:spPr bwMode="auto">
          <a:xfrm>
            <a:off x="5691188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90" name="Rectangle 6482"/>
          <p:cNvSpPr>
            <a:spLocks noChangeArrowheads="1"/>
          </p:cNvSpPr>
          <p:nvPr/>
        </p:nvSpPr>
        <p:spPr bwMode="auto">
          <a:xfrm>
            <a:off x="5764213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91" name="Rectangle 6483"/>
          <p:cNvSpPr>
            <a:spLocks noChangeArrowheads="1"/>
          </p:cNvSpPr>
          <p:nvPr/>
        </p:nvSpPr>
        <p:spPr bwMode="auto">
          <a:xfrm>
            <a:off x="5835650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92" name="Rectangle 6484"/>
          <p:cNvSpPr>
            <a:spLocks noChangeArrowheads="1"/>
          </p:cNvSpPr>
          <p:nvPr/>
        </p:nvSpPr>
        <p:spPr bwMode="auto">
          <a:xfrm>
            <a:off x="5908675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93" name="Rectangle 6485"/>
          <p:cNvSpPr>
            <a:spLocks noChangeArrowheads="1"/>
          </p:cNvSpPr>
          <p:nvPr/>
        </p:nvSpPr>
        <p:spPr bwMode="auto">
          <a:xfrm>
            <a:off x="5980113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94" name="Rectangle 6486"/>
          <p:cNvSpPr>
            <a:spLocks noChangeArrowheads="1"/>
          </p:cNvSpPr>
          <p:nvPr/>
        </p:nvSpPr>
        <p:spPr bwMode="auto">
          <a:xfrm>
            <a:off x="6051550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95" name="Rectangle 6487"/>
          <p:cNvSpPr>
            <a:spLocks noChangeArrowheads="1"/>
          </p:cNvSpPr>
          <p:nvPr/>
        </p:nvSpPr>
        <p:spPr bwMode="auto">
          <a:xfrm>
            <a:off x="6124575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96" name="Rectangle 6488"/>
          <p:cNvSpPr>
            <a:spLocks noChangeArrowheads="1"/>
          </p:cNvSpPr>
          <p:nvPr/>
        </p:nvSpPr>
        <p:spPr bwMode="auto">
          <a:xfrm>
            <a:off x="6196013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97" name="Rectangle 6489"/>
          <p:cNvSpPr>
            <a:spLocks noChangeArrowheads="1"/>
          </p:cNvSpPr>
          <p:nvPr/>
        </p:nvSpPr>
        <p:spPr bwMode="auto">
          <a:xfrm>
            <a:off x="6269038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98" name="Rectangle 6490"/>
          <p:cNvSpPr>
            <a:spLocks noChangeArrowheads="1"/>
          </p:cNvSpPr>
          <p:nvPr/>
        </p:nvSpPr>
        <p:spPr bwMode="auto">
          <a:xfrm>
            <a:off x="6338888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099" name="Rectangle 6491"/>
          <p:cNvSpPr>
            <a:spLocks noChangeArrowheads="1"/>
          </p:cNvSpPr>
          <p:nvPr/>
        </p:nvSpPr>
        <p:spPr bwMode="auto">
          <a:xfrm>
            <a:off x="6410325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100" name="Rectangle 6492"/>
          <p:cNvSpPr>
            <a:spLocks noChangeArrowheads="1"/>
          </p:cNvSpPr>
          <p:nvPr/>
        </p:nvSpPr>
        <p:spPr bwMode="auto">
          <a:xfrm>
            <a:off x="6483350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101" name="Rectangle 6493"/>
          <p:cNvSpPr>
            <a:spLocks noChangeArrowheads="1"/>
          </p:cNvSpPr>
          <p:nvPr/>
        </p:nvSpPr>
        <p:spPr bwMode="auto">
          <a:xfrm>
            <a:off x="6554788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102" name="Rectangle 6494"/>
          <p:cNvSpPr>
            <a:spLocks noChangeArrowheads="1"/>
          </p:cNvSpPr>
          <p:nvPr/>
        </p:nvSpPr>
        <p:spPr bwMode="auto">
          <a:xfrm>
            <a:off x="6627813" y="3719513"/>
            <a:ext cx="71437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103" name="Rectangle 6495"/>
          <p:cNvSpPr>
            <a:spLocks noChangeArrowheads="1"/>
          </p:cNvSpPr>
          <p:nvPr/>
        </p:nvSpPr>
        <p:spPr bwMode="auto">
          <a:xfrm>
            <a:off x="6699250" y="3719513"/>
            <a:ext cx="71438" cy="714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104" name="Rectangle 6496"/>
          <p:cNvSpPr>
            <a:spLocks noChangeArrowheads="1"/>
          </p:cNvSpPr>
          <p:nvPr/>
        </p:nvSpPr>
        <p:spPr bwMode="auto">
          <a:xfrm>
            <a:off x="-325438" y="-26988"/>
            <a:ext cx="57610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342900" indent="-342900">
              <a:spcBef>
                <a:spcPct val="50000"/>
              </a:spcBef>
            </a:pPr>
            <a:r>
              <a:rPr lang="de-CH" b="1"/>
              <a:t>	Bewertungsmodell Wohnattraktivität</a:t>
            </a:r>
            <a:endParaRPr lang="de-CH"/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544513"/>
            <a:ext cx="8856663" cy="5908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9" name="Rectangle 3"/>
          <p:cNvSpPr>
            <a:spLocks noChangeArrowheads="1"/>
          </p:cNvSpPr>
          <p:nvPr/>
        </p:nvSpPr>
        <p:spPr bwMode="auto">
          <a:xfrm>
            <a:off x="2051050" y="3068638"/>
            <a:ext cx="576263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780" name="Rectangle 4"/>
          <p:cNvSpPr>
            <a:spLocks noChangeArrowheads="1"/>
          </p:cNvSpPr>
          <p:nvPr/>
        </p:nvSpPr>
        <p:spPr bwMode="auto">
          <a:xfrm>
            <a:off x="8520113" y="4794250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781" name="Rectangle 5"/>
          <p:cNvSpPr>
            <a:spLocks noChangeArrowheads="1"/>
          </p:cNvSpPr>
          <p:nvPr/>
        </p:nvSpPr>
        <p:spPr bwMode="auto">
          <a:xfrm>
            <a:off x="8520113" y="306863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782" name="Rectangle 6"/>
          <p:cNvSpPr>
            <a:spLocks noChangeArrowheads="1"/>
          </p:cNvSpPr>
          <p:nvPr/>
        </p:nvSpPr>
        <p:spPr bwMode="auto">
          <a:xfrm>
            <a:off x="5854700" y="3068638"/>
            <a:ext cx="576263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783" name="Rectangle 7"/>
          <p:cNvSpPr>
            <a:spLocks noChangeArrowheads="1"/>
          </p:cNvSpPr>
          <p:nvPr/>
        </p:nvSpPr>
        <p:spPr bwMode="auto">
          <a:xfrm>
            <a:off x="5854700" y="4794250"/>
            <a:ext cx="576263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grpSp>
        <p:nvGrpSpPr>
          <p:cNvPr id="75784" name="Group 8"/>
          <p:cNvGrpSpPr>
            <a:grpSpLocks/>
          </p:cNvGrpSpPr>
          <p:nvPr/>
        </p:nvGrpSpPr>
        <p:grpSpPr bwMode="auto">
          <a:xfrm>
            <a:off x="107950" y="115888"/>
            <a:ext cx="1943100" cy="1223962"/>
            <a:chOff x="930" y="1026"/>
            <a:chExt cx="1224" cy="771"/>
          </a:xfrm>
        </p:grpSpPr>
        <p:sp>
          <p:nvSpPr>
            <p:cNvPr id="75785" name="Rectangle 9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786" name="Freeform 10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87" name="Freeform 11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88" name="Freeform 12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89" name="Freeform 13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90" name="Freeform 14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91" name="Freeform 15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92" name="Freeform 16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93" name="Freeform 17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75794" name="Group 18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75795" name="Line 19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796" name="Line 20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797" name="Line 21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798" name="Line 22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799" name="Line 23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0" name="Line 24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1" name="Line 25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2" name="Line 26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3" name="Line 27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4" name="Line 28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5" name="Line 29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6" name="Line 30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7" name="Line 31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8" name="Line 32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9" name="Line 33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grpSp>
        <p:nvGrpSpPr>
          <p:cNvPr id="75810" name="Group 34"/>
          <p:cNvGrpSpPr>
            <a:grpSpLocks/>
          </p:cNvGrpSpPr>
          <p:nvPr/>
        </p:nvGrpSpPr>
        <p:grpSpPr bwMode="auto">
          <a:xfrm>
            <a:off x="3911600" y="115888"/>
            <a:ext cx="1943100" cy="1223962"/>
            <a:chOff x="1519" y="73"/>
            <a:chExt cx="1224" cy="771"/>
          </a:xfrm>
        </p:grpSpPr>
        <p:grpSp>
          <p:nvGrpSpPr>
            <p:cNvPr id="75811" name="Group 35"/>
            <p:cNvGrpSpPr>
              <a:grpSpLocks/>
            </p:cNvGrpSpPr>
            <p:nvPr/>
          </p:nvGrpSpPr>
          <p:grpSpPr bwMode="auto">
            <a:xfrm>
              <a:off x="1519" y="73"/>
              <a:ext cx="1224" cy="771"/>
              <a:chOff x="930" y="1026"/>
              <a:chExt cx="1224" cy="771"/>
            </a:xfrm>
          </p:grpSpPr>
          <p:sp>
            <p:nvSpPr>
              <p:cNvPr id="75812" name="Rectangle 36"/>
              <p:cNvSpPr>
                <a:spLocks noChangeArrowheads="1"/>
              </p:cNvSpPr>
              <p:nvPr/>
            </p:nvSpPr>
            <p:spPr bwMode="auto">
              <a:xfrm>
                <a:off x="930" y="1026"/>
                <a:ext cx="1224" cy="771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5813" name="Freeform 37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4" name="Freeform 38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5" name="Freeform 39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6" name="Freeform 40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7" name="Freeform 41"/>
              <p:cNvSpPr>
                <a:spLocks/>
              </p:cNvSpPr>
              <p:nvPr/>
            </p:nvSpPr>
            <p:spPr bwMode="auto">
              <a:xfrm>
                <a:off x="1247" y="1298"/>
                <a:ext cx="318" cy="272"/>
              </a:xfrm>
              <a:custGeom>
                <a:avLst/>
                <a:gdLst>
                  <a:gd name="T0" fmla="*/ 45 w 318"/>
                  <a:gd name="T1" fmla="*/ 227 h 272"/>
                  <a:gd name="T2" fmla="*/ 0 w 318"/>
                  <a:gd name="T3" fmla="*/ 91 h 272"/>
                  <a:gd name="T4" fmla="*/ 91 w 318"/>
                  <a:gd name="T5" fmla="*/ 0 h 272"/>
                  <a:gd name="T6" fmla="*/ 227 w 318"/>
                  <a:gd name="T7" fmla="*/ 46 h 272"/>
                  <a:gd name="T8" fmla="*/ 182 w 318"/>
                  <a:gd name="T9" fmla="*/ 91 h 272"/>
                  <a:gd name="T10" fmla="*/ 182 w 318"/>
                  <a:gd name="T11" fmla="*/ 182 h 272"/>
                  <a:gd name="T12" fmla="*/ 318 w 318"/>
                  <a:gd name="T13" fmla="*/ 227 h 272"/>
                  <a:gd name="T14" fmla="*/ 136 w 318"/>
                  <a:gd name="T15" fmla="*/ 272 h 272"/>
                  <a:gd name="T16" fmla="*/ 45 w 318"/>
                  <a:gd name="T17" fmla="*/ 22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8" h="272">
                    <a:moveTo>
                      <a:pt x="45" y="227"/>
                    </a:moveTo>
                    <a:lnTo>
                      <a:pt x="0" y="91"/>
                    </a:lnTo>
                    <a:lnTo>
                      <a:pt x="91" y="0"/>
                    </a:lnTo>
                    <a:lnTo>
                      <a:pt x="227" y="46"/>
                    </a:lnTo>
                    <a:lnTo>
                      <a:pt x="182" y="91"/>
                    </a:lnTo>
                    <a:lnTo>
                      <a:pt x="182" y="182"/>
                    </a:lnTo>
                    <a:lnTo>
                      <a:pt x="318" y="227"/>
                    </a:lnTo>
                    <a:lnTo>
                      <a:pt x="136" y="272"/>
                    </a:lnTo>
                    <a:lnTo>
                      <a:pt x="45" y="22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solidFill>
                  <a:srgbClr val="FF996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8" name="Freeform 42"/>
              <p:cNvSpPr>
                <a:spLocks/>
              </p:cNvSpPr>
              <p:nvPr/>
            </p:nvSpPr>
            <p:spPr bwMode="auto">
              <a:xfrm>
                <a:off x="1504" y="1525"/>
                <a:ext cx="333" cy="195"/>
              </a:xfrm>
              <a:custGeom>
                <a:avLst/>
                <a:gdLst>
                  <a:gd name="T0" fmla="*/ 279 w 333"/>
                  <a:gd name="T1" fmla="*/ 7 h 195"/>
                  <a:gd name="T2" fmla="*/ 189 w 333"/>
                  <a:gd name="T3" fmla="*/ 52 h 195"/>
                  <a:gd name="T4" fmla="*/ 98 w 333"/>
                  <a:gd name="T5" fmla="*/ 52 h 195"/>
                  <a:gd name="T6" fmla="*/ 7 w 333"/>
                  <a:gd name="T7" fmla="*/ 98 h 195"/>
                  <a:gd name="T8" fmla="*/ 53 w 333"/>
                  <a:gd name="T9" fmla="*/ 143 h 195"/>
                  <a:gd name="T10" fmla="*/ 189 w 333"/>
                  <a:gd name="T11" fmla="*/ 143 h 195"/>
                  <a:gd name="T12" fmla="*/ 279 w 333"/>
                  <a:gd name="T13" fmla="*/ 188 h 195"/>
                  <a:gd name="T14" fmla="*/ 279 w 333"/>
                  <a:gd name="T15" fmla="*/ 98 h 195"/>
                  <a:gd name="T16" fmla="*/ 325 w 333"/>
                  <a:gd name="T17" fmla="*/ 52 h 195"/>
                  <a:gd name="T18" fmla="*/ 325 w 333"/>
                  <a:gd name="T19" fmla="*/ 7 h 195"/>
                  <a:gd name="T20" fmla="*/ 279 w 333"/>
                  <a:gd name="T21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3" h="195">
                    <a:moveTo>
                      <a:pt x="279" y="7"/>
                    </a:moveTo>
                    <a:cubicBezTo>
                      <a:pt x="256" y="14"/>
                      <a:pt x="219" y="45"/>
                      <a:pt x="189" y="52"/>
                    </a:cubicBezTo>
                    <a:cubicBezTo>
                      <a:pt x="159" y="59"/>
                      <a:pt x="128" y="44"/>
                      <a:pt x="98" y="52"/>
                    </a:cubicBezTo>
                    <a:cubicBezTo>
                      <a:pt x="68" y="60"/>
                      <a:pt x="14" y="83"/>
                      <a:pt x="7" y="98"/>
                    </a:cubicBezTo>
                    <a:cubicBezTo>
                      <a:pt x="0" y="113"/>
                      <a:pt x="23" y="136"/>
                      <a:pt x="53" y="143"/>
                    </a:cubicBezTo>
                    <a:cubicBezTo>
                      <a:pt x="83" y="150"/>
                      <a:pt x="151" y="136"/>
                      <a:pt x="189" y="143"/>
                    </a:cubicBezTo>
                    <a:cubicBezTo>
                      <a:pt x="227" y="150"/>
                      <a:pt x="264" y="195"/>
                      <a:pt x="279" y="188"/>
                    </a:cubicBezTo>
                    <a:cubicBezTo>
                      <a:pt x="294" y="181"/>
                      <a:pt x="271" y="121"/>
                      <a:pt x="279" y="98"/>
                    </a:cubicBezTo>
                    <a:cubicBezTo>
                      <a:pt x="287" y="75"/>
                      <a:pt x="317" y="67"/>
                      <a:pt x="325" y="52"/>
                    </a:cubicBezTo>
                    <a:cubicBezTo>
                      <a:pt x="333" y="37"/>
                      <a:pt x="333" y="14"/>
                      <a:pt x="325" y="7"/>
                    </a:cubicBezTo>
                    <a:cubicBezTo>
                      <a:pt x="317" y="0"/>
                      <a:pt x="302" y="0"/>
                      <a:pt x="279" y="7"/>
                    </a:cubicBez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9" name="Freeform 43"/>
              <p:cNvSpPr>
                <a:spLocks/>
              </p:cNvSpPr>
              <p:nvPr/>
            </p:nvSpPr>
            <p:spPr bwMode="auto">
              <a:xfrm>
                <a:off x="1655" y="1473"/>
                <a:ext cx="499" cy="158"/>
              </a:xfrm>
              <a:custGeom>
                <a:avLst/>
                <a:gdLst>
                  <a:gd name="T0" fmla="*/ 0 w 499"/>
                  <a:gd name="T1" fmla="*/ 143 h 158"/>
                  <a:gd name="T2" fmla="*/ 91 w 499"/>
                  <a:gd name="T3" fmla="*/ 143 h 158"/>
                  <a:gd name="T4" fmla="*/ 182 w 499"/>
                  <a:gd name="T5" fmla="*/ 52 h 158"/>
                  <a:gd name="T6" fmla="*/ 272 w 499"/>
                  <a:gd name="T7" fmla="*/ 7 h 158"/>
                  <a:gd name="T8" fmla="*/ 318 w 499"/>
                  <a:gd name="T9" fmla="*/ 97 h 158"/>
                  <a:gd name="T10" fmla="*/ 409 w 499"/>
                  <a:gd name="T11" fmla="*/ 52 h 158"/>
                  <a:gd name="T12" fmla="*/ 499 w 499"/>
                  <a:gd name="T13" fmla="*/ 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9" h="158">
                    <a:moveTo>
                      <a:pt x="0" y="143"/>
                    </a:moveTo>
                    <a:cubicBezTo>
                      <a:pt x="30" y="150"/>
                      <a:pt x="61" y="158"/>
                      <a:pt x="91" y="143"/>
                    </a:cubicBezTo>
                    <a:cubicBezTo>
                      <a:pt x="121" y="128"/>
                      <a:pt x="152" y="75"/>
                      <a:pt x="182" y="52"/>
                    </a:cubicBezTo>
                    <a:cubicBezTo>
                      <a:pt x="212" y="29"/>
                      <a:pt x="249" y="0"/>
                      <a:pt x="272" y="7"/>
                    </a:cubicBezTo>
                    <a:cubicBezTo>
                      <a:pt x="295" y="14"/>
                      <a:pt x="295" y="90"/>
                      <a:pt x="318" y="97"/>
                    </a:cubicBezTo>
                    <a:cubicBezTo>
                      <a:pt x="341" y="104"/>
                      <a:pt x="379" y="67"/>
                      <a:pt x="409" y="52"/>
                    </a:cubicBezTo>
                    <a:cubicBezTo>
                      <a:pt x="439" y="37"/>
                      <a:pt x="469" y="22"/>
                      <a:pt x="499" y="7"/>
                    </a:cubicBezTo>
                  </a:path>
                </a:pathLst>
              </a:custGeom>
              <a:noFill/>
              <a:ln w="19050" cmpd="sng">
                <a:solidFill>
                  <a:srgbClr val="0066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20" name="Freeform 44"/>
              <p:cNvSpPr>
                <a:spLocks/>
              </p:cNvSpPr>
              <p:nvPr/>
            </p:nvSpPr>
            <p:spPr bwMode="auto">
              <a:xfrm>
                <a:off x="930" y="1525"/>
                <a:ext cx="362" cy="272"/>
              </a:xfrm>
              <a:custGeom>
                <a:avLst/>
                <a:gdLst>
                  <a:gd name="T0" fmla="*/ 362 w 362"/>
                  <a:gd name="T1" fmla="*/ 272 h 272"/>
                  <a:gd name="T2" fmla="*/ 272 w 362"/>
                  <a:gd name="T3" fmla="*/ 91 h 272"/>
                  <a:gd name="T4" fmla="*/ 226 w 362"/>
                  <a:gd name="T5" fmla="*/ 0 h 272"/>
                  <a:gd name="T6" fmla="*/ 136 w 362"/>
                  <a:gd name="T7" fmla="*/ 91 h 272"/>
                  <a:gd name="T8" fmla="*/ 90 w 362"/>
                  <a:gd name="T9" fmla="*/ 45 h 272"/>
                  <a:gd name="T10" fmla="*/ 0 w 362"/>
                  <a:gd name="T11" fmla="*/ 45 h 272"/>
                  <a:gd name="T12" fmla="*/ 0 w 362"/>
                  <a:gd name="T13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272">
                    <a:moveTo>
                      <a:pt x="362" y="272"/>
                    </a:moveTo>
                    <a:lnTo>
                      <a:pt x="272" y="91"/>
                    </a:lnTo>
                    <a:lnTo>
                      <a:pt x="226" y="0"/>
                    </a:lnTo>
                    <a:lnTo>
                      <a:pt x="136" y="91"/>
                    </a:lnTo>
                    <a:lnTo>
                      <a:pt x="90" y="45"/>
                    </a:lnTo>
                    <a:lnTo>
                      <a:pt x="0" y="45"/>
                    </a:lnTo>
                    <a:lnTo>
                      <a:pt x="0" y="272"/>
                    </a:lnTo>
                  </a:path>
                </a:pathLst>
              </a:cu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grpSp>
            <p:nvGrpSpPr>
              <p:cNvPr id="75821" name="Group 45"/>
              <p:cNvGrpSpPr>
                <a:grpSpLocks/>
              </p:cNvGrpSpPr>
              <p:nvPr/>
            </p:nvGrpSpPr>
            <p:grpSpPr bwMode="auto">
              <a:xfrm>
                <a:off x="976" y="1071"/>
                <a:ext cx="453" cy="227"/>
                <a:chOff x="793" y="2568"/>
                <a:chExt cx="1588" cy="953"/>
              </a:xfrm>
            </p:grpSpPr>
            <p:sp>
              <p:nvSpPr>
                <p:cNvPr id="75822" name="Line 46"/>
                <p:cNvSpPr>
                  <a:spLocks noChangeShapeType="1"/>
                </p:cNvSpPr>
                <p:nvPr/>
              </p:nvSpPr>
              <p:spPr bwMode="auto">
                <a:xfrm>
                  <a:off x="793" y="3067"/>
                  <a:ext cx="0" cy="4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3" name="Line 47"/>
                <p:cNvSpPr>
                  <a:spLocks noChangeShapeType="1"/>
                </p:cNvSpPr>
                <p:nvPr/>
              </p:nvSpPr>
              <p:spPr bwMode="auto">
                <a:xfrm>
                  <a:off x="930" y="3067"/>
                  <a:ext cx="45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4" name="Line 48"/>
                <p:cNvSpPr>
                  <a:spLocks noChangeShapeType="1"/>
                </p:cNvSpPr>
                <p:nvPr/>
              </p:nvSpPr>
              <p:spPr bwMode="auto">
                <a:xfrm>
                  <a:off x="1066" y="3022"/>
                  <a:ext cx="181" cy="40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5" name="Line 49"/>
                <p:cNvSpPr>
                  <a:spLocks noChangeShapeType="1"/>
                </p:cNvSpPr>
                <p:nvPr/>
              </p:nvSpPr>
              <p:spPr bwMode="auto">
                <a:xfrm>
                  <a:off x="1156" y="2976"/>
                  <a:ext cx="136" cy="18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6" name="Line 50"/>
                <p:cNvSpPr>
                  <a:spLocks noChangeShapeType="1"/>
                </p:cNvSpPr>
                <p:nvPr/>
              </p:nvSpPr>
              <p:spPr bwMode="auto">
                <a:xfrm>
                  <a:off x="1247" y="2931"/>
                  <a:ext cx="227" cy="31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7" name="Line 51"/>
                <p:cNvSpPr>
                  <a:spLocks noChangeShapeType="1"/>
                </p:cNvSpPr>
                <p:nvPr/>
              </p:nvSpPr>
              <p:spPr bwMode="auto">
                <a:xfrm>
                  <a:off x="1383" y="2886"/>
                  <a:ext cx="4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8" name="Line 52"/>
                <p:cNvSpPr>
                  <a:spLocks noChangeShapeType="1"/>
                </p:cNvSpPr>
                <p:nvPr/>
              </p:nvSpPr>
              <p:spPr bwMode="auto">
                <a:xfrm>
                  <a:off x="1565" y="2886"/>
                  <a:ext cx="0" cy="3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9" name="Line 53"/>
                <p:cNvSpPr>
                  <a:spLocks noChangeShapeType="1"/>
                </p:cNvSpPr>
                <p:nvPr/>
              </p:nvSpPr>
              <p:spPr bwMode="auto">
                <a:xfrm>
                  <a:off x="1655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0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1746" y="2886"/>
                  <a:ext cx="45" cy="31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1" name="Line 55"/>
                <p:cNvSpPr>
                  <a:spLocks noChangeShapeType="1"/>
                </p:cNvSpPr>
                <p:nvPr/>
              </p:nvSpPr>
              <p:spPr bwMode="auto">
                <a:xfrm>
                  <a:off x="1882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2" name="Line 56"/>
                <p:cNvSpPr>
                  <a:spLocks noChangeShapeType="1"/>
                </p:cNvSpPr>
                <p:nvPr/>
              </p:nvSpPr>
              <p:spPr bwMode="auto">
                <a:xfrm>
                  <a:off x="1973" y="2886"/>
                  <a:ext cx="91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3" name="Line 57"/>
                <p:cNvSpPr>
                  <a:spLocks noChangeShapeType="1"/>
                </p:cNvSpPr>
                <p:nvPr/>
              </p:nvSpPr>
              <p:spPr bwMode="auto">
                <a:xfrm>
                  <a:off x="2018" y="2840"/>
                  <a:ext cx="13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4" name="Line 58"/>
                <p:cNvSpPr>
                  <a:spLocks noChangeShapeType="1"/>
                </p:cNvSpPr>
                <p:nvPr/>
              </p:nvSpPr>
              <p:spPr bwMode="auto">
                <a:xfrm>
                  <a:off x="2064" y="2750"/>
                  <a:ext cx="272" cy="18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5" name="Line 59"/>
                <p:cNvSpPr>
                  <a:spLocks noChangeShapeType="1"/>
                </p:cNvSpPr>
                <p:nvPr/>
              </p:nvSpPr>
              <p:spPr bwMode="auto">
                <a:xfrm>
                  <a:off x="2109" y="2614"/>
                  <a:ext cx="136" cy="9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6" name="Line 60"/>
                <p:cNvSpPr>
                  <a:spLocks noChangeShapeType="1"/>
                </p:cNvSpPr>
                <p:nvPr/>
              </p:nvSpPr>
              <p:spPr bwMode="auto">
                <a:xfrm>
                  <a:off x="2109" y="2568"/>
                  <a:ext cx="272" cy="4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</p:grpSp>
        </p:grpSp>
        <p:sp>
          <p:nvSpPr>
            <p:cNvPr id="75837" name="Freeform 61" descr="Diagonal weit nach oben"/>
            <p:cNvSpPr>
              <a:spLocks/>
            </p:cNvSpPr>
            <p:nvPr/>
          </p:nvSpPr>
          <p:spPr bwMode="auto">
            <a:xfrm>
              <a:off x="1837" y="572"/>
              <a:ext cx="317" cy="137"/>
            </a:xfrm>
            <a:custGeom>
              <a:avLst/>
              <a:gdLst>
                <a:gd name="T0" fmla="*/ 317 w 317"/>
                <a:gd name="T1" fmla="*/ 0 h 137"/>
                <a:gd name="T2" fmla="*/ 272 w 317"/>
                <a:gd name="T3" fmla="*/ 46 h 137"/>
                <a:gd name="T4" fmla="*/ 136 w 317"/>
                <a:gd name="T5" fmla="*/ 91 h 137"/>
                <a:gd name="T6" fmla="*/ 90 w 317"/>
                <a:gd name="T7" fmla="*/ 137 h 137"/>
                <a:gd name="T8" fmla="*/ 0 w 317"/>
                <a:gd name="T9" fmla="*/ 91 h 137"/>
                <a:gd name="T10" fmla="*/ 45 w 317"/>
                <a:gd name="T11" fmla="*/ 0 h 137"/>
                <a:gd name="T12" fmla="*/ 136 w 317"/>
                <a:gd name="T13" fmla="*/ 46 h 137"/>
                <a:gd name="T14" fmla="*/ 317 w 317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137">
                  <a:moveTo>
                    <a:pt x="317" y="0"/>
                  </a:moveTo>
                  <a:lnTo>
                    <a:pt x="272" y="46"/>
                  </a:lnTo>
                  <a:lnTo>
                    <a:pt x="136" y="91"/>
                  </a:lnTo>
                  <a:lnTo>
                    <a:pt x="90" y="137"/>
                  </a:lnTo>
                  <a:lnTo>
                    <a:pt x="0" y="91"/>
                  </a:lnTo>
                  <a:lnTo>
                    <a:pt x="45" y="0"/>
                  </a:lnTo>
                  <a:lnTo>
                    <a:pt x="136" y="46"/>
                  </a:lnTo>
                  <a:lnTo>
                    <a:pt x="317" y="0"/>
                  </a:lnTo>
                  <a:close/>
                </a:path>
              </a:pathLst>
            </a:custGeom>
            <a:pattFill prst="wdUpDiag">
              <a:fgClr>
                <a:srgbClr val="FF0000"/>
              </a:fgClr>
              <a:bgClr>
                <a:schemeClr val="bg1"/>
              </a:bgClr>
            </a:pattFill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75838" name="Rectangle 62"/>
          <p:cNvSpPr>
            <a:spLocks noChangeArrowheads="1"/>
          </p:cNvSpPr>
          <p:nvPr/>
        </p:nvSpPr>
        <p:spPr bwMode="auto">
          <a:xfrm>
            <a:off x="6575425" y="115888"/>
            <a:ext cx="1943100" cy="1223962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839" name="Freeform 63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0" name="Freeform 64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1" name="Freeform 65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2" name="Freeform 66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3" name="Freeform 67"/>
          <p:cNvSpPr>
            <a:spLocks/>
          </p:cNvSpPr>
          <p:nvPr/>
        </p:nvSpPr>
        <p:spPr bwMode="auto">
          <a:xfrm>
            <a:off x="7078663" y="547688"/>
            <a:ext cx="504825" cy="431800"/>
          </a:xfrm>
          <a:custGeom>
            <a:avLst/>
            <a:gdLst>
              <a:gd name="T0" fmla="*/ 45 w 318"/>
              <a:gd name="T1" fmla="*/ 227 h 272"/>
              <a:gd name="T2" fmla="*/ 0 w 318"/>
              <a:gd name="T3" fmla="*/ 91 h 272"/>
              <a:gd name="T4" fmla="*/ 91 w 318"/>
              <a:gd name="T5" fmla="*/ 0 h 272"/>
              <a:gd name="T6" fmla="*/ 227 w 318"/>
              <a:gd name="T7" fmla="*/ 46 h 272"/>
              <a:gd name="T8" fmla="*/ 182 w 318"/>
              <a:gd name="T9" fmla="*/ 91 h 272"/>
              <a:gd name="T10" fmla="*/ 182 w 318"/>
              <a:gd name="T11" fmla="*/ 182 h 272"/>
              <a:gd name="T12" fmla="*/ 318 w 318"/>
              <a:gd name="T13" fmla="*/ 227 h 272"/>
              <a:gd name="T14" fmla="*/ 136 w 318"/>
              <a:gd name="T15" fmla="*/ 272 h 272"/>
              <a:gd name="T16" fmla="*/ 45 w 318"/>
              <a:gd name="T17" fmla="*/ 227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8" h="272">
                <a:moveTo>
                  <a:pt x="45" y="227"/>
                </a:moveTo>
                <a:lnTo>
                  <a:pt x="0" y="91"/>
                </a:lnTo>
                <a:lnTo>
                  <a:pt x="91" y="0"/>
                </a:lnTo>
                <a:lnTo>
                  <a:pt x="227" y="46"/>
                </a:lnTo>
                <a:lnTo>
                  <a:pt x="182" y="91"/>
                </a:lnTo>
                <a:lnTo>
                  <a:pt x="182" y="182"/>
                </a:lnTo>
                <a:lnTo>
                  <a:pt x="318" y="227"/>
                </a:lnTo>
                <a:lnTo>
                  <a:pt x="136" y="272"/>
                </a:lnTo>
                <a:lnTo>
                  <a:pt x="45" y="227"/>
                </a:lnTo>
                <a:close/>
              </a:path>
            </a:pathLst>
          </a:custGeom>
          <a:solidFill>
            <a:srgbClr val="FF9966"/>
          </a:solidFill>
          <a:ln w="9525">
            <a:solidFill>
              <a:srgbClr val="FF99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4" name="Freeform 68"/>
          <p:cNvSpPr>
            <a:spLocks/>
          </p:cNvSpPr>
          <p:nvPr/>
        </p:nvSpPr>
        <p:spPr bwMode="auto">
          <a:xfrm>
            <a:off x="7486650" y="908050"/>
            <a:ext cx="528638" cy="309563"/>
          </a:xfrm>
          <a:custGeom>
            <a:avLst/>
            <a:gdLst>
              <a:gd name="T0" fmla="*/ 279 w 333"/>
              <a:gd name="T1" fmla="*/ 7 h 195"/>
              <a:gd name="T2" fmla="*/ 189 w 333"/>
              <a:gd name="T3" fmla="*/ 52 h 195"/>
              <a:gd name="T4" fmla="*/ 98 w 333"/>
              <a:gd name="T5" fmla="*/ 52 h 195"/>
              <a:gd name="T6" fmla="*/ 7 w 333"/>
              <a:gd name="T7" fmla="*/ 98 h 195"/>
              <a:gd name="T8" fmla="*/ 53 w 333"/>
              <a:gd name="T9" fmla="*/ 143 h 195"/>
              <a:gd name="T10" fmla="*/ 189 w 333"/>
              <a:gd name="T11" fmla="*/ 143 h 195"/>
              <a:gd name="T12" fmla="*/ 279 w 333"/>
              <a:gd name="T13" fmla="*/ 188 h 195"/>
              <a:gd name="T14" fmla="*/ 279 w 333"/>
              <a:gd name="T15" fmla="*/ 98 h 195"/>
              <a:gd name="T16" fmla="*/ 325 w 333"/>
              <a:gd name="T17" fmla="*/ 52 h 195"/>
              <a:gd name="T18" fmla="*/ 325 w 333"/>
              <a:gd name="T19" fmla="*/ 7 h 195"/>
              <a:gd name="T20" fmla="*/ 279 w 333"/>
              <a:gd name="T21" fmla="*/ 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195">
                <a:moveTo>
                  <a:pt x="279" y="7"/>
                </a:moveTo>
                <a:cubicBezTo>
                  <a:pt x="256" y="14"/>
                  <a:pt x="219" y="45"/>
                  <a:pt x="189" y="52"/>
                </a:cubicBezTo>
                <a:cubicBezTo>
                  <a:pt x="159" y="59"/>
                  <a:pt x="128" y="44"/>
                  <a:pt x="98" y="52"/>
                </a:cubicBezTo>
                <a:cubicBezTo>
                  <a:pt x="68" y="60"/>
                  <a:pt x="14" y="83"/>
                  <a:pt x="7" y="98"/>
                </a:cubicBezTo>
                <a:cubicBezTo>
                  <a:pt x="0" y="113"/>
                  <a:pt x="23" y="136"/>
                  <a:pt x="53" y="143"/>
                </a:cubicBezTo>
                <a:cubicBezTo>
                  <a:pt x="83" y="150"/>
                  <a:pt x="151" y="136"/>
                  <a:pt x="189" y="143"/>
                </a:cubicBezTo>
                <a:cubicBezTo>
                  <a:pt x="227" y="150"/>
                  <a:pt x="264" y="195"/>
                  <a:pt x="279" y="188"/>
                </a:cubicBezTo>
                <a:cubicBezTo>
                  <a:pt x="294" y="181"/>
                  <a:pt x="271" y="121"/>
                  <a:pt x="279" y="98"/>
                </a:cubicBezTo>
                <a:cubicBezTo>
                  <a:pt x="287" y="75"/>
                  <a:pt x="317" y="67"/>
                  <a:pt x="325" y="52"/>
                </a:cubicBezTo>
                <a:cubicBezTo>
                  <a:pt x="333" y="37"/>
                  <a:pt x="333" y="14"/>
                  <a:pt x="325" y="7"/>
                </a:cubicBezTo>
                <a:cubicBezTo>
                  <a:pt x="317" y="0"/>
                  <a:pt x="302" y="0"/>
                  <a:pt x="279" y="7"/>
                </a:cubicBezTo>
                <a:close/>
              </a:path>
            </a:pathLst>
          </a:cu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5" name="Freeform 69"/>
          <p:cNvSpPr>
            <a:spLocks/>
          </p:cNvSpPr>
          <p:nvPr/>
        </p:nvSpPr>
        <p:spPr bwMode="auto">
          <a:xfrm>
            <a:off x="7726363" y="825500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19050" cmpd="sng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6" name="Freeform 70"/>
          <p:cNvSpPr>
            <a:spLocks/>
          </p:cNvSpPr>
          <p:nvPr/>
        </p:nvSpPr>
        <p:spPr bwMode="auto">
          <a:xfrm>
            <a:off x="6575425" y="908050"/>
            <a:ext cx="574675" cy="431800"/>
          </a:xfrm>
          <a:custGeom>
            <a:avLst/>
            <a:gdLst>
              <a:gd name="T0" fmla="*/ 362 w 362"/>
              <a:gd name="T1" fmla="*/ 272 h 272"/>
              <a:gd name="T2" fmla="*/ 272 w 362"/>
              <a:gd name="T3" fmla="*/ 91 h 272"/>
              <a:gd name="T4" fmla="*/ 226 w 362"/>
              <a:gd name="T5" fmla="*/ 0 h 272"/>
              <a:gd name="T6" fmla="*/ 136 w 362"/>
              <a:gd name="T7" fmla="*/ 91 h 272"/>
              <a:gd name="T8" fmla="*/ 90 w 362"/>
              <a:gd name="T9" fmla="*/ 45 h 272"/>
              <a:gd name="T10" fmla="*/ 0 w 362"/>
              <a:gd name="T11" fmla="*/ 45 h 272"/>
              <a:gd name="T12" fmla="*/ 0 w 362"/>
              <a:gd name="T13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2" h="272">
                <a:moveTo>
                  <a:pt x="362" y="272"/>
                </a:moveTo>
                <a:lnTo>
                  <a:pt x="272" y="91"/>
                </a:lnTo>
                <a:lnTo>
                  <a:pt x="226" y="0"/>
                </a:lnTo>
                <a:lnTo>
                  <a:pt x="136" y="91"/>
                </a:lnTo>
                <a:lnTo>
                  <a:pt x="90" y="45"/>
                </a:lnTo>
                <a:lnTo>
                  <a:pt x="0" y="45"/>
                </a:lnTo>
                <a:lnTo>
                  <a:pt x="0" y="272"/>
                </a:lnTo>
              </a:path>
            </a:pathLst>
          </a:custGeom>
          <a:solidFill>
            <a:srgbClr val="0099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75847" name="Group 71"/>
          <p:cNvGrpSpPr>
            <a:grpSpLocks/>
          </p:cNvGrpSpPr>
          <p:nvPr/>
        </p:nvGrpSpPr>
        <p:grpSpPr bwMode="auto">
          <a:xfrm>
            <a:off x="6648450" y="187325"/>
            <a:ext cx="719138" cy="360363"/>
            <a:chOff x="793" y="2568"/>
            <a:chExt cx="1588" cy="953"/>
          </a:xfrm>
        </p:grpSpPr>
        <p:sp>
          <p:nvSpPr>
            <p:cNvPr id="75848" name="Line 72"/>
            <p:cNvSpPr>
              <a:spLocks noChangeShapeType="1"/>
            </p:cNvSpPr>
            <p:nvPr/>
          </p:nvSpPr>
          <p:spPr bwMode="auto">
            <a:xfrm>
              <a:off x="793" y="3067"/>
              <a:ext cx="0" cy="4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49" name="Line 73"/>
            <p:cNvSpPr>
              <a:spLocks noChangeShapeType="1"/>
            </p:cNvSpPr>
            <p:nvPr/>
          </p:nvSpPr>
          <p:spPr bwMode="auto">
            <a:xfrm>
              <a:off x="930" y="3067"/>
              <a:ext cx="45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0" name="Line 74"/>
            <p:cNvSpPr>
              <a:spLocks noChangeShapeType="1"/>
            </p:cNvSpPr>
            <p:nvPr/>
          </p:nvSpPr>
          <p:spPr bwMode="auto">
            <a:xfrm>
              <a:off x="1066" y="3022"/>
              <a:ext cx="181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1" name="Line 75"/>
            <p:cNvSpPr>
              <a:spLocks noChangeShapeType="1"/>
            </p:cNvSpPr>
            <p:nvPr/>
          </p:nvSpPr>
          <p:spPr bwMode="auto">
            <a:xfrm>
              <a:off x="1156" y="2976"/>
              <a:ext cx="136" cy="1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2" name="Line 76"/>
            <p:cNvSpPr>
              <a:spLocks noChangeShapeType="1"/>
            </p:cNvSpPr>
            <p:nvPr/>
          </p:nvSpPr>
          <p:spPr bwMode="auto">
            <a:xfrm>
              <a:off x="1247" y="2931"/>
              <a:ext cx="227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3" name="Line 77"/>
            <p:cNvSpPr>
              <a:spLocks noChangeShapeType="1"/>
            </p:cNvSpPr>
            <p:nvPr/>
          </p:nvSpPr>
          <p:spPr bwMode="auto">
            <a:xfrm>
              <a:off x="1383" y="2886"/>
              <a:ext cx="4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4" name="Line 78"/>
            <p:cNvSpPr>
              <a:spLocks noChangeShapeType="1"/>
            </p:cNvSpPr>
            <p:nvPr/>
          </p:nvSpPr>
          <p:spPr bwMode="auto">
            <a:xfrm>
              <a:off x="1565" y="2886"/>
              <a:ext cx="0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5" name="Line 79"/>
            <p:cNvSpPr>
              <a:spLocks noChangeShapeType="1"/>
            </p:cNvSpPr>
            <p:nvPr/>
          </p:nvSpPr>
          <p:spPr bwMode="auto">
            <a:xfrm>
              <a:off x="1655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6" name="Line 80"/>
            <p:cNvSpPr>
              <a:spLocks noChangeShapeType="1"/>
            </p:cNvSpPr>
            <p:nvPr/>
          </p:nvSpPr>
          <p:spPr bwMode="auto">
            <a:xfrm flipH="1">
              <a:off x="1746" y="2886"/>
              <a:ext cx="45" cy="3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7" name="Line 81"/>
            <p:cNvSpPr>
              <a:spLocks noChangeShapeType="1"/>
            </p:cNvSpPr>
            <p:nvPr/>
          </p:nvSpPr>
          <p:spPr bwMode="auto">
            <a:xfrm>
              <a:off x="1882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8" name="Line 82"/>
            <p:cNvSpPr>
              <a:spLocks noChangeShapeType="1"/>
            </p:cNvSpPr>
            <p:nvPr/>
          </p:nvSpPr>
          <p:spPr bwMode="auto">
            <a:xfrm>
              <a:off x="1973" y="2886"/>
              <a:ext cx="91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9" name="Line 83"/>
            <p:cNvSpPr>
              <a:spLocks noChangeShapeType="1"/>
            </p:cNvSpPr>
            <p:nvPr/>
          </p:nvSpPr>
          <p:spPr bwMode="auto">
            <a:xfrm>
              <a:off x="2018" y="2840"/>
              <a:ext cx="13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60" name="Line 84"/>
            <p:cNvSpPr>
              <a:spLocks noChangeShapeType="1"/>
            </p:cNvSpPr>
            <p:nvPr/>
          </p:nvSpPr>
          <p:spPr bwMode="auto">
            <a:xfrm>
              <a:off x="2064" y="2750"/>
              <a:ext cx="272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61" name="Line 85"/>
            <p:cNvSpPr>
              <a:spLocks noChangeShapeType="1"/>
            </p:cNvSpPr>
            <p:nvPr/>
          </p:nvSpPr>
          <p:spPr bwMode="auto">
            <a:xfrm>
              <a:off x="2109" y="2614"/>
              <a:ext cx="136" cy="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62" name="Line 86"/>
            <p:cNvSpPr>
              <a:spLocks noChangeShapeType="1"/>
            </p:cNvSpPr>
            <p:nvPr/>
          </p:nvSpPr>
          <p:spPr bwMode="auto">
            <a:xfrm>
              <a:off x="2109" y="2568"/>
              <a:ext cx="272" cy="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75863" name="Freeform 87"/>
          <p:cNvSpPr>
            <a:spLocks/>
          </p:cNvSpPr>
          <p:nvPr/>
        </p:nvSpPr>
        <p:spPr bwMode="auto">
          <a:xfrm>
            <a:off x="6934200" y="393700"/>
            <a:ext cx="301625" cy="227013"/>
          </a:xfrm>
          <a:custGeom>
            <a:avLst/>
            <a:gdLst>
              <a:gd name="T0" fmla="*/ 0 w 190"/>
              <a:gd name="T1" fmla="*/ 7 h 143"/>
              <a:gd name="T2" fmla="*/ 137 w 190"/>
              <a:gd name="T3" fmla="*/ 7 h 143"/>
              <a:gd name="T4" fmla="*/ 182 w 190"/>
              <a:gd name="T5" fmla="*/ 52 h 143"/>
              <a:gd name="T6" fmla="*/ 91 w 190"/>
              <a:gd name="T7" fmla="*/ 98 h 143"/>
              <a:gd name="T8" fmla="*/ 0 w 190"/>
              <a:gd name="T9" fmla="*/ 14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43">
                <a:moveTo>
                  <a:pt x="0" y="7"/>
                </a:moveTo>
                <a:cubicBezTo>
                  <a:pt x="53" y="3"/>
                  <a:pt x="107" y="0"/>
                  <a:pt x="137" y="7"/>
                </a:cubicBezTo>
                <a:cubicBezTo>
                  <a:pt x="167" y="14"/>
                  <a:pt x="190" y="37"/>
                  <a:pt x="182" y="52"/>
                </a:cubicBezTo>
                <a:cubicBezTo>
                  <a:pt x="174" y="67"/>
                  <a:pt x="121" y="83"/>
                  <a:pt x="91" y="98"/>
                </a:cubicBezTo>
                <a:cubicBezTo>
                  <a:pt x="61" y="113"/>
                  <a:pt x="30" y="128"/>
                  <a:pt x="0" y="143"/>
                </a:cubicBezTo>
              </a:path>
            </a:pathLst>
          </a:custGeom>
          <a:noFill/>
          <a:ln w="57150" cmpd="sng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64" name="Freeform 88" descr="Diagonal weit nach oben"/>
          <p:cNvSpPr>
            <a:spLocks/>
          </p:cNvSpPr>
          <p:nvPr/>
        </p:nvSpPr>
        <p:spPr bwMode="auto">
          <a:xfrm>
            <a:off x="6646863" y="333375"/>
            <a:ext cx="360362" cy="215900"/>
          </a:xfrm>
          <a:custGeom>
            <a:avLst/>
            <a:gdLst>
              <a:gd name="T0" fmla="*/ 0 w 227"/>
              <a:gd name="T1" fmla="*/ 45 h 136"/>
              <a:gd name="T2" fmla="*/ 0 w 227"/>
              <a:gd name="T3" fmla="*/ 136 h 136"/>
              <a:gd name="T4" fmla="*/ 136 w 227"/>
              <a:gd name="T5" fmla="*/ 90 h 136"/>
              <a:gd name="T6" fmla="*/ 181 w 227"/>
              <a:gd name="T7" fmla="*/ 45 h 136"/>
              <a:gd name="T8" fmla="*/ 227 w 227"/>
              <a:gd name="T9" fmla="*/ 45 h 136"/>
              <a:gd name="T10" fmla="*/ 227 w 227"/>
              <a:gd name="T11" fmla="*/ 0 h 136"/>
              <a:gd name="T12" fmla="*/ 136 w 227"/>
              <a:gd name="T13" fmla="*/ 0 h 136"/>
              <a:gd name="T14" fmla="*/ 45 w 227"/>
              <a:gd name="T15" fmla="*/ 45 h 136"/>
              <a:gd name="T16" fmla="*/ 0 w 227"/>
              <a:gd name="T17" fmla="*/ 45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" h="136">
                <a:moveTo>
                  <a:pt x="0" y="45"/>
                </a:moveTo>
                <a:lnTo>
                  <a:pt x="0" y="136"/>
                </a:lnTo>
                <a:lnTo>
                  <a:pt x="136" y="90"/>
                </a:lnTo>
                <a:lnTo>
                  <a:pt x="181" y="45"/>
                </a:lnTo>
                <a:lnTo>
                  <a:pt x="227" y="45"/>
                </a:lnTo>
                <a:lnTo>
                  <a:pt x="227" y="0"/>
                </a:lnTo>
                <a:lnTo>
                  <a:pt x="136" y="0"/>
                </a:lnTo>
                <a:lnTo>
                  <a:pt x="45" y="45"/>
                </a:lnTo>
                <a:lnTo>
                  <a:pt x="0" y="45"/>
                </a:lnTo>
                <a:close/>
              </a:path>
            </a:pathLst>
          </a:custGeom>
          <a:pattFill prst="wdUpDiag">
            <a:fgClr>
              <a:srgbClr val="FF0000"/>
            </a:fgClr>
            <a:bgClr>
              <a:schemeClr val="bg1"/>
            </a:bgClr>
          </a:pattFill>
          <a:ln w="190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75865" name="Group 89"/>
          <p:cNvGrpSpPr>
            <a:grpSpLocks/>
          </p:cNvGrpSpPr>
          <p:nvPr/>
        </p:nvGrpSpPr>
        <p:grpSpPr bwMode="auto">
          <a:xfrm>
            <a:off x="6573838" y="1412875"/>
            <a:ext cx="1944687" cy="1223963"/>
            <a:chOff x="4058" y="935"/>
            <a:chExt cx="1225" cy="771"/>
          </a:xfrm>
        </p:grpSpPr>
        <p:sp>
          <p:nvSpPr>
            <p:cNvPr id="75866" name="Rectangle 90"/>
            <p:cNvSpPr>
              <a:spLocks noChangeArrowheads="1"/>
            </p:cNvSpPr>
            <p:nvPr/>
          </p:nvSpPr>
          <p:spPr bwMode="auto">
            <a:xfrm>
              <a:off x="405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67" name="Rectangle 91"/>
            <p:cNvSpPr>
              <a:spLocks noChangeArrowheads="1"/>
            </p:cNvSpPr>
            <p:nvPr/>
          </p:nvSpPr>
          <p:spPr bwMode="auto">
            <a:xfrm>
              <a:off x="410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68" name="Rectangle 92"/>
            <p:cNvSpPr>
              <a:spLocks noChangeArrowheads="1"/>
            </p:cNvSpPr>
            <p:nvPr/>
          </p:nvSpPr>
          <p:spPr bwMode="auto">
            <a:xfrm>
              <a:off x="41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69" name="Rectangle 93"/>
            <p:cNvSpPr>
              <a:spLocks noChangeArrowheads="1"/>
            </p:cNvSpPr>
            <p:nvPr/>
          </p:nvSpPr>
          <p:spPr bwMode="auto">
            <a:xfrm>
              <a:off x="419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0" name="Rectangle 94"/>
            <p:cNvSpPr>
              <a:spLocks noChangeArrowheads="1"/>
            </p:cNvSpPr>
            <p:nvPr/>
          </p:nvSpPr>
          <p:spPr bwMode="auto">
            <a:xfrm>
              <a:off x="42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1" name="Rectangle 95"/>
            <p:cNvSpPr>
              <a:spLocks noChangeArrowheads="1"/>
            </p:cNvSpPr>
            <p:nvPr/>
          </p:nvSpPr>
          <p:spPr bwMode="auto">
            <a:xfrm>
              <a:off x="428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2" name="Rectangle 96"/>
            <p:cNvSpPr>
              <a:spLocks noChangeArrowheads="1"/>
            </p:cNvSpPr>
            <p:nvPr/>
          </p:nvSpPr>
          <p:spPr bwMode="auto">
            <a:xfrm>
              <a:off x="433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3" name="Rectangle 97"/>
            <p:cNvSpPr>
              <a:spLocks noChangeArrowheads="1"/>
            </p:cNvSpPr>
            <p:nvPr/>
          </p:nvSpPr>
          <p:spPr bwMode="auto">
            <a:xfrm>
              <a:off x="43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4" name="Rectangle 98"/>
            <p:cNvSpPr>
              <a:spLocks noChangeArrowheads="1"/>
            </p:cNvSpPr>
            <p:nvPr/>
          </p:nvSpPr>
          <p:spPr bwMode="auto">
            <a:xfrm>
              <a:off x="442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5" name="Rectangle 99"/>
            <p:cNvSpPr>
              <a:spLocks noChangeArrowheads="1"/>
            </p:cNvSpPr>
            <p:nvPr/>
          </p:nvSpPr>
          <p:spPr bwMode="auto">
            <a:xfrm>
              <a:off x="44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6" name="Rectangle 100"/>
            <p:cNvSpPr>
              <a:spLocks noChangeArrowheads="1"/>
            </p:cNvSpPr>
            <p:nvPr/>
          </p:nvSpPr>
          <p:spPr bwMode="auto">
            <a:xfrm>
              <a:off x="451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7" name="Rectangle 101"/>
            <p:cNvSpPr>
              <a:spLocks noChangeArrowheads="1"/>
            </p:cNvSpPr>
            <p:nvPr/>
          </p:nvSpPr>
          <p:spPr bwMode="auto">
            <a:xfrm>
              <a:off x="455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8" name="Rectangle 102"/>
            <p:cNvSpPr>
              <a:spLocks noChangeArrowheads="1"/>
            </p:cNvSpPr>
            <p:nvPr/>
          </p:nvSpPr>
          <p:spPr bwMode="auto">
            <a:xfrm>
              <a:off x="46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9" name="Rectangle 103"/>
            <p:cNvSpPr>
              <a:spLocks noChangeArrowheads="1"/>
            </p:cNvSpPr>
            <p:nvPr/>
          </p:nvSpPr>
          <p:spPr bwMode="auto">
            <a:xfrm>
              <a:off x="46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0" name="Rectangle 104"/>
            <p:cNvSpPr>
              <a:spLocks noChangeArrowheads="1"/>
            </p:cNvSpPr>
            <p:nvPr/>
          </p:nvSpPr>
          <p:spPr bwMode="auto">
            <a:xfrm>
              <a:off x="469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1" name="Rectangle 105"/>
            <p:cNvSpPr>
              <a:spLocks noChangeArrowheads="1"/>
            </p:cNvSpPr>
            <p:nvPr/>
          </p:nvSpPr>
          <p:spPr bwMode="auto">
            <a:xfrm>
              <a:off x="47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2" name="Rectangle 106"/>
            <p:cNvSpPr>
              <a:spLocks noChangeArrowheads="1"/>
            </p:cNvSpPr>
            <p:nvPr/>
          </p:nvSpPr>
          <p:spPr bwMode="auto">
            <a:xfrm>
              <a:off x="478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3" name="Rectangle 107"/>
            <p:cNvSpPr>
              <a:spLocks noChangeArrowheads="1"/>
            </p:cNvSpPr>
            <p:nvPr/>
          </p:nvSpPr>
          <p:spPr bwMode="auto">
            <a:xfrm>
              <a:off x="482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4" name="Rectangle 108"/>
            <p:cNvSpPr>
              <a:spLocks noChangeArrowheads="1"/>
            </p:cNvSpPr>
            <p:nvPr/>
          </p:nvSpPr>
          <p:spPr bwMode="auto">
            <a:xfrm>
              <a:off x="48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5" name="Rectangle 109"/>
            <p:cNvSpPr>
              <a:spLocks noChangeArrowheads="1"/>
            </p:cNvSpPr>
            <p:nvPr/>
          </p:nvSpPr>
          <p:spPr bwMode="auto">
            <a:xfrm>
              <a:off x="492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6" name="Rectangle 110"/>
            <p:cNvSpPr>
              <a:spLocks noChangeArrowheads="1"/>
            </p:cNvSpPr>
            <p:nvPr/>
          </p:nvSpPr>
          <p:spPr bwMode="auto">
            <a:xfrm>
              <a:off x="49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7" name="Rectangle 111"/>
            <p:cNvSpPr>
              <a:spLocks noChangeArrowheads="1"/>
            </p:cNvSpPr>
            <p:nvPr/>
          </p:nvSpPr>
          <p:spPr bwMode="auto">
            <a:xfrm>
              <a:off x="501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8" name="Rectangle 112"/>
            <p:cNvSpPr>
              <a:spLocks noChangeArrowheads="1"/>
            </p:cNvSpPr>
            <p:nvPr/>
          </p:nvSpPr>
          <p:spPr bwMode="auto">
            <a:xfrm>
              <a:off x="505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9" name="Rectangle 113"/>
            <p:cNvSpPr>
              <a:spLocks noChangeArrowheads="1"/>
            </p:cNvSpPr>
            <p:nvPr/>
          </p:nvSpPr>
          <p:spPr bwMode="auto">
            <a:xfrm>
              <a:off x="51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0" name="Rectangle 114"/>
            <p:cNvSpPr>
              <a:spLocks noChangeArrowheads="1"/>
            </p:cNvSpPr>
            <p:nvPr/>
          </p:nvSpPr>
          <p:spPr bwMode="auto">
            <a:xfrm>
              <a:off x="514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1" name="Rectangle 115"/>
            <p:cNvSpPr>
              <a:spLocks noChangeArrowheads="1"/>
            </p:cNvSpPr>
            <p:nvPr/>
          </p:nvSpPr>
          <p:spPr bwMode="auto">
            <a:xfrm>
              <a:off x="519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2" name="Rectangle 116"/>
            <p:cNvSpPr>
              <a:spLocks noChangeArrowheads="1"/>
            </p:cNvSpPr>
            <p:nvPr/>
          </p:nvSpPr>
          <p:spPr bwMode="auto">
            <a:xfrm>
              <a:off x="523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3" name="Rectangle 117"/>
            <p:cNvSpPr>
              <a:spLocks noChangeArrowheads="1"/>
            </p:cNvSpPr>
            <p:nvPr/>
          </p:nvSpPr>
          <p:spPr bwMode="auto">
            <a:xfrm>
              <a:off x="405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4" name="Rectangle 118"/>
            <p:cNvSpPr>
              <a:spLocks noChangeArrowheads="1"/>
            </p:cNvSpPr>
            <p:nvPr/>
          </p:nvSpPr>
          <p:spPr bwMode="auto">
            <a:xfrm>
              <a:off x="410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5" name="Rectangle 119"/>
            <p:cNvSpPr>
              <a:spLocks noChangeArrowheads="1"/>
            </p:cNvSpPr>
            <p:nvPr/>
          </p:nvSpPr>
          <p:spPr bwMode="auto">
            <a:xfrm>
              <a:off x="41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6" name="Rectangle 120"/>
            <p:cNvSpPr>
              <a:spLocks noChangeArrowheads="1"/>
            </p:cNvSpPr>
            <p:nvPr/>
          </p:nvSpPr>
          <p:spPr bwMode="auto">
            <a:xfrm>
              <a:off x="419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7" name="Rectangle 121"/>
            <p:cNvSpPr>
              <a:spLocks noChangeArrowheads="1"/>
            </p:cNvSpPr>
            <p:nvPr/>
          </p:nvSpPr>
          <p:spPr bwMode="auto">
            <a:xfrm>
              <a:off x="42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8" name="Rectangle 122"/>
            <p:cNvSpPr>
              <a:spLocks noChangeArrowheads="1"/>
            </p:cNvSpPr>
            <p:nvPr/>
          </p:nvSpPr>
          <p:spPr bwMode="auto">
            <a:xfrm>
              <a:off x="428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9" name="Rectangle 123"/>
            <p:cNvSpPr>
              <a:spLocks noChangeArrowheads="1"/>
            </p:cNvSpPr>
            <p:nvPr/>
          </p:nvSpPr>
          <p:spPr bwMode="auto">
            <a:xfrm>
              <a:off x="433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0" name="Rectangle 124"/>
            <p:cNvSpPr>
              <a:spLocks noChangeArrowheads="1"/>
            </p:cNvSpPr>
            <p:nvPr/>
          </p:nvSpPr>
          <p:spPr bwMode="auto">
            <a:xfrm>
              <a:off x="43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1" name="Rectangle 125"/>
            <p:cNvSpPr>
              <a:spLocks noChangeArrowheads="1"/>
            </p:cNvSpPr>
            <p:nvPr/>
          </p:nvSpPr>
          <p:spPr bwMode="auto">
            <a:xfrm>
              <a:off x="442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2" name="Rectangle 126"/>
            <p:cNvSpPr>
              <a:spLocks noChangeArrowheads="1"/>
            </p:cNvSpPr>
            <p:nvPr/>
          </p:nvSpPr>
          <p:spPr bwMode="auto">
            <a:xfrm>
              <a:off x="44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3" name="Rectangle 127"/>
            <p:cNvSpPr>
              <a:spLocks noChangeArrowheads="1"/>
            </p:cNvSpPr>
            <p:nvPr/>
          </p:nvSpPr>
          <p:spPr bwMode="auto">
            <a:xfrm>
              <a:off x="451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4" name="Rectangle 128"/>
            <p:cNvSpPr>
              <a:spLocks noChangeArrowheads="1"/>
            </p:cNvSpPr>
            <p:nvPr/>
          </p:nvSpPr>
          <p:spPr bwMode="auto">
            <a:xfrm>
              <a:off x="455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5" name="Rectangle 129"/>
            <p:cNvSpPr>
              <a:spLocks noChangeArrowheads="1"/>
            </p:cNvSpPr>
            <p:nvPr/>
          </p:nvSpPr>
          <p:spPr bwMode="auto">
            <a:xfrm>
              <a:off x="46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6" name="Rectangle 130"/>
            <p:cNvSpPr>
              <a:spLocks noChangeArrowheads="1"/>
            </p:cNvSpPr>
            <p:nvPr/>
          </p:nvSpPr>
          <p:spPr bwMode="auto">
            <a:xfrm>
              <a:off x="46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7" name="Rectangle 131"/>
            <p:cNvSpPr>
              <a:spLocks noChangeArrowheads="1"/>
            </p:cNvSpPr>
            <p:nvPr/>
          </p:nvSpPr>
          <p:spPr bwMode="auto">
            <a:xfrm>
              <a:off x="469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8" name="Rectangle 132"/>
            <p:cNvSpPr>
              <a:spLocks noChangeArrowheads="1"/>
            </p:cNvSpPr>
            <p:nvPr/>
          </p:nvSpPr>
          <p:spPr bwMode="auto">
            <a:xfrm>
              <a:off x="47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9" name="Rectangle 133"/>
            <p:cNvSpPr>
              <a:spLocks noChangeArrowheads="1"/>
            </p:cNvSpPr>
            <p:nvPr/>
          </p:nvSpPr>
          <p:spPr bwMode="auto">
            <a:xfrm>
              <a:off x="478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0" name="Rectangle 134"/>
            <p:cNvSpPr>
              <a:spLocks noChangeArrowheads="1"/>
            </p:cNvSpPr>
            <p:nvPr/>
          </p:nvSpPr>
          <p:spPr bwMode="auto">
            <a:xfrm>
              <a:off x="482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1" name="Rectangle 135"/>
            <p:cNvSpPr>
              <a:spLocks noChangeArrowheads="1"/>
            </p:cNvSpPr>
            <p:nvPr/>
          </p:nvSpPr>
          <p:spPr bwMode="auto">
            <a:xfrm>
              <a:off x="48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2" name="Rectangle 136"/>
            <p:cNvSpPr>
              <a:spLocks noChangeArrowheads="1"/>
            </p:cNvSpPr>
            <p:nvPr/>
          </p:nvSpPr>
          <p:spPr bwMode="auto">
            <a:xfrm>
              <a:off x="492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3" name="Rectangle 137"/>
            <p:cNvSpPr>
              <a:spLocks noChangeArrowheads="1"/>
            </p:cNvSpPr>
            <p:nvPr/>
          </p:nvSpPr>
          <p:spPr bwMode="auto">
            <a:xfrm>
              <a:off x="49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4" name="Rectangle 138"/>
            <p:cNvSpPr>
              <a:spLocks noChangeArrowheads="1"/>
            </p:cNvSpPr>
            <p:nvPr/>
          </p:nvSpPr>
          <p:spPr bwMode="auto">
            <a:xfrm>
              <a:off x="501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5" name="Rectangle 139"/>
            <p:cNvSpPr>
              <a:spLocks noChangeArrowheads="1"/>
            </p:cNvSpPr>
            <p:nvPr/>
          </p:nvSpPr>
          <p:spPr bwMode="auto">
            <a:xfrm>
              <a:off x="505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6" name="Rectangle 140"/>
            <p:cNvSpPr>
              <a:spLocks noChangeArrowheads="1"/>
            </p:cNvSpPr>
            <p:nvPr/>
          </p:nvSpPr>
          <p:spPr bwMode="auto">
            <a:xfrm>
              <a:off x="51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7" name="Rectangle 141"/>
            <p:cNvSpPr>
              <a:spLocks noChangeArrowheads="1"/>
            </p:cNvSpPr>
            <p:nvPr/>
          </p:nvSpPr>
          <p:spPr bwMode="auto">
            <a:xfrm>
              <a:off x="514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8" name="Rectangle 142"/>
            <p:cNvSpPr>
              <a:spLocks noChangeArrowheads="1"/>
            </p:cNvSpPr>
            <p:nvPr/>
          </p:nvSpPr>
          <p:spPr bwMode="auto">
            <a:xfrm>
              <a:off x="519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9" name="Rectangle 143"/>
            <p:cNvSpPr>
              <a:spLocks noChangeArrowheads="1"/>
            </p:cNvSpPr>
            <p:nvPr/>
          </p:nvSpPr>
          <p:spPr bwMode="auto">
            <a:xfrm>
              <a:off x="523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0" name="Rectangle 144"/>
            <p:cNvSpPr>
              <a:spLocks noChangeArrowheads="1"/>
            </p:cNvSpPr>
            <p:nvPr/>
          </p:nvSpPr>
          <p:spPr bwMode="auto">
            <a:xfrm>
              <a:off x="405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1" name="Rectangle 145"/>
            <p:cNvSpPr>
              <a:spLocks noChangeArrowheads="1"/>
            </p:cNvSpPr>
            <p:nvPr/>
          </p:nvSpPr>
          <p:spPr bwMode="auto">
            <a:xfrm>
              <a:off x="410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2" name="Rectangle 146"/>
            <p:cNvSpPr>
              <a:spLocks noChangeArrowheads="1"/>
            </p:cNvSpPr>
            <p:nvPr/>
          </p:nvSpPr>
          <p:spPr bwMode="auto">
            <a:xfrm>
              <a:off x="41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3" name="Rectangle 147"/>
            <p:cNvSpPr>
              <a:spLocks noChangeArrowheads="1"/>
            </p:cNvSpPr>
            <p:nvPr/>
          </p:nvSpPr>
          <p:spPr bwMode="auto">
            <a:xfrm>
              <a:off x="419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4" name="Rectangle 148"/>
            <p:cNvSpPr>
              <a:spLocks noChangeArrowheads="1"/>
            </p:cNvSpPr>
            <p:nvPr/>
          </p:nvSpPr>
          <p:spPr bwMode="auto">
            <a:xfrm>
              <a:off x="42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5" name="Rectangle 149"/>
            <p:cNvSpPr>
              <a:spLocks noChangeArrowheads="1"/>
            </p:cNvSpPr>
            <p:nvPr/>
          </p:nvSpPr>
          <p:spPr bwMode="auto">
            <a:xfrm>
              <a:off x="428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6" name="Rectangle 150"/>
            <p:cNvSpPr>
              <a:spLocks noChangeArrowheads="1"/>
            </p:cNvSpPr>
            <p:nvPr/>
          </p:nvSpPr>
          <p:spPr bwMode="auto">
            <a:xfrm>
              <a:off x="433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7" name="Rectangle 151"/>
            <p:cNvSpPr>
              <a:spLocks noChangeArrowheads="1"/>
            </p:cNvSpPr>
            <p:nvPr/>
          </p:nvSpPr>
          <p:spPr bwMode="auto">
            <a:xfrm>
              <a:off x="43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8" name="Rectangle 152"/>
            <p:cNvSpPr>
              <a:spLocks noChangeArrowheads="1"/>
            </p:cNvSpPr>
            <p:nvPr/>
          </p:nvSpPr>
          <p:spPr bwMode="auto">
            <a:xfrm>
              <a:off x="442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9" name="Rectangle 153"/>
            <p:cNvSpPr>
              <a:spLocks noChangeArrowheads="1"/>
            </p:cNvSpPr>
            <p:nvPr/>
          </p:nvSpPr>
          <p:spPr bwMode="auto">
            <a:xfrm>
              <a:off x="44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0" name="Rectangle 154"/>
            <p:cNvSpPr>
              <a:spLocks noChangeArrowheads="1"/>
            </p:cNvSpPr>
            <p:nvPr/>
          </p:nvSpPr>
          <p:spPr bwMode="auto">
            <a:xfrm>
              <a:off x="451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1" name="Rectangle 155"/>
            <p:cNvSpPr>
              <a:spLocks noChangeArrowheads="1"/>
            </p:cNvSpPr>
            <p:nvPr/>
          </p:nvSpPr>
          <p:spPr bwMode="auto">
            <a:xfrm>
              <a:off x="455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2" name="Rectangle 156"/>
            <p:cNvSpPr>
              <a:spLocks noChangeArrowheads="1"/>
            </p:cNvSpPr>
            <p:nvPr/>
          </p:nvSpPr>
          <p:spPr bwMode="auto">
            <a:xfrm>
              <a:off x="46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3" name="Rectangle 157"/>
            <p:cNvSpPr>
              <a:spLocks noChangeArrowheads="1"/>
            </p:cNvSpPr>
            <p:nvPr/>
          </p:nvSpPr>
          <p:spPr bwMode="auto">
            <a:xfrm>
              <a:off x="46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4" name="Rectangle 158"/>
            <p:cNvSpPr>
              <a:spLocks noChangeArrowheads="1"/>
            </p:cNvSpPr>
            <p:nvPr/>
          </p:nvSpPr>
          <p:spPr bwMode="auto">
            <a:xfrm>
              <a:off x="469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5" name="Rectangle 159"/>
            <p:cNvSpPr>
              <a:spLocks noChangeArrowheads="1"/>
            </p:cNvSpPr>
            <p:nvPr/>
          </p:nvSpPr>
          <p:spPr bwMode="auto">
            <a:xfrm>
              <a:off x="47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6" name="Rectangle 160"/>
            <p:cNvSpPr>
              <a:spLocks noChangeArrowheads="1"/>
            </p:cNvSpPr>
            <p:nvPr/>
          </p:nvSpPr>
          <p:spPr bwMode="auto">
            <a:xfrm>
              <a:off x="478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7" name="Rectangle 161"/>
            <p:cNvSpPr>
              <a:spLocks noChangeArrowheads="1"/>
            </p:cNvSpPr>
            <p:nvPr/>
          </p:nvSpPr>
          <p:spPr bwMode="auto">
            <a:xfrm>
              <a:off x="482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8" name="Rectangle 162"/>
            <p:cNvSpPr>
              <a:spLocks noChangeArrowheads="1"/>
            </p:cNvSpPr>
            <p:nvPr/>
          </p:nvSpPr>
          <p:spPr bwMode="auto">
            <a:xfrm>
              <a:off x="48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9" name="Rectangle 163"/>
            <p:cNvSpPr>
              <a:spLocks noChangeArrowheads="1"/>
            </p:cNvSpPr>
            <p:nvPr/>
          </p:nvSpPr>
          <p:spPr bwMode="auto">
            <a:xfrm>
              <a:off x="492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0" name="Rectangle 164"/>
            <p:cNvSpPr>
              <a:spLocks noChangeArrowheads="1"/>
            </p:cNvSpPr>
            <p:nvPr/>
          </p:nvSpPr>
          <p:spPr bwMode="auto">
            <a:xfrm>
              <a:off x="49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1" name="Rectangle 165"/>
            <p:cNvSpPr>
              <a:spLocks noChangeArrowheads="1"/>
            </p:cNvSpPr>
            <p:nvPr/>
          </p:nvSpPr>
          <p:spPr bwMode="auto">
            <a:xfrm>
              <a:off x="501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2" name="Rectangle 166"/>
            <p:cNvSpPr>
              <a:spLocks noChangeArrowheads="1"/>
            </p:cNvSpPr>
            <p:nvPr/>
          </p:nvSpPr>
          <p:spPr bwMode="auto">
            <a:xfrm>
              <a:off x="505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3" name="Rectangle 167"/>
            <p:cNvSpPr>
              <a:spLocks noChangeArrowheads="1"/>
            </p:cNvSpPr>
            <p:nvPr/>
          </p:nvSpPr>
          <p:spPr bwMode="auto">
            <a:xfrm>
              <a:off x="51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4" name="Rectangle 168"/>
            <p:cNvSpPr>
              <a:spLocks noChangeArrowheads="1"/>
            </p:cNvSpPr>
            <p:nvPr/>
          </p:nvSpPr>
          <p:spPr bwMode="auto">
            <a:xfrm>
              <a:off x="514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5" name="Rectangle 169"/>
            <p:cNvSpPr>
              <a:spLocks noChangeArrowheads="1"/>
            </p:cNvSpPr>
            <p:nvPr/>
          </p:nvSpPr>
          <p:spPr bwMode="auto">
            <a:xfrm>
              <a:off x="519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6" name="Rectangle 170"/>
            <p:cNvSpPr>
              <a:spLocks noChangeArrowheads="1"/>
            </p:cNvSpPr>
            <p:nvPr/>
          </p:nvSpPr>
          <p:spPr bwMode="auto">
            <a:xfrm>
              <a:off x="523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7" name="Rectangle 171"/>
            <p:cNvSpPr>
              <a:spLocks noChangeArrowheads="1"/>
            </p:cNvSpPr>
            <p:nvPr/>
          </p:nvSpPr>
          <p:spPr bwMode="auto">
            <a:xfrm>
              <a:off x="405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8" name="Rectangle 172"/>
            <p:cNvSpPr>
              <a:spLocks noChangeArrowheads="1"/>
            </p:cNvSpPr>
            <p:nvPr/>
          </p:nvSpPr>
          <p:spPr bwMode="auto">
            <a:xfrm>
              <a:off x="410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9" name="Rectangle 173"/>
            <p:cNvSpPr>
              <a:spLocks noChangeArrowheads="1"/>
            </p:cNvSpPr>
            <p:nvPr/>
          </p:nvSpPr>
          <p:spPr bwMode="auto">
            <a:xfrm>
              <a:off x="41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0" name="Rectangle 174"/>
            <p:cNvSpPr>
              <a:spLocks noChangeArrowheads="1"/>
            </p:cNvSpPr>
            <p:nvPr/>
          </p:nvSpPr>
          <p:spPr bwMode="auto">
            <a:xfrm>
              <a:off x="419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1" name="Rectangle 175"/>
            <p:cNvSpPr>
              <a:spLocks noChangeArrowheads="1"/>
            </p:cNvSpPr>
            <p:nvPr/>
          </p:nvSpPr>
          <p:spPr bwMode="auto">
            <a:xfrm>
              <a:off x="42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2" name="Rectangle 176"/>
            <p:cNvSpPr>
              <a:spLocks noChangeArrowheads="1"/>
            </p:cNvSpPr>
            <p:nvPr/>
          </p:nvSpPr>
          <p:spPr bwMode="auto">
            <a:xfrm>
              <a:off x="428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3" name="Rectangle 177"/>
            <p:cNvSpPr>
              <a:spLocks noChangeArrowheads="1"/>
            </p:cNvSpPr>
            <p:nvPr/>
          </p:nvSpPr>
          <p:spPr bwMode="auto">
            <a:xfrm>
              <a:off x="433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4" name="Rectangle 178"/>
            <p:cNvSpPr>
              <a:spLocks noChangeArrowheads="1"/>
            </p:cNvSpPr>
            <p:nvPr/>
          </p:nvSpPr>
          <p:spPr bwMode="auto">
            <a:xfrm>
              <a:off x="43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5" name="Rectangle 179"/>
            <p:cNvSpPr>
              <a:spLocks noChangeArrowheads="1"/>
            </p:cNvSpPr>
            <p:nvPr/>
          </p:nvSpPr>
          <p:spPr bwMode="auto">
            <a:xfrm>
              <a:off x="4421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6" name="Rectangle 180"/>
            <p:cNvSpPr>
              <a:spLocks noChangeArrowheads="1"/>
            </p:cNvSpPr>
            <p:nvPr/>
          </p:nvSpPr>
          <p:spPr bwMode="auto">
            <a:xfrm>
              <a:off x="4466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7" name="Rectangle 181"/>
            <p:cNvSpPr>
              <a:spLocks noChangeArrowheads="1"/>
            </p:cNvSpPr>
            <p:nvPr/>
          </p:nvSpPr>
          <p:spPr bwMode="auto">
            <a:xfrm>
              <a:off x="451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8" name="Rectangle 182"/>
            <p:cNvSpPr>
              <a:spLocks noChangeArrowheads="1"/>
            </p:cNvSpPr>
            <p:nvPr/>
          </p:nvSpPr>
          <p:spPr bwMode="auto">
            <a:xfrm>
              <a:off x="4557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9" name="Rectangle 183"/>
            <p:cNvSpPr>
              <a:spLocks noChangeArrowheads="1"/>
            </p:cNvSpPr>
            <p:nvPr/>
          </p:nvSpPr>
          <p:spPr bwMode="auto">
            <a:xfrm>
              <a:off x="460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0" name="Rectangle 184"/>
            <p:cNvSpPr>
              <a:spLocks noChangeArrowheads="1"/>
            </p:cNvSpPr>
            <p:nvPr/>
          </p:nvSpPr>
          <p:spPr bwMode="auto">
            <a:xfrm>
              <a:off x="46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1" name="Rectangle 185"/>
            <p:cNvSpPr>
              <a:spLocks noChangeArrowheads="1"/>
            </p:cNvSpPr>
            <p:nvPr/>
          </p:nvSpPr>
          <p:spPr bwMode="auto">
            <a:xfrm>
              <a:off x="46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2" name="Rectangle 186"/>
            <p:cNvSpPr>
              <a:spLocks noChangeArrowheads="1"/>
            </p:cNvSpPr>
            <p:nvPr/>
          </p:nvSpPr>
          <p:spPr bwMode="auto">
            <a:xfrm>
              <a:off x="47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3" name="Rectangle 187"/>
            <p:cNvSpPr>
              <a:spLocks noChangeArrowheads="1"/>
            </p:cNvSpPr>
            <p:nvPr/>
          </p:nvSpPr>
          <p:spPr bwMode="auto">
            <a:xfrm>
              <a:off x="478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4" name="Rectangle 188"/>
            <p:cNvSpPr>
              <a:spLocks noChangeArrowheads="1"/>
            </p:cNvSpPr>
            <p:nvPr/>
          </p:nvSpPr>
          <p:spPr bwMode="auto">
            <a:xfrm>
              <a:off x="482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5" name="Rectangle 189"/>
            <p:cNvSpPr>
              <a:spLocks noChangeArrowheads="1"/>
            </p:cNvSpPr>
            <p:nvPr/>
          </p:nvSpPr>
          <p:spPr bwMode="auto">
            <a:xfrm>
              <a:off x="48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6" name="Rectangle 190"/>
            <p:cNvSpPr>
              <a:spLocks noChangeArrowheads="1"/>
            </p:cNvSpPr>
            <p:nvPr/>
          </p:nvSpPr>
          <p:spPr bwMode="auto">
            <a:xfrm>
              <a:off x="492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7" name="Rectangle 191"/>
            <p:cNvSpPr>
              <a:spLocks noChangeArrowheads="1"/>
            </p:cNvSpPr>
            <p:nvPr/>
          </p:nvSpPr>
          <p:spPr bwMode="auto">
            <a:xfrm>
              <a:off x="496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8" name="Rectangle 192"/>
            <p:cNvSpPr>
              <a:spLocks noChangeArrowheads="1"/>
            </p:cNvSpPr>
            <p:nvPr/>
          </p:nvSpPr>
          <p:spPr bwMode="auto">
            <a:xfrm>
              <a:off x="5011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9" name="Rectangle 193"/>
            <p:cNvSpPr>
              <a:spLocks noChangeArrowheads="1"/>
            </p:cNvSpPr>
            <p:nvPr/>
          </p:nvSpPr>
          <p:spPr bwMode="auto">
            <a:xfrm>
              <a:off x="505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0" name="Rectangle 194"/>
            <p:cNvSpPr>
              <a:spLocks noChangeArrowheads="1"/>
            </p:cNvSpPr>
            <p:nvPr/>
          </p:nvSpPr>
          <p:spPr bwMode="auto">
            <a:xfrm>
              <a:off x="5102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1" name="Rectangle 195"/>
            <p:cNvSpPr>
              <a:spLocks noChangeArrowheads="1"/>
            </p:cNvSpPr>
            <p:nvPr/>
          </p:nvSpPr>
          <p:spPr bwMode="auto">
            <a:xfrm>
              <a:off x="5147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2" name="Rectangle 196"/>
            <p:cNvSpPr>
              <a:spLocks noChangeArrowheads="1"/>
            </p:cNvSpPr>
            <p:nvPr/>
          </p:nvSpPr>
          <p:spPr bwMode="auto">
            <a:xfrm>
              <a:off x="51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3" name="Rectangle 197"/>
            <p:cNvSpPr>
              <a:spLocks noChangeArrowheads="1"/>
            </p:cNvSpPr>
            <p:nvPr/>
          </p:nvSpPr>
          <p:spPr bwMode="auto">
            <a:xfrm>
              <a:off x="523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4" name="Rectangle 198"/>
            <p:cNvSpPr>
              <a:spLocks noChangeArrowheads="1"/>
            </p:cNvSpPr>
            <p:nvPr/>
          </p:nvSpPr>
          <p:spPr bwMode="auto">
            <a:xfrm>
              <a:off x="405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5" name="Rectangle 199"/>
            <p:cNvSpPr>
              <a:spLocks noChangeArrowheads="1"/>
            </p:cNvSpPr>
            <p:nvPr/>
          </p:nvSpPr>
          <p:spPr bwMode="auto">
            <a:xfrm>
              <a:off x="410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6" name="Rectangle 200"/>
            <p:cNvSpPr>
              <a:spLocks noChangeArrowheads="1"/>
            </p:cNvSpPr>
            <p:nvPr/>
          </p:nvSpPr>
          <p:spPr bwMode="auto">
            <a:xfrm>
              <a:off x="41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7" name="Rectangle 201"/>
            <p:cNvSpPr>
              <a:spLocks noChangeArrowheads="1"/>
            </p:cNvSpPr>
            <p:nvPr/>
          </p:nvSpPr>
          <p:spPr bwMode="auto">
            <a:xfrm>
              <a:off x="4194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8" name="Rectangle 202"/>
            <p:cNvSpPr>
              <a:spLocks noChangeArrowheads="1"/>
            </p:cNvSpPr>
            <p:nvPr/>
          </p:nvSpPr>
          <p:spPr bwMode="auto">
            <a:xfrm>
              <a:off x="42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9" name="Rectangle 203"/>
            <p:cNvSpPr>
              <a:spLocks noChangeArrowheads="1"/>
            </p:cNvSpPr>
            <p:nvPr/>
          </p:nvSpPr>
          <p:spPr bwMode="auto">
            <a:xfrm>
              <a:off x="428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0" name="Rectangle 204"/>
            <p:cNvSpPr>
              <a:spLocks noChangeArrowheads="1"/>
            </p:cNvSpPr>
            <p:nvPr/>
          </p:nvSpPr>
          <p:spPr bwMode="auto">
            <a:xfrm>
              <a:off x="4330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1" name="Rectangle 205"/>
            <p:cNvSpPr>
              <a:spLocks noChangeArrowheads="1"/>
            </p:cNvSpPr>
            <p:nvPr/>
          </p:nvSpPr>
          <p:spPr bwMode="auto">
            <a:xfrm>
              <a:off x="437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2" name="Rectangle 206"/>
            <p:cNvSpPr>
              <a:spLocks noChangeArrowheads="1"/>
            </p:cNvSpPr>
            <p:nvPr/>
          </p:nvSpPr>
          <p:spPr bwMode="auto">
            <a:xfrm>
              <a:off x="442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3" name="Rectangle 207"/>
            <p:cNvSpPr>
              <a:spLocks noChangeArrowheads="1"/>
            </p:cNvSpPr>
            <p:nvPr/>
          </p:nvSpPr>
          <p:spPr bwMode="auto">
            <a:xfrm>
              <a:off x="44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4" name="Rectangle 208"/>
            <p:cNvSpPr>
              <a:spLocks noChangeArrowheads="1"/>
            </p:cNvSpPr>
            <p:nvPr/>
          </p:nvSpPr>
          <p:spPr bwMode="auto">
            <a:xfrm>
              <a:off x="451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5" name="Rectangle 209"/>
            <p:cNvSpPr>
              <a:spLocks noChangeArrowheads="1"/>
            </p:cNvSpPr>
            <p:nvPr/>
          </p:nvSpPr>
          <p:spPr bwMode="auto">
            <a:xfrm>
              <a:off x="455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6" name="Rectangle 210"/>
            <p:cNvSpPr>
              <a:spLocks noChangeArrowheads="1"/>
            </p:cNvSpPr>
            <p:nvPr/>
          </p:nvSpPr>
          <p:spPr bwMode="auto">
            <a:xfrm>
              <a:off x="46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7" name="Rectangle 211"/>
            <p:cNvSpPr>
              <a:spLocks noChangeArrowheads="1"/>
            </p:cNvSpPr>
            <p:nvPr/>
          </p:nvSpPr>
          <p:spPr bwMode="auto">
            <a:xfrm>
              <a:off x="46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8" name="Rectangle 212"/>
            <p:cNvSpPr>
              <a:spLocks noChangeArrowheads="1"/>
            </p:cNvSpPr>
            <p:nvPr/>
          </p:nvSpPr>
          <p:spPr bwMode="auto">
            <a:xfrm>
              <a:off x="46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9" name="Rectangle 213"/>
            <p:cNvSpPr>
              <a:spLocks noChangeArrowheads="1"/>
            </p:cNvSpPr>
            <p:nvPr/>
          </p:nvSpPr>
          <p:spPr bwMode="auto">
            <a:xfrm>
              <a:off x="47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0" name="Rectangle 214"/>
            <p:cNvSpPr>
              <a:spLocks noChangeArrowheads="1"/>
            </p:cNvSpPr>
            <p:nvPr/>
          </p:nvSpPr>
          <p:spPr bwMode="auto">
            <a:xfrm>
              <a:off x="4784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1" name="Rectangle 215"/>
            <p:cNvSpPr>
              <a:spLocks noChangeArrowheads="1"/>
            </p:cNvSpPr>
            <p:nvPr/>
          </p:nvSpPr>
          <p:spPr bwMode="auto">
            <a:xfrm>
              <a:off x="4829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2" name="Rectangle 216"/>
            <p:cNvSpPr>
              <a:spLocks noChangeArrowheads="1"/>
            </p:cNvSpPr>
            <p:nvPr/>
          </p:nvSpPr>
          <p:spPr bwMode="auto">
            <a:xfrm>
              <a:off x="4875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3" name="Rectangle 217"/>
            <p:cNvSpPr>
              <a:spLocks noChangeArrowheads="1"/>
            </p:cNvSpPr>
            <p:nvPr/>
          </p:nvSpPr>
          <p:spPr bwMode="auto">
            <a:xfrm>
              <a:off x="4920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4" name="Rectangle 218"/>
            <p:cNvSpPr>
              <a:spLocks noChangeArrowheads="1"/>
            </p:cNvSpPr>
            <p:nvPr/>
          </p:nvSpPr>
          <p:spPr bwMode="auto">
            <a:xfrm>
              <a:off x="49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5" name="Rectangle 219"/>
            <p:cNvSpPr>
              <a:spLocks noChangeArrowheads="1"/>
            </p:cNvSpPr>
            <p:nvPr/>
          </p:nvSpPr>
          <p:spPr bwMode="auto">
            <a:xfrm>
              <a:off x="501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6" name="Rectangle 220"/>
            <p:cNvSpPr>
              <a:spLocks noChangeArrowheads="1"/>
            </p:cNvSpPr>
            <p:nvPr/>
          </p:nvSpPr>
          <p:spPr bwMode="auto">
            <a:xfrm>
              <a:off x="505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7" name="Rectangle 221"/>
            <p:cNvSpPr>
              <a:spLocks noChangeArrowheads="1"/>
            </p:cNvSpPr>
            <p:nvPr/>
          </p:nvSpPr>
          <p:spPr bwMode="auto">
            <a:xfrm>
              <a:off x="51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8" name="Rectangle 222"/>
            <p:cNvSpPr>
              <a:spLocks noChangeArrowheads="1"/>
            </p:cNvSpPr>
            <p:nvPr/>
          </p:nvSpPr>
          <p:spPr bwMode="auto">
            <a:xfrm>
              <a:off x="514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9" name="Rectangle 223"/>
            <p:cNvSpPr>
              <a:spLocks noChangeArrowheads="1"/>
            </p:cNvSpPr>
            <p:nvPr/>
          </p:nvSpPr>
          <p:spPr bwMode="auto">
            <a:xfrm>
              <a:off x="51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0" name="Rectangle 224"/>
            <p:cNvSpPr>
              <a:spLocks noChangeArrowheads="1"/>
            </p:cNvSpPr>
            <p:nvPr/>
          </p:nvSpPr>
          <p:spPr bwMode="auto">
            <a:xfrm>
              <a:off x="523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1" name="Rectangle 225"/>
            <p:cNvSpPr>
              <a:spLocks noChangeArrowheads="1"/>
            </p:cNvSpPr>
            <p:nvPr/>
          </p:nvSpPr>
          <p:spPr bwMode="auto">
            <a:xfrm>
              <a:off x="405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2" name="Rectangle 226"/>
            <p:cNvSpPr>
              <a:spLocks noChangeArrowheads="1"/>
            </p:cNvSpPr>
            <p:nvPr/>
          </p:nvSpPr>
          <p:spPr bwMode="auto">
            <a:xfrm>
              <a:off x="410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3" name="Rectangle 227"/>
            <p:cNvSpPr>
              <a:spLocks noChangeArrowheads="1"/>
            </p:cNvSpPr>
            <p:nvPr/>
          </p:nvSpPr>
          <p:spPr bwMode="auto">
            <a:xfrm>
              <a:off x="41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4" name="Rectangle 228"/>
            <p:cNvSpPr>
              <a:spLocks noChangeArrowheads="1"/>
            </p:cNvSpPr>
            <p:nvPr/>
          </p:nvSpPr>
          <p:spPr bwMode="auto">
            <a:xfrm>
              <a:off x="419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5" name="Rectangle 229"/>
            <p:cNvSpPr>
              <a:spLocks noChangeArrowheads="1"/>
            </p:cNvSpPr>
            <p:nvPr/>
          </p:nvSpPr>
          <p:spPr bwMode="auto">
            <a:xfrm>
              <a:off x="42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6" name="Rectangle 230"/>
            <p:cNvSpPr>
              <a:spLocks noChangeArrowheads="1"/>
            </p:cNvSpPr>
            <p:nvPr/>
          </p:nvSpPr>
          <p:spPr bwMode="auto">
            <a:xfrm>
              <a:off x="428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7" name="Rectangle 231"/>
            <p:cNvSpPr>
              <a:spLocks noChangeArrowheads="1"/>
            </p:cNvSpPr>
            <p:nvPr/>
          </p:nvSpPr>
          <p:spPr bwMode="auto">
            <a:xfrm>
              <a:off x="4330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8" name="Rectangle 232"/>
            <p:cNvSpPr>
              <a:spLocks noChangeArrowheads="1"/>
            </p:cNvSpPr>
            <p:nvPr/>
          </p:nvSpPr>
          <p:spPr bwMode="auto">
            <a:xfrm>
              <a:off x="43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9" name="Rectangle 233"/>
            <p:cNvSpPr>
              <a:spLocks noChangeArrowheads="1"/>
            </p:cNvSpPr>
            <p:nvPr/>
          </p:nvSpPr>
          <p:spPr bwMode="auto">
            <a:xfrm>
              <a:off x="442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0" name="Rectangle 234"/>
            <p:cNvSpPr>
              <a:spLocks noChangeArrowheads="1"/>
            </p:cNvSpPr>
            <p:nvPr/>
          </p:nvSpPr>
          <p:spPr bwMode="auto">
            <a:xfrm>
              <a:off x="4466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1" name="Rectangle 235"/>
            <p:cNvSpPr>
              <a:spLocks noChangeArrowheads="1"/>
            </p:cNvSpPr>
            <p:nvPr/>
          </p:nvSpPr>
          <p:spPr bwMode="auto">
            <a:xfrm>
              <a:off x="451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2" name="Rectangle 236"/>
            <p:cNvSpPr>
              <a:spLocks noChangeArrowheads="1"/>
            </p:cNvSpPr>
            <p:nvPr/>
          </p:nvSpPr>
          <p:spPr bwMode="auto">
            <a:xfrm>
              <a:off x="4557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3" name="Rectangle 237"/>
            <p:cNvSpPr>
              <a:spLocks noChangeArrowheads="1"/>
            </p:cNvSpPr>
            <p:nvPr/>
          </p:nvSpPr>
          <p:spPr bwMode="auto">
            <a:xfrm>
              <a:off x="460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4" name="Rectangle 238"/>
            <p:cNvSpPr>
              <a:spLocks noChangeArrowheads="1"/>
            </p:cNvSpPr>
            <p:nvPr/>
          </p:nvSpPr>
          <p:spPr bwMode="auto">
            <a:xfrm>
              <a:off x="46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5" name="Rectangle 239"/>
            <p:cNvSpPr>
              <a:spLocks noChangeArrowheads="1"/>
            </p:cNvSpPr>
            <p:nvPr/>
          </p:nvSpPr>
          <p:spPr bwMode="auto">
            <a:xfrm>
              <a:off x="46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6" name="Rectangle 240"/>
            <p:cNvSpPr>
              <a:spLocks noChangeArrowheads="1"/>
            </p:cNvSpPr>
            <p:nvPr/>
          </p:nvSpPr>
          <p:spPr bwMode="auto">
            <a:xfrm>
              <a:off x="47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7" name="Rectangle 241"/>
            <p:cNvSpPr>
              <a:spLocks noChangeArrowheads="1"/>
            </p:cNvSpPr>
            <p:nvPr/>
          </p:nvSpPr>
          <p:spPr bwMode="auto">
            <a:xfrm>
              <a:off x="478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8" name="Rectangle 242"/>
            <p:cNvSpPr>
              <a:spLocks noChangeArrowheads="1"/>
            </p:cNvSpPr>
            <p:nvPr/>
          </p:nvSpPr>
          <p:spPr bwMode="auto">
            <a:xfrm>
              <a:off x="482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9" name="Rectangle 243"/>
            <p:cNvSpPr>
              <a:spLocks noChangeArrowheads="1"/>
            </p:cNvSpPr>
            <p:nvPr/>
          </p:nvSpPr>
          <p:spPr bwMode="auto">
            <a:xfrm>
              <a:off x="48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0" name="Rectangle 244"/>
            <p:cNvSpPr>
              <a:spLocks noChangeArrowheads="1"/>
            </p:cNvSpPr>
            <p:nvPr/>
          </p:nvSpPr>
          <p:spPr bwMode="auto">
            <a:xfrm>
              <a:off x="4920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1" name="Rectangle 245"/>
            <p:cNvSpPr>
              <a:spLocks noChangeArrowheads="1"/>
            </p:cNvSpPr>
            <p:nvPr/>
          </p:nvSpPr>
          <p:spPr bwMode="auto">
            <a:xfrm>
              <a:off x="496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2" name="Rectangle 246"/>
            <p:cNvSpPr>
              <a:spLocks noChangeArrowheads="1"/>
            </p:cNvSpPr>
            <p:nvPr/>
          </p:nvSpPr>
          <p:spPr bwMode="auto">
            <a:xfrm>
              <a:off x="501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3" name="Rectangle 247"/>
            <p:cNvSpPr>
              <a:spLocks noChangeArrowheads="1"/>
            </p:cNvSpPr>
            <p:nvPr/>
          </p:nvSpPr>
          <p:spPr bwMode="auto">
            <a:xfrm>
              <a:off x="505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4" name="Rectangle 248"/>
            <p:cNvSpPr>
              <a:spLocks noChangeArrowheads="1"/>
            </p:cNvSpPr>
            <p:nvPr/>
          </p:nvSpPr>
          <p:spPr bwMode="auto">
            <a:xfrm>
              <a:off x="5102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5" name="Rectangle 249"/>
            <p:cNvSpPr>
              <a:spLocks noChangeArrowheads="1"/>
            </p:cNvSpPr>
            <p:nvPr/>
          </p:nvSpPr>
          <p:spPr bwMode="auto">
            <a:xfrm>
              <a:off x="5147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6" name="Rectangle 250"/>
            <p:cNvSpPr>
              <a:spLocks noChangeArrowheads="1"/>
            </p:cNvSpPr>
            <p:nvPr/>
          </p:nvSpPr>
          <p:spPr bwMode="auto">
            <a:xfrm>
              <a:off x="51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7" name="Rectangle 251"/>
            <p:cNvSpPr>
              <a:spLocks noChangeArrowheads="1"/>
            </p:cNvSpPr>
            <p:nvPr/>
          </p:nvSpPr>
          <p:spPr bwMode="auto">
            <a:xfrm>
              <a:off x="523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8" name="Rectangle 252"/>
            <p:cNvSpPr>
              <a:spLocks noChangeArrowheads="1"/>
            </p:cNvSpPr>
            <p:nvPr/>
          </p:nvSpPr>
          <p:spPr bwMode="auto">
            <a:xfrm>
              <a:off x="405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9" name="Rectangle 253"/>
            <p:cNvSpPr>
              <a:spLocks noChangeArrowheads="1"/>
            </p:cNvSpPr>
            <p:nvPr/>
          </p:nvSpPr>
          <p:spPr bwMode="auto">
            <a:xfrm>
              <a:off x="410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0" name="Rectangle 254"/>
            <p:cNvSpPr>
              <a:spLocks noChangeArrowheads="1"/>
            </p:cNvSpPr>
            <p:nvPr/>
          </p:nvSpPr>
          <p:spPr bwMode="auto">
            <a:xfrm>
              <a:off x="41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1" name="Rectangle 255"/>
            <p:cNvSpPr>
              <a:spLocks noChangeArrowheads="1"/>
            </p:cNvSpPr>
            <p:nvPr/>
          </p:nvSpPr>
          <p:spPr bwMode="auto">
            <a:xfrm>
              <a:off x="419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2" name="Rectangle 256"/>
            <p:cNvSpPr>
              <a:spLocks noChangeArrowheads="1"/>
            </p:cNvSpPr>
            <p:nvPr/>
          </p:nvSpPr>
          <p:spPr bwMode="auto">
            <a:xfrm>
              <a:off x="42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3" name="Rectangle 257"/>
            <p:cNvSpPr>
              <a:spLocks noChangeArrowheads="1"/>
            </p:cNvSpPr>
            <p:nvPr/>
          </p:nvSpPr>
          <p:spPr bwMode="auto">
            <a:xfrm>
              <a:off x="428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4" name="Rectangle 258"/>
            <p:cNvSpPr>
              <a:spLocks noChangeArrowheads="1"/>
            </p:cNvSpPr>
            <p:nvPr/>
          </p:nvSpPr>
          <p:spPr bwMode="auto">
            <a:xfrm>
              <a:off x="433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5" name="Rectangle 259"/>
            <p:cNvSpPr>
              <a:spLocks noChangeArrowheads="1"/>
            </p:cNvSpPr>
            <p:nvPr/>
          </p:nvSpPr>
          <p:spPr bwMode="auto">
            <a:xfrm>
              <a:off x="43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6" name="Rectangle 260"/>
            <p:cNvSpPr>
              <a:spLocks noChangeArrowheads="1"/>
            </p:cNvSpPr>
            <p:nvPr/>
          </p:nvSpPr>
          <p:spPr bwMode="auto">
            <a:xfrm>
              <a:off x="4421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7" name="Rectangle 261"/>
            <p:cNvSpPr>
              <a:spLocks noChangeArrowheads="1"/>
            </p:cNvSpPr>
            <p:nvPr/>
          </p:nvSpPr>
          <p:spPr bwMode="auto">
            <a:xfrm>
              <a:off x="4466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8" name="Rectangle 262"/>
            <p:cNvSpPr>
              <a:spLocks noChangeArrowheads="1"/>
            </p:cNvSpPr>
            <p:nvPr/>
          </p:nvSpPr>
          <p:spPr bwMode="auto">
            <a:xfrm>
              <a:off x="451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9" name="Rectangle 263"/>
            <p:cNvSpPr>
              <a:spLocks noChangeArrowheads="1"/>
            </p:cNvSpPr>
            <p:nvPr/>
          </p:nvSpPr>
          <p:spPr bwMode="auto">
            <a:xfrm>
              <a:off x="4557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0" name="Rectangle 264"/>
            <p:cNvSpPr>
              <a:spLocks noChangeArrowheads="1"/>
            </p:cNvSpPr>
            <p:nvPr/>
          </p:nvSpPr>
          <p:spPr bwMode="auto">
            <a:xfrm>
              <a:off x="46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1" name="Rectangle 265"/>
            <p:cNvSpPr>
              <a:spLocks noChangeArrowheads="1"/>
            </p:cNvSpPr>
            <p:nvPr/>
          </p:nvSpPr>
          <p:spPr bwMode="auto">
            <a:xfrm>
              <a:off x="46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2" name="Rectangle 266"/>
            <p:cNvSpPr>
              <a:spLocks noChangeArrowheads="1"/>
            </p:cNvSpPr>
            <p:nvPr/>
          </p:nvSpPr>
          <p:spPr bwMode="auto">
            <a:xfrm>
              <a:off x="469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3" name="Rectangle 267"/>
            <p:cNvSpPr>
              <a:spLocks noChangeArrowheads="1"/>
            </p:cNvSpPr>
            <p:nvPr/>
          </p:nvSpPr>
          <p:spPr bwMode="auto">
            <a:xfrm>
              <a:off x="47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4" name="Rectangle 268"/>
            <p:cNvSpPr>
              <a:spLocks noChangeArrowheads="1"/>
            </p:cNvSpPr>
            <p:nvPr/>
          </p:nvSpPr>
          <p:spPr bwMode="auto">
            <a:xfrm>
              <a:off x="478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5" name="Rectangle 269"/>
            <p:cNvSpPr>
              <a:spLocks noChangeArrowheads="1"/>
            </p:cNvSpPr>
            <p:nvPr/>
          </p:nvSpPr>
          <p:spPr bwMode="auto">
            <a:xfrm>
              <a:off x="482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6" name="Rectangle 270"/>
            <p:cNvSpPr>
              <a:spLocks noChangeArrowheads="1"/>
            </p:cNvSpPr>
            <p:nvPr/>
          </p:nvSpPr>
          <p:spPr bwMode="auto">
            <a:xfrm>
              <a:off x="48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7" name="Rectangle 271"/>
            <p:cNvSpPr>
              <a:spLocks noChangeArrowheads="1"/>
            </p:cNvSpPr>
            <p:nvPr/>
          </p:nvSpPr>
          <p:spPr bwMode="auto">
            <a:xfrm>
              <a:off x="492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8" name="Rectangle 272"/>
            <p:cNvSpPr>
              <a:spLocks noChangeArrowheads="1"/>
            </p:cNvSpPr>
            <p:nvPr/>
          </p:nvSpPr>
          <p:spPr bwMode="auto">
            <a:xfrm>
              <a:off x="496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9" name="Rectangle 273"/>
            <p:cNvSpPr>
              <a:spLocks noChangeArrowheads="1"/>
            </p:cNvSpPr>
            <p:nvPr/>
          </p:nvSpPr>
          <p:spPr bwMode="auto">
            <a:xfrm>
              <a:off x="5011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0" name="Rectangle 274"/>
            <p:cNvSpPr>
              <a:spLocks noChangeArrowheads="1"/>
            </p:cNvSpPr>
            <p:nvPr/>
          </p:nvSpPr>
          <p:spPr bwMode="auto">
            <a:xfrm>
              <a:off x="505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1" name="Rectangle 275"/>
            <p:cNvSpPr>
              <a:spLocks noChangeArrowheads="1"/>
            </p:cNvSpPr>
            <p:nvPr/>
          </p:nvSpPr>
          <p:spPr bwMode="auto">
            <a:xfrm>
              <a:off x="51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2" name="Rectangle 276"/>
            <p:cNvSpPr>
              <a:spLocks noChangeArrowheads="1"/>
            </p:cNvSpPr>
            <p:nvPr/>
          </p:nvSpPr>
          <p:spPr bwMode="auto">
            <a:xfrm>
              <a:off x="5147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3" name="Rectangle 277"/>
            <p:cNvSpPr>
              <a:spLocks noChangeArrowheads="1"/>
            </p:cNvSpPr>
            <p:nvPr/>
          </p:nvSpPr>
          <p:spPr bwMode="auto">
            <a:xfrm>
              <a:off x="5193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4" name="Rectangle 278"/>
            <p:cNvSpPr>
              <a:spLocks noChangeArrowheads="1"/>
            </p:cNvSpPr>
            <p:nvPr/>
          </p:nvSpPr>
          <p:spPr bwMode="auto">
            <a:xfrm>
              <a:off x="5238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5" name="Rectangle 279"/>
            <p:cNvSpPr>
              <a:spLocks noChangeArrowheads="1"/>
            </p:cNvSpPr>
            <p:nvPr/>
          </p:nvSpPr>
          <p:spPr bwMode="auto">
            <a:xfrm>
              <a:off x="405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6" name="Rectangle 280"/>
            <p:cNvSpPr>
              <a:spLocks noChangeArrowheads="1"/>
            </p:cNvSpPr>
            <p:nvPr/>
          </p:nvSpPr>
          <p:spPr bwMode="auto">
            <a:xfrm>
              <a:off x="410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7" name="Rectangle 281"/>
            <p:cNvSpPr>
              <a:spLocks noChangeArrowheads="1"/>
            </p:cNvSpPr>
            <p:nvPr/>
          </p:nvSpPr>
          <p:spPr bwMode="auto">
            <a:xfrm>
              <a:off x="41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8" name="Rectangle 282"/>
            <p:cNvSpPr>
              <a:spLocks noChangeArrowheads="1"/>
            </p:cNvSpPr>
            <p:nvPr/>
          </p:nvSpPr>
          <p:spPr bwMode="auto">
            <a:xfrm>
              <a:off x="419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9" name="Rectangle 283"/>
            <p:cNvSpPr>
              <a:spLocks noChangeArrowheads="1"/>
            </p:cNvSpPr>
            <p:nvPr/>
          </p:nvSpPr>
          <p:spPr bwMode="auto">
            <a:xfrm>
              <a:off x="42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0" name="Rectangle 284"/>
            <p:cNvSpPr>
              <a:spLocks noChangeArrowheads="1"/>
            </p:cNvSpPr>
            <p:nvPr/>
          </p:nvSpPr>
          <p:spPr bwMode="auto">
            <a:xfrm>
              <a:off x="428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1" name="Rectangle 285"/>
            <p:cNvSpPr>
              <a:spLocks noChangeArrowheads="1"/>
            </p:cNvSpPr>
            <p:nvPr/>
          </p:nvSpPr>
          <p:spPr bwMode="auto">
            <a:xfrm>
              <a:off x="433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2" name="Rectangle 286"/>
            <p:cNvSpPr>
              <a:spLocks noChangeArrowheads="1"/>
            </p:cNvSpPr>
            <p:nvPr/>
          </p:nvSpPr>
          <p:spPr bwMode="auto">
            <a:xfrm>
              <a:off x="43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3" name="Rectangle 287"/>
            <p:cNvSpPr>
              <a:spLocks noChangeArrowheads="1"/>
            </p:cNvSpPr>
            <p:nvPr/>
          </p:nvSpPr>
          <p:spPr bwMode="auto">
            <a:xfrm>
              <a:off x="442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4" name="Rectangle 288"/>
            <p:cNvSpPr>
              <a:spLocks noChangeArrowheads="1"/>
            </p:cNvSpPr>
            <p:nvPr/>
          </p:nvSpPr>
          <p:spPr bwMode="auto">
            <a:xfrm>
              <a:off x="44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5" name="Rectangle 289"/>
            <p:cNvSpPr>
              <a:spLocks noChangeArrowheads="1"/>
            </p:cNvSpPr>
            <p:nvPr/>
          </p:nvSpPr>
          <p:spPr bwMode="auto">
            <a:xfrm>
              <a:off x="451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6" name="Rectangle 290"/>
            <p:cNvSpPr>
              <a:spLocks noChangeArrowheads="1"/>
            </p:cNvSpPr>
            <p:nvPr/>
          </p:nvSpPr>
          <p:spPr bwMode="auto">
            <a:xfrm>
              <a:off x="455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7" name="Rectangle 291"/>
            <p:cNvSpPr>
              <a:spLocks noChangeArrowheads="1"/>
            </p:cNvSpPr>
            <p:nvPr/>
          </p:nvSpPr>
          <p:spPr bwMode="auto">
            <a:xfrm>
              <a:off x="46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8" name="Rectangle 292"/>
            <p:cNvSpPr>
              <a:spLocks noChangeArrowheads="1"/>
            </p:cNvSpPr>
            <p:nvPr/>
          </p:nvSpPr>
          <p:spPr bwMode="auto">
            <a:xfrm>
              <a:off x="46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9" name="Rectangle 293"/>
            <p:cNvSpPr>
              <a:spLocks noChangeArrowheads="1"/>
            </p:cNvSpPr>
            <p:nvPr/>
          </p:nvSpPr>
          <p:spPr bwMode="auto">
            <a:xfrm>
              <a:off x="46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0" name="Rectangle 294"/>
            <p:cNvSpPr>
              <a:spLocks noChangeArrowheads="1"/>
            </p:cNvSpPr>
            <p:nvPr/>
          </p:nvSpPr>
          <p:spPr bwMode="auto">
            <a:xfrm>
              <a:off x="47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1" name="Rectangle 295"/>
            <p:cNvSpPr>
              <a:spLocks noChangeArrowheads="1"/>
            </p:cNvSpPr>
            <p:nvPr/>
          </p:nvSpPr>
          <p:spPr bwMode="auto">
            <a:xfrm>
              <a:off x="478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2" name="Rectangle 296"/>
            <p:cNvSpPr>
              <a:spLocks noChangeArrowheads="1"/>
            </p:cNvSpPr>
            <p:nvPr/>
          </p:nvSpPr>
          <p:spPr bwMode="auto">
            <a:xfrm>
              <a:off x="482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3" name="Rectangle 297"/>
            <p:cNvSpPr>
              <a:spLocks noChangeArrowheads="1"/>
            </p:cNvSpPr>
            <p:nvPr/>
          </p:nvSpPr>
          <p:spPr bwMode="auto">
            <a:xfrm>
              <a:off x="48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4" name="Rectangle 298"/>
            <p:cNvSpPr>
              <a:spLocks noChangeArrowheads="1"/>
            </p:cNvSpPr>
            <p:nvPr/>
          </p:nvSpPr>
          <p:spPr bwMode="auto">
            <a:xfrm>
              <a:off x="492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5" name="Rectangle 299"/>
            <p:cNvSpPr>
              <a:spLocks noChangeArrowheads="1"/>
            </p:cNvSpPr>
            <p:nvPr/>
          </p:nvSpPr>
          <p:spPr bwMode="auto">
            <a:xfrm>
              <a:off x="49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6" name="Rectangle 300"/>
            <p:cNvSpPr>
              <a:spLocks noChangeArrowheads="1"/>
            </p:cNvSpPr>
            <p:nvPr/>
          </p:nvSpPr>
          <p:spPr bwMode="auto">
            <a:xfrm>
              <a:off x="501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7" name="Rectangle 301"/>
            <p:cNvSpPr>
              <a:spLocks noChangeArrowheads="1"/>
            </p:cNvSpPr>
            <p:nvPr/>
          </p:nvSpPr>
          <p:spPr bwMode="auto">
            <a:xfrm>
              <a:off x="505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8" name="Rectangle 302"/>
            <p:cNvSpPr>
              <a:spLocks noChangeArrowheads="1"/>
            </p:cNvSpPr>
            <p:nvPr/>
          </p:nvSpPr>
          <p:spPr bwMode="auto">
            <a:xfrm>
              <a:off x="51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9" name="Rectangle 303"/>
            <p:cNvSpPr>
              <a:spLocks noChangeArrowheads="1"/>
            </p:cNvSpPr>
            <p:nvPr/>
          </p:nvSpPr>
          <p:spPr bwMode="auto">
            <a:xfrm>
              <a:off x="514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0" name="Rectangle 304"/>
            <p:cNvSpPr>
              <a:spLocks noChangeArrowheads="1"/>
            </p:cNvSpPr>
            <p:nvPr/>
          </p:nvSpPr>
          <p:spPr bwMode="auto">
            <a:xfrm>
              <a:off x="51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1" name="Rectangle 305"/>
            <p:cNvSpPr>
              <a:spLocks noChangeArrowheads="1"/>
            </p:cNvSpPr>
            <p:nvPr/>
          </p:nvSpPr>
          <p:spPr bwMode="auto">
            <a:xfrm>
              <a:off x="523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2" name="Rectangle 306"/>
            <p:cNvSpPr>
              <a:spLocks noChangeArrowheads="1"/>
            </p:cNvSpPr>
            <p:nvPr/>
          </p:nvSpPr>
          <p:spPr bwMode="auto">
            <a:xfrm>
              <a:off x="405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3" name="Rectangle 307"/>
            <p:cNvSpPr>
              <a:spLocks noChangeArrowheads="1"/>
            </p:cNvSpPr>
            <p:nvPr/>
          </p:nvSpPr>
          <p:spPr bwMode="auto">
            <a:xfrm>
              <a:off x="410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4" name="Rectangle 308"/>
            <p:cNvSpPr>
              <a:spLocks noChangeArrowheads="1"/>
            </p:cNvSpPr>
            <p:nvPr/>
          </p:nvSpPr>
          <p:spPr bwMode="auto">
            <a:xfrm>
              <a:off x="41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5" name="Rectangle 309"/>
            <p:cNvSpPr>
              <a:spLocks noChangeArrowheads="1"/>
            </p:cNvSpPr>
            <p:nvPr/>
          </p:nvSpPr>
          <p:spPr bwMode="auto">
            <a:xfrm>
              <a:off x="419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6" name="Rectangle 310"/>
            <p:cNvSpPr>
              <a:spLocks noChangeArrowheads="1"/>
            </p:cNvSpPr>
            <p:nvPr/>
          </p:nvSpPr>
          <p:spPr bwMode="auto">
            <a:xfrm>
              <a:off x="42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7" name="Rectangle 311"/>
            <p:cNvSpPr>
              <a:spLocks noChangeArrowheads="1"/>
            </p:cNvSpPr>
            <p:nvPr/>
          </p:nvSpPr>
          <p:spPr bwMode="auto">
            <a:xfrm>
              <a:off x="428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8" name="Rectangle 312"/>
            <p:cNvSpPr>
              <a:spLocks noChangeArrowheads="1"/>
            </p:cNvSpPr>
            <p:nvPr/>
          </p:nvSpPr>
          <p:spPr bwMode="auto">
            <a:xfrm>
              <a:off x="433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9" name="Rectangle 313"/>
            <p:cNvSpPr>
              <a:spLocks noChangeArrowheads="1"/>
            </p:cNvSpPr>
            <p:nvPr/>
          </p:nvSpPr>
          <p:spPr bwMode="auto">
            <a:xfrm>
              <a:off x="43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0" name="Rectangle 314"/>
            <p:cNvSpPr>
              <a:spLocks noChangeArrowheads="1"/>
            </p:cNvSpPr>
            <p:nvPr/>
          </p:nvSpPr>
          <p:spPr bwMode="auto">
            <a:xfrm>
              <a:off x="442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1" name="Rectangle 315"/>
            <p:cNvSpPr>
              <a:spLocks noChangeArrowheads="1"/>
            </p:cNvSpPr>
            <p:nvPr/>
          </p:nvSpPr>
          <p:spPr bwMode="auto">
            <a:xfrm>
              <a:off x="44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2" name="Rectangle 316"/>
            <p:cNvSpPr>
              <a:spLocks noChangeArrowheads="1"/>
            </p:cNvSpPr>
            <p:nvPr/>
          </p:nvSpPr>
          <p:spPr bwMode="auto">
            <a:xfrm>
              <a:off x="451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3" name="Rectangle 317"/>
            <p:cNvSpPr>
              <a:spLocks noChangeArrowheads="1"/>
            </p:cNvSpPr>
            <p:nvPr/>
          </p:nvSpPr>
          <p:spPr bwMode="auto">
            <a:xfrm>
              <a:off x="455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4" name="Rectangle 318"/>
            <p:cNvSpPr>
              <a:spLocks noChangeArrowheads="1"/>
            </p:cNvSpPr>
            <p:nvPr/>
          </p:nvSpPr>
          <p:spPr bwMode="auto">
            <a:xfrm>
              <a:off x="46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5" name="Rectangle 319"/>
            <p:cNvSpPr>
              <a:spLocks noChangeArrowheads="1"/>
            </p:cNvSpPr>
            <p:nvPr/>
          </p:nvSpPr>
          <p:spPr bwMode="auto">
            <a:xfrm>
              <a:off x="46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6" name="Rectangle 320"/>
            <p:cNvSpPr>
              <a:spLocks noChangeArrowheads="1"/>
            </p:cNvSpPr>
            <p:nvPr/>
          </p:nvSpPr>
          <p:spPr bwMode="auto">
            <a:xfrm>
              <a:off x="46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7" name="Rectangle 321"/>
            <p:cNvSpPr>
              <a:spLocks noChangeArrowheads="1"/>
            </p:cNvSpPr>
            <p:nvPr/>
          </p:nvSpPr>
          <p:spPr bwMode="auto">
            <a:xfrm>
              <a:off x="47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8" name="Rectangle 322"/>
            <p:cNvSpPr>
              <a:spLocks noChangeArrowheads="1"/>
            </p:cNvSpPr>
            <p:nvPr/>
          </p:nvSpPr>
          <p:spPr bwMode="auto">
            <a:xfrm>
              <a:off x="478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9" name="Rectangle 323"/>
            <p:cNvSpPr>
              <a:spLocks noChangeArrowheads="1"/>
            </p:cNvSpPr>
            <p:nvPr/>
          </p:nvSpPr>
          <p:spPr bwMode="auto">
            <a:xfrm>
              <a:off x="482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0" name="Rectangle 324"/>
            <p:cNvSpPr>
              <a:spLocks noChangeArrowheads="1"/>
            </p:cNvSpPr>
            <p:nvPr/>
          </p:nvSpPr>
          <p:spPr bwMode="auto">
            <a:xfrm>
              <a:off x="48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1" name="Rectangle 325"/>
            <p:cNvSpPr>
              <a:spLocks noChangeArrowheads="1"/>
            </p:cNvSpPr>
            <p:nvPr/>
          </p:nvSpPr>
          <p:spPr bwMode="auto">
            <a:xfrm>
              <a:off x="492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2" name="Rectangle 326"/>
            <p:cNvSpPr>
              <a:spLocks noChangeArrowheads="1"/>
            </p:cNvSpPr>
            <p:nvPr/>
          </p:nvSpPr>
          <p:spPr bwMode="auto">
            <a:xfrm>
              <a:off x="49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3" name="Rectangle 327"/>
            <p:cNvSpPr>
              <a:spLocks noChangeArrowheads="1"/>
            </p:cNvSpPr>
            <p:nvPr/>
          </p:nvSpPr>
          <p:spPr bwMode="auto">
            <a:xfrm>
              <a:off x="501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4" name="Rectangle 328"/>
            <p:cNvSpPr>
              <a:spLocks noChangeArrowheads="1"/>
            </p:cNvSpPr>
            <p:nvPr/>
          </p:nvSpPr>
          <p:spPr bwMode="auto">
            <a:xfrm>
              <a:off x="505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5" name="Rectangle 329"/>
            <p:cNvSpPr>
              <a:spLocks noChangeArrowheads="1"/>
            </p:cNvSpPr>
            <p:nvPr/>
          </p:nvSpPr>
          <p:spPr bwMode="auto">
            <a:xfrm>
              <a:off x="51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6" name="Rectangle 330"/>
            <p:cNvSpPr>
              <a:spLocks noChangeArrowheads="1"/>
            </p:cNvSpPr>
            <p:nvPr/>
          </p:nvSpPr>
          <p:spPr bwMode="auto">
            <a:xfrm>
              <a:off x="514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7" name="Rectangle 331"/>
            <p:cNvSpPr>
              <a:spLocks noChangeArrowheads="1"/>
            </p:cNvSpPr>
            <p:nvPr/>
          </p:nvSpPr>
          <p:spPr bwMode="auto">
            <a:xfrm>
              <a:off x="51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8" name="Rectangle 332"/>
            <p:cNvSpPr>
              <a:spLocks noChangeArrowheads="1"/>
            </p:cNvSpPr>
            <p:nvPr/>
          </p:nvSpPr>
          <p:spPr bwMode="auto">
            <a:xfrm>
              <a:off x="523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9" name="Rectangle 333"/>
            <p:cNvSpPr>
              <a:spLocks noChangeArrowheads="1"/>
            </p:cNvSpPr>
            <p:nvPr/>
          </p:nvSpPr>
          <p:spPr bwMode="auto">
            <a:xfrm>
              <a:off x="405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0" name="Rectangle 334"/>
            <p:cNvSpPr>
              <a:spLocks noChangeArrowheads="1"/>
            </p:cNvSpPr>
            <p:nvPr/>
          </p:nvSpPr>
          <p:spPr bwMode="auto">
            <a:xfrm>
              <a:off x="410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1" name="Rectangle 335"/>
            <p:cNvSpPr>
              <a:spLocks noChangeArrowheads="1"/>
            </p:cNvSpPr>
            <p:nvPr/>
          </p:nvSpPr>
          <p:spPr bwMode="auto">
            <a:xfrm>
              <a:off x="41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2" name="Rectangle 336"/>
            <p:cNvSpPr>
              <a:spLocks noChangeArrowheads="1"/>
            </p:cNvSpPr>
            <p:nvPr/>
          </p:nvSpPr>
          <p:spPr bwMode="auto">
            <a:xfrm>
              <a:off x="419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3" name="Rectangle 337"/>
            <p:cNvSpPr>
              <a:spLocks noChangeArrowheads="1"/>
            </p:cNvSpPr>
            <p:nvPr/>
          </p:nvSpPr>
          <p:spPr bwMode="auto">
            <a:xfrm>
              <a:off x="42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4" name="Rectangle 338"/>
            <p:cNvSpPr>
              <a:spLocks noChangeArrowheads="1"/>
            </p:cNvSpPr>
            <p:nvPr/>
          </p:nvSpPr>
          <p:spPr bwMode="auto">
            <a:xfrm>
              <a:off x="428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5" name="Rectangle 339"/>
            <p:cNvSpPr>
              <a:spLocks noChangeArrowheads="1"/>
            </p:cNvSpPr>
            <p:nvPr/>
          </p:nvSpPr>
          <p:spPr bwMode="auto">
            <a:xfrm>
              <a:off x="433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6" name="Rectangle 340"/>
            <p:cNvSpPr>
              <a:spLocks noChangeArrowheads="1"/>
            </p:cNvSpPr>
            <p:nvPr/>
          </p:nvSpPr>
          <p:spPr bwMode="auto">
            <a:xfrm>
              <a:off x="43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7" name="Rectangle 341"/>
            <p:cNvSpPr>
              <a:spLocks noChangeArrowheads="1"/>
            </p:cNvSpPr>
            <p:nvPr/>
          </p:nvSpPr>
          <p:spPr bwMode="auto">
            <a:xfrm>
              <a:off x="442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8" name="Rectangle 342"/>
            <p:cNvSpPr>
              <a:spLocks noChangeArrowheads="1"/>
            </p:cNvSpPr>
            <p:nvPr/>
          </p:nvSpPr>
          <p:spPr bwMode="auto">
            <a:xfrm>
              <a:off x="44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9" name="Rectangle 343"/>
            <p:cNvSpPr>
              <a:spLocks noChangeArrowheads="1"/>
            </p:cNvSpPr>
            <p:nvPr/>
          </p:nvSpPr>
          <p:spPr bwMode="auto">
            <a:xfrm>
              <a:off x="451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0" name="Rectangle 344"/>
            <p:cNvSpPr>
              <a:spLocks noChangeArrowheads="1"/>
            </p:cNvSpPr>
            <p:nvPr/>
          </p:nvSpPr>
          <p:spPr bwMode="auto">
            <a:xfrm>
              <a:off x="455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1" name="Rectangle 345"/>
            <p:cNvSpPr>
              <a:spLocks noChangeArrowheads="1"/>
            </p:cNvSpPr>
            <p:nvPr/>
          </p:nvSpPr>
          <p:spPr bwMode="auto">
            <a:xfrm>
              <a:off x="46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2" name="Rectangle 346"/>
            <p:cNvSpPr>
              <a:spLocks noChangeArrowheads="1"/>
            </p:cNvSpPr>
            <p:nvPr/>
          </p:nvSpPr>
          <p:spPr bwMode="auto">
            <a:xfrm>
              <a:off x="46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3" name="Rectangle 347"/>
            <p:cNvSpPr>
              <a:spLocks noChangeArrowheads="1"/>
            </p:cNvSpPr>
            <p:nvPr/>
          </p:nvSpPr>
          <p:spPr bwMode="auto">
            <a:xfrm>
              <a:off x="46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4" name="Rectangle 348"/>
            <p:cNvSpPr>
              <a:spLocks noChangeArrowheads="1"/>
            </p:cNvSpPr>
            <p:nvPr/>
          </p:nvSpPr>
          <p:spPr bwMode="auto">
            <a:xfrm>
              <a:off x="47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5" name="Rectangle 349"/>
            <p:cNvSpPr>
              <a:spLocks noChangeArrowheads="1"/>
            </p:cNvSpPr>
            <p:nvPr/>
          </p:nvSpPr>
          <p:spPr bwMode="auto">
            <a:xfrm>
              <a:off x="478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6" name="Rectangle 350"/>
            <p:cNvSpPr>
              <a:spLocks noChangeArrowheads="1"/>
            </p:cNvSpPr>
            <p:nvPr/>
          </p:nvSpPr>
          <p:spPr bwMode="auto">
            <a:xfrm>
              <a:off x="482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7" name="Rectangle 351"/>
            <p:cNvSpPr>
              <a:spLocks noChangeArrowheads="1"/>
            </p:cNvSpPr>
            <p:nvPr/>
          </p:nvSpPr>
          <p:spPr bwMode="auto">
            <a:xfrm>
              <a:off x="48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8" name="Rectangle 352"/>
            <p:cNvSpPr>
              <a:spLocks noChangeArrowheads="1"/>
            </p:cNvSpPr>
            <p:nvPr/>
          </p:nvSpPr>
          <p:spPr bwMode="auto">
            <a:xfrm>
              <a:off x="492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9" name="Rectangle 353"/>
            <p:cNvSpPr>
              <a:spLocks noChangeArrowheads="1"/>
            </p:cNvSpPr>
            <p:nvPr/>
          </p:nvSpPr>
          <p:spPr bwMode="auto">
            <a:xfrm>
              <a:off x="49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0" name="Rectangle 354"/>
            <p:cNvSpPr>
              <a:spLocks noChangeArrowheads="1"/>
            </p:cNvSpPr>
            <p:nvPr/>
          </p:nvSpPr>
          <p:spPr bwMode="auto">
            <a:xfrm>
              <a:off x="501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1" name="Rectangle 355"/>
            <p:cNvSpPr>
              <a:spLocks noChangeArrowheads="1"/>
            </p:cNvSpPr>
            <p:nvPr/>
          </p:nvSpPr>
          <p:spPr bwMode="auto">
            <a:xfrm>
              <a:off x="505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2" name="Rectangle 356"/>
            <p:cNvSpPr>
              <a:spLocks noChangeArrowheads="1"/>
            </p:cNvSpPr>
            <p:nvPr/>
          </p:nvSpPr>
          <p:spPr bwMode="auto">
            <a:xfrm>
              <a:off x="51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3" name="Rectangle 357"/>
            <p:cNvSpPr>
              <a:spLocks noChangeArrowheads="1"/>
            </p:cNvSpPr>
            <p:nvPr/>
          </p:nvSpPr>
          <p:spPr bwMode="auto">
            <a:xfrm>
              <a:off x="514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4" name="Rectangle 358"/>
            <p:cNvSpPr>
              <a:spLocks noChangeArrowheads="1"/>
            </p:cNvSpPr>
            <p:nvPr/>
          </p:nvSpPr>
          <p:spPr bwMode="auto">
            <a:xfrm>
              <a:off x="51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5" name="Rectangle 359"/>
            <p:cNvSpPr>
              <a:spLocks noChangeArrowheads="1"/>
            </p:cNvSpPr>
            <p:nvPr/>
          </p:nvSpPr>
          <p:spPr bwMode="auto">
            <a:xfrm>
              <a:off x="523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6" name="Rectangle 360"/>
            <p:cNvSpPr>
              <a:spLocks noChangeArrowheads="1"/>
            </p:cNvSpPr>
            <p:nvPr/>
          </p:nvSpPr>
          <p:spPr bwMode="auto">
            <a:xfrm>
              <a:off x="405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7" name="Rectangle 361"/>
            <p:cNvSpPr>
              <a:spLocks noChangeArrowheads="1"/>
            </p:cNvSpPr>
            <p:nvPr/>
          </p:nvSpPr>
          <p:spPr bwMode="auto">
            <a:xfrm>
              <a:off x="410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8" name="Rectangle 362"/>
            <p:cNvSpPr>
              <a:spLocks noChangeArrowheads="1"/>
            </p:cNvSpPr>
            <p:nvPr/>
          </p:nvSpPr>
          <p:spPr bwMode="auto">
            <a:xfrm>
              <a:off x="41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9" name="Rectangle 363"/>
            <p:cNvSpPr>
              <a:spLocks noChangeArrowheads="1"/>
            </p:cNvSpPr>
            <p:nvPr/>
          </p:nvSpPr>
          <p:spPr bwMode="auto">
            <a:xfrm>
              <a:off x="419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0" name="Rectangle 364"/>
            <p:cNvSpPr>
              <a:spLocks noChangeArrowheads="1"/>
            </p:cNvSpPr>
            <p:nvPr/>
          </p:nvSpPr>
          <p:spPr bwMode="auto">
            <a:xfrm>
              <a:off x="42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1" name="Rectangle 365"/>
            <p:cNvSpPr>
              <a:spLocks noChangeArrowheads="1"/>
            </p:cNvSpPr>
            <p:nvPr/>
          </p:nvSpPr>
          <p:spPr bwMode="auto">
            <a:xfrm>
              <a:off x="4285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2" name="Rectangle 366"/>
            <p:cNvSpPr>
              <a:spLocks noChangeArrowheads="1"/>
            </p:cNvSpPr>
            <p:nvPr/>
          </p:nvSpPr>
          <p:spPr bwMode="auto">
            <a:xfrm>
              <a:off x="4330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3" name="Rectangle 367"/>
            <p:cNvSpPr>
              <a:spLocks noChangeArrowheads="1"/>
            </p:cNvSpPr>
            <p:nvPr/>
          </p:nvSpPr>
          <p:spPr bwMode="auto">
            <a:xfrm>
              <a:off x="43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4" name="Rectangle 368"/>
            <p:cNvSpPr>
              <a:spLocks noChangeArrowheads="1"/>
            </p:cNvSpPr>
            <p:nvPr/>
          </p:nvSpPr>
          <p:spPr bwMode="auto">
            <a:xfrm>
              <a:off x="442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5" name="Rectangle 369"/>
            <p:cNvSpPr>
              <a:spLocks noChangeArrowheads="1"/>
            </p:cNvSpPr>
            <p:nvPr/>
          </p:nvSpPr>
          <p:spPr bwMode="auto">
            <a:xfrm>
              <a:off x="44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6" name="Rectangle 370"/>
            <p:cNvSpPr>
              <a:spLocks noChangeArrowheads="1"/>
            </p:cNvSpPr>
            <p:nvPr/>
          </p:nvSpPr>
          <p:spPr bwMode="auto">
            <a:xfrm>
              <a:off x="451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7" name="Rectangle 371"/>
            <p:cNvSpPr>
              <a:spLocks noChangeArrowheads="1"/>
            </p:cNvSpPr>
            <p:nvPr/>
          </p:nvSpPr>
          <p:spPr bwMode="auto">
            <a:xfrm>
              <a:off x="455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8" name="Rectangle 372"/>
            <p:cNvSpPr>
              <a:spLocks noChangeArrowheads="1"/>
            </p:cNvSpPr>
            <p:nvPr/>
          </p:nvSpPr>
          <p:spPr bwMode="auto">
            <a:xfrm>
              <a:off x="46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9" name="Rectangle 373"/>
            <p:cNvSpPr>
              <a:spLocks noChangeArrowheads="1"/>
            </p:cNvSpPr>
            <p:nvPr/>
          </p:nvSpPr>
          <p:spPr bwMode="auto">
            <a:xfrm>
              <a:off x="46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0" name="Rectangle 374"/>
            <p:cNvSpPr>
              <a:spLocks noChangeArrowheads="1"/>
            </p:cNvSpPr>
            <p:nvPr/>
          </p:nvSpPr>
          <p:spPr bwMode="auto">
            <a:xfrm>
              <a:off x="46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1" name="Rectangle 375"/>
            <p:cNvSpPr>
              <a:spLocks noChangeArrowheads="1"/>
            </p:cNvSpPr>
            <p:nvPr/>
          </p:nvSpPr>
          <p:spPr bwMode="auto">
            <a:xfrm>
              <a:off x="47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2" name="Rectangle 376"/>
            <p:cNvSpPr>
              <a:spLocks noChangeArrowheads="1"/>
            </p:cNvSpPr>
            <p:nvPr/>
          </p:nvSpPr>
          <p:spPr bwMode="auto">
            <a:xfrm>
              <a:off x="478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3" name="Rectangle 377"/>
            <p:cNvSpPr>
              <a:spLocks noChangeArrowheads="1"/>
            </p:cNvSpPr>
            <p:nvPr/>
          </p:nvSpPr>
          <p:spPr bwMode="auto">
            <a:xfrm>
              <a:off x="482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4" name="Rectangle 378"/>
            <p:cNvSpPr>
              <a:spLocks noChangeArrowheads="1"/>
            </p:cNvSpPr>
            <p:nvPr/>
          </p:nvSpPr>
          <p:spPr bwMode="auto">
            <a:xfrm>
              <a:off x="48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5" name="Rectangle 379"/>
            <p:cNvSpPr>
              <a:spLocks noChangeArrowheads="1"/>
            </p:cNvSpPr>
            <p:nvPr/>
          </p:nvSpPr>
          <p:spPr bwMode="auto">
            <a:xfrm>
              <a:off x="4920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6" name="Rectangle 380"/>
            <p:cNvSpPr>
              <a:spLocks noChangeArrowheads="1"/>
            </p:cNvSpPr>
            <p:nvPr/>
          </p:nvSpPr>
          <p:spPr bwMode="auto">
            <a:xfrm>
              <a:off x="49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7" name="Rectangle 381"/>
            <p:cNvSpPr>
              <a:spLocks noChangeArrowheads="1"/>
            </p:cNvSpPr>
            <p:nvPr/>
          </p:nvSpPr>
          <p:spPr bwMode="auto">
            <a:xfrm>
              <a:off x="501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8" name="Rectangle 382"/>
            <p:cNvSpPr>
              <a:spLocks noChangeArrowheads="1"/>
            </p:cNvSpPr>
            <p:nvPr/>
          </p:nvSpPr>
          <p:spPr bwMode="auto">
            <a:xfrm>
              <a:off x="505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9" name="Rectangle 383"/>
            <p:cNvSpPr>
              <a:spLocks noChangeArrowheads="1"/>
            </p:cNvSpPr>
            <p:nvPr/>
          </p:nvSpPr>
          <p:spPr bwMode="auto">
            <a:xfrm>
              <a:off x="51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0" name="Rectangle 384"/>
            <p:cNvSpPr>
              <a:spLocks noChangeArrowheads="1"/>
            </p:cNvSpPr>
            <p:nvPr/>
          </p:nvSpPr>
          <p:spPr bwMode="auto">
            <a:xfrm>
              <a:off x="514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1" name="Rectangle 385"/>
            <p:cNvSpPr>
              <a:spLocks noChangeArrowheads="1"/>
            </p:cNvSpPr>
            <p:nvPr/>
          </p:nvSpPr>
          <p:spPr bwMode="auto">
            <a:xfrm>
              <a:off x="51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2" name="Rectangle 386"/>
            <p:cNvSpPr>
              <a:spLocks noChangeArrowheads="1"/>
            </p:cNvSpPr>
            <p:nvPr/>
          </p:nvSpPr>
          <p:spPr bwMode="auto">
            <a:xfrm>
              <a:off x="523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3" name="Rectangle 387"/>
            <p:cNvSpPr>
              <a:spLocks noChangeArrowheads="1"/>
            </p:cNvSpPr>
            <p:nvPr/>
          </p:nvSpPr>
          <p:spPr bwMode="auto">
            <a:xfrm>
              <a:off x="405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4" name="Rectangle 388"/>
            <p:cNvSpPr>
              <a:spLocks noChangeArrowheads="1"/>
            </p:cNvSpPr>
            <p:nvPr/>
          </p:nvSpPr>
          <p:spPr bwMode="auto">
            <a:xfrm>
              <a:off x="4103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5" name="Rectangle 389"/>
            <p:cNvSpPr>
              <a:spLocks noChangeArrowheads="1"/>
            </p:cNvSpPr>
            <p:nvPr/>
          </p:nvSpPr>
          <p:spPr bwMode="auto">
            <a:xfrm>
              <a:off x="4148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6" name="Rectangle 390"/>
            <p:cNvSpPr>
              <a:spLocks noChangeArrowheads="1"/>
            </p:cNvSpPr>
            <p:nvPr/>
          </p:nvSpPr>
          <p:spPr bwMode="auto">
            <a:xfrm>
              <a:off x="419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7" name="Rectangle 391"/>
            <p:cNvSpPr>
              <a:spLocks noChangeArrowheads="1"/>
            </p:cNvSpPr>
            <p:nvPr/>
          </p:nvSpPr>
          <p:spPr bwMode="auto">
            <a:xfrm>
              <a:off x="42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8" name="Rectangle 392"/>
            <p:cNvSpPr>
              <a:spLocks noChangeArrowheads="1"/>
            </p:cNvSpPr>
            <p:nvPr/>
          </p:nvSpPr>
          <p:spPr bwMode="auto">
            <a:xfrm>
              <a:off x="428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9" name="Rectangle 393"/>
            <p:cNvSpPr>
              <a:spLocks noChangeArrowheads="1"/>
            </p:cNvSpPr>
            <p:nvPr/>
          </p:nvSpPr>
          <p:spPr bwMode="auto">
            <a:xfrm>
              <a:off x="4330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0" name="Rectangle 394"/>
            <p:cNvSpPr>
              <a:spLocks noChangeArrowheads="1"/>
            </p:cNvSpPr>
            <p:nvPr/>
          </p:nvSpPr>
          <p:spPr bwMode="auto">
            <a:xfrm>
              <a:off x="4375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1" name="Rectangle 395"/>
            <p:cNvSpPr>
              <a:spLocks noChangeArrowheads="1"/>
            </p:cNvSpPr>
            <p:nvPr/>
          </p:nvSpPr>
          <p:spPr bwMode="auto">
            <a:xfrm>
              <a:off x="4421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2" name="Rectangle 396"/>
            <p:cNvSpPr>
              <a:spLocks noChangeArrowheads="1"/>
            </p:cNvSpPr>
            <p:nvPr/>
          </p:nvSpPr>
          <p:spPr bwMode="auto">
            <a:xfrm>
              <a:off x="44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3" name="Rectangle 397"/>
            <p:cNvSpPr>
              <a:spLocks noChangeArrowheads="1"/>
            </p:cNvSpPr>
            <p:nvPr/>
          </p:nvSpPr>
          <p:spPr bwMode="auto">
            <a:xfrm>
              <a:off x="451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4" name="Rectangle 398"/>
            <p:cNvSpPr>
              <a:spLocks noChangeArrowheads="1"/>
            </p:cNvSpPr>
            <p:nvPr/>
          </p:nvSpPr>
          <p:spPr bwMode="auto">
            <a:xfrm>
              <a:off x="455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5" name="Rectangle 399"/>
            <p:cNvSpPr>
              <a:spLocks noChangeArrowheads="1"/>
            </p:cNvSpPr>
            <p:nvPr/>
          </p:nvSpPr>
          <p:spPr bwMode="auto">
            <a:xfrm>
              <a:off x="46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6" name="Rectangle 400"/>
            <p:cNvSpPr>
              <a:spLocks noChangeArrowheads="1"/>
            </p:cNvSpPr>
            <p:nvPr/>
          </p:nvSpPr>
          <p:spPr bwMode="auto">
            <a:xfrm>
              <a:off x="464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7" name="Rectangle 401"/>
            <p:cNvSpPr>
              <a:spLocks noChangeArrowheads="1"/>
            </p:cNvSpPr>
            <p:nvPr/>
          </p:nvSpPr>
          <p:spPr bwMode="auto">
            <a:xfrm>
              <a:off x="46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8" name="Rectangle 402"/>
            <p:cNvSpPr>
              <a:spLocks noChangeArrowheads="1"/>
            </p:cNvSpPr>
            <p:nvPr/>
          </p:nvSpPr>
          <p:spPr bwMode="auto">
            <a:xfrm>
              <a:off x="47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9" name="Rectangle 403"/>
            <p:cNvSpPr>
              <a:spLocks noChangeArrowheads="1"/>
            </p:cNvSpPr>
            <p:nvPr/>
          </p:nvSpPr>
          <p:spPr bwMode="auto">
            <a:xfrm>
              <a:off x="478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0" name="Rectangle 404"/>
            <p:cNvSpPr>
              <a:spLocks noChangeArrowheads="1"/>
            </p:cNvSpPr>
            <p:nvPr/>
          </p:nvSpPr>
          <p:spPr bwMode="auto">
            <a:xfrm>
              <a:off x="482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1" name="Rectangle 405"/>
            <p:cNvSpPr>
              <a:spLocks noChangeArrowheads="1"/>
            </p:cNvSpPr>
            <p:nvPr/>
          </p:nvSpPr>
          <p:spPr bwMode="auto">
            <a:xfrm>
              <a:off x="487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2" name="Rectangle 406"/>
            <p:cNvSpPr>
              <a:spLocks noChangeArrowheads="1"/>
            </p:cNvSpPr>
            <p:nvPr/>
          </p:nvSpPr>
          <p:spPr bwMode="auto">
            <a:xfrm>
              <a:off x="4920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3" name="Rectangle 407"/>
            <p:cNvSpPr>
              <a:spLocks noChangeArrowheads="1"/>
            </p:cNvSpPr>
            <p:nvPr/>
          </p:nvSpPr>
          <p:spPr bwMode="auto">
            <a:xfrm>
              <a:off x="49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4" name="Rectangle 408"/>
            <p:cNvSpPr>
              <a:spLocks noChangeArrowheads="1"/>
            </p:cNvSpPr>
            <p:nvPr/>
          </p:nvSpPr>
          <p:spPr bwMode="auto">
            <a:xfrm>
              <a:off x="5011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5" name="Rectangle 409"/>
            <p:cNvSpPr>
              <a:spLocks noChangeArrowheads="1"/>
            </p:cNvSpPr>
            <p:nvPr/>
          </p:nvSpPr>
          <p:spPr bwMode="auto">
            <a:xfrm>
              <a:off x="505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6" name="Rectangle 410"/>
            <p:cNvSpPr>
              <a:spLocks noChangeArrowheads="1"/>
            </p:cNvSpPr>
            <p:nvPr/>
          </p:nvSpPr>
          <p:spPr bwMode="auto">
            <a:xfrm>
              <a:off x="51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7" name="Rectangle 411"/>
            <p:cNvSpPr>
              <a:spLocks noChangeArrowheads="1"/>
            </p:cNvSpPr>
            <p:nvPr/>
          </p:nvSpPr>
          <p:spPr bwMode="auto">
            <a:xfrm>
              <a:off x="514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8" name="Rectangle 412"/>
            <p:cNvSpPr>
              <a:spLocks noChangeArrowheads="1"/>
            </p:cNvSpPr>
            <p:nvPr/>
          </p:nvSpPr>
          <p:spPr bwMode="auto">
            <a:xfrm>
              <a:off x="51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9" name="Rectangle 413"/>
            <p:cNvSpPr>
              <a:spLocks noChangeArrowheads="1"/>
            </p:cNvSpPr>
            <p:nvPr/>
          </p:nvSpPr>
          <p:spPr bwMode="auto">
            <a:xfrm>
              <a:off x="523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0" name="Rectangle 414"/>
            <p:cNvSpPr>
              <a:spLocks noChangeArrowheads="1"/>
            </p:cNvSpPr>
            <p:nvPr/>
          </p:nvSpPr>
          <p:spPr bwMode="auto">
            <a:xfrm>
              <a:off x="405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1" name="Rectangle 415"/>
            <p:cNvSpPr>
              <a:spLocks noChangeArrowheads="1"/>
            </p:cNvSpPr>
            <p:nvPr/>
          </p:nvSpPr>
          <p:spPr bwMode="auto">
            <a:xfrm>
              <a:off x="4103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2" name="Rectangle 416"/>
            <p:cNvSpPr>
              <a:spLocks noChangeArrowheads="1"/>
            </p:cNvSpPr>
            <p:nvPr/>
          </p:nvSpPr>
          <p:spPr bwMode="auto">
            <a:xfrm>
              <a:off x="4148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3" name="Rectangle 417"/>
            <p:cNvSpPr>
              <a:spLocks noChangeArrowheads="1"/>
            </p:cNvSpPr>
            <p:nvPr/>
          </p:nvSpPr>
          <p:spPr bwMode="auto">
            <a:xfrm>
              <a:off x="4194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4" name="Rectangle 418"/>
            <p:cNvSpPr>
              <a:spLocks noChangeArrowheads="1"/>
            </p:cNvSpPr>
            <p:nvPr/>
          </p:nvSpPr>
          <p:spPr bwMode="auto">
            <a:xfrm>
              <a:off x="4239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5" name="Rectangle 419"/>
            <p:cNvSpPr>
              <a:spLocks noChangeArrowheads="1"/>
            </p:cNvSpPr>
            <p:nvPr/>
          </p:nvSpPr>
          <p:spPr bwMode="auto">
            <a:xfrm>
              <a:off x="428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6" name="Rectangle 420"/>
            <p:cNvSpPr>
              <a:spLocks noChangeArrowheads="1"/>
            </p:cNvSpPr>
            <p:nvPr/>
          </p:nvSpPr>
          <p:spPr bwMode="auto">
            <a:xfrm>
              <a:off x="433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7" name="Rectangle 421"/>
            <p:cNvSpPr>
              <a:spLocks noChangeArrowheads="1"/>
            </p:cNvSpPr>
            <p:nvPr/>
          </p:nvSpPr>
          <p:spPr bwMode="auto">
            <a:xfrm>
              <a:off x="43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8" name="Rectangle 422"/>
            <p:cNvSpPr>
              <a:spLocks noChangeArrowheads="1"/>
            </p:cNvSpPr>
            <p:nvPr/>
          </p:nvSpPr>
          <p:spPr bwMode="auto">
            <a:xfrm>
              <a:off x="4421" y="11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9" name="Rectangle 423"/>
            <p:cNvSpPr>
              <a:spLocks noChangeArrowheads="1"/>
            </p:cNvSpPr>
            <p:nvPr/>
          </p:nvSpPr>
          <p:spPr bwMode="auto">
            <a:xfrm>
              <a:off x="44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0" name="Rectangle 424"/>
            <p:cNvSpPr>
              <a:spLocks noChangeArrowheads="1"/>
            </p:cNvSpPr>
            <p:nvPr/>
          </p:nvSpPr>
          <p:spPr bwMode="auto">
            <a:xfrm>
              <a:off x="451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1" name="Rectangle 425"/>
            <p:cNvSpPr>
              <a:spLocks noChangeArrowheads="1"/>
            </p:cNvSpPr>
            <p:nvPr/>
          </p:nvSpPr>
          <p:spPr bwMode="auto">
            <a:xfrm>
              <a:off x="455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2" name="Rectangle 426"/>
            <p:cNvSpPr>
              <a:spLocks noChangeArrowheads="1"/>
            </p:cNvSpPr>
            <p:nvPr/>
          </p:nvSpPr>
          <p:spPr bwMode="auto">
            <a:xfrm>
              <a:off x="46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3" name="Rectangle 427"/>
            <p:cNvSpPr>
              <a:spLocks noChangeArrowheads="1"/>
            </p:cNvSpPr>
            <p:nvPr/>
          </p:nvSpPr>
          <p:spPr bwMode="auto">
            <a:xfrm>
              <a:off x="464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4" name="Rectangle 428"/>
            <p:cNvSpPr>
              <a:spLocks noChangeArrowheads="1"/>
            </p:cNvSpPr>
            <p:nvPr/>
          </p:nvSpPr>
          <p:spPr bwMode="auto">
            <a:xfrm>
              <a:off x="46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5" name="Rectangle 429"/>
            <p:cNvSpPr>
              <a:spLocks noChangeArrowheads="1"/>
            </p:cNvSpPr>
            <p:nvPr/>
          </p:nvSpPr>
          <p:spPr bwMode="auto">
            <a:xfrm>
              <a:off x="473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6" name="Rectangle 430"/>
            <p:cNvSpPr>
              <a:spLocks noChangeArrowheads="1"/>
            </p:cNvSpPr>
            <p:nvPr/>
          </p:nvSpPr>
          <p:spPr bwMode="auto">
            <a:xfrm>
              <a:off x="4784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7" name="Rectangle 431"/>
            <p:cNvSpPr>
              <a:spLocks noChangeArrowheads="1"/>
            </p:cNvSpPr>
            <p:nvPr/>
          </p:nvSpPr>
          <p:spPr bwMode="auto">
            <a:xfrm>
              <a:off x="482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8" name="Rectangle 432"/>
            <p:cNvSpPr>
              <a:spLocks noChangeArrowheads="1"/>
            </p:cNvSpPr>
            <p:nvPr/>
          </p:nvSpPr>
          <p:spPr bwMode="auto">
            <a:xfrm>
              <a:off x="48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9" name="Rectangle 433"/>
            <p:cNvSpPr>
              <a:spLocks noChangeArrowheads="1"/>
            </p:cNvSpPr>
            <p:nvPr/>
          </p:nvSpPr>
          <p:spPr bwMode="auto">
            <a:xfrm>
              <a:off x="492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0" name="Rectangle 434"/>
            <p:cNvSpPr>
              <a:spLocks noChangeArrowheads="1"/>
            </p:cNvSpPr>
            <p:nvPr/>
          </p:nvSpPr>
          <p:spPr bwMode="auto">
            <a:xfrm>
              <a:off x="49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1" name="Rectangle 435"/>
            <p:cNvSpPr>
              <a:spLocks noChangeArrowheads="1"/>
            </p:cNvSpPr>
            <p:nvPr/>
          </p:nvSpPr>
          <p:spPr bwMode="auto">
            <a:xfrm>
              <a:off x="5011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2" name="Rectangle 436"/>
            <p:cNvSpPr>
              <a:spLocks noChangeArrowheads="1"/>
            </p:cNvSpPr>
            <p:nvPr/>
          </p:nvSpPr>
          <p:spPr bwMode="auto">
            <a:xfrm>
              <a:off x="505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3" name="Rectangle 437"/>
            <p:cNvSpPr>
              <a:spLocks noChangeArrowheads="1"/>
            </p:cNvSpPr>
            <p:nvPr/>
          </p:nvSpPr>
          <p:spPr bwMode="auto">
            <a:xfrm>
              <a:off x="51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4" name="Rectangle 438"/>
            <p:cNvSpPr>
              <a:spLocks noChangeArrowheads="1"/>
            </p:cNvSpPr>
            <p:nvPr/>
          </p:nvSpPr>
          <p:spPr bwMode="auto">
            <a:xfrm>
              <a:off x="514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5" name="Rectangle 439"/>
            <p:cNvSpPr>
              <a:spLocks noChangeArrowheads="1"/>
            </p:cNvSpPr>
            <p:nvPr/>
          </p:nvSpPr>
          <p:spPr bwMode="auto">
            <a:xfrm>
              <a:off x="51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6" name="Rectangle 440"/>
            <p:cNvSpPr>
              <a:spLocks noChangeArrowheads="1"/>
            </p:cNvSpPr>
            <p:nvPr/>
          </p:nvSpPr>
          <p:spPr bwMode="auto">
            <a:xfrm>
              <a:off x="523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7" name="Rectangle 441"/>
            <p:cNvSpPr>
              <a:spLocks noChangeArrowheads="1"/>
            </p:cNvSpPr>
            <p:nvPr/>
          </p:nvSpPr>
          <p:spPr bwMode="auto">
            <a:xfrm>
              <a:off x="405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8" name="Rectangle 442"/>
            <p:cNvSpPr>
              <a:spLocks noChangeArrowheads="1"/>
            </p:cNvSpPr>
            <p:nvPr/>
          </p:nvSpPr>
          <p:spPr bwMode="auto">
            <a:xfrm>
              <a:off x="410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9" name="Rectangle 443"/>
            <p:cNvSpPr>
              <a:spLocks noChangeArrowheads="1"/>
            </p:cNvSpPr>
            <p:nvPr/>
          </p:nvSpPr>
          <p:spPr bwMode="auto">
            <a:xfrm>
              <a:off x="4148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0" name="Rectangle 444"/>
            <p:cNvSpPr>
              <a:spLocks noChangeArrowheads="1"/>
            </p:cNvSpPr>
            <p:nvPr/>
          </p:nvSpPr>
          <p:spPr bwMode="auto">
            <a:xfrm>
              <a:off x="4194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1" name="Rectangle 445"/>
            <p:cNvSpPr>
              <a:spLocks noChangeArrowheads="1"/>
            </p:cNvSpPr>
            <p:nvPr/>
          </p:nvSpPr>
          <p:spPr bwMode="auto">
            <a:xfrm>
              <a:off x="4239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2" name="Rectangle 446"/>
            <p:cNvSpPr>
              <a:spLocks noChangeArrowheads="1"/>
            </p:cNvSpPr>
            <p:nvPr/>
          </p:nvSpPr>
          <p:spPr bwMode="auto">
            <a:xfrm>
              <a:off x="4285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3" name="Rectangle 447"/>
            <p:cNvSpPr>
              <a:spLocks noChangeArrowheads="1"/>
            </p:cNvSpPr>
            <p:nvPr/>
          </p:nvSpPr>
          <p:spPr bwMode="auto">
            <a:xfrm>
              <a:off x="4330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4" name="Rectangle 448"/>
            <p:cNvSpPr>
              <a:spLocks noChangeArrowheads="1"/>
            </p:cNvSpPr>
            <p:nvPr/>
          </p:nvSpPr>
          <p:spPr bwMode="auto">
            <a:xfrm>
              <a:off x="4375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5" name="Rectangle 449"/>
            <p:cNvSpPr>
              <a:spLocks noChangeArrowheads="1"/>
            </p:cNvSpPr>
            <p:nvPr/>
          </p:nvSpPr>
          <p:spPr bwMode="auto">
            <a:xfrm>
              <a:off x="4421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6" name="Rectangle 450"/>
            <p:cNvSpPr>
              <a:spLocks noChangeArrowheads="1"/>
            </p:cNvSpPr>
            <p:nvPr/>
          </p:nvSpPr>
          <p:spPr bwMode="auto">
            <a:xfrm>
              <a:off x="44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7" name="Rectangle 451"/>
            <p:cNvSpPr>
              <a:spLocks noChangeArrowheads="1"/>
            </p:cNvSpPr>
            <p:nvPr/>
          </p:nvSpPr>
          <p:spPr bwMode="auto">
            <a:xfrm>
              <a:off x="451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8" name="Rectangle 452"/>
            <p:cNvSpPr>
              <a:spLocks noChangeArrowheads="1"/>
            </p:cNvSpPr>
            <p:nvPr/>
          </p:nvSpPr>
          <p:spPr bwMode="auto">
            <a:xfrm>
              <a:off x="455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9" name="Rectangle 453"/>
            <p:cNvSpPr>
              <a:spLocks noChangeArrowheads="1"/>
            </p:cNvSpPr>
            <p:nvPr/>
          </p:nvSpPr>
          <p:spPr bwMode="auto">
            <a:xfrm>
              <a:off x="46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0" name="Rectangle 454"/>
            <p:cNvSpPr>
              <a:spLocks noChangeArrowheads="1"/>
            </p:cNvSpPr>
            <p:nvPr/>
          </p:nvSpPr>
          <p:spPr bwMode="auto">
            <a:xfrm>
              <a:off x="464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1" name="Rectangle 455"/>
            <p:cNvSpPr>
              <a:spLocks noChangeArrowheads="1"/>
            </p:cNvSpPr>
            <p:nvPr/>
          </p:nvSpPr>
          <p:spPr bwMode="auto">
            <a:xfrm>
              <a:off x="46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2" name="Rectangle 456"/>
            <p:cNvSpPr>
              <a:spLocks noChangeArrowheads="1"/>
            </p:cNvSpPr>
            <p:nvPr/>
          </p:nvSpPr>
          <p:spPr bwMode="auto">
            <a:xfrm>
              <a:off x="473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3" name="Rectangle 457"/>
            <p:cNvSpPr>
              <a:spLocks noChangeArrowheads="1"/>
            </p:cNvSpPr>
            <p:nvPr/>
          </p:nvSpPr>
          <p:spPr bwMode="auto">
            <a:xfrm>
              <a:off x="4784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4" name="Rectangle 458"/>
            <p:cNvSpPr>
              <a:spLocks noChangeArrowheads="1"/>
            </p:cNvSpPr>
            <p:nvPr/>
          </p:nvSpPr>
          <p:spPr bwMode="auto">
            <a:xfrm>
              <a:off x="482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5" name="Rectangle 459"/>
            <p:cNvSpPr>
              <a:spLocks noChangeArrowheads="1"/>
            </p:cNvSpPr>
            <p:nvPr/>
          </p:nvSpPr>
          <p:spPr bwMode="auto">
            <a:xfrm>
              <a:off x="4875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6" name="Rectangle 460"/>
            <p:cNvSpPr>
              <a:spLocks noChangeArrowheads="1"/>
            </p:cNvSpPr>
            <p:nvPr/>
          </p:nvSpPr>
          <p:spPr bwMode="auto">
            <a:xfrm>
              <a:off x="4920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7" name="Rectangle 461"/>
            <p:cNvSpPr>
              <a:spLocks noChangeArrowheads="1"/>
            </p:cNvSpPr>
            <p:nvPr/>
          </p:nvSpPr>
          <p:spPr bwMode="auto">
            <a:xfrm>
              <a:off x="49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8" name="Rectangle 462"/>
            <p:cNvSpPr>
              <a:spLocks noChangeArrowheads="1"/>
            </p:cNvSpPr>
            <p:nvPr/>
          </p:nvSpPr>
          <p:spPr bwMode="auto">
            <a:xfrm>
              <a:off x="5011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9" name="Rectangle 463"/>
            <p:cNvSpPr>
              <a:spLocks noChangeArrowheads="1"/>
            </p:cNvSpPr>
            <p:nvPr/>
          </p:nvSpPr>
          <p:spPr bwMode="auto">
            <a:xfrm>
              <a:off x="505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0" name="Rectangle 464"/>
            <p:cNvSpPr>
              <a:spLocks noChangeArrowheads="1"/>
            </p:cNvSpPr>
            <p:nvPr/>
          </p:nvSpPr>
          <p:spPr bwMode="auto">
            <a:xfrm>
              <a:off x="51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1" name="Rectangle 465"/>
            <p:cNvSpPr>
              <a:spLocks noChangeArrowheads="1"/>
            </p:cNvSpPr>
            <p:nvPr/>
          </p:nvSpPr>
          <p:spPr bwMode="auto">
            <a:xfrm>
              <a:off x="514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2" name="Rectangle 466"/>
            <p:cNvSpPr>
              <a:spLocks noChangeArrowheads="1"/>
            </p:cNvSpPr>
            <p:nvPr/>
          </p:nvSpPr>
          <p:spPr bwMode="auto">
            <a:xfrm>
              <a:off x="51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3" name="Rectangle 467"/>
            <p:cNvSpPr>
              <a:spLocks noChangeArrowheads="1"/>
            </p:cNvSpPr>
            <p:nvPr/>
          </p:nvSpPr>
          <p:spPr bwMode="auto">
            <a:xfrm>
              <a:off x="523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4" name="Rectangle 468"/>
            <p:cNvSpPr>
              <a:spLocks noChangeArrowheads="1"/>
            </p:cNvSpPr>
            <p:nvPr/>
          </p:nvSpPr>
          <p:spPr bwMode="auto">
            <a:xfrm>
              <a:off x="405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5" name="Rectangle 469"/>
            <p:cNvSpPr>
              <a:spLocks noChangeArrowheads="1"/>
            </p:cNvSpPr>
            <p:nvPr/>
          </p:nvSpPr>
          <p:spPr bwMode="auto">
            <a:xfrm>
              <a:off x="410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6" name="Rectangle 470"/>
            <p:cNvSpPr>
              <a:spLocks noChangeArrowheads="1"/>
            </p:cNvSpPr>
            <p:nvPr/>
          </p:nvSpPr>
          <p:spPr bwMode="auto">
            <a:xfrm>
              <a:off x="41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7" name="Rectangle 471"/>
            <p:cNvSpPr>
              <a:spLocks noChangeArrowheads="1"/>
            </p:cNvSpPr>
            <p:nvPr/>
          </p:nvSpPr>
          <p:spPr bwMode="auto">
            <a:xfrm>
              <a:off x="419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8" name="Rectangle 472"/>
            <p:cNvSpPr>
              <a:spLocks noChangeArrowheads="1"/>
            </p:cNvSpPr>
            <p:nvPr/>
          </p:nvSpPr>
          <p:spPr bwMode="auto">
            <a:xfrm>
              <a:off x="42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9" name="Rectangle 473"/>
            <p:cNvSpPr>
              <a:spLocks noChangeArrowheads="1"/>
            </p:cNvSpPr>
            <p:nvPr/>
          </p:nvSpPr>
          <p:spPr bwMode="auto">
            <a:xfrm>
              <a:off x="428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0" name="Rectangle 474"/>
            <p:cNvSpPr>
              <a:spLocks noChangeArrowheads="1"/>
            </p:cNvSpPr>
            <p:nvPr/>
          </p:nvSpPr>
          <p:spPr bwMode="auto">
            <a:xfrm>
              <a:off x="433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1" name="Rectangle 475"/>
            <p:cNvSpPr>
              <a:spLocks noChangeArrowheads="1"/>
            </p:cNvSpPr>
            <p:nvPr/>
          </p:nvSpPr>
          <p:spPr bwMode="auto">
            <a:xfrm>
              <a:off x="43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2" name="Rectangle 476"/>
            <p:cNvSpPr>
              <a:spLocks noChangeArrowheads="1"/>
            </p:cNvSpPr>
            <p:nvPr/>
          </p:nvSpPr>
          <p:spPr bwMode="auto">
            <a:xfrm>
              <a:off x="442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3" name="Rectangle 477"/>
            <p:cNvSpPr>
              <a:spLocks noChangeArrowheads="1"/>
            </p:cNvSpPr>
            <p:nvPr/>
          </p:nvSpPr>
          <p:spPr bwMode="auto">
            <a:xfrm>
              <a:off x="44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4" name="Rectangle 478"/>
            <p:cNvSpPr>
              <a:spLocks noChangeArrowheads="1"/>
            </p:cNvSpPr>
            <p:nvPr/>
          </p:nvSpPr>
          <p:spPr bwMode="auto">
            <a:xfrm>
              <a:off x="451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5" name="Rectangle 479"/>
            <p:cNvSpPr>
              <a:spLocks noChangeArrowheads="1"/>
            </p:cNvSpPr>
            <p:nvPr/>
          </p:nvSpPr>
          <p:spPr bwMode="auto">
            <a:xfrm>
              <a:off x="455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6" name="Rectangle 480"/>
            <p:cNvSpPr>
              <a:spLocks noChangeArrowheads="1"/>
            </p:cNvSpPr>
            <p:nvPr/>
          </p:nvSpPr>
          <p:spPr bwMode="auto">
            <a:xfrm>
              <a:off x="460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7" name="Rectangle 481"/>
            <p:cNvSpPr>
              <a:spLocks noChangeArrowheads="1"/>
            </p:cNvSpPr>
            <p:nvPr/>
          </p:nvSpPr>
          <p:spPr bwMode="auto">
            <a:xfrm>
              <a:off x="46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8" name="Rectangle 482"/>
            <p:cNvSpPr>
              <a:spLocks noChangeArrowheads="1"/>
            </p:cNvSpPr>
            <p:nvPr/>
          </p:nvSpPr>
          <p:spPr bwMode="auto">
            <a:xfrm>
              <a:off x="469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9" name="Rectangle 483"/>
            <p:cNvSpPr>
              <a:spLocks noChangeArrowheads="1"/>
            </p:cNvSpPr>
            <p:nvPr/>
          </p:nvSpPr>
          <p:spPr bwMode="auto">
            <a:xfrm>
              <a:off x="47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0" name="Rectangle 484"/>
            <p:cNvSpPr>
              <a:spLocks noChangeArrowheads="1"/>
            </p:cNvSpPr>
            <p:nvPr/>
          </p:nvSpPr>
          <p:spPr bwMode="auto">
            <a:xfrm>
              <a:off x="478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1" name="Rectangle 485"/>
            <p:cNvSpPr>
              <a:spLocks noChangeArrowheads="1"/>
            </p:cNvSpPr>
            <p:nvPr/>
          </p:nvSpPr>
          <p:spPr bwMode="auto">
            <a:xfrm>
              <a:off x="482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2" name="Rectangle 486"/>
            <p:cNvSpPr>
              <a:spLocks noChangeArrowheads="1"/>
            </p:cNvSpPr>
            <p:nvPr/>
          </p:nvSpPr>
          <p:spPr bwMode="auto">
            <a:xfrm>
              <a:off x="48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3" name="Rectangle 487"/>
            <p:cNvSpPr>
              <a:spLocks noChangeArrowheads="1"/>
            </p:cNvSpPr>
            <p:nvPr/>
          </p:nvSpPr>
          <p:spPr bwMode="auto">
            <a:xfrm>
              <a:off x="492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4" name="Rectangle 488"/>
            <p:cNvSpPr>
              <a:spLocks noChangeArrowheads="1"/>
            </p:cNvSpPr>
            <p:nvPr/>
          </p:nvSpPr>
          <p:spPr bwMode="auto">
            <a:xfrm>
              <a:off x="49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5" name="Rectangle 489"/>
            <p:cNvSpPr>
              <a:spLocks noChangeArrowheads="1"/>
            </p:cNvSpPr>
            <p:nvPr/>
          </p:nvSpPr>
          <p:spPr bwMode="auto">
            <a:xfrm>
              <a:off x="501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6" name="Rectangle 490"/>
            <p:cNvSpPr>
              <a:spLocks noChangeArrowheads="1"/>
            </p:cNvSpPr>
            <p:nvPr/>
          </p:nvSpPr>
          <p:spPr bwMode="auto">
            <a:xfrm>
              <a:off x="505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7" name="Rectangle 491"/>
            <p:cNvSpPr>
              <a:spLocks noChangeArrowheads="1"/>
            </p:cNvSpPr>
            <p:nvPr/>
          </p:nvSpPr>
          <p:spPr bwMode="auto">
            <a:xfrm>
              <a:off x="510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8" name="Rectangle 492"/>
            <p:cNvSpPr>
              <a:spLocks noChangeArrowheads="1"/>
            </p:cNvSpPr>
            <p:nvPr/>
          </p:nvSpPr>
          <p:spPr bwMode="auto">
            <a:xfrm>
              <a:off x="514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9" name="Rectangle 493"/>
            <p:cNvSpPr>
              <a:spLocks noChangeArrowheads="1"/>
            </p:cNvSpPr>
            <p:nvPr/>
          </p:nvSpPr>
          <p:spPr bwMode="auto">
            <a:xfrm>
              <a:off x="519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0" name="Rectangle 494"/>
            <p:cNvSpPr>
              <a:spLocks noChangeArrowheads="1"/>
            </p:cNvSpPr>
            <p:nvPr/>
          </p:nvSpPr>
          <p:spPr bwMode="auto">
            <a:xfrm>
              <a:off x="523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1" name="Rectangle 495"/>
            <p:cNvSpPr>
              <a:spLocks noChangeArrowheads="1"/>
            </p:cNvSpPr>
            <p:nvPr/>
          </p:nvSpPr>
          <p:spPr bwMode="auto">
            <a:xfrm>
              <a:off x="405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2" name="Rectangle 496"/>
            <p:cNvSpPr>
              <a:spLocks noChangeArrowheads="1"/>
            </p:cNvSpPr>
            <p:nvPr/>
          </p:nvSpPr>
          <p:spPr bwMode="auto">
            <a:xfrm>
              <a:off x="410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3" name="Rectangle 497"/>
            <p:cNvSpPr>
              <a:spLocks noChangeArrowheads="1"/>
            </p:cNvSpPr>
            <p:nvPr/>
          </p:nvSpPr>
          <p:spPr bwMode="auto">
            <a:xfrm>
              <a:off x="41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4" name="Rectangle 498"/>
            <p:cNvSpPr>
              <a:spLocks noChangeArrowheads="1"/>
            </p:cNvSpPr>
            <p:nvPr/>
          </p:nvSpPr>
          <p:spPr bwMode="auto">
            <a:xfrm>
              <a:off x="419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5" name="Rectangle 499"/>
            <p:cNvSpPr>
              <a:spLocks noChangeArrowheads="1"/>
            </p:cNvSpPr>
            <p:nvPr/>
          </p:nvSpPr>
          <p:spPr bwMode="auto">
            <a:xfrm>
              <a:off x="42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6" name="Rectangle 500"/>
            <p:cNvSpPr>
              <a:spLocks noChangeArrowheads="1"/>
            </p:cNvSpPr>
            <p:nvPr/>
          </p:nvSpPr>
          <p:spPr bwMode="auto">
            <a:xfrm>
              <a:off x="428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7" name="Rectangle 501"/>
            <p:cNvSpPr>
              <a:spLocks noChangeArrowheads="1"/>
            </p:cNvSpPr>
            <p:nvPr/>
          </p:nvSpPr>
          <p:spPr bwMode="auto">
            <a:xfrm>
              <a:off x="433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8" name="Rectangle 502"/>
            <p:cNvSpPr>
              <a:spLocks noChangeArrowheads="1"/>
            </p:cNvSpPr>
            <p:nvPr/>
          </p:nvSpPr>
          <p:spPr bwMode="auto">
            <a:xfrm>
              <a:off x="43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9" name="Rectangle 503"/>
            <p:cNvSpPr>
              <a:spLocks noChangeArrowheads="1"/>
            </p:cNvSpPr>
            <p:nvPr/>
          </p:nvSpPr>
          <p:spPr bwMode="auto">
            <a:xfrm>
              <a:off x="442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0" name="Rectangle 504"/>
            <p:cNvSpPr>
              <a:spLocks noChangeArrowheads="1"/>
            </p:cNvSpPr>
            <p:nvPr/>
          </p:nvSpPr>
          <p:spPr bwMode="auto">
            <a:xfrm>
              <a:off x="44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1" name="Rectangle 505"/>
            <p:cNvSpPr>
              <a:spLocks noChangeArrowheads="1"/>
            </p:cNvSpPr>
            <p:nvPr/>
          </p:nvSpPr>
          <p:spPr bwMode="auto">
            <a:xfrm>
              <a:off x="451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2" name="Rectangle 506"/>
            <p:cNvSpPr>
              <a:spLocks noChangeArrowheads="1"/>
            </p:cNvSpPr>
            <p:nvPr/>
          </p:nvSpPr>
          <p:spPr bwMode="auto">
            <a:xfrm>
              <a:off x="455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3" name="Rectangle 507"/>
            <p:cNvSpPr>
              <a:spLocks noChangeArrowheads="1"/>
            </p:cNvSpPr>
            <p:nvPr/>
          </p:nvSpPr>
          <p:spPr bwMode="auto">
            <a:xfrm>
              <a:off x="460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4" name="Rectangle 508"/>
            <p:cNvSpPr>
              <a:spLocks noChangeArrowheads="1"/>
            </p:cNvSpPr>
            <p:nvPr/>
          </p:nvSpPr>
          <p:spPr bwMode="auto">
            <a:xfrm>
              <a:off x="46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5" name="Rectangle 509"/>
            <p:cNvSpPr>
              <a:spLocks noChangeArrowheads="1"/>
            </p:cNvSpPr>
            <p:nvPr/>
          </p:nvSpPr>
          <p:spPr bwMode="auto">
            <a:xfrm>
              <a:off x="469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6" name="Rectangle 510"/>
            <p:cNvSpPr>
              <a:spLocks noChangeArrowheads="1"/>
            </p:cNvSpPr>
            <p:nvPr/>
          </p:nvSpPr>
          <p:spPr bwMode="auto">
            <a:xfrm>
              <a:off x="47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7" name="Rectangle 511"/>
            <p:cNvSpPr>
              <a:spLocks noChangeArrowheads="1"/>
            </p:cNvSpPr>
            <p:nvPr/>
          </p:nvSpPr>
          <p:spPr bwMode="auto">
            <a:xfrm>
              <a:off x="478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8" name="Rectangle 512"/>
            <p:cNvSpPr>
              <a:spLocks noChangeArrowheads="1"/>
            </p:cNvSpPr>
            <p:nvPr/>
          </p:nvSpPr>
          <p:spPr bwMode="auto">
            <a:xfrm>
              <a:off x="482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9" name="Rectangle 513"/>
            <p:cNvSpPr>
              <a:spLocks noChangeArrowheads="1"/>
            </p:cNvSpPr>
            <p:nvPr/>
          </p:nvSpPr>
          <p:spPr bwMode="auto">
            <a:xfrm>
              <a:off x="48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0" name="Rectangle 514"/>
            <p:cNvSpPr>
              <a:spLocks noChangeArrowheads="1"/>
            </p:cNvSpPr>
            <p:nvPr/>
          </p:nvSpPr>
          <p:spPr bwMode="auto">
            <a:xfrm>
              <a:off x="492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1" name="Rectangle 515"/>
            <p:cNvSpPr>
              <a:spLocks noChangeArrowheads="1"/>
            </p:cNvSpPr>
            <p:nvPr/>
          </p:nvSpPr>
          <p:spPr bwMode="auto">
            <a:xfrm>
              <a:off x="49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2" name="Rectangle 516"/>
            <p:cNvSpPr>
              <a:spLocks noChangeArrowheads="1"/>
            </p:cNvSpPr>
            <p:nvPr/>
          </p:nvSpPr>
          <p:spPr bwMode="auto">
            <a:xfrm>
              <a:off x="501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3" name="Rectangle 517"/>
            <p:cNvSpPr>
              <a:spLocks noChangeArrowheads="1"/>
            </p:cNvSpPr>
            <p:nvPr/>
          </p:nvSpPr>
          <p:spPr bwMode="auto">
            <a:xfrm>
              <a:off x="505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4" name="Rectangle 518"/>
            <p:cNvSpPr>
              <a:spLocks noChangeArrowheads="1"/>
            </p:cNvSpPr>
            <p:nvPr/>
          </p:nvSpPr>
          <p:spPr bwMode="auto">
            <a:xfrm>
              <a:off x="510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5" name="Rectangle 519"/>
            <p:cNvSpPr>
              <a:spLocks noChangeArrowheads="1"/>
            </p:cNvSpPr>
            <p:nvPr/>
          </p:nvSpPr>
          <p:spPr bwMode="auto">
            <a:xfrm>
              <a:off x="514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6" name="Rectangle 520"/>
            <p:cNvSpPr>
              <a:spLocks noChangeArrowheads="1"/>
            </p:cNvSpPr>
            <p:nvPr/>
          </p:nvSpPr>
          <p:spPr bwMode="auto">
            <a:xfrm>
              <a:off x="519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7" name="Rectangle 521"/>
            <p:cNvSpPr>
              <a:spLocks noChangeArrowheads="1"/>
            </p:cNvSpPr>
            <p:nvPr/>
          </p:nvSpPr>
          <p:spPr bwMode="auto">
            <a:xfrm>
              <a:off x="523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8" name="Rectangle 522"/>
            <p:cNvSpPr>
              <a:spLocks noChangeArrowheads="1"/>
            </p:cNvSpPr>
            <p:nvPr/>
          </p:nvSpPr>
          <p:spPr bwMode="auto">
            <a:xfrm>
              <a:off x="405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9" name="Rectangle 523"/>
            <p:cNvSpPr>
              <a:spLocks noChangeArrowheads="1"/>
            </p:cNvSpPr>
            <p:nvPr/>
          </p:nvSpPr>
          <p:spPr bwMode="auto">
            <a:xfrm>
              <a:off x="410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0" name="Rectangle 524"/>
            <p:cNvSpPr>
              <a:spLocks noChangeArrowheads="1"/>
            </p:cNvSpPr>
            <p:nvPr/>
          </p:nvSpPr>
          <p:spPr bwMode="auto">
            <a:xfrm>
              <a:off x="41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1" name="Rectangle 525"/>
            <p:cNvSpPr>
              <a:spLocks noChangeArrowheads="1"/>
            </p:cNvSpPr>
            <p:nvPr/>
          </p:nvSpPr>
          <p:spPr bwMode="auto">
            <a:xfrm>
              <a:off x="419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2" name="Rectangle 526"/>
            <p:cNvSpPr>
              <a:spLocks noChangeArrowheads="1"/>
            </p:cNvSpPr>
            <p:nvPr/>
          </p:nvSpPr>
          <p:spPr bwMode="auto">
            <a:xfrm>
              <a:off x="42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3" name="Rectangle 527"/>
            <p:cNvSpPr>
              <a:spLocks noChangeArrowheads="1"/>
            </p:cNvSpPr>
            <p:nvPr/>
          </p:nvSpPr>
          <p:spPr bwMode="auto">
            <a:xfrm>
              <a:off x="428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4" name="Rectangle 528"/>
            <p:cNvSpPr>
              <a:spLocks noChangeArrowheads="1"/>
            </p:cNvSpPr>
            <p:nvPr/>
          </p:nvSpPr>
          <p:spPr bwMode="auto">
            <a:xfrm>
              <a:off x="433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5" name="Rectangle 529"/>
            <p:cNvSpPr>
              <a:spLocks noChangeArrowheads="1"/>
            </p:cNvSpPr>
            <p:nvPr/>
          </p:nvSpPr>
          <p:spPr bwMode="auto">
            <a:xfrm>
              <a:off x="43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6" name="Rectangle 530"/>
            <p:cNvSpPr>
              <a:spLocks noChangeArrowheads="1"/>
            </p:cNvSpPr>
            <p:nvPr/>
          </p:nvSpPr>
          <p:spPr bwMode="auto">
            <a:xfrm>
              <a:off x="442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7" name="Rectangle 531"/>
            <p:cNvSpPr>
              <a:spLocks noChangeArrowheads="1"/>
            </p:cNvSpPr>
            <p:nvPr/>
          </p:nvSpPr>
          <p:spPr bwMode="auto">
            <a:xfrm>
              <a:off x="44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8" name="Rectangle 532"/>
            <p:cNvSpPr>
              <a:spLocks noChangeArrowheads="1"/>
            </p:cNvSpPr>
            <p:nvPr/>
          </p:nvSpPr>
          <p:spPr bwMode="auto">
            <a:xfrm>
              <a:off x="451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9" name="Rectangle 533"/>
            <p:cNvSpPr>
              <a:spLocks noChangeArrowheads="1"/>
            </p:cNvSpPr>
            <p:nvPr/>
          </p:nvSpPr>
          <p:spPr bwMode="auto">
            <a:xfrm>
              <a:off x="455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0" name="Rectangle 534"/>
            <p:cNvSpPr>
              <a:spLocks noChangeArrowheads="1"/>
            </p:cNvSpPr>
            <p:nvPr/>
          </p:nvSpPr>
          <p:spPr bwMode="auto">
            <a:xfrm>
              <a:off x="460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1" name="Rectangle 535"/>
            <p:cNvSpPr>
              <a:spLocks noChangeArrowheads="1"/>
            </p:cNvSpPr>
            <p:nvPr/>
          </p:nvSpPr>
          <p:spPr bwMode="auto">
            <a:xfrm>
              <a:off x="46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2" name="Rectangle 536"/>
            <p:cNvSpPr>
              <a:spLocks noChangeArrowheads="1"/>
            </p:cNvSpPr>
            <p:nvPr/>
          </p:nvSpPr>
          <p:spPr bwMode="auto">
            <a:xfrm>
              <a:off x="469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3" name="Rectangle 537"/>
            <p:cNvSpPr>
              <a:spLocks noChangeArrowheads="1"/>
            </p:cNvSpPr>
            <p:nvPr/>
          </p:nvSpPr>
          <p:spPr bwMode="auto">
            <a:xfrm>
              <a:off x="47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4" name="Rectangle 538"/>
            <p:cNvSpPr>
              <a:spLocks noChangeArrowheads="1"/>
            </p:cNvSpPr>
            <p:nvPr/>
          </p:nvSpPr>
          <p:spPr bwMode="auto">
            <a:xfrm>
              <a:off x="478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5" name="Rectangle 539"/>
            <p:cNvSpPr>
              <a:spLocks noChangeArrowheads="1"/>
            </p:cNvSpPr>
            <p:nvPr/>
          </p:nvSpPr>
          <p:spPr bwMode="auto">
            <a:xfrm>
              <a:off x="482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6" name="Rectangle 540"/>
            <p:cNvSpPr>
              <a:spLocks noChangeArrowheads="1"/>
            </p:cNvSpPr>
            <p:nvPr/>
          </p:nvSpPr>
          <p:spPr bwMode="auto">
            <a:xfrm>
              <a:off x="48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7" name="Rectangle 541"/>
            <p:cNvSpPr>
              <a:spLocks noChangeArrowheads="1"/>
            </p:cNvSpPr>
            <p:nvPr/>
          </p:nvSpPr>
          <p:spPr bwMode="auto">
            <a:xfrm>
              <a:off x="492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8" name="Rectangle 542"/>
            <p:cNvSpPr>
              <a:spLocks noChangeArrowheads="1"/>
            </p:cNvSpPr>
            <p:nvPr/>
          </p:nvSpPr>
          <p:spPr bwMode="auto">
            <a:xfrm>
              <a:off x="49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9" name="Rectangle 543"/>
            <p:cNvSpPr>
              <a:spLocks noChangeArrowheads="1"/>
            </p:cNvSpPr>
            <p:nvPr/>
          </p:nvSpPr>
          <p:spPr bwMode="auto">
            <a:xfrm>
              <a:off x="501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0" name="Rectangle 544"/>
            <p:cNvSpPr>
              <a:spLocks noChangeArrowheads="1"/>
            </p:cNvSpPr>
            <p:nvPr/>
          </p:nvSpPr>
          <p:spPr bwMode="auto">
            <a:xfrm>
              <a:off x="505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1" name="Rectangle 545"/>
            <p:cNvSpPr>
              <a:spLocks noChangeArrowheads="1"/>
            </p:cNvSpPr>
            <p:nvPr/>
          </p:nvSpPr>
          <p:spPr bwMode="auto">
            <a:xfrm>
              <a:off x="510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2" name="Rectangle 546"/>
            <p:cNvSpPr>
              <a:spLocks noChangeArrowheads="1"/>
            </p:cNvSpPr>
            <p:nvPr/>
          </p:nvSpPr>
          <p:spPr bwMode="auto">
            <a:xfrm>
              <a:off x="514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3" name="Rectangle 547"/>
            <p:cNvSpPr>
              <a:spLocks noChangeArrowheads="1"/>
            </p:cNvSpPr>
            <p:nvPr/>
          </p:nvSpPr>
          <p:spPr bwMode="auto">
            <a:xfrm>
              <a:off x="519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4" name="Rectangle 548"/>
            <p:cNvSpPr>
              <a:spLocks noChangeArrowheads="1"/>
            </p:cNvSpPr>
            <p:nvPr/>
          </p:nvSpPr>
          <p:spPr bwMode="auto">
            <a:xfrm>
              <a:off x="523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76325" name="Freeform 549" descr="Diagonal weit nach oben"/>
          <p:cNvSpPr>
            <a:spLocks/>
          </p:cNvSpPr>
          <p:nvPr/>
        </p:nvSpPr>
        <p:spPr bwMode="auto">
          <a:xfrm>
            <a:off x="5280025" y="765175"/>
            <a:ext cx="287338" cy="431800"/>
          </a:xfrm>
          <a:custGeom>
            <a:avLst/>
            <a:gdLst>
              <a:gd name="T0" fmla="*/ 0 w 181"/>
              <a:gd name="T1" fmla="*/ 272 h 272"/>
              <a:gd name="T2" fmla="*/ 45 w 181"/>
              <a:gd name="T3" fmla="*/ 227 h 272"/>
              <a:gd name="T4" fmla="*/ 136 w 181"/>
              <a:gd name="T5" fmla="*/ 136 h 272"/>
              <a:gd name="T6" fmla="*/ 181 w 181"/>
              <a:gd name="T7" fmla="*/ 45 h 272"/>
              <a:gd name="T8" fmla="*/ 136 w 181"/>
              <a:gd name="T9" fmla="*/ 0 h 272"/>
              <a:gd name="T10" fmla="*/ 45 w 181"/>
              <a:gd name="T11" fmla="*/ 45 h 272"/>
              <a:gd name="T12" fmla="*/ 0 w 181"/>
              <a:gd name="T13" fmla="*/ 90 h 272"/>
              <a:gd name="T14" fmla="*/ 45 w 181"/>
              <a:gd name="T15" fmla="*/ 90 h 272"/>
              <a:gd name="T16" fmla="*/ 45 w 181"/>
              <a:gd name="T17" fmla="*/ 136 h 272"/>
              <a:gd name="T18" fmla="*/ 0 w 181"/>
              <a:gd name="T19" fmla="*/ 181 h 272"/>
              <a:gd name="T20" fmla="*/ 0 w 181"/>
              <a:gd name="T21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" h="272">
                <a:moveTo>
                  <a:pt x="0" y="272"/>
                </a:moveTo>
                <a:lnTo>
                  <a:pt x="45" y="227"/>
                </a:lnTo>
                <a:lnTo>
                  <a:pt x="136" y="136"/>
                </a:lnTo>
                <a:lnTo>
                  <a:pt x="181" y="45"/>
                </a:lnTo>
                <a:lnTo>
                  <a:pt x="136" y="0"/>
                </a:lnTo>
                <a:lnTo>
                  <a:pt x="45" y="45"/>
                </a:lnTo>
                <a:lnTo>
                  <a:pt x="0" y="90"/>
                </a:lnTo>
                <a:lnTo>
                  <a:pt x="45" y="90"/>
                </a:lnTo>
                <a:lnTo>
                  <a:pt x="45" y="136"/>
                </a:lnTo>
                <a:lnTo>
                  <a:pt x="0" y="181"/>
                </a:lnTo>
                <a:lnTo>
                  <a:pt x="0" y="272"/>
                </a:lnTo>
                <a:close/>
              </a:path>
            </a:pathLst>
          </a:cu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6326" name="Freeform 550"/>
          <p:cNvSpPr>
            <a:spLocks/>
          </p:cNvSpPr>
          <p:nvPr/>
        </p:nvSpPr>
        <p:spPr bwMode="auto">
          <a:xfrm>
            <a:off x="7726363" y="830263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28575" cap="rnd" cmpd="sng">
            <a:solidFill>
              <a:schemeClr val="bg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76327" name="Group 551"/>
          <p:cNvGrpSpPr>
            <a:grpSpLocks/>
          </p:cNvGrpSpPr>
          <p:nvPr/>
        </p:nvGrpSpPr>
        <p:grpSpPr bwMode="auto">
          <a:xfrm>
            <a:off x="3911600" y="1412875"/>
            <a:ext cx="1944688" cy="1227138"/>
            <a:chOff x="2381" y="2023"/>
            <a:chExt cx="1225" cy="773"/>
          </a:xfrm>
        </p:grpSpPr>
        <p:sp>
          <p:nvSpPr>
            <p:cNvPr id="76328" name="Rectangle 552"/>
            <p:cNvSpPr>
              <a:spLocks noChangeArrowheads="1"/>
            </p:cNvSpPr>
            <p:nvPr/>
          </p:nvSpPr>
          <p:spPr bwMode="auto">
            <a:xfrm>
              <a:off x="238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9" name="Rectangle 553"/>
            <p:cNvSpPr>
              <a:spLocks noChangeArrowheads="1"/>
            </p:cNvSpPr>
            <p:nvPr/>
          </p:nvSpPr>
          <p:spPr bwMode="auto">
            <a:xfrm>
              <a:off x="242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0" name="Rectangle 554"/>
            <p:cNvSpPr>
              <a:spLocks noChangeArrowheads="1"/>
            </p:cNvSpPr>
            <p:nvPr/>
          </p:nvSpPr>
          <p:spPr bwMode="auto">
            <a:xfrm>
              <a:off x="24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1" name="Rectangle 555"/>
            <p:cNvSpPr>
              <a:spLocks noChangeArrowheads="1"/>
            </p:cNvSpPr>
            <p:nvPr/>
          </p:nvSpPr>
          <p:spPr bwMode="auto">
            <a:xfrm>
              <a:off x="251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2" name="Rectangle 556"/>
            <p:cNvSpPr>
              <a:spLocks noChangeArrowheads="1"/>
            </p:cNvSpPr>
            <p:nvPr/>
          </p:nvSpPr>
          <p:spPr bwMode="auto">
            <a:xfrm>
              <a:off x="25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3" name="Rectangle 557"/>
            <p:cNvSpPr>
              <a:spLocks noChangeArrowheads="1"/>
            </p:cNvSpPr>
            <p:nvPr/>
          </p:nvSpPr>
          <p:spPr bwMode="auto">
            <a:xfrm>
              <a:off x="260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4" name="Rectangle 558"/>
            <p:cNvSpPr>
              <a:spLocks noChangeArrowheads="1"/>
            </p:cNvSpPr>
            <p:nvPr/>
          </p:nvSpPr>
          <p:spPr bwMode="auto">
            <a:xfrm>
              <a:off x="265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5" name="Rectangle 559"/>
            <p:cNvSpPr>
              <a:spLocks noChangeArrowheads="1"/>
            </p:cNvSpPr>
            <p:nvPr/>
          </p:nvSpPr>
          <p:spPr bwMode="auto">
            <a:xfrm>
              <a:off x="26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6" name="Rectangle 560"/>
            <p:cNvSpPr>
              <a:spLocks noChangeArrowheads="1"/>
            </p:cNvSpPr>
            <p:nvPr/>
          </p:nvSpPr>
          <p:spPr bwMode="auto">
            <a:xfrm>
              <a:off x="2744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7" name="Rectangle 561"/>
            <p:cNvSpPr>
              <a:spLocks noChangeArrowheads="1"/>
            </p:cNvSpPr>
            <p:nvPr/>
          </p:nvSpPr>
          <p:spPr bwMode="auto">
            <a:xfrm>
              <a:off x="2789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8" name="Rectangle 562"/>
            <p:cNvSpPr>
              <a:spLocks noChangeArrowheads="1"/>
            </p:cNvSpPr>
            <p:nvPr/>
          </p:nvSpPr>
          <p:spPr bwMode="auto">
            <a:xfrm>
              <a:off x="283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9" name="Rectangle 563"/>
            <p:cNvSpPr>
              <a:spLocks noChangeArrowheads="1"/>
            </p:cNvSpPr>
            <p:nvPr/>
          </p:nvSpPr>
          <p:spPr bwMode="auto">
            <a:xfrm>
              <a:off x="2880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0" name="Rectangle 564"/>
            <p:cNvSpPr>
              <a:spLocks noChangeArrowheads="1"/>
            </p:cNvSpPr>
            <p:nvPr/>
          </p:nvSpPr>
          <p:spPr bwMode="auto">
            <a:xfrm>
              <a:off x="292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1" name="Rectangle 565"/>
            <p:cNvSpPr>
              <a:spLocks noChangeArrowheads="1"/>
            </p:cNvSpPr>
            <p:nvPr/>
          </p:nvSpPr>
          <p:spPr bwMode="auto">
            <a:xfrm>
              <a:off x="29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2" name="Rectangle 566"/>
            <p:cNvSpPr>
              <a:spLocks noChangeArrowheads="1"/>
            </p:cNvSpPr>
            <p:nvPr/>
          </p:nvSpPr>
          <p:spPr bwMode="auto">
            <a:xfrm>
              <a:off x="301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3" name="Rectangle 567"/>
            <p:cNvSpPr>
              <a:spLocks noChangeArrowheads="1"/>
            </p:cNvSpPr>
            <p:nvPr/>
          </p:nvSpPr>
          <p:spPr bwMode="auto">
            <a:xfrm>
              <a:off x="30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4" name="Rectangle 568"/>
            <p:cNvSpPr>
              <a:spLocks noChangeArrowheads="1"/>
            </p:cNvSpPr>
            <p:nvPr/>
          </p:nvSpPr>
          <p:spPr bwMode="auto">
            <a:xfrm>
              <a:off x="310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5" name="Rectangle 569"/>
            <p:cNvSpPr>
              <a:spLocks noChangeArrowheads="1"/>
            </p:cNvSpPr>
            <p:nvPr/>
          </p:nvSpPr>
          <p:spPr bwMode="auto">
            <a:xfrm>
              <a:off x="315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6" name="Rectangle 570"/>
            <p:cNvSpPr>
              <a:spLocks noChangeArrowheads="1"/>
            </p:cNvSpPr>
            <p:nvPr/>
          </p:nvSpPr>
          <p:spPr bwMode="auto">
            <a:xfrm>
              <a:off x="31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7" name="Rectangle 571"/>
            <p:cNvSpPr>
              <a:spLocks noChangeArrowheads="1"/>
            </p:cNvSpPr>
            <p:nvPr/>
          </p:nvSpPr>
          <p:spPr bwMode="auto">
            <a:xfrm>
              <a:off x="324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8" name="Rectangle 572"/>
            <p:cNvSpPr>
              <a:spLocks noChangeArrowheads="1"/>
            </p:cNvSpPr>
            <p:nvPr/>
          </p:nvSpPr>
          <p:spPr bwMode="auto">
            <a:xfrm>
              <a:off x="328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9" name="Rectangle 573"/>
            <p:cNvSpPr>
              <a:spLocks noChangeArrowheads="1"/>
            </p:cNvSpPr>
            <p:nvPr/>
          </p:nvSpPr>
          <p:spPr bwMode="auto">
            <a:xfrm>
              <a:off x="3334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0" name="Rectangle 574"/>
            <p:cNvSpPr>
              <a:spLocks noChangeArrowheads="1"/>
            </p:cNvSpPr>
            <p:nvPr/>
          </p:nvSpPr>
          <p:spPr bwMode="auto">
            <a:xfrm>
              <a:off x="337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1" name="Rectangle 575"/>
            <p:cNvSpPr>
              <a:spLocks noChangeArrowheads="1"/>
            </p:cNvSpPr>
            <p:nvPr/>
          </p:nvSpPr>
          <p:spPr bwMode="auto">
            <a:xfrm>
              <a:off x="342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2" name="Rectangle 576"/>
            <p:cNvSpPr>
              <a:spLocks noChangeArrowheads="1"/>
            </p:cNvSpPr>
            <p:nvPr/>
          </p:nvSpPr>
          <p:spPr bwMode="auto">
            <a:xfrm>
              <a:off x="346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3" name="Rectangle 577"/>
            <p:cNvSpPr>
              <a:spLocks noChangeArrowheads="1"/>
            </p:cNvSpPr>
            <p:nvPr/>
          </p:nvSpPr>
          <p:spPr bwMode="auto">
            <a:xfrm>
              <a:off x="351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4" name="Rectangle 578"/>
            <p:cNvSpPr>
              <a:spLocks noChangeArrowheads="1"/>
            </p:cNvSpPr>
            <p:nvPr/>
          </p:nvSpPr>
          <p:spPr bwMode="auto">
            <a:xfrm>
              <a:off x="3560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5" name="Rectangle 579"/>
            <p:cNvSpPr>
              <a:spLocks noChangeArrowheads="1"/>
            </p:cNvSpPr>
            <p:nvPr/>
          </p:nvSpPr>
          <p:spPr bwMode="auto">
            <a:xfrm>
              <a:off x="238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6" name="Rectangle 580"/>
            <p:cNvSpPr>
              <a:spLocks noChangeArrowheads="1"/>
            </p:cNvSpPr>
            <p:nvPr/>
          </p:nvSpPr>
          <p:spPr bwMode="auto">
            <a:xfrm>
              <a:off x="242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7" name="Rectangle 581"/>
            <p:cNvSpPr>
              <a:spLocks noChangeArrowheads="1"/>
            </p:cNvSpPr>
            <p:nvPr/>
          </p:nvSpPr>
          <p:spPr bwMode="auto">
            <a:xfrm>
              <a:off x="24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8" name="Rectangle 582"/>
            <p:cNvSpPr>
              <a:spLocks noChangeArrowheads="1"/>
            </p:cNvSpPr>
            <p:nvPr/>
          </p:nvSpPr>
          <p:spPr bwMode="auto">
            <a:xfrm>
              <a:off x="251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9" name="Rectangle 583"/>
            <p:cNvSpPr>
              <a:spLocks noChangeArrowheads="1"/>
            </p:cNvSpPr>
            <p:nvPr/>
          </p:nvSpPr>
          <p:spPr bwMode="auto">
            <a:xfrm>
              <a:off x="25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0" name="Rectangle 584"/>
            <p:cNvSpPr>
              <a:spLocks noChangeArrowheads="1"/>
            </p:cNvSpPr>
            <p:nvPr/>
          </p:nvSpPr>
          <p:spPr bwMode="auto">
            <a:xfrm>
              <a:off x="260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1" name="Rectangle 585"/>
            <p:cNvSpPr>
              <a:spLocks noChangeArrowheads="1"/>
            </p:cNvSpPr>
            <p:nvPr/>
          </p:nvSpPr>
          <p:spPr bwMode="auto">
            <a:xfrm>
              <a:off x="265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2" name="Rectangle 586"/>
            <p:cNvSpPr>
              <a:spLocks noChangeArrowheads="1"/>
            </p:cNvSpPr>
            <p:nvPr/>
          </p:nvSpPr>
          <p:spPr bwMode="auto">
            <a:xfrm>
              <a:off x="26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3" name="Rectangle 587"/>
            <p:cNvSpPr>
              <a:spLocks noChangeArrowheads="1"/>
            </p:cNvSpPr>
            <p:nvPr/>
          </p:nvSpPr>
          <p:spPr bwMode="auto">
            <a:xfrm>
              <a:off x="2744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4" name="Rectangle 588"/>
            <p:cNvSpPr>
              <a:spLocks noChangeArrowheads="1"/>
            </p:cNvSpPr>
            <p:nvPr/>
          </p:nvSpPr>
          <p:spPr bwMode="auto">
            <a:xfrm>
              <a:off x="2789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5" name="Rectangle 589"/>
            <p:cNvSpPr>
              <a:spLocks noChangeArrowheads="1"/>
            </p:cNvSpPr>
            <p:nvPr/>
          </p:nvSpPr>
          <p:spPr bwMode="auto">
            <a:xfrm>
              <a:off x="283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6" name="Rectangle 590"/>
            <p:cNvSpPr>
              <a:spLocks noChangeArrowheads="1"/>
            </p:cNvSpPr>
            <p:nvPr/>
          </p:nvSpPr>
          <p:spPr bwMode="auto">
            <a:xfrm>
              <a:off x="2880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7" name="Rectangle 591"/>
            <p:cNvSpPr>
              <a:spLocks noChangeArrowheads="1"/>
            </p:cNvSpPr>
            <p:nvPr/>
          </p:nvSpPr>
          <p:spPr bwMode="auto">
            <a:xfrm>
              <a:off x="292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8" name="Rectangle 592"/>
            <p:cNvSpPr>
              <a:spLocks noChangeArrowheads="1"/>
            </p:cNvSpPr>
            <p:nvPr/>
          </p:nvSpPr>
          <p:spPr bwMode="auto">
            <a:xfrm>
              <a:off x="29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9" name="Rectangle 593"/>
            <p:cNvSpPr>
              <a:spLocks noChangeArrowheads="1"/>
            </p:cNvSpPr>
            <p:nvPr/>
          </p:nvSpPr>
          <p:spPr bwMode="auto">
            <a:xfrm>
              <a:off x="301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0" name="Rectangle 594"/>
            <p:cNvSpPr>
              <a:spLocks noChangeArrowheads="1"/>
            </p:cNvSpPr>
            <p:nvPr/>
          </p:nvSpPr>
          <p:spPr bwMode="auto">
            <a:xfrm>
              <a:off x="30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1" name="Rectangle 595"/>
            <p:cNvSpPr>
              <a:spLocks noChangeArrowheads="1"/>
            </p:cNvSpPr>
            <p:nvPr/>
          </p:nvSpPr>
          <p:spPr bwMode="auto">
            <a:xfrm>
              <a:off x="310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2" name="Rectangle 596"/>
            <p:cNvSpPr>
              <a:spLocks noChangeArrowheads="1"/>
            </p:cNvSpPr>
            <p:nvPr/>
          </p:nvSpPr>
          <p:spPr bwMode="auto">
            <a:xfrm>
              <a:off x="315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3" name="Rectangle 597"/>
            <p:cNvSpPr>
              <a:spLocks noChangeArrowheads="1"/>
            </p:cNvSpPr>
            <p:nvPr/>
          </p:nvSpPr>
          <p:spPr bwMode="auto">
            <a:xfrm>
              <a:off x="31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4" name="Rectangle 598"/>
            <p:cNvSpPr>
              <a:spLocks noChangeArrowheads="1"/>
            </p:cNvSpPr>
            <p:nvPr/>
          </p:nvSpPr>
          <p:spPr bwMode="auto">
            <a:xfrm>
              <a:off x="324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5" name="Rectangle 599"/>
            <p:cNvSpPr>
              <a:spLocks noChangeArrowheads="1"/>
            </p:cNvSpPr>
            <p:nvPr/>
          </p:nvSpPr>
          <p:spPr bwMode="auto">
            <a:xfrm>
              <a:off x="328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6" name="Rectangle 600"/>
            <p:cNvSpPr>
              <a:spLocks noChangeArrowheads="1"/>
            </p:cNvSpPr>
            <p:nvPr/>
          </p:nvSpPr>
          <p:spPr bwMode="auto">
            <a:xfrm>
              <a:off x="3334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7" name="Rectangle 601"/>
            <p:cNvSpPr>
              <a:spLocks noChangeArrowheads="1"/>
            </p:cNvSpPr>
            <p:nvPr/>
          </p:nvSpPr>
          <p:spPr bwMode="auto">
            <a:xfrm>
              <a:off x="337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8" name="Rectangle 602"/>
            <p:cNvSpPr>
              <a:spLocks noChangeArrowheads="1"/>
            </p:cNvSpPr>
            <p:nvPr/>
          </p:nvSpPr>
          <p:spPr bwMode="auto">
            <a:xfrm>
              <a:off x="342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9" name="Rectangle 603"/>
            <p:cNvSpPr>
              <a:spLocks noChangeArrowheads="1"/>
            </p:cNvSpPr>
            <p:nvPr/>
          </p:nvSpPr>
          <p:spPr bwMode="auto">
            <a:xfrm>
              <a:off x="346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0" name="Rectangle 604"/>
            <p:cNvSpPr>
              <a:spLocks noChangeArrowheads="1"/>
            </p:cNvSpPr>
            <p:nvPr/>
          </p:nvSpPr>
          <p:spPr bwMode="auto">
            <a:xfrm>
              <a:off x="351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1" name="Rectangle 605"/>
            <p:cNvSpPr>
              <a:spLocks noChangeArrowheads="1"/>
            </p:cNvSpPr>
            <p:nvPr/>
          </p:nvSpPr>
          <p:spPr bwMode="auto">
            <a:xfrm>
              <a:off x="3560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2" name="Rectangle 606"/>
            <p:cNvSpPr>
              <a:spLocks noChangeArrowheads="1"/>
            </p:cNvSpPr>
            <p:nvPr/>
          </p:nvSpPr>
          <p:spPr bwMode="auto">
            <a:xfrm>
              <a:off x="238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3" name="Rectangle 607"/>
            <p:cNvSpPr>
              <a:spLocks noChangeArrowheads="1"/>
            </p:cNvSpPr>
            <p:nvPr/>
          </p:nvSpPr>
          <p:spPr bwMode="auto">
            <a:xfrm>
              <a:off x="242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4" name="Rectangle 608"/>
            <p:cNvSpPr>
              <a:spLocks noChangeArrowheads="1"/>
            </p:cNvSpPr>
            <p:nvPr/>
          </p:nvSpPr>
          <p:spPr bwMode="auto">
            <a:xfrm>
              <a:off x="24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5" name="Rectangle 609"/>
            <p:cNvSpPr>
              <a:spLocks noChangeArrowheads="1"/>
            </p:cNvSpPr>
            <p:nvPr/>
          </p:nvSpPr>
          <p:spPr bwMode="auto">
            <a:xfrm>
              <a:off x="251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6" name="Rectangle 610"/>
            <p:cNvSpPr>
              <a:spLocks noChangeArrowheads="1"/>
            </p:cNvSpPr>
            <p:nvPr/>
          </p:nvSpPr>
          <p:spPr bwMode="auto">
            <a:xfrm>
              <a:off x="25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7" name="Rectangle 611"/>
            <p:cNvSpPr>
              <a:spLocks noChangeArrowheads="1"/>
            </p:cNvSpPr>
            <p:nvPr/>
          </p:nvSpPr>
          <p:spPr bwMode="auto">
            <a:xfrm>
              <a:off x="260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8" name="Rectangle 612"/>
            <p:cNvSpPr>
              <a:spLocks noChangeArrowheads="1"/>
            </p:cNvSpPr>
            <p:nvPr/>
          </p:nvSpPr>
          <p:spPr bwMode="auto">
            <a:xfrm>
              <a:off x="265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9" name="Rectangle 613"/>
            <p:cNvSpPr>
              <a:spLocks noChangeArrowheads="1"/>
            </p:cNvSpPr>
            <p:nvPr/>
          </p:nvSpPr>
          <p:spPr bwMode="auto">
            <a:xfrm>
              <a:off x="26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0" name="Rectangle 614"/>
            <p:cNvSpPr>
              <a:spLocks noChangeArrowheads="1"/>
            </p:cNvSpPr>
            <p:nvPr/>
          </p:nvSpPr>
          <p:spPr bwMode="auto">
            <a:xfrm>
              <a:off x="2744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1" name="Rectangle 615"/>
            <p:cNvSpPr>
              <a:spLocks noChangeArrowheads="1"/>
            </p:cNvSpPr>
            <p:nvPr/>
          </p:nvSpPr>
          <p:spPr bwMode="auto">
            <a:xfrm>
              <a:off x="2789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2" name="Rectangle 616"/>
            <p:cNvSpPr>
              <a:spLocks noChangeArrowheads="1"/>
            </p:cNvSpPr>
            <p:nvPr/>
          </p:nvSpPr>
          <p:spPr bwMode="auto">
            <a:xfrm>
              <a:off x="283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3" name="Rectangle 617"/>
            <p:cNvSpPr>
              <a:spLocks noChangeArrowheads="1"/>
            </p:cNvSpPr>
            <p:nvPr/>
          </p:nvSpPr>
          <p:spPr bwMode="auto">
            <a:xfrm>
              <a:off x="2880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4" name="Rectangle 618"/>
            <p:cNvSpPr>
              <a:spLocks noChangeArrowheads="1"/>
            </p:cNvSpPr>
            <p:nvPr/>
          </p:nvSpPr>
          <p:spPr bwMode="auto">
            <a:xfrm>
              <a:off x="292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5" name="Rectangle 619"/>
            <p:cNvSpPr>
              <a:spLocks noChangeArrowheads="1"/>
            </p:cNvSpPr>
            <p:nvPr/>
          </p:nvSpPr>
          <p:spPr bwMode="auto">
            <a:xfrm>
              <a:off x="29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6" name="Rectangle 620"/>
            <p:cNvSpPr>
              <a:spLocks noChangeArrowheads="1"/>
            </p:cNvSpPr>
            <p:nvPr/>
          </p:nvSpPr>
          <p:spPr bwMode="auto">
            <a:xfrm>
              <a:off x="301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7" name="Rectangle 621"/>
            <p:cNvSpPr>
              <a:spLocks noChangeArrowheads="1"/>
            </p:cNvSpPr>
            <p:nvPr/>
          </p:nvSpPr>
          <p:spPr bwMode="auto">
            <a:xfrm>
              <a:off x="30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8" name="Rectangle 622"/>
            <p:cNvSpPr>
              <a:spLocks noChangeArrowheads="1"/>
            </p:cNvSpPr>
            <p:nvPr/>
          </p:nvSpPr>
          <p:spPr bwMode="auto">
            <a:xfrm>
              <a:off x="310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9" name="Rectangle 623"/>
            <p:cNvSpPr>
              <a:spLocks noChangeArrowheads="1"/>
            </p:cNvSpPr>
            <p:nvPr/>
          </p:nvSpPr>
          <p:spPr bwMode="auto">
            <a:xfrm>
              <a:off x="315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0" name="Rectangle 624"/>
            <p:cNvSpPr>
              <a:spLocks noChangeArrowheads="1"/>
            </p:cNvSpPr>
            <p:nvPr/>
          </p:nvSpPr>
          <p:spPr bwMode="auto">
            <a:xfrm>
              <a:off x="31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1" name="Rectangle 625"/>
            <p:cNvSpPr>
              <a:spLocks noChangeArrowheads="1"/>
            </p:cNvSpPr>
            <p:nvPr/>
          </p:nvSpPr>
          <p:spPr bwMode="auto">
            <a:xfrm>
              <a:off x="324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2" name="Rectangle 626"/>
            <p:cNvSpPr>
              <a:spLocks noChangeArrowheads="1"/>
            </p:cNvSpPr>
            <p:nvPr/>
          </p:nvSpPr>
          <p:spPr bwMode="auto">
            <a:xfrm>
              <a:off x="328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3" name="Rectangle 627"/>
            <p:cNvSpPr>
              <a:spLocks noChangeArrowheads="1"/>
            </p:cNvSpPr>
            <p:nvPr/>
          </p:nvSpPr>
          <p:spPr bwMode="auto">
            <a:xfrm>
              <a:off x="3334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4" name="Rectangle 628"/>
            <p:cNvSpPr>
              <a:spLocks noChangeArrowheads="1"/>
            </p:cNvSpPr>
            <p:nvPr/>
          </p:nvSpPr>
          <p:spPr bwMode="auto">
            <a:xfrm>
              <a:off x="337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5" name="Rectangle 629"/>
            <p:cNvSpPr>
              <a:spLocks noChangeArrowheads="1"/>
            </p:cNvSpPr>
            <p:nvPr/>
          </p:nvSpPr>
          <p:spPr bwMode="auto">
            <a:xfrm>
              <a:off x="342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6" name="Rectangle 630"/>
            <p:cNvSpPr>
              <a:spLocks noChangeArrowheads="1"/>
            </p:cNvSpPr>
            <p:nvPr/>
          </p:nvSpPr>
          <p:spPr bwMode="auto">
            <a:xfrm>
              <a:off x="346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7" name="Rectangle 631"/>
            <p:cNvSpPr>
              <a:spLocks noChangeArrowheads="1"/>
            </p:cNvSpPr>
            <p:nvPr/>
          </p:nvSpPr>
          <p:spPr bwMode="auto">
            <a:xfrm>
              <a:off x="351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8" name="Rectangle 632"/>
            <p:cNvSpPr>
              <a:spLocks noChangeArrowheads="1"/>
            </p:cNvSpPr>
            <p:nvPr/>
          </p:nvSpPr>
          <p:spPr bwMode="auto">
            <a:xfrm>
              <a:off x="3560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9" name="Rectangle 633"/>
            <p:cNvSpPr>
              <a:spLocks noChangeArrowheads="1"/>
            </p:cNvSpPr>
            <p:nvPr/>
          </p:nvSpPr>
          <p:spPr bwMode="auto">
            <a:xfrm>
              <a:off x="238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0" name="Rectangle 634"/>
            <p:cNvSpPr>
              <a:spLocks noChangeArrowheads="1"/>
            </p:cNvSpPr>
            <p:nvPr/>
          </p:nvSpPr>
          <p:spPr bwMode="auto">
            <a:xfrm>
              <a:off x="242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1" name="Rectangle 635"/>
            <p:cNvSpPr>
              <a:spLocks noChangeArrowheads="1"/>
            </p:cNvSpPr>
            <p:nvPr/>
          </p:nvSpPr>
          <p:spPr bwMode="auto">
            <a:xfrm>
              <a:off x="24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2" name="Rectangle 636"/>
            <p:cNvSpPr>
              <a:spLocks noChangeArrowheads="1"/>
            </p:cNvSpPr>
            <p:nvPr/>
          </p:nvSpPr>
          <p:spPr bwMode="auto">
            <a:xfrm>
              <a:off x="251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3" name="Rectangle 637"/>
            <p:cNvSpPr>
              <a:spLocks noChangeArrowheads="1"/>
            </p:cNvSpPr>
            <p:nvPr/>
          </p:nvSpPr>
          <p:spPr bwMode="auto">
            <a:xfrm>
              <a:off x="25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4" name="Rectangle 638"/>
            <p:cNvSpPr>
              <a:spLocks noChangeArrowheads="1"/>
            </p:cNvSpPr>
            <p:nvPr/>
          </p:nvSpPr>
          <p:spPr bwMode="auto">
            <a:xfrm>
              <a:off x="260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5" name="Rectangle 639"/>
            <p:cNvSpPr>
              <a:spLocks noChangeArrowheads="1"/>
            </p:cNvSpPr>
            <p:nvPr/>
          </p:nvSpPr>
          <p:spPr bwMode="auto">
            <a:xfrm>
              <a:off x="2653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6" name="Rectangle 640"/>
            <p:cNvSpPr>
              <a:spLocks noChangeArrowheads="1"/>
            </p:cNvSpPr>
            <p:nvPr/>
          </p:nvSpPr>
          <p:spPr bwMode="auto">
            <a:xfrm>
              <a:off x="26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7" name="Rectangle 641"/>
            <p:cNvSpPr>
              <a:spLocks noChangeArrowheads="1"/>
            </p:cNvSpPr>
            <p:nvPr/>
          </p:nvSpPr>
          <p:spPr bwMode="auto">
            <a:xfrm>
              <a:off x="2744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8" name="Rectangle 642"/>
            <p:cNvSpPr>
              <a:spLocks noChangeArrowheads="1"/>
            </p:cNvSpPr>
            <p:nvPr/>
          </p:nvSpPr>
          <p:spPr bwMode="auto">
            <a:xfrm>
              <a:off x="2789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9" name="Rectangle 643"/>
            <p:cNvSpPr>
              <a:spLocks noChangeArrowheads="1"/>
            </p:cNvSpPr>
            <p:nvPr/>
          </p:nvSpPr>
          <p:spPr bwMode="auto">
            <a:xfrm>
              <a:off x="283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0" name="Rectangle 644"/>
            <p:cNvSpPr>
              <a:spLocks noChangeArrowheads="1"/>
            </p:cNvSpPr>
            <p:nvPr/>
          </p:nvSpPr>
          <p:spPr bwMode="auto">
            <a:xfrm>
              <a:off x="2880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1" name="Rectangle 645"/>
            <p:cNvSpPr>
              <a:spLocks noChangeArrowheads="1"/>
            </p:cNvSpPr>
            <p:nvPr/>
          </p:nvSpPr>
          <p:spPr bwMode="auto">
            <a:xfrm>
              <a:off x="292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2" name="Rectangle 646"/>
            <p:cNvSpPr>
              <a:spLocks noChangeArrowheads="1"/>
            </p:cNvSpPr>
            <p:nvPr/>
          </p:nvSpPr>
          <p:spPr bwMode="auto">
            <a:xfrm>
              <a:off x="29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3" name="Rectangle 647"/>
            <p:cNvSpPr>
              <a:spLocks noChangeArrowheads="1"/>
            </p:cNvSpPr>
            <p:nvPr/>
          </p:nvSpPr>
          <p:spPr bwMode="auto">
            <a:xfrm>
              <a:off x="301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4" name="Rectangle 648"/>
            <p:cNvSpPr>
              <a:spLocks noChangeArrowheads="1"/>
            </p:cNvSpPr>
            <p:nvPr/>
          </p:nvSpPr>
          <p:spPr bwMode="auto">
            <a:xfrm>
              <a:off x="30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5" name="Rectangle 649"/>
            <p:cNvSpPr>
              <a:spLocks noChangeArrowheads="1"/>
            </p:cNvSpPr>
            <p:nvPr/>
          </p:nvSpPr>
          <p:spPr bwMode="auto">
            <a:xfrm>
              <a:off x="310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6" name="Rectangle 650"/>
            <p:cNvSpPr>
              <a:spLocks noChangeArrowheads="1"/>
            </p:cNvSpPr>
            <p:nvPr/>
          </p:nvSpPr>
          <p:spPr bwMode="auto">
            <a:xfrm>
              <a:off x="315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7" name="Rectangle 651"/>
            <p:cNvSpPr>
              <a:spLocks noChangeArrowheads="1"/>
            </p:cNvSpPr>
            <p:nvPr/>
          </p:nvSpPr>
          <p:spPr bwMode="auto">
            <a:xfrm>
              <a:off x="31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8" name="Rectangle 652"/>
            <p:cNvSpPr>
              <a:spLocks noChangeArrowheads="1"/>
            </p:cNvSpPr>
            <p:nvPr/>
          </p:nvSpPr>
          <p:spPr bwMode="auto">
            <a:xfrm>
              <a:off x="3243" y="2612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9" name="Rectangle 653"/>
            <p:cNvSpPr>
              <a:spLocks noChangeArrowheads="1"/>
            </p:cNvSpPr>
            <p:nvPr/>
          </p:nvSpPr>
          <p:spPr bwMode="auto">
            <a:xfrm>
              <a:off x="328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0" name="Rectangle 654"/>
            <p:cNvSpPr>
              <a:spLocks noChangeArrowheads="1"/>
            </p:cNvSpPr>
            <p:nvPr/>
          </p:nvSpPr>
          <p:spPr bwMode="auto">
            <a:xfrm>
              <a:off x="3334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1" name="Rectangle 655"/>
            <p:cNvSpPr>
              <a:spLocks noChangeArrowheads="1"/>
            </p:cNvSpPr>
            <p:nvPr/>
          </p:nvSpPr>
          <p:spPr bwMode="auto">
            <a:xfrm>
              <a:off x="337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2" name="Rectangle 656"/>
            <p:cNvSpPr>
              <a:spLocks noChangeArrowheads="1"/>
            </p:cNvSpPr>
            <p:nvPr/>
          </p:nvSpPr>
          <p:spPr bwMode="auto">
            <a:xfrm>
              <a:off x="3425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3" name="Rectangle 657"/>
            <p:cNvSpPr>
              <a:spLocks noChangeArrowheads="1"/>
            </p:cNvSpPr>
            <p:nvPr/>
          </p:nvSpPr>
          <p:spPr bwMode="auto">
            <a:xfrm>
              <a:off x="3470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4" name="Rectangle 658"/>
            <p:cNvSpPr>
              <a:spLocks noChangeArrowheads="1"/>
            </p:cNvSpPr>
            <p:nvPr/>
          </p:nvSpPr>
          <p:spPr bwMode="auto">
            <a:xfrm>
              <a:off x="3516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5" name="Rectangle 659"/>
            <p:cNvSpPr>
              <a:spLocks noChangeArrowheads="1"/>
            </p:cNvSpPr>
            <p:nvPr/>
          </p:nvSpPr>
          <p:spPr bwMode="auto">
            <a:xfrm>
              <a:off x="3561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6" name="Rectangle 660"/>
            <p:cNvSpPr>
              <a:spLocks noChangeArrowheads="1"/>
            </p:cNvSpPr>
            <p:nvPr/>
          </p:nvSpPr>
          <p:spPr bwMode="auto">
            <a:xfrm>
              <a:off x="238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7" name="Rectangle 661"/>
            <p:cNvSpPr>
              <a:spLocks noChangeArrowheads="1"/>
            </p:cNvSpPr>
            <p:nvPr/>
          </p:nvSpPr>
          <p:spPr bwMode="auto">
            <a:xfrm>
              <a:off x="242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8" name="Rectangle 662"/>
            <p:cNvSpPr>
              <a:spLocks noChangeArrowheads="1"/>
            </p:cNvSpPr>
            <p:nvPr/>
          </p:nvSpPr>
          <p:spPr bwMode="auto">
            <a:xfrm>
              <a:off x="24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9" name="Rectangle 663"/>
            <p:cNvSpPr>
              <a:spLocks noChangeArrowheads="1"/>
            </p:cNvSpPr>
            <p:nvPr/>
          </p:nvSpPr>
          <p:spPr bwMode="auto">
            <a:xfrm>
              <a:off x="251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0" name="Rectangle 664"/>
            <p:cNvSpPr>
              <a:spLocks noChangeArrowheads="1"/>
            </p:cNvSpPr>
            <p:nvPr/>
          </p:nvSpPr>
          <p:spPr bwMode="auto">
            <a:xfrm>
              <a:off x="25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1" name="Rectangle 665"/>
            <p:cNvSpPr>
              <a:spLocks noChangeArrowheads="1"/>
            </p:cNvSpPr>
            <p:nvPr/>
          </p:nvSpPr>
          <p:spPr bwMode="auto">
            <a:xfrm>
              <a:off x="260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2" name="Rectangle 666"/>
            <p:cNvSpPr>
              <a:spLocks noChangeArrowheads="1"/>
            </p:cNvSpPr>
            <p:nvPr/>
          </p:nvSpPr>
          <p:spPr bwMode="auto">
            <a:xfrm>
              <a:off x="2653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3" name="Rectangle 667"/>
            <p:cNvSpPr>
              <a:spLocks noChangeArrowheads="1"/>
            </p:cNvSpPr>
            <p:nvPr/>
          </p:nvSpPr>
          <p:spPr bwMode="auto">
            <a:xfrm>
              <a:off x="2698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4" name="Rectangle 668"/>
            <p:cNvSpPr>
              <a:spLocks noChangeArrowheads="1"/>
            </p:cNvSpPr>
            <p:nvPr/>
          </p:nvSpPr>
          <p:spPr bwMode="auto">
            <a:xfrm>
              <a:off x="2744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5" name="Rectangle 669"/>
            <p:cNvSpPr>
              <a:spLocks noChangeArrowheads="1"/>
            </p:cNvSpPr>
            <p:nvPr/>
          </p:nvSpPr>
          <p:spPr bwMode="auto">
            <a:xfrm>
              <a:off x="2789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6" name="Rectangle 670"/>
            <p:cNvSpPr>
              <a:spLocks noChangeArrowheads="1"/>
            </p:cNvSpPr>
            <p:nvPr/>
          </p:nvSpPr>
          <p:spPr bwMode="auto">
            <a:xfrm>
              <a:off x="2835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7" name="Rectangle 671"/>
            <p:cNvSpPr>
              <a:spLocks noChangeArrowheads="1"/>
            </p:cNvSpPr>
            <p:nvPr/>
          </p:nvSpPr>
          <p:spPr bwMode="auto">
            <a:xfrm>
              <a:off x="2880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8" name="Rectangle 672"/>
            <p:cNvSpPr>
              <a:spLocks noChangeArrowheads="1"/>
            </p:cNvSpPr>
            <p:nvPr/>
          </p:nvSpPr>
          <p:spPr bwMode="auto">
            <a:xfrm>
              <a:off x="2925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9" name="Rectangle 673"/>
            <p:cNvSpPr>
              <a:spLocks noChangeArrowheads="1"/>
            </p:cNvSpPr>
            <p:nvPr/>
          </p:nvSpPr>
          <p:spPr bwMode="auto">
            <a:xfrm>
              <a:off x="29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0" name="Rectangle 674"/>
            <p:cNvSpPr>
              <a:spLocks noChangeArrowheads="1"/>
            </p:cNvSpPr>
            <p:nvPr/>
          </p:nvSpPr>
          <p:spPr bwMode="auto">
            <a:xfrm>
              <a:off x="301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1" name="Rectangle 675"/>
            <p:cNvSpPr>
              <a:spLocks noChangeArrowheads="1"/>
            </p:cNvSpPr>
            <p:nvPr/>
          </p:nvSpPr>
          <p:spPr bwMode="auto">
            <a:xfrm>
              <a:off x="30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2" name="Rectangle 676"/>
            <p:cNvSpPr>
              <a:spLocks noChangeArrowheads="1"/>
            </p:cNvSpPr>
            <p:nvPr/>
          </p:nvSpPr>
          <p:spPr bwMode="auto">
            <a:xfrm>
              <a:off x="310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3" name="Rectangle 677"/>
            <p:cNvSpPr>
              <a:spLocks noChangeArrowheads="1"/>
            </p:cNvSpPr>
            <p:nvPr/>
          </p:nvSpPr>
          <p:spPr bwMode="auto">
            <a:xfrm>
              <a:off x="315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4" name="Rectangle 678"/>
            <p:cNvSpPr>
              <a:spLocks noChangeArrowheads="1"/>
            </p:cNvSpPr>
            <p:nvPr/>
          </p:nvSpPr>
          <p:spPr bwMode="auto">
            <a:xfrm>
              <a:off x="319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5" name="Rectangle 679"/>
            <p:cNvSpPr>
              <a:spLocks noChangeArrowheads="1"/>
            </p:cNvSpPr>
            <p:nvPr/>
          </p:nvSpPr>
          <p:spPr bwMode="auto">
            <a:xfrm>
              <a:off x="3243" y="2568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6" name="Rectangle 680"/>
            <p:cNvSpPr>
              <a:spLocks noChangeArrowheads="1"/>
            </p:cNvSpPr>
            <p:nvPr/>
          </p:nvSpPr>
          <p:spPr bwMode="auto">
            <a:xfrm>
              <a:off x="3289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7" name="Rectangle 681"/>
            <p:cNvSpPr>
              <a:spLocks noChangeArrowheads="1"/>
            </p:cNvSpPr>
            <p:nvPr/>
          </p:nvSpPr>
          <p:spPr bwMode="auto">
            <a:xfrm>
              <a:off x="3334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8" name="Rectangle 682"/>
            <p:cNvSpPr>
              <a:spLocks noChangeArrowheads="1"/>
            </p:cNvSpPr>
            <p:nvPr/>
          </p:nvSpPr>
          <p:spPr bwMode="auto">
            <a:xfrm>
              <a:off x="3379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9" name="Rectangle 683"/>
            <p:cNvSpPr>
              <a:spLocks noChangeArrowheads="1"/>
            </p:cNvSpPr>
            <p:nvPr/>
          </p:nvSpPr>
          <p:spPr bwMode="auto">
            <a:xfrm>
              <a:off x="3425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0" name="Rectangle 684"/>
            <p:cNvSpPr>
              <a:spLocks noChangeArrowheads="1"/>
            </p:cNvSpPr>
            <p:nvPr/>
          </p:nvSpPr>
          <p:spPr bwMode="auto">
            <a:xfrm>
              <a:off x="3470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1" name="Rectangle 685"/>
            <p:cNvSpPr>
              <a:spLocks noChangeArrowheads="1"/>
            </p:cNvSpPr>
            <p:nvPr/>
          </p:nvSpPr>
          <p:spPr bwMode="auto">
            <a:xfrm>
              <a:off x="3516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2" name="Rectangle 686"/>
            <p:cNvSpPr>
              <a:spLocks noChangeArrowheads="1"/>
            </p:cNvSpPr>
            <p:nvPr/>
          </p:nvSpPr>
          <p:spPr bwMode="auto">
            <a:xfrm>
              <a:off x="3561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3" name="Rectangle 687"/>
            <p:cNvSpPr>
              <a:spLocks noChangeArrowheads="1"/>
            </p:cNvSpPr>
            <p:nvPr/>
          </p:nvSpPr>
          <p:spPr bwMode="auto">
            <a:xfrm>
              <a:off x="238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4" name="Rectangle 688"/>
            <p:cNvSpPr>
              <a:spLocks noChangeArrowheads="1"/>
            </p:cNvSpPr>
            <p:nvPr/>
          </p:nvSpPr>
          <p:spPr bwMode="auto">
            <a:xfrm>
              <a:off x="242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5" name="Rectangle 689"/>
            <p:cNvSpPr>
              <a:spLocks noChangeArrowheads="1"/>
            </p:cNvSpPr>
            <p:nvPr/>
          </p:nvSpPr>
          <p:spPr bwMode="auto">
            <a:xfrm>
              <a:off x="247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6" name="Rectangle 690"/>
            <p:cNvSpPr>
              <a:spLocks noChangeArrowheads="1"/>
            </p:cNvSpPr>
            <p:nvPr/>
          </p:nvSpPr>
          <p:spPr bwMode="auto">
            <a:xfrm>
              <a:off x="251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7" name="Rectangle 691"/>
            <p:cNvSpPr>
              <a:spLocks noChangeArrowheads="1"/>
            </p:cNvSpPr>
            <p:nvPr/>
          </p:nvSpPr>
          <p:spPr bwMode="auto">
            <a:xfrm>
              <a:off x="25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8" name="Rectangle 692"/>
            <p:cNvSpPr>
              <a:spLocks noChangeArrowheads="1"/>
            </p:cNvSpPr>
            <p:nvPr/>
          </p:nvSpPr>
          <p:spPr bwMode="auto">
            <a:xfrm>
              <a:off x="260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9" name="Rectangle 693"/>
            <p:cNvSpPr>
              <a:spLocks noChangeArrowheads="1"/>
            </p:cNvSpPr>
            <p:nvPr/>
          </p:nvSpPr>
          <p:spPr bwMode="auto">
            <a:xfrm>
              <a:off x="265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0" name="Rectangle 694"/>
            <p:cNvSpPr>
              <a:spLocks noChangeArrowheads="1"/>
            </p:cNvSpPr>
            <p:nvPr/>
          </p:nvSpPr>
          <p:spPr bwMode="auto">
            <a:xfrm>
              <a:off x="2698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1" name="Rectangle 695"/>
            <p:cNvSpPr>
              <a:spLocks noChangeArrowheads="1"/>
            </p:cNvSpPr>
            <p:nvPr/>
          </p:nvSpPr>
          <p:spPr bwMode="auto">
            <a:xfrm>
              <a:off x="2744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2" name="Rectangle 696"/>
            <p:cNvSpPr>
              <a:spLocks noChangeArrowheads="1"/>
            </p:cNvSpPr>
            <p:nvPr/>
          </p:nvSpPr>
          <p:spPr bwMode="auto">
            <a:xfrm>
              <a:off x="2789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3" name="Rectangle 697"/>
            <p:cNvSpPr>
              <a:spLocks noChangeArrowheads="1"/>
            </p:cNvSpPr>
            <p:nvPr/>
          </p:nvSpPr>
          <p:spPr bwMode="auto">
            <a:xfrm>
              <a:off x="2835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4" name="Rectangle 698"/>
            <p:cNvSpPr>
              <a:spLocks noChangeArrowheads="1"/>
            </p:cNvSpPr>
            <p:nvPr/>
          </p:nvSpPr>
          <p:spPr bwMode="auto">
            <a:xfrm>
              <a:off x="2880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5" name="Rectangle 699"/>
            <p:cNvSpPr>
              <a:spLocks noChangeArrowheads="1"/>
            </p:cNvSpPr>
            <p:nvPr/>
          </p:nvSpPr>
          <p:spPr bwMode="auto">
            <a:xfrm>
              <a:off x="2925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6" name="Rectangle 700"/>
            <p:cNvSpPr>
              <a:spLocks noChangeArrowheads="1"/>
            </p:cNvSpPr>
            <p:nvPr/>
          </p:nvSpPr>
          <p:spPr bwMode="auto">
            <a:xfrm>
              <a:off x="2971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7" name="Rectangle 701"/>
            <p:cNvSpPr>
              <a:spLocks noChangeArrowheads="1"/>
            </p:cNvSpPr>
            <p:nvPr/>
          </p:nvSpPr>
          <p:spPr bwMode="auto">
            <a:xfrm>
              <a:off x="301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8" name="Rectangle 702"/>
            <p:cNvSpPr>
              <a:spLocks noChangeArrowheads="1"/>
            </p:cNvSpPr>
            <p:nvPr/>
          </p:nvSpPr>
          <p:spPr bwMode="auto">
            <a:xfrm>
              <a:off x="30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9" name="Rectangle 703"/>
            <p:cNvSpPr>
              <a:spLocks noChangeArrowheads="1"/>
            </p:cNvSpPr>
            <p:nvPr/>
          </p:nvSpPr>
          <p:spPr bwMode="auto">
            <a:xfrm>
              <a:off x="310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0" name="Rectangle 704"/>
            <p:cNvSpPr>
              <a:spLocks noChangeArrowheads="1"/>
            </p:cNvSpPr>
            <p:nvPr/>
          </p:nvSpPr>
          <p:spPr bwMode="auto">
            <a:xfrm>
              <a:off x="315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1" name="Rectangle 705"/>
            <p:cNvSpPr>
              <a:spLocks noChangeArrowheads="1"/>
            </p:cNvSpPr>
            <p:nvPr/>
          </p:nvSpPr>
          <p:spPr bwMode="auto">
            <a:xfrm>
              <a:off x="319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2" name="Rectangle 706"/>
            <p:cNvSpPr>
              <a:spLocks noChangeArrowheads="1"/>
            </p:cNvSpPr>
            <p:nvPr/>
          </p:nvSpPr>
          <p:spPr bwMode="auto">
            <a:xfrm>
              <a:off x="324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3" name="Rectangle 707"/>
            <p:cNvSpPr>
              <a:spLocks noChangeArrowheads="1"/>
            </p:cNvSpPr>
            <p:nvPr/>
          </p:nvSpPr>
          <p:spPr bwMode="auto">
            <a:xfrm>
              <a:off x="3289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4" name="Rectangle 708"/>
            <p:cNvSpPr>
              <a:spLocks noChangeArrowheads="1"/>
            </p:cNvSpPr>
            <p:nvPr/>
          </p:nvSpPr>
          <p:spPr bwMode="auto">
            <a:xfrm>
              <a:off x="3334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5" name="Rectangle 709"/>
            <p:cNvSpPr>
              <a:spLocks noChangeArrowheads="1"/>
            </p:cNvSpPr>
            <p:nvPr/>
          </p:nvSpPr>
          <p:spPr bwMode="auto">
            <a:xfrm>
              <a:off x="3379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6" name="Rectangle 710"/>
            <p:cNvSpPr>
              <a:spLocks noChangeArrowheads="1"/>
            </p:cNvSpPr>
            <p:nvPr/>
          </p:nvSpPr>
          <p:spPr bwMode="auto">
            <a:xfrm>
              <a:off x="3425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7" name="Rectangle 711"/>
            <p:cNvSpPr>
              <a:spLocks noChangeArrowheads="1"/>
            </p:cNvSpPr>
            <p:nvPr/>
          </p:nvSpPr>
          <p:spPr bwMode="auto">
            <a:xfrm>
              <a:off x="3470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8" name="Rectangle 712"/>
            <p:cNvSpPr>
              <a:spLocks noChangeArrowheads="1"/>
            </p:cNvSpPr>
            <p:nvPr/>
          </p:nvSpPr>
          <p:spPr bwMode="auto">
            <a:xfrm>
              <a:off x="3516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9" name="Rectangle 713"/>
            <p:cNvSpPr>
              <a:spLocks noChangeArrowheads="1"/>
            </p:cNvSpPr>
            <p:nvPr/>
          </p:nvSpPr>
          <p:spPr bwMode="auto">
            <a:xfrm>
              <a:off x="3561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0" name="Rectangle 714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1" name="Rectangle 715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2" name="Rectangle 716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3" name="Rectangle 717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4" name="Rectangle 718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5" name="Rectangle 719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6" name="Rectangle 720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7" name="Rectangle 721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8" name="Rectangle 722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9" name="Rectangle 723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0" name="Rectangle 724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1" name="Rectangle 725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2" name="Rectangle 726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3" name="Rectangle 727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4" name="Rectangle 728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5" name="Rectangle 729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6" name="Rectangle 730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7" name="Rectangle 731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8" name="Rectangle 732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9" name="Rectangle 733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0" name="Rectangle 734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1" name="Rectangle 735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2" name="Rectangle 736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3" name="Rectangle 737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4" name="Rectangle 738"/>
            <p:cNvSpPr>
              <a:spLocks noChangeArrowheads="1"/>
            </p:cNvSpPr>
            <p:nvPr/>
          </p:nvSpPr>
          <p:spPr bwMode="auto">
            <a:xfrm>
              <a:off x="347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5" name="Rectangle 739"/>
            <p:cNvSpPr>
              <a:spLocks noChangeArrowheads="1"/>
            </p:cNvSpPr>
            <p:nvPr/>
          </p:nvSpPr>
          <p:spPr bwMode="auto">
            <a:xfrm>
              <a:off x="3516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6" name="Rectangle 740"/>
            <p:cNvSpPr>
              <a:spLocks noChangeArrowheads="1"/>
            </p:cNvSpPr>
            <p:nvPr/>
          </p:nvSpPr>
          <p:spPr bwMode="auto">
            <a:xfrm>
              <a:off x="3561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7" name="Rectangle 741"/>
            <p:cNvSpPr>
              <a:spLocks noChangeArrowheads="1"/>
            </p:cNvSpPr>
            <p:nvPr/>
          </p:nvSpPr>
          <p:spPr bwMode="auto">
            <a:xfrm>
              <a:off x="238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8" name="Rectangle 742"/>
            <p:cNvSpPr>
              <a:spLocks noChangeArrowheads="1"/>
            </p:cNvSpPr>
            <p:nvPr/>
          </p:nvSpPr>
          <p:spPr bwMode="auto">
            <a:xfrm>
              <a:off x="242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9" name="Rectangle 743"/>
            <p:cNvSpPr>
              <a:spLocks noChangeArrowheads="1"/>
            </p:cNvSpPr>
            <p:nvPr/>
          </p:nvSpPr>
          <p:spPr bwMode="auto">
            <a:xfrm>
              <a:off x="24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0" name="Rectangle 744"/>
            <p:cNvSpPr>
              <a:spLocks noChangeArrowheads="1"/>
            </p:cNvSpPr>
            <p:nvPr/>
          </p:nvSpPr>
          <p:spPr bwMode="auto">
            <a:xfrm>
              <a:off x="251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1" name="Rectangle 745"/>
            <p:cNvSpPr>
              <a:spLocks noChangeArrowheads="1"/>
            </p:cNvSpPr>
            <p:nvPr/>
          </p:nvSpPr>
          <p:spPr bwMode="auto">
            <a:xfrm>
              <a:off x="25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2" name="Rectangle 746"/>
            <p:cNvSpPr>
              <a:spLocks noChangeArrowheads="1"/>
            </p:cNvSpPr>
            <p:nvPr/>
          </p:nvSpPr>
          <p:spPr bwMode="auto">
            <a:xfrm>
              <a:off x="260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3" name="Rectangle 747"/>
            <p:cNvSpPr>
              <a:spLocks noChangeArrowheads="1"/>
            </p:cNvSpPr>
            <p:nvPr/>
          </p:nvSpPr>
          <p:spPr bwMode="auto">
            <a:xfrm>
              <a:off x="265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4" name="Rectangle 748"/>
            <p:cNvSpPr>
              <a:spLocks noChangeArrowheads="1"/>
            </p:cNvSpPr>
            <p:nvPr/>
          </p:nvSpPr>
          <p:spPr bwMode="auto">
            <a:xfrm>
              <a:off x="26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5" name="Rectangle 749"/>
            <p:cNvSpPr>
              <a:spLocks noChangeArrowheads="1"/>
            </p:cNvSpPr>
            <p:nvPr/>
          </p:nvSpPr>
          <p:spPr bwMode="auto">
            <a:xfrm>
              <a:off x="2744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6" name="Rectangle 750"/>
            <p:cNvSpPr>
              <a:spLocks noChangeArrowheads="1"/>
            </p:cNvSpPr>
            <p:nvPr/>
          </p:nvSpPr>
          <p:spPr bwMode="auto">
            <a:xfrm>
              <a:off x="2789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7" name="Rectangle 751"/>
            <p:cNvSpPr>
              <a:spLocks noChangeArrowheads="1"/>
            </p:cNvSpPr>
            <p:nvPr/>
          </p:nvSpPr>
          <p:spPr bwMode="auto">
            <a:xfrm>
              <a:off x="283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8" name="Rectangle 752"/>
            <p:cNvSpPr>
              <a:spLocks noChangeArrowheads="1"/>
            </p:cNvSpPr>
            <p:nvPr/>
          </p:nvSpPr>
          <p:spPr bwMode="auto">
            <a:xfrm>
              <a:off x="2880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9" name="Rectangle 753"/>
            <p:cNvSpPr>
              <a:spLocks noChangeArrowheads="1"/>
            </p:cNvSpPr>
            <p:nvPr/>
          </p:nvSpPr>
          <p:spPr bwMode="auto">
            <a:xfrm>
              <a:off x="292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0" name="Rectangle 754"/>
            <p:cNvSpPr>
              <a:spLocks noChangeArrowheads="1"/>
            </p:cNvSpPr>
            <p:nvPr/>
          </p:nvSpPr>
          <p:spPr bwMode="auto">
            <a:xfrm>
              <a:off x="29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1" name="Rectangle 755"/>
            <p:cNvSpPr>
              <a:spLocks noChangeArrowheads="1"/>
            </p:cNvSpPr>
            <p:nvPr/>
          </p:nvSpPr>
          <p:spPr bwMode="auto">
            <a:xfrm>
              <a:off x="301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2" name="Rectangle 756"/>
            <p:cNvSpPr>
              <a:spLocks noChangeArrowheads="1"/>
            </p:cNvSpPr>
            <p:nvPr/>
          </p:nvSpPr>
          <p:spPr bwMode="auto">
            <a:xfrm>
              <a:off x="30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3" name="Rectangle 757"/>
            <p:cNvSpPr>
              <a:spLocks noChangeArrowheads="1"/>
            </p:cNvSpPr>
            <p:nvPr/>
          </p:nvSpPr>
          <p:spPr bwMode="auto">
            <a:xfrm>
              <a:off x="310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4" name="Rectangle 758"/>
            <p:cNvSpPr>
              <a:spLocks noChangeArrowheads="1"/>
            </p:cNvSpPr>
            <p:nvPr/>
          </p:nvSpPr>
          <p:spPr bwMode="auto">
            <a:xfrm>
              <a:off x="315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5" name="Rectangle 759"/>
            <p:cNvSpPr>
              <a:spLocks noChangeArrowheads="1"/>
            </p:cNvSpPr>
            <p:nvPr/>
          </p:nvSpPr>
          <p:spPr bwMode="auto">
            <a:xfrm>
              <a:off x="31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6" name="Rectangle 760"/>
            <p:cNvSpPr>
              <a:spLocks noChangeArrowheads="1"/>
            </p:cNvSpPr>
            <p:nvPr/>
          </p:nvSpPr>
          <p:spPr bwMode="auto">
            <a:xfrm>
              <a:off x="324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7" name="Rectangle 761"/>
            <p:cNvSpPr>
              <a:spLocks noChangeArrowheads="1"/>
            </p:cNvSpPr>
            <p:nvPr/>
          </p:nvSpPr>
          <p:spPr bwMode="auto">
            <a:xfrm>
              <a:off x="3289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8" name="Rectangle 762"/>
            <p:cNvSpPr>
              <a:spLocks noChangeArrowheads="1"/>
            </p:cNvSpPr>
            <p:nvPr/>
          </p:nvSpPr>
          <p:spPr bwMode="auto">
            <a:xfrm>
              <a:off x="3334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9" name="Rectangle 763"/>
            <p:cNvSpPr>
              <a:spLocks noChangeArrowheads="1"/>
            </p:cNvSpPr>
            <p:nvPr/>
          </p:nvSpPr>
          <p:spPr bwMode="auto">
            <a:xfrm>
              <a:off x="3379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0" name="Rectangle 764"/>
            <p:cNvSpPr>
              <a:spLocks noChangeArrowheads="1"/>
            </p:cNvSpPr>
            <p:nvPr/>
          </p:nvSpPr>
          <p:spPr bwMode="auto">
            <a:xfrm>
              <a:off x="3425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1" name="Rectangle 765"/>
            <p:cNvSpPr>
              <a:spLocks noChangeArrowheads="1"/>
            </p:cNvSpPr>
            <p:nvPr/>
          </p:nvSpPr>
          <p:spPr bwMode="auto">
            <a:xfrm>
              <a:off x="3470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2" name="Rectangle 766"/>
            <p:cNvSpPr>
              <a:spLocks noChangeArrowheads="1"/>
            </p:cNvSpPr>
            <p:nvPr/>
          </p:nvSpPr>
          <p:spPr bwMode="auto">
            <a:xfrm>
              <a:off x="3516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3" name="Rectangle 767"/>
            <p:cNvSpPr>
              <a:spLocks noChangeArrowheads="1"/>
            </p:cNvSpPr>
            <p:nvPr/>
          </p:nvSpPr>
          <p:spPr bwMode="auto">
            <a:xfrm>
              <a:off x="3561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4" name="Rectangle 768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5" name="Rectangle 769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6" name="Rectangle 770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7" name="Rectangle 771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8" name="Rectangle 772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9" name="Rectangle 773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0" name="Rectangle 774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1" name="Rectangle 775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2" name="Rectangle 776"/>
            <p:cNvSpPr>
              <a:spLocks noChangeArrowheads="1"/>
            </p:cNvSpPr>
            <p:nvPr/>
          </p:nvSpPr>
          <p:spPr bwMode="auto">
            <a:xfrm>
              <a:off x="274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3" name="Rectangle 777"/>
            <p:cNvSpPr>
              <a:spLocks noChangeArrowheads="1"/>
            </p:cNvSpPr>
            <p:nvPr/>
          </p:nvSpPr>
          <p:spPr bwMode="auto">
            <a:xfrm>
              <a:off x="27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4" name="Rectangle 778"/>
            <p:cNvSpPr>
              <a:spLocks noChangeArrowheads="1"/>
            </p:cNvSpPr>
            <p:nvPr/>
          </p:nvSpPr>
          <p:spPr bwMode="auto">
            <a:xfrm>
              <a:off x="283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5" name="Rectangle 779"/>
            <p:cNvSpPr>
              <a:spLocks noChangeArrowheads="1"/>
            </p:cNvSpPr>
            <p:nvPr/>
          </p:nvSpPr>
          <p:spPr bwMode="auto">
            <a:xfrm>
              <a:off x="288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6" name="Rectangle 780"/>
            <p:cNvSpPr>
              <a:spLocks noChangeArrowheads="1"/>
            </p:cNvSpPr>
            <p:nvPr/>
          </p:nvSpPr>
          <p:spPr bwMode="auto">
            <a:xfrm>
              <a:off x="29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7" name="Rectangle 781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8" name="Rectangle 782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9" name="Rectangle 783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0" name="Rectangle 784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1" name="Rectangle 785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2" name="Rectangle 786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3" name="Rectangle 787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4" name="Rectangle 788"/>
            <p:cNvSpPr>
              <a:spLocks noChangeArrowheads="1"/>
            </p:cNvSpPr>
            <p:nvPr/>
          </p:nvSpPr>
          <p:spPr bwMode="auto">
            <a:xfrm>
              <a:off x="32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5" name="Rectangle 789"/>
            <p:cNvSpPr>
              <a:spLocks noChangeArrowheads="1"/>
            </p:cNvSpPr>
            <p:nvPr/>
          </p:nvSpPr>
          <p:spPr bwMode="auto">
            <a:xfrm>
              <a:off x="333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6" name="Rectangle 790"/>
            <p:cNvSpPr>
              <a:spLocks noChangeArrowheads="1"/>
            </p:cNvSpPr>
            <p:nvPr/>
          </p:nvSpPr>
          <p:spPr bwMode="auto">
            <a:xfrm>
              <a:off x="337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7" name="Rectangle 791"/>
            <p:cNvSpPr>
              <a:spLocks noChangeArrowheads="1"/>
            </p:cNvSpPr>
            <p:nvPr/>
          </p:nvSpPr>
          <p:spPr bwMode="auto">
            <a:xfrm>
              <a:off x="34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8" name="Rectangle 792"/>
            <p:cNvSpPr>
              <a:spLocks noChangeArrowheads="1"/>
            </p:cNvSpPr>
            <p:nvPr/>
          </p:nvSpPr>
          <p:spPr bwMode="auto">
            <a:xfrm>
              <a:off x="347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9" name="Rectangle 793"/>
            <p:cNvSpPr>
              <a:spLocks noChangeArrowheads="1"/>
            </p:cNvSpPr>
            <p:nvPr/>
          </p:nvSpPr>
          <p:spPr bwMode="auto">
            <a:xfrm>
              <a:off x="35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0" name="Rectangle 794"/>
            <p:cNvSpPr>
              <a:spLocks noChangeArrowheads="1"/>
            </p:cNvSpPr>
            <p:nvPr/>
          </p:nvSpPr>
          <p:spPr bwMode="auto">
            <a:xfrm>
              <a:off x="356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1" name="Rectangle 795"/>
            <p:cNvSpPr>
              <a:spLocks noChangeArrowheads="1"/>
            </p:cNvSpPr>
            <p:nvPr/>
          </p:nvSpPr>
          <p:spPr bwMode="auto">
            <a:xfrm>
              <a:off x="238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2" name="Rectangle 796"/>
            <p:cNvSpPr>
              <a:spLocks noChangeArrowheads="1"/>
            </p:cNvSpPr>
            <p:nvPr/>
          </p:nvSpPr>
          <p:spPr bwMode="auto">
            <a:xfrm>
              <a:off x="242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3" name="Rectangle 797"/>
            <p:cNvSpPr>
              <a:spLocks noChangeArrowheads="1"/>
            </p:cNvSpPr>
            <p:nvPr/>
          </p:nvSpPr>
          <p:spPr bwMode="auto">
            <a:xfrm>
              <a:off x="24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4" name="Rectangle 798"/>
            <p:cNvSpPr>
              <a:spLocks noChangeArrowheads="1"/>
            </p:cNvSpPr>
            <p:nvPr/>
          </p:nvSpPr>
          <p:spPr bwMode="auto">
            <a:xfrm>
              <a:off x="251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5" name="Rectangle 799"/>
            <p:cNvSpPr>
              <a:spLocks noChangeArrowheads="1"/>
            </p:cNvSpPr>
            <p:nvPr/>
          </p:nvSpPr>
          <p:spPr bwMode="auto">
            <a:xfrm>
              <a:off x="25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6" name="Rectangle 800"/>
            <p:cNvSpPr>
              <a:spLocks noChangeArrowheads="1"/>
            </p:cNvSpPr>
            <p:nvPr/>
          </p:nvSpPr>
          <p:spPr bwMode="auto">
            <a:xfrm>
              <a:off x="260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7" name="Rectangle 801"/>
            <p:cNvSpPr>
              <a:spLocks noChangeArrowheads="1"/>
            </p:cNvSpPr>
            <p:nvPr/>
          </p:nvSpPr>
          <p:spPr bwMode="auto">
            <a:xfrm>
              <a:off x="265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8" name="Rectangle 802"/>
            <p:cNvSpPr>
              <a:spLocks noChangeArrowheads="1"/>
            </p:cNvSpPr>
            <p:nvPr/>
          </p:nvSpPr>
          <p:spPr bwMode="auto">
            <a:xfrm>
              <a:off x="26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9" name="Rectangle 803"/>
            <p:cNvSpPr>
              <a:spLocks noChangeArrowheads="1"/>
            </p:cNvSpPr>
            <p:nvPr/>
          </p:nvSpPr>
          <p:spPr bwMode="auto">
            <a:xfrm>
              <a:off x="274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0" name="Rectangle 804"/>
            <p:cNvSpPr>
              <a:spLocks noChangeArrowheads="1"/>
            </p:cNvSpPr>
            <p:nvPr/>
          </p:nvSpPr>
          <p:spPr bwMode="auto">
            <a:xfrm>
              <a:off x="27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1" name="Rectangle 805"/>
            <p:cNvSpPr>
              <a:spLocks noChangeArrowheads="1"/>
            </p:cNvSpPr>
            <p:nvPr/>
          </p:nvSpPr>
          <p:spPr bwMode="auto">
            <a:xfrm>
              <a:off x="283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2" name="Rectangle 806"/>
            <p:cNvSpPr>
              <a:spLocks noChangeArrowheads="1"/>
            </p:cNvSpPr>
            <p:nvPr/>
          </p:nvSpPr>
          <p:spPr bwMode="auto">
            <a:xfrm>
              <a:off x="288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3" name="Rectangle 807"/>
            <p:cNvSpPr>
              <a:spLocks noChangeArrowheads="1"/>
            </p:cNvSpPr>
            <p:nvPr/>
          </p:nvSpPr>
          <p:spPr bwMode="auto">
            <a:xfrm>
              <a:off x="29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4" name="Rectangle 808"/>
            <p:cNvSpPr>
              <a:spLocks noChangeArrowheads="1"/>
            </p:cNvSpPr>
            <p:nvPr/>
          </p:nvSpPr>
          <p:spPr bwMode="auto">
            <a:xfrm>
              <a:off x="29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5" name="Rectangle 809"/>
            <p:cNvSpPr>
              <a:spLocks noChangeArrowheads="1"/>
            </p:cNvSpPr>
            <p:nvPr/>
          </p:nvSpPr>
          <p:spPr bwMode="auto">
            <a:xfrm>
              <a:off x="30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6" name="Rectangle 810"/>
            <p:cNvSpPr>
              <a:spLocks noChangeArrowheads="1"/>
            </p:cNvSpPr>
            <p:nvPr/>
          </p:nvSpPr>
          <p:spPr bwMode="auto">
            <a:xfrm>
              <a:off x="30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7" name="Rectangle 811"/>
            <p:cNvSpPr>
              <a:spLocks noChangeArrowheads="1"/>
            </p:cNvSpPr>
            <p:nvPr/>
          </p:nvSpPr>
          <p:spPr bwMode="auto">
            <a:xfrm>
              <a:off x="310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8" name="Rectangle 812"/>
            <p:cNvSpPr>
              <a:spLocks noChangeArrowheads="1"/>
            </p:cNvSpPr>
            <p:nvPr/>
          </p:nvSpPr>
          <p:spPr bwMode="auto">
            <a:xfrm>
              <a:off x="315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9" name="Rectangle 813"/>
            <p:cNvSpPr>
              <a:spLocks noChangeArrowheads="1"/>
            </p:cNvSpPr>
            <p:nvPr/>
          </p:nvSpPr>
          <p:spPr bwMode="auto">
            <a:xfrm>
              <a:off x="31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0" name="Rectangle 814"/>
            <p:cNvSpPr>
              <a:spLocks noChangeArrowheads="1"/>
            </p:cNvSpPr>
            <p:nvPr/>
          </p:nvSpPr>
          <p:spPr bwMode="auto">
            <a:xfrm>
              <a:off x="324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1" name="Rectangle 815"/>
            <p:cNvSpPr>
              <a:spLocks noChangeArrowheads="1"/>
            </p:cNvSpPr>
            <p:nvPr/>
          </p:nvSpPr>
          <p:spPr bwMode="auto">
            <a:xfrm>
              <a:off x="32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2" name="Rectangle 816"/>
            <p:cNvSpPr>
              <a:spLocks noChangeArrowheads="1"/>
            </p:cNvSpPr>
            <p:nvPr/>
          </p:nvSpPr>
          <p:spPr bwMode="auto">
            <a:xfrm>
              <a:off x="333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3" name="Rectangle 817"/>
            <p:cNvSpPr>
              <a:spLocks noChangeArrowheads="1"/>
            </p:cNvSpPr>
            <p:nvPr/>
          </p:nvSpPr>
          <p:spPr bwMode="auto">
            <a:xfrm>
              <a:off x="337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4" name="Rectangle 818"/>
            <p:cNvSpPr>
              <a:spLocks noChangeArrowheads="1"/>
            </p:cNvSpPr>
            <p:nvPr/>
          </p:nvSpPr>
          <p:spPr bwMode="auto">
            <a:xfrm>
              <a:off x="34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5" name="Rectangle 819"/>
            <p:cNvSpPr>
              <a:spLocks noChangeArrowheads="1"/>
            </p:cNvSpPr>
            <p:nvPr/>
          </p:nvSpPr>
          <p:spPr bwMode="auto">
            <a:xfrm>
              <a:off x="347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6" name="Rectangle 820"/>
            <p:cNvSpPr>
              <a:spLocks noChangeArrowheads="1"/>
            </p:cNvSpPr>
            <p:nvPr/>
          </p:nvSpPr>
          <p:spPr bwMode="auto">
            <a:xfrm>
              <a:off x="35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7" name="Rectangle 821"/>
            <p:cNvSpPr>
              <a:spLocks noChangeArrowheads="1"/>
            </p:cNvSpPr>
            <p:nvPr/>
          </p:nvSpPr>
          <p:spPr bwMode="auto">
            <a:xfrm>
              <a:off x="356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8" name="Rectangle 822"/>
            <p:cNvSpPr>
              <a:spLocks noChangeArrowheads="1"/>
            </p:cNvSpPr>
            <p:nvPr/>
          </p:nvSpPr>
          <p:spPr bwMode="auto">
            <a:xfrm>
              <a:off x="238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9" name="Rectangle 823"/>
            <p:cNvSpPr>
              <a:spLocks noChangeArrowheads="1"/>
            </p:cNvSpPr>
            <p:nvPr/>
          </p:nvSpPr>
          <p:spPr bwMode="auto">
            <a:xfrm>
              <a:off x="242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0" name="Rectangle 824"/>
            <p:cNvSpPr>
              <a:spLocks noChangeArrowheads="1"/>
            </p:cNvSpPr>
            <p:nvPr/>
          </p:nvSpPr>
          <p:spPr bwMode="auto">
            <a:xfrm>
              <a:off x="24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1" name="Rectangle 825"/>
            <p:cNvSpPr>
              <a:spLocks noChangeArrowheads="1"/>
            </p:cNvSpPr>
            <p:nvPr/>
          </p:nvSpPr>
          <p:spPr bwMode="auto">
            <a:xfrm>
              <a:off x="251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2" name="Rectangle 826"/>
            <p:cNvSpPr>
              <a:spLocks noChangeArrowheads="1"/>
            </p:cNvSpPr>
            <p:nvPr/>
          </p:nvSpPr>
          <p:spPr bwMode="auto">
            <a:xfrm>
              <a:off x="25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3" name="Rectangle 827"/>
            <p:cNvSpPr>
              <a:spLocks noChangeArrowheads="1"/>
            </p:cNvSpPr>
            <p:nvPr/>
          </p:nvSpPr>
          <p:spPr bwMode="auto">
            <a:xfrm>
              <a:off x="260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4" name="Rectangle 828"/>
            <p:cNvSpPr>
              <a:spLocks noChangeArrowheads="1"/>
            </p:cNvSpPr>
            <p:nvPr/>
          </p:nvSpPr>
          <p:spPr bwMode="auto">
            <a:xfrm>
              <a:off x="265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5" name="Rectangle 829"/>
            <p:cNvSpPr>
              <a:spLocks noChangeArrowheads="1"/>
            </p:cNvSpPr>
            <p:nvPr/>
          </p:nvSpPr>
          <p:spPr bwMode="auto">
            <a:xfrm>
              <a:off x="26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6" name="Rectangle 830"/>
            <p:cNvSpPr>
              <a:spLocks noChangeArrowheads="1"/>
            </p:cNvSpPr>
            <p:nvPr/>
          </p:nvSpPr>
          <p:spPr bwMode="auto">
            <a:xfrm>
              <a:off x="274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7" name="Rectangle 831"/>
            <p:cNvSpPr>
              <a:spLocks noChangeArrowheads="1"/>
            </p:cNvSpPr>
            <p:nvPr/>
          </p:nvSpPr>
          <p:spPr bwMode="auto">
            <a:xfrm>
              <a:off x="27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8" name="Rectangle 832"/>
            <p:cNvSpPr>
              <a:spLocks noChangeArrowheads="1"/>
            </p:cNvSpPr>
            <p:nvPr/>
          </p:nvSpPr>
          <p:spPr bwMode="auto">
            <a:xfrm>
              <a:off x="283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9" name="Rectangle 833"/>
            <p:cNvSpPr>
              <a:spLocks noChangeArrowheads="1"/>
            </p:cNvSpPr>
            <p:nvPr/>
          </p:nvSpPr>
          <p:spPr bwMode="auto">
            <a:xfrm>
              <a:off x="288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0" name="Rectangle 834"/>
            <p:cNvSpPr>
              <a:spLocks noChangeArrowheads="1"/>
            </p:cNvSpPr>
            <p:nvPr/>
          </p:nvSpPr>
          <p:spPr bwMode="auto">
            <a:xfrm>
              <a:off x="29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1" name="Rectangle 835"/>
            <p:cNvSpPr>
              <a:spLocks noChangeArrowheads="1"/>
            </p:cNvSpPr>
            <p:nvPr/>
          </p:nvSpPr>
          <p:spPr bwMode="auto">
            <a:xfrm>
              <a:off x="29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2" name="Rectangle 836"/>
            <p:cNvSpPr>
              <a:spLocks noChangeArrowheads="1"/>
            </p:cNvSpPr>
            <p:nvPr/>
          </p:nvSpPr>
          <p:spPr bwMode="auto">
            <a:xfrm>
              <a:off x="30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3" name="Rectangle 837"/>
            <p:cNvSpPr>
              <a:spLocks noChangeArrowheads="1"/>
            </p:cNvSpPr>
            <p:nvPr/>
          </p:nvSpPr>
          <p:spPr bwMode="auto">
            <a:xfrm>
              <a:off x="30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4" name="Rectangle 838"/>
            <p:cNvSpPr>
              <a:spLocks noChangeArrowheads="1"/>
            </p:cNvSpPr>
            <p:nvPr/>
          </p:nvSpPr>
          <p:spPr bwMode="auto">
            <a:xfrm>
              <a:off x="310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5" name="Rectangle 839"/>
            <p:cNvSpPr>
              <a:spLocks noChangeArrowheads="1"/>
            </p:cNvSpPr>
            <p:nvPr/>
          </p:nvSpPr>
          <p:spPr bwMode="auto">
            <a:xfrm>
              <a:off x="315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6" name="Rectangle 840"/>
            <p:cNvSpPr>
              <a:spLocks noChangeArrowheads="1"/>
            </p:cNvSpPr>
            <p:nvPr/>
          </p:nvSpPr>
          <p:spPr bwMode="auto">
            <a:xfrm>
              <a:off x="31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7" name="Rectangle 841"/>
            <p:cNvSpPr>
              <a:spLocks noChangeArrowheads="1"/>
            </p:cNvSpPr>
            <p:nvPr/>
          </p:nvSpPr>
          <p:spPr bwMode="auto">
            <a:xfrm>
              <a:off x="324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8" name="Rectangle 842"/>
            <p:cNvSpPr>
              <a:spLocks noChangeArrowheads="1"/>
            </p:cNvSpPr>
            <p:nvPr/>
          </p:nvSpPr>
          <p:spPr bwMode="auto">
            <a:xfrm>
              <a:off x="32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9" name="Rectangle 843"/>
            <p:cNvSpPr>
              <a:spLocks noChangeArrowheads="1"/>
            </p:cNvSpPr>
            <p:nvPr/>
          </p:nvSpPr>
          <p:spPr bwMode="auto">
            <a:xfrm>
              <a:off x="333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0" name="Rectangle 844"/>
            <p:cNvSpPr>
              <a:spLocks noChangeArrowheads="1"/>
            </p:cNvSpPr>
            <p:nvPr/>
          </p:nvSpPr>
          <p:spPr bwMode="auto">
            <a:xfrm>
              <a:off x="337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1" name="Rectangle 845"/>
            <p:cNvSpPr>
              <a:spLocks noChangeArrowheads="1"/>
            </p:cNvSpPr>
            <p:nvPr/>
          </p:nvSpPr>
          <p:spPr bwMode="auto">
            <a:xfrm>
              <a:off x="34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2" name="Rectangle 846"/>
            <p:cNvSpPr>
              <a:spLocks noChangeArrowheads="1"/>
            </p:cNvSpPr>
            <p:nvPr/>
          </p:nvSpPr>
          <p:spPr bwMode="auto">
            <a:xfrm>
              <a:off x="347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3" name="Rectangle 847"/>
            <p:cNvSpPr>
              <a:spLocks noChangeArrowheads="1"/>
            </p:cNvSpPr>
            <p:nvPr/>
          </p:nvSpPr>
          <p:spPr bwMode="auto">
            <a:xfrm>
              <a:off x="35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4" name="Rectangle 848"/>
            <p:cNvSpPr>
              <a:spLocks noChangeArrowheads="1"/>
            </p:cNvSpPr>
            <p:nvPr/>
          </p:nvSpPr>
          <p:spPr bwMode="auto">
            <a:xfrm>
              <a:off x="356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5" name="Rectangle 849"/>
            <p:cNvSpPr>
              <a:spLocks noChangeArrowheads="1"/>
            </p:cNvSpPr>
            <p:nvPr/>
          </p:nvSpPr>
          <p:spPr bwMode="auto">
            <a:xfrm>
              <a:off x="238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6" name="Rectangle 850"/>
            <p:cNvSpPr>
              <a:spLocks noChangeArrowheads="1"/>
            </p:cNvSpPr>
            <p:nvPr/>
          </p:nvSpPr>
          <p:spPr bwMode="auto">
            <a:xfrm>
              <a:off x="242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7" name="Rectangle 851"/>
            <p:cNvSpPr>
              <a:spLocks noChangeArrowheads="1"/>
            </p:cNvSpPr>
            <p:nvPr/>
          </p:nvSpPr>
          <p:spPr bwMode="auto">
            <a:xfrm>
              <a:off x="24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8" name="Rectangle 852"/>
            <p:cNvSpPr>
              <a:spLocks noChangeArrowheads="1"/>
            </p:cNvSpPr>
            <p:nvPr/>
          </p:nvSpPr>
          <p:spPr bwMode="auto">
            <a:xfrm>
              <a:off x="251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9" name="Rectangle 853"/>
            <p:cNvSpPr>
              <a:spLocks noChangeArrowheads="1"/>
            </p:cNvSpPr>
            <p:nvPr/>
          </p:nvSpPr>
          <p:spPr bwMode="auto">
            <a:xfrm>
              <a:off x="25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0" name="Rectangle 854"/>
            <p:cNvSpPr>
              <a:spLocks noChangeArrowheads="1"/>
            </p:cNvSpPr>
            <p:nvPr/>
          </p:nvSpPr>
          <p:spPr bwMode="auto">
            <a:xfrm>
              <a:off x="260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1" name="Rectangle 855"/>
            <p:cNvSpPr>
              <a:spLocks noChangeArrowheads="1"/>
            </p:cNvSpPr>
            <p:nvPr/>
          </p:nvSpPr>
          <p:spPr bwMode="auto">
            <a:xfrm>
              <a:off x="265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2" name="Rectangle 856"/>
            <p:cNvSpPr>
              <a:spLocks noChangeArrowheads="1"/>
            </p:cNvSpPr>
            <p:nvPr/>
          </p:nvSpPr>
          <p:spPr bwMode="auto">
            <a:xfrm>
              <a:off x="26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3" name="Rectangle 857"/>
            <p:cNvSpPr>
              <a:spLocks noChangeArrowheads="1"/>
            </p:cNvSpPr>
            <p:nvPr/>
          </p:nvSpPr>
          <p:spPr bwMode="auto">
            <a:xfrm>
              <a:off x="274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4" name="Rectangle 858"/>
            <p:cNvSpPr>
              <a:spLocks noChangeArrowheads="1"/>
            </p:cNvSpPr>
            <p:nvPr/>
          </p:nvSpPr>
          <p:spPr bwMode="auto">
            <a:xfrm>
              <a:off x="27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5" name="Rectangle 859"/>
            <p:cNvSpPr>
              <a:spLocks noChangeArrowheads="1"/>
            </p:cNvSpPr>
            <p:nvPr/>
          </p:nvSpPr>
          <p:spPr bwMode="auto">
            <a:xfrm>
              <a:off x="283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6" name="Rectangle 860"/>
            <p:cNvSpPr>
              <a:spLocks noChangeArrowheads="1"/>
            </p:cNvSpPr>
            <p:nvPr/>
          </p:nvSpPr>
          <p:spPr bwMode="auto">
            <a:xfrm>
              <a:off x="288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7" name="Rectangle 861"/>
            <p:cNvSpPr>
              <a:spLocks noChangeArrowheads="1"/>
            </p:cNvSpPr>
            <p:nvPr/>
          </p:nvSpPr>
          <p:spPr bwMode="auto">
            <a:xfrm>
              <a:off x="29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8" name="Rectangle 862"/>
            <p:cNvSpPr>
              <a:spLocks noChangeArrowheads="1"/>
            </p:cNvSpPr>
            <p:nvPr/>
          </p:nvSpPr>
          <p:spPr bwMode="auto">
            <a:xfrm>
              <a:off x="29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9" name="Rectangle 863"/>
            <p:cNvSpPr>
              <a:spLocks noChangeArrowheads="1"/>
            </p:cNvSpPr>
            <p:nvPr/>
          </p:nvSpPr>
          <p:spPr bwMode="auto">
            <a:xfrm>
              <a:off x="30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0" name="Rectangle 864"/>
            <p:cNvSpPr>
              <a:spLocks noChangeArrowheads="1"/>
            </p:cNvSpPr>
            <p:nvPr/>
          </p:nvSpPr>
          <p:spPr bwMode="auto">
            <a:xfrm>
              <a:off x="30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1" name="Rectangle 865"/>
            <p:cNvSpPr>
              <a:spLocks noChangeArrowheads="1"/>
            </p:cNvSpPr>
            <p:nvPr/>
          </p:nvSpPr>
          <p:spPr bwMode="auto">
            <a:xfrm>
              <a:off x="310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2" name="Rectangle 866"/>
            <p:cNvSpPr>
              <a:spLocks noChangeArrowheads="1"/>
            </p:cNvSpPr>
            <p:nvPr/>
          </p:nvSpPr>
          <p:spPr bwMode="auto">
            <a:xfrm>
              <a:off x="315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3" name="Rectangle 867"/>
            <p:cNvSpPr>
              <a:spLocks noChangeArrowheads="1"/>
            </p:cNvSpPr>
            <p:nvPr/>
          </p:nvSpPr>
          <p:spPr bwMode="auto">
            <a:xfrm>
              <a:off x="31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4" name="Rectangle 868"/>
            <p:cNvSpPr>
              <a:spLocks noChangeArrowheads="1"/>
            </p:cNvSpPr>
            <p:nvPr/>
          </p:nvSpPr>
          <p:spPr bwMode="auto">
            <a:xfrm>
              <a:off x="324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5" name="Rectangle 869"/>
            <p:cNvSpPr>
              <a:spLocks noChangeArrowheads="1"/>
            </p:cNvSpPr>
            <p:nvPr/>
          </p:nvSpPr>
          <p:spPr bwMode="auto">
            <a:xfrm>
              <a:off x="32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6" name="Rectangle 870"/>
            <p:cNvSpPr>
              <a:spLocks noChangeArrowheads="1"/>
            </p:cNvSpPr>
            <p:nvPr/>
          </p:nvSpPr>
          <p:spPr bwMode="auto">
            <a:xfrm>
              <a:off x="333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7" name="Rectangle 871"/>
            <p:cNvSpPr>
              <a:spLocks noChangeArrowheads="1"/>
            </p:cNvSpPr>
            <p:nvPr/>
          </p:nvSpPr>
          <p:spPr bwMode="auto">
            <a:xfrm>
              <a:off x="337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8" name="Rectangle 872"/>
            <p:cNvSpPr>
              <a:spLocks noChangeArrowheads="1"/>
            </p:cNvSpPr>
            <p:nvPr/>
          </p:nvSpPr>
          <p:spPr bwMode="auto">
            <a:xfrm>
              <a:off x="34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9" name="Rectangle 873"/>
            <p:cNvSpPr>
              <a:spLocks noChangeArrowheads="1"/>
            </p:cNvSpPr>
            <p:nvPr/>
          </p:nvSpPr>
          <p:spPr bwMode="auto">
            <a:xfrm>
              <a:off x="347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0" name="Rectangle 874"/>
            <p:cNvSpPr>
              <a:spLocks noChangeArrowheads="1"/>
            </p:cNvSpPr>
            <p:nvPr/>
          </p:nvSpPr>
          <p:spPr bwMode="auto">
            <a:xfrm>
              <a:off x="35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1" name="Rectangle 875"/>
            <p:cNvSpPr>
              <a:spLocks noChangeArrowheads="1"/>
            </p:cNvSpPr>
            <p:nvPr/>
          </p:nvSpPr>
          <p:spPr bwMode="auto">
            <a:xfrm>
              <a:off x="356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2" name="Rectangle 876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3" name="Rectangle 877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4" name="Rectangle 878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5" name="Rectangle 879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6" name="Rectangle 880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7" name="Rectangle 881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8" name="Rectangle 882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9" name="Rectangle 883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0" name="Rectangle 884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1" name="Rectangle 885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2" name="Rectangle 886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3" name="Rectangle 887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4" name="Rectangle 888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5" name="Rectangle 889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6" name="Rectangle 890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7" name="Rectangle 891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8" name="Rectangle 892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9" name="Rectangle 893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0" name="Rectangle 894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1" name="Rectangle 895"/>
            <p:cNvSpPr>
              <a:spLocks noChangeArrowheads="1"/>
            </p:cNvSpPr>
            <p:nvPr/>
          </p:nvSpPr>
          <p:spPr bwMode="auto">
            <a:xfrm>
              <a:off x="3242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2" name="Rectangle 896"/>
            <p:cNvSpPr>
              <a:spLocks noChangeArrowheads="1"/>
            </p:cNvSpPr>
            <p:nvPr/>
          </p:nvSpPr>
          <p:spPr bwMode="auto">
            <a:xfrm>
              <a:off x="328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3" name="Rectangle 897"/>
            <p:cNvSpPr>
              <a:spLocks noChangeArrowheads="1"/>
            </p:cNvSpPr>
            <p:nvPr/>
          </p:nvSpPr>
          <p:spPr bwMode="auto">
            <a:xfrm>
              <a:off x="3333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4" name="Rectangle 898"/>
            <p:cNvSpPr>
              <a:spLocks noChangeArrowheads="1"/>
            </p:cNvSpPr>
            <p:nvPr/>
          </p:nvSpPr>
          <p:spPr bwMode="auto">
            <a:xfrm>
              <a:off x="337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5" name="Rectangle 899"/>
            <p:cNvSpPr>
              <a:spLocks noChangeArrowheads="1"/>
            </p:cNvSpPr>
            <p:nvPr/>
          </p:nvSpPr>
          <p:spPr bwMode="auto">
            <a:xfrm>
              <a:off x="3424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6" name="Rectangle 900"/>
            <p:cNvSpPr>
              <a:spLocks noChangeArrowheads="1"/>
            </p:cNvSpPr>
            <p:nvPr/>
          </p:nvSpPr>
          <p:spPr bwMode="auto">
            <a:xfrm>
              <a:off x="3469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7" name="Rectangle 901"/>
            <p:cNvSpPr>
              <a:spLocks noChangeArrowheads="1"/>
            </p:cNvSpPr>
            <p:nvPr/>
          </p:nvSpPr>
          <p:spPr bwMode="auto">
            <a:xfrm>
              <a:off x="3515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8" name="Rectangle 902"/>
            <p:cNvSpPr>
              <a:spLocks noChangeArrowheads="1"/>
            </p:cNvSpPr>
            <p:nvPr/>
          </p:nvSpPr>
          <p:spPr bwMode="auto">
            <a:xfrm>
              <a:off x="3560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9" name="Rectangle 903"/>
            <p:cNvSpPr>
              <a:spLocks noChangeArrowheads="1"/>
            </p:cNvSpPr>
            <p:nvPr/>
          </p:nvSpPr>
          <p:spPr bwMode="auto">
            <a:xfrm>
              <a:off x="238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0" name="Rectangle 904"/>
            <p:cNvSpPr>
              <a:spLocks noChangeArrowheads="1"/>
            </p:cNvSpPr>
            <p:nvPr/>
          </p:nvSpPr>
          <p:spPr bwMode="auto">
            <a:xfrm>
              <a:off x="242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1" name="Rectangle 905"/>
            <p:cNvSpPr>
              <a:spLocks noChangeArrowheads="1"/>
            </p:cNvSpPr>
            <p:nvPr/>
          </p:nvSpPr>
          <p:spPr bwMode="auto">
            <a:xfrm>
              <a:off x="24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2" name="Rectangle 906"/>
            <p:cNvSpPr>
              <a:spLocks noChangeArrowheads="1"/>
            </p:cNvSpPr>
            <p:nvPr/>
          </p:nvSpPr>
          <p:spPr bwMode="auto">
            <a:xfrm>
              <a:off x="251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3" name="Rectangle 907"/>
            <p:cNvSpPr>
              <a:spLocks noChangeArrowheads="1"/>
            </p:cNvSpPr>
            <p:nvPr/>
          </p:nvSpPr>
          <p:spPr bwMode="auto">
            <a:xfrm>
              <a:off x="25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4" name="Rectangle 908"/>
            <p:cNvSpPr>
              <a:spLocks noChangeArrowheads="1"/>
            </p:cNvSpPr>
            <p:nvPr/>
          </p:nvSpPr>
          <p:spPr bwMode="auto">
            <a:xfrm>
              <a:off x="260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5" name="Rectangle 909"/>
            <p:cNvSpPr>
              <a:spLocks noChangeArrowheads="1"/>
            </p:cNvSpPr>
            <p:nvPr/>
          </p:nvSpPr>
          <p:spPr bwMode="auto">
            <a:xfrm>
              <a:off x="2653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6" name="Rectangle 910"/>
            <p:cNvSpPr>
              <a:spLocks noChangeArrowheads="1"/>
            </p:cNvSpPr>
            <p:nvPr/>
          </p:nvSpPr>
          <p:spPr bwMode="auto">
            <a:xfrm>
              <a:off x="26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7" name="Rectangle 911"/>
            <p:cNvSpPr>
              <a:spLocks noChangeArrowheads="1"/>
            </p:cNvSpPr>
            <p:nvPr/>
          </p:nvSpPr>
          <p:spPr bwMode="auto">
            <a:xfrm>
              <a:off x="2744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8" name="Rectangle 912"/>
            <p:cNvSpPr>
              <a:spLocks noChangeArrowheads="1"/>
            </p:cNvSpPr>
            <p:nvPr/>
          </p:nvSpPr>
          <p:spPr bwMode="auto">
            <a:xfrm>
              <a:off x="2789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9" name="Rectangle 913"/>
            <p:cNvSpPr>
              <a:spLocks noChangeArrowheads="1"/>
            </p:cNvSpPr>
            <p:nvPr/>
          </p:nvSpPr>
          <p:spPr bwMode="auto">
            <a:xfrm>
              <a:off x="283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0" name="Rectangle 914"/>
            <p:cNvSpPr>
              <a:spLocks noChangeArrowheads="1"/>
            </p:cNvSpPr>
            <p:nvPr/>
          </p:nvSpPr>
          <p:spPr bwMode="auto">
            <a:xfrm>
              <a:off x="2880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1" name="Rectangle 915"/>
            <p:cNvSpPr>
              <a:spLocks noChangeArrowheads="1"/>
            </p:cNvSpPr>
            <p:nvPr/>
          </p:nvSpPr>
          <p:spPr bwMode="auto">
            <a:xfrm>
              <a:off x="292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2" name="Rectangle 916"/>
            <p:cNvSpPr>
              <a:spLocks noChangeArrowheads="1"/>
            </p:cNvSpPr>
            <p:nvPr/>
          </p:nvSpPr>
          <p:spPr bwMode="auto">
            <a:xfrm>
              <a:off x="29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3" name="Rectangle 917"/>
            <p:cNvSpPr>
              <a:spLocks noChangeArrowheads="1"/>
            </p:cNvSpPr>
            <p:nvPr/>
          </p:nvSpPr>
          <p:spPr bwMode="auto">
            <a:xfrm>
              <a:off x="301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4" name="Rectangle 918"/>
            <p:cNvSpPr>
              <a:spLocks noChangeArrowheads="1"/>
            </p:cNvSpPr>
            <p:nvPr/>
          </p:nvSpPr>
          <p:spPr bwMode="auto">
            <a:xfrm>
              <a:off x="30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5" name="Rectangle 919"/>
            <p:cNvSpPr>
              <a:spLocks noChangeArrowheads="1"/>
            </p:cNvSpPr>
            <p:nvPr/>
          </p:nvSpPr>
          <p:spPr bwMode="auto">
            <a:xfrm>
              <a:off x="310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6" name="Rectangle 920"/>
            <p:cNvSpPr>
              <a:spLocks noChangeArrowheads="1"/>
            </p:cNvSpPr>
            <p:nvPr/>
          </p:nvSpPr>
          <p:spPr bwMode="auto">
            <a:xfrm>
              <a:off x="315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7" name="Rectangle 921"/>
            <p:cNvSpPr>
              <a:spLocks noChangeArrowheads="1"/>
            </p:cNvSpPr>
            <p:nvPr/>
          </p:nvSpPr>
          <p:spPr bwMode="auto">
            <a:xfrm>
              <a:off x="31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8" name="Rectangle 922"/>
            <p:cNvSpPr>
              <a:spLocks noChangeArrowheads="1"/>
            </p:cNvSpPr>
            <p:nvPr/>
          </p:nvSpPr>
          <p:spPr bwMode="auto">
            <a:xfrm>
              <a:off x="324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9" name="Rectangle 923"/>
            <p:cNvSpPr>
              <a:spLocks noChangeArrowheads="1"/>
            </p:cNvSpPr>
            <p:nvPr/>
          </p:nvSpPr>
          <p:spPr bwMode="auto">
            <a:xfrm>
              <a:off x="328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0" name="Rectangle 924"/>
            <p:cNvSpPr>
              <a:spLocks noChangeArrowheads="1"/>
            </p:cNvSpPr>
            <p:nvPr/>
          </p:nvSpPr>
          <p:spPr bwMode="auto">
            <a:xfrm>
              <a:off x="333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1" name="Rectangle 925"/>
            <p:cNvSpPr>
              <a:spLocks noChangeArrowheads="1"/>
            </p:cNvSpPr>
            <p:nvPr/>
          </p:nvSpPr>
          <p:spPr bwMode="auto">
            <a:xfrm>
              <a:off x="337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2" name="Rectangle 926"/>
            <p:cNvSpPr>
              <a:spLocks noChangeArrowheads="1"/>
            </p:cNvSpPr>
            <p:nvPr/>
          </p:nvSpPr>
          <p:spPr bwMode="auto">
            <a:xfrm>
              <a:off x="342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3" name="Rectangle 927"/>
            <p:cNvSpPr>
              <a:spLocks noChangeArrowheads="1"/>
            </p:cNvSpPr>
            <p:nvPr/>
          </p:nvSpPr>
          <p:spPr bwMode="auto">
            <a:xfrm>
              <a:off x="346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4" name="Rectangle 928"/>
            <p:cNvSpPr>
              <a:spLocks noChangeArrowheads="1"/>
            </p:cNvSpPr>
            <p:nvPr/>
          </p:nvSpPr>
          <p:spPr bwMode="auto">
            <a:xfrm>
              <a:off x="351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5" name="Rectangle 929"/>
            <p:cNvSpPr>
              <a:spLocks noChangeArrowheads="1"/>
            </p:cNvSpPr>
            <p:nvPr/>
          </p:nvSpPr>
          <p:spPr bwMode="auto">
            <a:xfrm>
              <a:off x="356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6" name="Rectangle 930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7" name="Rectangle 931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8" name="Rectangle 932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9" name="Rectangle 933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0" name="Rectangle 934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1" name="Rectangle 935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2" name="Rectangle 936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3" name="Rectangle 937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4" name="Rectangle 938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5" name="Rectangle 939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6" name="Rectangle 940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7" name="Rectangle 941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8" name="Rectangle 942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9" name="Rectangle 943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0" name="Rectangle 944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1" name="Rectangle 945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2" name="Rectangle 946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3" name="Rectangle 947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4" name="Rectangle 948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5" name="Rectangle 949"/>
            <p:cNvSpPr>
              <a:spLocks noChangeArrowheads="1"/>
            </p:cNvSpPr>
            <p:nvPr/>
          </p:nvSpPr>
          <p:spPr bwMode="auto">
            <a:xfrm>
              <a:off x="324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6" name="Rectangle 950"/>
            <p:cNvSpPr>
              <a:spLocks noChangeArrowheads="1"/>
            </p:cNvSpPr>
            <p:nvPr/>
          </p:nvSpPr>
          <p:spPr bwMode="auto">
            <a:xfrm>
              <a:off x="328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7" name="Rectangle 951"/>
            <p:cNvSpPr>
              <a:spLocks noChangeArrowheads="1"/>
            </p:cNvSpPr>
            <p:nvPr/>
          </p:nvSpPr>
          <p:spPr bwMode="auto">
            <a:xfrm>
              <a:off x="333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8" name="Rectangle 952"/>
            <p:cNvSpPr>
              <a:spLocks noChangeArrowheads="1"/>
            </p:cNvSpPr>
            <p:nvPr/>
          </p:nvSpPr>
          <p:spPr bwMode="auto">
            <a:xfrm>
              <a:off x="3377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9" name="Rectangle 953"/>
            <p:cNvSpPr>
              <a:spLocks noChangeArrowheads="1"/>
            </p:cNvSpPr>
            <p:nvPr/>
          </p:nvSpPr>
          <p:spPr bwMode="auto">
            <a:xfrm>
              <a:off x="3423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0" name="Rectangle 954"/>
            <p:cNvSpPr>
              <a:spLocks noChangeArrowheads="1"/>
            </p:cNvSpPr>
            <p:nvPr/>
          </p:nvSpPr>
          <p:spPr bwMode="auto">
            <a:xfrm>
              <a:off x="346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1" name="Rectangle 955"/>
            <p:cNvSpPr>
              <a:spLocks noChangeArrowheads="1"/>
            </p:cNvSpPr>
            <p:nvPr/>
          </p:nvSpPr>
          <p:spPr bwMode="auto">
            <a:xfrm>
              <a:off x="3514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2" name="Rectangle 956"/>
            <p:cNvSpPr>
              <a:spLocks noChangeArrowheads="1"/>
            </p:cNvSpPr>
            <p:nvPr/>
          </p:nvSpPr>
          <p:spPr bwMode="auto">
            <a:xfrm>
              <a:off x="3559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3" name="Rectangle 957"/>
            <p:cNvSpPr>
              <a:spLocks noChangeArrowheads="1"/>
            </p:cNvSpPr>
            <p:nvPr/>
          </p:nvSpPr>
          <p:spPr bwMode="auto">
            <a:xfrm>
              <a:off x="238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4" name="Rectangle 958"/>
            <p:cNvSpPr>
              <a:spLocks noChangeArrowheads="1"/>
            </p:cNvSpPr>
            <p:nvPr/>
          </p:nvSpPr>
          <p:spPr bwMode="auto">
            <a:xfrm>
              <a:off x="242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5" name="Rectangle 959"/>
            <p:cNvSpPr>
              <a:spLocks noChangeArrowheads="1"/>
            </p:cNvSpPr>
            <p:nvPr/>
          </p:nvSpPr>
          <p:spPr bwMode="auto">
            <a:xfrm>
              <a:off x="24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6" name="Rectangle 960"/>
            <p:cNvSpPr>
              <a:spLocks noChangeArrowheads="1"/>
            </p:cNvSpPr>
            <p:nvPr/>
          </p:nvSpPr>
          <p:spPr bwMode="auto">
            <a:xfrm>
              <a:off x="251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7" name="Rectangle 961"/>
            <p:cNvSpPr>
              <a:spLocks noChangeArrowheads="1"/>
            </p:cNvSpPr>
            <p:nvPr/>
          </p:nvSpPr>
          <p:spPr bwMode="auto">
            <a:xfrm>
              <a:off x="25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8" name="Rectangle 962"/>
            <p:cNvSpPr>
              <a:spLocks noChangeArrowheads="1"/>
            </p:cNvSpPr>
            <p:nvPr/>
          </p:nvSpPr>
          <p:spPr bwMode="auto">
            <a:xfrm>
              <a:off x="260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9" name="Rectangle 963"/>
            <p:cNvSpPr>
              <a:spLocks noChangeArrowheads="1"/>
            </p:cNvSpPr>
            <p:nvPr/>
          </p:nvSpPr>
          <p:spPr bwMode="auto">
            <a:xfrm>
              <a:off x="2653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0" name="Rectangle 964"/>
            <p:cNvSpPr>
              <a:spLocks noChangeArrowheads="1"/>
            </p:cNvSpPr>
            <p:nvPr/>
          </p:nvSpPr>
          <p:spPr bwMode="auto">
            <a:xfrm>
              <a:off x="26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1" name="Rectangle 965"/>
            <p:cNvSpPr>
              <a:spLocks noChangeArrowheads="1"/>
            </p:cNvSpPr>
            <p:nvPr/>
          </p:nvSpPr>
          <p:spPr bwMode="auto">
            <a:xfrm>
              <a:off x="2744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2" name="Rectangle 966"/>
            <p:cNvSpPr>
              <a:spLocks noChangeArrowheads="1"/>
            </p:cNvSpPr>
            <p:nvPr/>
          </p:nvSpPr>
          <p:spPr bwMode="auto">
            <a:xfrm>
              <a:off x="2789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3" name="Rectangle 967"/>
            <p:cNvSpPr>
              <a:spLocks noChangeArrowheads="1"/>
            </p:cNvSpPr>
            <p:nvPr/>
          </p:nvSpPr>
          <p:spPr bwMode="auto">
            <a:xfrm>
              <a:off x="283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4" name="Rectangle 968"/>
            <p:cNvSpPr>
              <a:spLocks noChangeArrowheads="1"/>
            </p:cNvSpPr>
            <p:nvPr/>
          </p:nvSpPr>
          <p:spPr bwMode="auto">
            <a:xfrm>
              <a:off x="2880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5" name="Rectangle 969"/>
            <p:cNvSpPr>
              <a:spLocks noChangeArrowheads="1"/>
            </p:cNvSpPr>
            <p:nvPr/>
          </p:nvSpPr>
          <p:spPr bwMode="auto">
            <a:xfrm>
              <a:off x="292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6" name="Rectangle 970"/>
            <p:cNvSpPr>
              <a:spLocks noChangeArrowheads="1"/>
            </p:cNvSpPr>
            <p:nvPr/>
          </p:nvSpPr>
          <p:spPr bwMode="auto">
            <a:xfrm>
              <a:off x="29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7" name="Rectangle 971"/>
            <p:cNvSpPr>
              <a:spLocks noChangeArrowheads="1"/>
            </p:cNvSpPr>
            <p:nvPr/>
          </p:nvSpPr>
          <p:spPr bwMode="auto">
            <a:xfrm>
              <a:off x="301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8" name="Rectangle 972"/>
            <p:cNvSpPr>
              <a:spLocks noChangeArrowheads="1"/>
            </p:cNvSpPr>
            <p:nvPr/>
          </p:nvSpPr>
          <p:spPr bwMode="auto">
            <a:xfrm>
              <a:off x="30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9" name="Rectangle 973"/>
            <p:cNvSpPr>
              <a:spLocks noChangeArrowheads="1"/>
            </p:cNvSpPr>
            <p:nvPr/>
          </p:nvSpPr>
          <p:spPr bwMode="auto">
            <a:xfrm>
              <a:off x="310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0" name="Rectangle 974"/>
            <p:cNvSpPr>
              <a:spLocks noChangeArrowheads="1"/>
            </p:cNvSpPr>
            <p:nvPr/>
          </p:nvSpPr>
          <p:spPr bwMode="auto">
            <a:xfrm>
              <a:off x="315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1" name="Rectangle 975"/>
            <p:cNvSpPr>
              <a:spLocks noChangeArrowheads="1"/>
            </p:cNvSpPr>
            <p:nvPr/>
          </p:nvSpPr>
          <p:spPr bwMode="auto">
            <a:xfrm>
              <a:off x="31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2" name="Rectangle 976"/>
            <p:cNvSpPr>
              <a:spLocks noChangeArrowheads="1"/>
            </p:cNvSpPr>
            <p:nvPr/>
          </p:nvSpPr>
          <p:spPr bwMode="auto">
            <a:xfrm>
              <a:off x="324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3" name="Rectangle 977"/>
            <p:cNvSpPr>
              <a:spLocks noChangeArrowheads="1"/>
            </p:cNvSpPr>
            <p:nvPr/>
          </p:nvSpPr>
          <p:spPr bwMode="auto">
            <a:xfrm>
              <a:off x="328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4" name="Rectangle 978"/>
            <p:cNvSpPr>
              <a:spLocks noChangeArrowheads="1"/>
            </p:cNvSpPr>
            <p:nvPr/>
          </p:nvSpPr>
          <p:spPr bwMode="auto">
            <a:xfrm>
              <a:off x="333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5" name="Rectangle 979"/>
            <p:cNvSpPr>
              <a:spLocks noChangeArrowheads="1"/>
            </p:cNvSpPr>
            <p:nvPr/>
          </p:nvSpPr>
          <p:spPr bwMode="auto">
            <a:xfrm>
              <a:off x="337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6" name="Rectangle 980"/>
            <p:cNvSpPr>
              <a:spLocks noChangeArrowheads="1"/>
            </p:cNvSpPr>
            <p:nvPr/>
          </p:nvSpPr>
          <p:spPr bwMode="auto">
            <a:xfrm>
              <a:off x="342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7" name="Rectangle 981"/>
            <p:cNvSpPr>
              <a:spLocks noChangeArrowheads="1"/>
            </p:cNvSpPr>
            <p:nvPr/>
          </p:nvSpPr>
          <p:spPr bwMode="auto">
            <a:xfrm>
              <a:off x="346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8" name="Rectangle 982"/>
            <p:cNvSpPr>
              <a:spLocks noChangeArrowheads="1"/>
            </p:cNvSpPr>
            <p:nvPr/>
          </p:nvSpPr>
          <p:spPr bwMode="auto">
            <a:xfrm>
              <a:off x="351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9" name="Rectangle 983"/>
            <p:cNvSpPr>
              <a:spLocks noChangeArrowheads="1"/>
            </p:cNvSpPr>
            <p:nvPr/>
          </p:nvSpPr>
          <p:spPr bwMode="auto">
            <a:xfrm>
              <a:off x="355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0" name="Rectangle 984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1" name="Rectangle 985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2" name="Rectangle 986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3" name="Rectangle 987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4" name="Rectangle 988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5" name="Rectangle 989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6" name="Rectangle 990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7" name="Rectangle 991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8" name="Rectangle 992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9" name="Rectangle 993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0" name="Rectangle 994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1" name="Rectangle 995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2" name="Rectangle 996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3" name="Rectangle 997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4" name="Rectangle 998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5" name="Rectangle 999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6" name="Rectangle 1000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7" name="Rectangle 1001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8" name="Rectangle 1002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9" name="Rectangle 1003"/>
            <p:cNvSpPr>
              <a:spLocks noChangeArrowheads="1"/>
            </p:cNvSpPr>
            <p:nvPr/>
          </p:nvSpPr>
          <p:spPr bwMode="auto">
            <a:xfrm>
              <a:off x="324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0" name="Rectangle 1004"/>
            <p:cNvSpPr>
              <a:spLocks noChangeArrowheads="1"/>
            </p:cNvSpPr>
            <p:nvPr/>
          </p:nvSpPr>
          <p:spPr bwMode="auto">
            <a:xfrm>
              <a:off x="328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1" name="Rectangle 1005"/>
            <p:cNvSpPr>
              <a:spLocks noChangeArrowheads="1"/>
            </p:cNvSpPr>
            <p:nvPr/>
          </p:nvSpPr>
          <p:spPr bwMode="auto">
            <a:xfrm>
              <a:off x="333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2" name="Rectangle 1006"/>
            <p:cNvSpPr>
              <a:spLocks noChangeArrowheads="1"/>
            </p:cNvSpPr>
            <p:nvPr/>
          </p:nvSpPr>
          <p:spPr bwMode="auto">
            <a:xfrm>
              <a:off x="3377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3" name="Rectangle 1007"/>
            <p:cNvSpPr>
              <a:spLocks noChangeArrowheads="1"/>
            </p:cNvSpPr>
            <p:nvPr/>
          </p:nvSpPr>
          <p:spPr bwMode="auto">
            <a:xfrm>
              <a:off x="3423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4" name="Rectangle 1008"/>
            <p:cNvSpPr>
              <a:spLocks noChangeArrowheads="1"/>
            </p:cNvSpPr>
            <p:nvPr/>
          </p:nvSpPr>
          <p:spPr bwMode="auto">
            <a:xfrm>
              <a:off x="346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5" name="Rectangle 1009"/>
            <p:cNvSpPr>
              <a:spLocks noChangeArrowheads="1"/>
            </p:cNvSpPr>
            <p:nvPr/>
          </p:nvSpPr>
          <p:spPr bwMode="auto">
            <a:xfrm>
              <a:off x="3514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6" name="Rectangle 1010"/>
            <p:cNvSpPr>
              <a:spLocks noChangeArrowheads="1"/>
            </p:cNvSpPr>
            <p:nvPr/>
          </p:nvSpPr>
          <p:spPr bwMode="auto">
            <a:xfrm>
              <a:off x="3559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7247" name="Group 1471"/>
          <p:cNvGrpSpPr>
            <a:grpSpLocks/>
          </p:cNvGrpSpPr>
          <p:nvPr/>
        </p:nvGrpSpPr>
        <p:grpSpPr bwMode="auto">
          <a:xfrm>
            <a:off x="3911600" y="3068638"/>
            <a:ext cx="1944688" cy="1227137"/>
            <a:chOff x="2381" y="1797"/>
            <a:chExt cx="1225" cy="773"/>
          </a:xfrm>
        </p:grpSpPr>
        <p:sp>
          <p:nvSpPr>
            <p:cNvPr id="77248" name="Rectangle 1472"/>
            <p:cNvSpPr>
              <a:spLocks noChangeArrowheads="1"/>
            </p:cNvSpPr>
            <p:nvPr/>
          </p:nvSpPr>
          <p:spPr bwMode="auto">
            <a:xfrm>
              <a:off x="238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49" name="Rectangle 1473"/>
            <p:cNvSpPr>
              <a:spLocks noChangeArrowheads="1"/>
            </p:cNvSpPr>
            <p:nvPr/>
          </p:nvSpPr>
          <p:spPr bwMode="auto">
            <a:xfrm>
              <a:off x="2426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0" name="Rectangle 1474"/>
            <p:cNvSpPr>
              <a:spLocks noChangeArrowheads="1"/>
            </p:cNvSpPr>
            <p:nvPr/>
          </p:nvSpPr>
          <p:spPr bwMode="auto">
            <a:xfrm>
              <a:off x="247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1" name="Rectangle 1475"/>
            <p:cNvSpPr>
              <a:spLocks noChangeArrowheads="1"/>
            </p:cNvSpPr>
            <p:nvPr/>
          </p:nvSpPr>
          <p:spPr bwMode="auto">
            <a:xfrm>
              <a:off x="2517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2" name="Rectangle 1476"/>
            <p:cNvSpPr>
              <a:spLocks noChangeArrowheads="1"/>
            </p:cNvSpPr>
            <p:nvPr/>
          </p:nvSpPr>
          <p:spPr bwMode="auto">
            <a:xfrm>
              <a:off x="256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3" name="Rectangle 1477"/>
            <p:cNvSpPr>
              <a:spLocks noChangeArrowheads="1"/>
            </p:cNvSpPr>
            <p:nvPr/>
          </p:nvSpPr>
          <p:spPr bwMode="auto">
            <a:xfrm>
              <a:off x="260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4" name="Rectangle 1478"/>
            <p:cNvSpPr>
              <a:spLocks noChangeArrowheads="1"/>
            </p:cNvSpPr>
            <p:nvPr/>
          </p:nvSpPr>
          <p:spPr bwMode="auto">
            <a:xfrm>
              <a:off x="2653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5" name="Rectangle 1479"/>
            <p:cNvSpPr>
              <a:spLocks noChangeArrowheads="1"/>
            </p:cNvSpPr>
            <p:nvPr/>
          </p:nvSpPr>
          <p:spPr bwMode="auto">
            <a:xfrm>
              <a:off x="269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6" name="Rectangle 1480"/>
            <p:cNvSpPr>
              <a:spLocks noChangeArrowheads="1"/>
            </p:cNvSpPr>
            <p:nvPr/>
          </p:nvSpPr>
          <p:spPr bwMode="auto">
            <a:xfrm>
              <a:off x="2744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7" name="Rectangle 1481"/>
            <p:cNvSpPr>
              <a:spLocks noChangeArrowheads="1"/>
            </p:cNvSpPr>
            <p:nvPr/>
          </p:nvSpPr>
          <p:spPr bwMode="auto">
            <a:xfrm>
              <a:off x="2789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8" name="Rectangle 1482"/>
            <p:cNvSpPr>
              <a:spLocks noChangeArrowheads="1"/>
            </p:cNvSpPr>
            <p:nvPr/>
          </p:nvSpPr>
          <p:spPr bwMode="auto">
            <a:xfrm>
              <a:off x="2835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9" name="Rectangle 1483"/>
            <p:cNvSpPr>
              <a:spLocks noChangeArrowheads="1"/>
            </p:cNvSpPr>
            <p:nvPr/>
          </p:nvSpPr>
          <p:spPr bwMode="auto">
            <a:xfrm>
              <a:off x="2880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0" name="Rectangle 1484"/>
            <p:cNvSpPr>
              <a:spLocks noChangeArrowheads="1"/>
            </p:cNvSpPr>
            <p:nvPr/>
          </p:nvSpPr>
          <p:spPr bwMode="auto">
            <a:xfrm>
              <a:off x="2925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1" name="Rectangle 1485"/>
            <p:cNvSpPr>
              <a:spLocks noChangeArrowheads="1"/>
            </p:cNvSpPr>
            <p:nvPr/>
          </p:nvSpPr>
          <p:spPr bwMode="auto">
            <a:xfrm>
              <a:off x="297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2" name="Rectangle 1486"/>
            <p:cNvSpPr>
              <a:spLocks noChangeArrowheads="1"/>
            </p:cNvSpPr>
            <p:nvPr/>
          </p:nvSpPr>
          <p:spPr bwMode="auto">
            <a:xfrm>
              <a:off x="3016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3" name="Rectangle 1487"/>
            <p:cNvSpPr>
              <a:spLocks noChangeArrowheads="1"/>
            </p:cNvSpPr>
            <p:nvPr/>
          </p:nvSpPr>
          <p:spPr bwMode="auto">
            <a:xfrm>
              <a:off x="306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4" name="Rectangle 1488"/>
            <p:cNvSpPr>
              <a:spLocks noChangeArrowheads="1"/>
            </p:cNvSpPr>
            <p:nvPr/>
          </p:nvSpPr>
          <p:spPr bwMode="auto">
            <a:xfrm>
              <a:off x="3107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5" name="Rectangle 1489"/>
            <p:cNvSpPr>
              <a:spLocks noChangeArrowheads="1"/>
            </p:cNvSpPr>
            <p:nvPr/>
          </p:nvSpPr>
          <p:spPr bwMode="auto">
            <a:xfrm>
              <a:off x="315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6" name="Rectangle 1490"/>
            <p:cNvSpPr>
              <a:spLocks noChangeArrowheads="1"/>
            </p:cNvSpPr>
            <p:nvPr/>
          </p:nvSpPr>
          <p:spPr bwMode="auto">
            <a:xfrm>
              <a:off x="319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7" name="Rectangle 1491"/>
            <p:cNvSpPr>
              <a:spLocks noChangeArrowheads="1"/>
            </p:cNvSpPr>
            <p:nvPr/>
          </p:nvSpPr>
          <p:spPr bwMode="auto">
            <a:xfrm>
              <a:off x="3243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8" name="Rectangle 1492"/>
            <p:cNvSpPr>
              <a:spLocks noChangeArrowheads="1"/>
            </p:cNvSpPr>
            <p:nvPr/>
          </p:nvSpPr>
          <p:spPr bwMode="auto">
            <a:xfrm>
              <a:off x="328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9" name="Rectangle 1493"/>
            <p:cNvSpPr>
              <a:spLocks noChangeArrowheads="1"/>
            </p:cNvSpPr>
            <p:nvPr/>
          </p:nvSpPr>
          <p:spPr bwMode="auto">
            <a:xfrm>
              <a:off x="3334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0" name="Rectangle 1494"/>
            <p:cNvSpPr>
              <a:spLocks noChangeArrowheads="1"/>
            </p:cNvSpPr>
            <p:nvPr/>
          </p:nvSpPr>
          <p:spPr bwMode="auto">
            <a:xfrm>
              <a:off x="337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1" name="Rectangle 1495"/>
            <p:cNvSpPr>
              <a:spLocks noChangeArrowheads="1"/>
            </p:cNvSpPr>
            <p:nvPr/>
          </p:nvSpPr>
          <p:spPr bwMode="auto">
            <a:xfrm>
              <a:off x="3425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2" name="Rectangle 1496"/>
            <p:cNvSpPr>
              <a:spLocks noChangeArrowheads="1"/>
            </p:cNvSpPr>
            <p:nvPr/>
          </p:nvSpPr>
          <p:spPr bwMode="auto">
            <a:xfrm>
              <a:off x="346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3" name="Rectangle 1497"/>
            <p:cNvSpPr>
              <a:spLocks noChangeArrowheads="1"/>
            </p:cNvSpPr>
            <p:nvPr/>
          </p:nvSpPr>
          <p:spPr bwMode="auto">
            <a:xfrm>
              <a:off x="3515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4" name="Rectangle 1498"/>
            <p:cNvSpPr>
              <a:spLocks noChangeArrowheads="1"/>
            </p:cNvSpPr>
            <p:nvPr/>
          </p:nvSpPr>
          <p:spPr bwMode="auto">
            <a:xfrm>
              <a:off x="3560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5" name="Rectangle 1499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6" name="Rectangle 1500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7" name="Rectangle 1501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8" name="Rectangle 1502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9" name="Rectangle 1503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0" name="Rectangle 1504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1" name="Rectangle 1505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2" name="Rectangle 1506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3" name="Rectangle 1507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4" name="Rectangle 1508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5" name="Rectangle 1509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6" name="Rectangle 1510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7" name="Rectangle 1511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8" name="Rectangle 1512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9" name="Rectangle 1513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0" name="Rectangle 1514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1" name="Rectangle 1515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2" name="Rectangle 1516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3" name="Rectangle 1517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4" name="Rectangle 1518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5" name="Rectangle 1519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6" name="Rectangle 1520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7" name="Rectangle 1521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8" name="Rectangle 1522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9" name="Rectangle 1523"/>
            <p:cNvSpPr>
              <a:spLocks noChangeArrowheads="1"/>
            </p:cNvSpPr>
            <p:nvPr/>
          </p:nvSpPr>
          <p:spPr bwMode="auto">
            <a:xfrm>
              <a:off x="346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0" name="Rectangle 1524"/>
            <p:cNvSpPr>
              <a:spLocks noChangeArrowheads="1"/>
            </p:cNvSpPr>
            <p:nvPr/>
          </p:nvSpPr>
          <p:spPr bwMode="auto">
            <a:xfrm>
              <a:off x="351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1" name="Rectangle 1525"/>
            <p:cNvSpPr>
              <a:spLocks noChangeArrowheads="1"/>
            </p:cNvSpPr>
            <p:nvPr/>
          </p:nvSpPr>
          <p:spPr bwMode="auto">
            <a:xfrm>
              <a:off x="356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2" name="Rectangle 1526"/>
            <p:cNvSpPr>
              <a:spLocks noChangeArrowheads="1"/>
            </p:cNvSpPr>
            <p:nvPr/>
          </p:nvSpPr>
          <p:spPr bwMode="auto">
            <a:xfrm>
              <a:off x="238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3" name="Rectangle 1527"/>
            <p:cNvSpPr>
              <a:spLocks noChangeArrowheads="1"/>
            </p:cNvSpPr>
            <p:nvPr/>
          </p:nvSpPr>
          <p:spPr bwMode="auto">
            <a:xfrm>
              <a:off x="2426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4" name="Rectangle 1528"/>
            <p:cNvSpPr>
              <a:spLocks noChangeArrowheads="1"/>
            </p:cNvSpPr>
            <p:nvPr/>
          </p:nvSpPr>
          <p:spPr bwMode="auto">
            <a:xfrm>
              <a:off x="247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5" name="Rectangle 1529"/>
            <p:cNvSpPr>
              <a:spLocks noChangeArrowheads="1"/>
            </p:cNvSpPr>
            <p:nvPr/>
          </p:nvSpPr>
          <p:spPr bwMode="auto">
            <a:xfrm>
              <a:off x="2517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6" name="Rectangle 1530"/>
            <p:cNvSpPr>
              <a:spLocks noChangeArrowheads="1"/>
            </p:cNvSpPr>
            <p:nvPr/>
          </p:nvSpPr>
          <p:spPr bwMode="auto">
            <a:xfrm>
              <a:off x="256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7" name="Rectangle 1531"/>
            <p:cNvSpPr>
              <a:spLocks noChangeArrowheads="1"/>
            </p:cNvSpPr>
            <p:nvPr/>
          </p:nvSpPr>
          <p:spPr bwMode="auto">
            <a:xfrm>
              <a:off x="260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8" name="Rectangle 1532"/>
            <p:cNvSpPr>
              <a:spLocks noChangeArrowheads="1"/>
            </p:cNvSpPr>
            <p:nvPr/>
          </p:nvSpPr>
          <p:spPr bwMode="auto">
            <a:xfrm>
              <a:off x="2653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9" name="Rectangle 1533"/>
            <p:cNvSpPr>
              <a:spLocks noChangeArrowheads="1"/>
            </p:cNvSpPr>
            <p:nvPr/>
          </p:nvSpPr>
          <p:spPr bwMode="auto">
            <a:xfrm>
              <a:off x="269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0" name="Rectangle 1534"/>
            <p:cNvSpPr>
              <a:spLocks noChangeArrowheads="1"/>
            </p:cNvSpPr>
            <p:nvPr/>
          </p:nvSpPr>
          <p:spPr bwMode="auto">
            <a:xfrm>
              <a:off x="2744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1" name="Rectangle 1535"/>
            <p:cNvSpPr>
              <a:spLocks noChangeArrowheads="1"/>
            </p:cNvSpPr>
            <p:nvPr/>
          </p:nvSpPr>
          <p:spPr bwMode="auto">
            <a:xfrm>
              <a:off x="2789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2" name="Rectangle 1536"/>
            <p:cNvSpPr>
              <a:spLocks noChangeArrowheads="1"/>
            </p:cNvSpPr>
            <p:nvPr/>
          </p:nvSpPr>
          <p:spPr bwMode="auto">
            <a:xfrm>
              <a:off x="2835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3" name="Rectangle 1537"/>
            <p:cNvSpPr>
              <a:spLocks noChangeArrowheads="1"/>
            </p:cNvSpPr>
            <p:nvPr/>
          </p:nvSpPr>
          <p:spPr bwMode="auto">
            <a:xfrm>
              <a:off x="2880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4" name="Rectangle 1538"/>
            <p:cNvSpPr>
              <a:spLocks noChangeArrowheads="1"/>
            </p:cNvSpPr>
            <p:nvPr/>
          </p:nvSpPr>
          <p:spPr bwMode="auto">
            <a:xfrm>
              <a:off x="2925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5" name="Rectangle 1539"/>
            <p:cNvSpPr>
              <a:spLocks noChangeArrowheads="1"/>
            </p:cNvSpPr>
            <p:nvPr/>
          </p:nvSpPr>
          <p:spPr bwMode="auto">
            <a:xfrm>
              <a:off x="297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6" name="Rectangle 1540"/>
            <p:cNvSpPr>
              <a:spLocks noChangeArrowheads="1"/>
            </p:cNvSpPr>
            <p:nvPr/>
          </p:nvSpPr>
          <p:spPr bwMode="auto">
            <a:xfrm>
              <a:off x="3016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7" name="Rectangle 1541"/>
            <p:cNvSpPr>
              <a:spLocks noChangeArrowheads="1"/>
            </p:cNvSpPr>
            <p:nvPr/>
          </p:nvSpPr>
          <p:spPr bwMode="auto">
            <a:xfrm>
              <a:off x="306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8" name="Rectangle 1542"/>
            <p:cNvSpPr>
              <a:spLocks noChangeArrowheads="1"/>
            </p:cNvSpPr>
            <p:nvPr/>
          </p:nvSpPr>
          <p:spPr bwMode="auto">
            <a:xfrm>
              <a:off x="3107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9" name="Rectangle 1543"/>
            <p:cNvSpPr>
              <a:spLocks noChangeArrowheads="1"/>
            </p:cNvSpPr>
            <p:nvPr/>
          </p:nvSpPr>
          <p:spPr bwMode="auto">
            <a:xfrm>
              <a:off x="315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0" name="Rectangle 1544"/>
            <p:cNvSpPr>
              <a:spLocks noChangeArrowheads="1"/>
            </p:cNvSpPr>
            <p:nvPr/>
          </p:nvSpPr>
          <p:spPr bwMode="auto">
            <a:xfrm>
              <a:off x="319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1" name="Rectangle 1545"/>
            <p:cNvSpPr>
              <a:spLocks noChangeArrowheads="1"/>
            </p:cNvSpPr>
            <p:nvPr/>
          </p:nvSpPr>
          <p:spPr bwMode="auto">
            <a:xfrm>
              <a:off x="3243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2" name="Rectangle 1546"/>
            <p:cNvSpPr>
              <a:spLocks noChangeArrowheads="1"/>
            </p:cNvSpPr>
            <p:nvPr/>
          </p:nvSpPr>
          <p:spPr bwMode="auto">
            <a:xfrm>
              <a:off x="328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3" name="Rectangle 1547"/>
            <p:cNvSpPr>
              <a:spLocks noChangeArrowheads="1"/>
            </p:cNvSpPr>
            <p:nvPr/>
          </p:nvSpPr>
          <p:spPr bwMode="auto">
            <a:xfrm>
              <a:off x="3334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4" name="Rectangle 1548"/>
            <p:cNvSpPr>
              <a:spLocks noChangeArrowheads="1"/>
            </p:cNvSpPr>
            <p:nvPr/>
          </p:nvSpPr>
          <p:spPr bwMode="auto">
            <a:xfrm>
              <a:off x="337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5" name="Rectangle 1549"/>
            <p:cNvSpPr>
              <a:spLocks noChangeArrowheads="1"/>
            </p:cNvSpPr>
            <p:nvPr/>
          </p:nvSpPr>
          <p:spPr bwMode="auto">
            <a:xfrm>
              <a:off x="3425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6" name="Rectangle 1550"/>
            <p:cNvSpPr>
              <a:spLocks noChangeArrowheads="1"/>
            </p:cNvSpPr>
            <p:nvPr/>
          </p:nvSpPr>
          <p:spPr bwMode="auto">
            <a:xfrm>
              <a:off x="346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7" name="Rectangle 1551"/>
            <p:cNvSpPr>
              <a:spLocks noChangeArrowheads="1"/>
            </p:cNvSpPr>
            <p:nvPr/>
          </p:nvSpPr>
          <p:spPr bwMode="auto">
            <a:xfrm>
              <a:off x="3515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8" name="Rectangle 1552"/>
            <p:cNvSpPr>
              <a:spLocks noChangeArrowheads="1"/>
            </p:cNvSpPr>
            <p:nvPr/>
          </p:nvSpPr>
          <p:spPr bwMode="auto">
            <a:xfrm>
              <a:off x="3560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9" name="Rectangle 1553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0" name="Rectangle 1554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1" name="Rectangle 1555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2" name="Rectangle 1556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3" name="Rectangle 1557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4" name="Rectangle 1558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5" name="Rectangle 1559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6" name="Rectangle 1560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7" name="Rectangle 1561"/>
            <p:cNvSpPr>
              <a:spLocks noChangeArrowheads="1"/>
            </p:cNvSpPr>
            <p:nvPr/>
          </p:nvSpPr>
          <p:spPr bwMode="auto">
            <a:xfrm>
              <a:off x="2744" y="238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8" name="Rectangle 1562"/>
            <p:cNvSpPr>
              <a:spLocks noChangeArrowheads="1"/>
            </p:cNvSpPr>
            <p:nvPr/>
          </p:nvSpPr>
          <p:spPr bwMode="auto">
            <a:xfrm>
              <a:off x="2789" y="238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9" name="Rectangle 1563"/>
            <p:cNvSpPr>
              <a:spLocks noChangeArrowheads="1"/>
            </p:cNvSpPr>
            <p:nvPr/>
          </p:nvSpPr>
          <p:spPr bwMode="auto">
            <a:xfrm>
              <a:off x="2835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0" name="Rectangle 1564"/>
            <p:cNvSpPr>
              <a:spLocks noChangeArrowheads="1"/>
            </p:cNvSpPr>
            <p:nvPr/>
          </p:nvSpPr>
          <p:spPr bwMode="auto">
            <a:xfrm>
              <a:off x="2880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1" name="Rectangle 1565"/>
            <p:cNvSpPr>
              <a:spLocks noChangeArrowheads="1"/>
            </p:cNvSpPr>
            <p:nvPr/>
          </p:nvSpPr>
          <p:spPr bwMode="auto">
            <a:xfrm>
              <a:off x="2925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2" name="Rectangle 1566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3" name="Rectangle 1567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4" name="Rectangle 1568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5" name="Rectangle 1569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6" name="Rectangle 1570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7" name="Rectangle 1571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8" name="Rectangle 1572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9" name="Rectangle 1573"/>
            <p:cNvSpPr>
              <a:spLocks noChangeArrowheads="1"/>
            </p:cNvSpPr>
            <p:nvPr/>
          </p:nvSpPr>
          <p:spPr bwMode="auto">
            <a:xfrm>
              <a:off x="3289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0" name="Rectangle 1574"/>
            <p:cNvSpPr>
              <a:spLocks noChangeArrowheads="1"/>
            </p:cNvSpPr>
            <p:nvPr/>
          </p:nvSpPr>
          <p:spPr bwMode="auto">
            <a:xfrm>
              <a:off x="3334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1" name="Rectangle 1575"/>
            <p:cNvSpPr>
              <a:spLocks noChangeArrowheads="1"/>
            </p:cNvSpPr>
            <p:nvPr/>
          </p:nvSpPr>
          <p:spPr bwMode="auto">
            <a:xfrm>
              <a:off x="3379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2" name="Rectangle 1576"/>
            <p:cNvSpPr>
              <a:spLocks noChangeArrowheads="1"/>
            </p:cNvSpPr>
            <p:nvPr/>
          </p:nvSpPr>
          <p:spPr bwMode="auto">
            <a:xfrm>
              <a:off x="3425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3" name="Rectangle 1577"/>
            <p:cNvSpPr>
              <a:spLocks noChangeArrowheads="1"/>
            </p:cNvSpPr>
            <p:nvPr/>
          </p:nvSpPr>
          <p:spPr bwMode="auto">
            <a:xfrm>
              <a:off x="3470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4" name="Rectangle 1578"/>
            <p:cNvSpPr>
              <a:spLocks noChangeArrowheads="1"/>
            </p:cNvSpPr>
            <p:nvPr/>
          </p:nvSpPr>
          <p:spPr bwMode="auto">
            <a:xfrm>
              <a:off x="3516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5" name="Rectangle 1579"/>
            <p:cNvSpPr>
              <a:spLocks noChangeArrowheads="1"/>
            </p:cNvSpPr>
            <p:nvPr/>
          </p:nvSpPr>
          <p:spPr bwMode="auto">
            <a:xfrm>
              <a:off x="3561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6" name="Rectangle 1580"/>
            <p:cNvSpPr>
              <a:spLocks noChangeArrowheads="1"/>
            </p:cNvSpPr>
            <p:nvPr/>
          </p:nvSpPr>
          <p:spPr bwMode="auto">
            <a:xfrm>
              <a:off x="238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7" name="Rectangle 1581"/>
            <p:cNvSpPr>
              <a:spLocks noChangeArrowheads="1"/>
            </p:cNvSpPr>
            <p:nvPr/>
          </p:nvSpPr>
          <p:spPr bwMode="auto">
            <a:xfrm>
              <a:off x="2426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8" name="Rectangle 1582"/>
            <p:cNvSpPr>
              <a:spLocks noChangeArrowheads="1"/>
            </p:cNvSpPr>
            <p:nvPr/>
          </p:nvSpPr>
          <p:spPr bwMode="auto">
            <a:xfrm>
              <a:off x="247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9" name="Rectangle 1583"/>
            <p:cNvSpPr>
              <a:spLocks noChangeArrowheads="1"/>
            </p:cNvSpPr>
            <p:nvPr/>
          </p:nvSpPr>
          <p:spPr bwMode="auto">
            <a:xfrm>
              <a:off x="2517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0" name="Rectangle 1584"/>
            <p:cNvSpPr>
              <a:spLocks noChangeArrowheads="1"/>
            </p:cNvSpPr>
            <p:nvPr/>
          </p:nvSpPr>
          <p:spPr bwMode="auto">
            <a:xfrm>
              <a:off x="256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1" name="Rectangle 1585"/>
            <p:cNvSpPr>
              <a:spLocks noChangeArrowheads="1"/>
            </p:cNvSpPr>
            <p:nvPr/>
          </p:nvSpPr>
          <p:spPr bwMode="auto">
            <a:xfrm>
              <a:off x="2608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2" name="Rectangle 1586"/>
            <p:cNvSpPr>
              <a:spLocks noChangeArrowheads="1"/>
            </p:cNvSpPr>
            <p:nvPr/>
          </p:nvSpPr>
          <p:spPr bwMode="auto">
            <a:xfrm>
              <a:off x="2653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3" name="Rectangle 1587"/>
            <p:cNvSpPr>
              <a:spLocks noChangeArrowheads="1"/>
            </p:cNvSpPr>
            <p:nvPr/>
          </p:nvSpPr>
          <p:spPr bwMode="auto">
            <a:xfrm>
              <a:off x="2698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4" name="Rectangle 1588"/>
            <p:cNvSpPr>
              <a:spLocks noChangeArrowheads="1"/>
            </p:cNvSpPr>
            <p:nvPr/>
          </p:nvSpPr>
          <p:spPr bwMode="auto">
            <a:xfrm>
              <a:off x="2744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5" name="Rectangle 1589"/>
            <p:cNvSpPr>
              <a:spLocks noChangeArrowheads="1"/>
            </p:cNvSpPr>
            <p:nvPr/>
          </p:nvSpPr>
          <p:spPr bwMode="auto">
            <a:xfrm>
              <a:off x="2789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6" name="Rectangle 1590"/>
            <p:cNvSpPr>
              <a:spLocks noChangeArrowheads="1"/>
            </p:cNvSpPr>
            <p:nvPr/>
          </p:nvSpPr>
          <p:spPr bwMode="auto">
            <a:xfrm>
              <a:off x="2835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7" name="Rectangle 1591"/>
            <p:cNvSpPr>
              <a:spLocks noChangeArrowheads="1"/>
            </p:cNvSpPr>
            <p:nvPr/>
          </p:nvSpPr>
          <p:spPr bwMode="auto">
            <a:xfrm>
              <a:off x="2880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8" name="Rectangle 1592"/>
            <p:cNvSpPr>
              <a:spLocks noChangeArrowheads="1"/>
            </p:cNvSpPr>
            <p:nvPr/>
          </p:nvSpPr>
          <p:spPr bwMode="auto">
            <a:xfrm>
              <a:off x="2925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9" name="Rectangle 1593"/>
            <p:cNvSpPr>
              <a:spLocks noChangeArrowheads="1"/>
            </p:cNvSpPr>
            <p:nvPr/>
          </p:nvSpPr>
          <p:spPr bwMode="auto">
            <a:xfrm>
              <a:off x="297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0" name="Rectangle 1594"/>
            <p:cNvSpPr>
              <a:spLocks noChangeArrowheads="1"/>
            </p:cNvSpPr>
            <p:nvPr/>
          </p:nvSpPr>
          <p:spPr bwMode="auto">
            <a:xfrm>
              <a:off x="3016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1" name="Rectangle 1595"/>
            <p:cNvSpPr>
              <a:spLocks noChangeArrowheads="1"/>
            </p:cNvSpPr>
            <p:nvPr/>
          </p:nvSpPr>
          <p:spPr bwMode="auto">
            <a:xfrm>
              <a:off x="306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2" name="Rectangle 1596"/>
            <p:cNvSpPr>
              <a:spLocks noChangeArrowheads="1"/>
            </p:cNvSpPr>
            <p:nvPr/>
          </p:nvSpPr>
          <p:spPr bwMode="auto">
            <a:xfrm>
              <a:off x="3107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3" name="Rectangle 1597"/>
            <p:cNvSpPr>
              <a:spLocks noChangeArrowheads="1"/>
            </p:cNvSpPr>
            <p:nvPr/>
          </p:nvSpPr>
          <p:spPr bwMode="auto">
            <a:xfrm>
              <a:off x="315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4" name="Rectangle 1598"/>
            <p:cNvSpPr>
              <a:spLocks noChangeArrowheads="1"/>
            </p:cNvSpPr>
            <p:nvPr/>
          </p:nvSpPr>
          <p:spPr bwMode="auto">
            <a:xfrm>
              <a:off x="3198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5" name="Rectangle 1599"/>
            <p:cNvSpPr>
              <a:spLocks noChangeArrowheads="1"/>
            </p:cNvSpPr>
            <p:nvPr/>
          </p:nvSpPr>
          <p:spPr bwMode="auto">
            <a:xfrm>
              <a:off x="3243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6" name="Rectangle 1600"/>
            <p:cNvSpPr>
              <a:spLocks noChangeArrowheads="1"/>
            </p:cNvSpPr>
            <p:nvPr/>
          </p:nvSpPr>
          <p:spPr bwMode="auto">
            <a:xfrm>
              <a:off x="3289" y="234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7" name="Rectangle 1601"/>
            <p:cNvSpPr>
              <a:spLocks noChangeArrowheads="1"/>
            </p:cNvSpPr>
            <p:nvPr/>
          </p:nvSpPr>
          <p:spPr bwMode="auto">
            <a:xfrm>
              <a:off x="3334" y="234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8" name="Rectangle 1602"/>
            <p:cNvSpPr>
              <a:spLocks noChangeArrowheads="1"/>
            </p:cNvSpPr>
            <p:nvPr/>
          </p:nvSpPr>
          <p:spPr bwMode="auto">
            <a:xfrm>
              <a:off x="3379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9" name="Rectangle 1603"/>
            <p:cNvSpPr>
              <a:spLocks noChangeArrowheads="1"/>
            </p:cNvSpPr>
            <p:nvPr/>
          </p:nvSpPr>
          <p:spPr bwMode="auto">
            <a:xfrm>
              <a:off x="3425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0" name="Rectangle 1604"/>
            <p:cNvSpPr>
              <a:spLocks noChangeArrowheads="1"/>
            </p:cNvSpPr>
            <p:nvPr/>
          </p:nvSpPr>
          <p:spPr bwMode="auto">
            <a:xfrm>
              <a:off x="3470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1" name="Rectangle 1605"/>
            <p:cNvSpPr>
              <a:spLocks noChangeArrowheads="1"/>
            </p:cNvSpPr>
            <p:nvPr/>
          </p:nvSpPr>
          <p:spPr bwMode="auto">
            <a:xfrm>
              <a:off x="3516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2" name="Rectangle 1606"/>
            <p:cNvSpPr>
              <a:spLocks noChangeArrowheads="1"/>
            </p:cNvSpPr>
            <p:nvPr/>
          </p:nvSpPr>
          <p:spPr bwMode="auto">
            <a:xfrm>
              <a:off x="3561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3" name="Rectangle 1607"/>
            <p:cNvSpPr>
              <a:spLocks noChangeArrowheads="1"/>
            </p:cNvSpPr>
            <p:nvPr/>
          </p:nvSpPr>
          <p:spPr bwMode="auto">
            <a:xfrm>
              <a:off x="2381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4" name="Rectangle 1608"/>
            <p:cNvSpPr>
              <a:spLocks noChangeArrowheads="1"/>
            </p:cNvSpPr>
            <p:nvPr/>
          </p:nvSpPr>
          <p:spPr bwMode="auto">
            <a:xfrm>
              <a:off x="2426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5" name="Rectangle 1609"/>
            <p:cNvSpPr>
              <a:spLocks noChangeArrowheads="1"/>
            </p:cNvSpPr>
            <p:nvPr/>
          </p:nvSpPr>
          <p:spPr bwMode="auto">
            <a:xfrm>
              <a:off x="2471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6" name="Rectangle 1610"/>
            <p:cNvSpPr>
              <a:spLocks noChangeArrowheads="1"/>
            </p:cNvSpPr>
            <p:nvPr/>
          </p:nvSpPr>
          <p:spPr bwMode="auto">
            <a:xfrm>
              <a:off x="2517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7" name="Rectangle 1611"/>
            <p:cNvSpPr>
              <a:spLocks noChangeArrowheads="1"/>
            </p:cNvSpPr>
            <p:nvPr/>
          </p:nvSpPr>
          <p:spPr bwMode="auto">
            <a:xfrm>
              <a:off x="256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8" name="Rectangle 1612"/>
            <p:cNvSpPr>
              <a:spLocks noChangeArrowheads="1"/>
            </p:cNvSpPr>
            <p:nvPr/>
          </p:nvSpPr>
          <p:spPr bwMode="auto">
            <a:xfrm>
              <a:off x="2608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9" name="Rectangle 1613"/>
            <p:cNvSpPr>
              <a:spLocks noChangeArrowheads="1"/>
            </p:cNvSpPr>
            <p:nvPr/>
          </p:nvSpPr>
          <p:spPr bwMode="auto">
            <a:xfrm>
              <a:off x="2653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0" name="Rectangle 1614"/>
            <p:cNvSpPr>
              <a:spLocks noChangeArrowheads="1"/>
            </p:cNvSpPr>
            <p:nvPr/>
          </p:nvSpPr>
          <p:spPr bwMode="auto">
            <a:xfrm>
              <a:off x="2698" y="229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1" name="Rectangle 1615"/>
            <p:cNvSpPr>
              <a:spLocks noChangeArrowheads="1"/>
            </p:cNvSpPr>
            <p:nvPr/>
          </p:nvSpPr>
          <p:spPr bwMode="auto">
            <a:xfrm>
              <a:off x="2744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2" name="Rectangle 1616"/>
            <p:cNvSpPr>
              <a:spLocks noChangeArrowheads="1"/>
            </p:cNvSpPr>
            <p:nvPr/>
          </p:nvSpPr>
          <p:spPr bwMode="auto">
            <a:xfrm>
              <a:off x="2789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3" name="Rectangle 1617"/>
            <p:cNvSpPr>
              <a:spLocks noChangeArrowheads="1"/>
            </p:cNvSpPr>
            <p:nvPr/>
          </p:nvSpPr>
          <p:spPr bwMode="auto">
            <a:xfrm>
              <a:off x="2835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4" name="Rectangle 1618"/>
            <p:cNvSpPr>
              <a:spLocks noChangeArrowheads="1"/>
            </p:cNvSpPr>
            <p:nvPr/>
          </p:nvSpPr>
          <p:spPr bwMode="auto">
            <a:xfrm>
              <a:off x="2880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5" name="Rectangle 1619"/>
            <p:cNvSpPr>
              <a:spLocks noChangeArrowheads="1"/>
            </p:cNvSpPr>
            <p:nvPr/>
          </p:nvSpPr>
          <p:spPr bwMode="auto">
            <a:xfrm>
              <a:off x="2925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6" name="Rectangle 1620"/>
            <p:cNvSpPr>
              <a:spLocks noChangeArrowheads="1"/>
            </p:cNvSpPr>
            <p:nvPr/>
          </p:nvSpPr>
          <p:spPr bwMode="auto">
            <a:xfrm>
              <a:off x="2971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7" name="Rectangle 1621"/>
            <p:cNvSpPr>
              <a:spLocks noChangeArrowheads="1"/>
            </p:cNvSpPr>
            <p:nvPr/>
          </p:nvSpPr>
          <p:spPr bwMode="auto">
            <a:xfrm>
              <a:off x="3016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8" name="Rectangle 1622"/>
            <p:cNvSpPr>
              <a:spLocks noChangeArrowheads="1"/>
            </p:cNvSpPr>
            <p:nvPr/>
          </p:nvSpPr>
          <p:spPr bwMode="auto">
            <a:xfrm>
              <a:off x="306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9" name="Rectangle 1623"/>
            <p:cNvSpPr>
              <a:spLocks noChangeArrowheads="1"/>
            </p:cNvSpPr>
            <p:nvPr/>
          </p:nvSpPr>
          <p:spPr bwMode="auto">
            <a:xfrm>
              <a:off x="3107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0" name="Rectangle 1624"/>
            <p:cNvSpPr>
              <a:spLocks noChangeArrowheads="1"/>
            </p:cNvSpPr>
            <p:nvPr/>
          </p:nvSpPr>
          <p:spPr bwMode="auto">
            <a:xfrm>
              <a:off x="315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1" name="Rectangle 1625"/>
            <p:cNvSpPr>
              <a:spLocks noChangeArrowheads="1"/>
            </p:cNvSpPr>
            <p:nvPr/>
          </p:nvSpPr>
          <p:spPr bwMode="auto">
            <a:xfrm>
              <a:off x="3198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2" name="Rectangle 1626"/>
            <p:cNvSpPr>
              <a:spLocks noChangeArrowheads="1"/>
            </p:cNvSpPr>
            <p:nvPr/>
          </p:nvSpPr>
          <p:spPr bwMode="auto">
            <a:xfrm>
              <a:off x="3243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3" name="Rectangle 1627"/>
            <p:cNvSpPr>
              <a:spLocks noChangeArrowheads="1"/>
            </p:cNvSpPr>
            <p:nvPr/>
          </p:nvSpPr>
          <p:spPr bwMode="auto">
            <a:xfrm>
              <a:off x="3289" y="229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4" name="Rectangle 1628"/>
            <p:cNvSpPr>
              <a:spLocks noChangeArrowheads="1"/>
            </p:cNvSpPr>
            <p:nvPr/>
          </p:nvSpPr>
          <p:spPr bwMode="auto">
            <a:xfrm>
              <a:off x="3334" y="229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5" name="Rectangle 1629"/>
            <p:cNvSpPr>
              <a:spLocks noChangeArrowheads="1"/>
            </p:cNvSpPr>
            <p:nvPr/>
          </p:nvSpPr>
          <p:spPr bwMode="auto">
            <a:xfrm>
              <a:off x="3379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6" name="Rectangle 1630"/>
            <p:cNvSpPr>
              <a:spLocks noChangeArrowheads="1"/>
            </p:cNvSpPr>
            <p:nvPr/>
          </p:nvSpPr>
          <p:spPr bwMode="auto">
            <a:xfrm>
              <a:off x="3425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7" name="Rectangle 1631"/>
            <p:cNvSpPr>
              <a:spLocks noChangeArrowheads="1"/>
            </p:cNvSpPr>
            <p:nvPr/>
          </p:nvSpPr>
          <p:spPr bwMode="auto">
            <a:xfrm>
              <a:off x="3470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8" name="Rectangle 1632"/>
            <p:cNvSpPr>
              <a:spLocks noChangeArrowheads="1"/>
            </p:cNvSpPr>
            <p:nvPr/>
          </p:nvSpPr>
          <p:spPr bwMode="auto">
            <a:xfrm>
              <a:off x="3516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9" name="Rectangle 1633"/>
            <p:cNvSpPr>
              <a:spLocks noChangeArrowheads="1"/>
            </p:cNvSpPr>
            <p:nvPr/>
          </p:nvSpPr>
          <p:spPr bwMode="auto">
            <a:xfrm>
              <a:off x="3561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0" name="Rectangle 1634"/>
            <p:cNvSpPr>
              <a:spLocks noChangeArrowheads="1"/>
            </p:cNvSpPr>
            <p:nvPr/>
          </p:nvSpPr>
          <p:spPr bwMode="auto">
            <a:xfrm>
              <a:off x="238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1" name="Rectangle 1635"/>
            <p:cNvSpPr>
              <a:spLocks noChangeArrowheads="1"/>
            </p:cNvSpPr>
            <p:nvPr/>
          </p:nvSpPr>
          <p:spPr bwMode="auto">
            <a:xfrm>
              <a:off x="2426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2" name="Rectangle 1636"/>
            <p:cNvSpPr>
              <a:spLocks noChangeArrowheads="1"/>
            </p:cNvSpPr>
            <p:nvPr/>
          </p:nvSpPr>
          <p:spPr bwMode="auto">
            <a:xfrm>
              <a:off x="247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3" name="Rectangle 1637"/>
            <p:cNvSpPr>
              <a:spLocks noChangeArrowheads="1"/>
            </p:cNvSpPr>
            <p:nvPr/>
          </p:nvSpPr>
          <p:spPr bwMode="auto">
            <a:xfrm>
              <a:off x="2517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4" name="Rectangle 1638"/>
            <p:cNvSpPr>
              <a:spLocks noChangeArrowheads="1"/>
            </p:cNvSpPr>
            <p:nvPr/>
          </p:nvSpPr>
          <p:spPr bwMode="auto">
            <a:xfrm>
              <a:off x="256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5" name="Rectangle 1639"/>
            <p:cNvSpPr>
              <a:spLocks noChangeArrowheads="1"/>
            </p:cNvSpPr>
            <p:nvPr/>
          </p:nvSpPr>
          <p:spPr bwMode="auto">
            <a:xfrm>
              <a:off x="260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6" name="Rectangle 1640"/>
            <p:cNvSpPr>
              <a:spLocks noChangeArrowheads="1"/>
            </p:cNvSpPr>
            <p:nvPr/>
          </p:nvSpPr>
          <p:spPr bwMode="auto">
            <a:xfrm>
              <a:off x="2653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7" name="Rectangle 1641"/>
            <p:cNvSpPr>
              <a:spLocks noChangeArrowheads="1"/>
            </p:cNvSpPr>
            <p:nvPr/>
          </p:nvSpPr>
          <p:spPr bwMode="auto">
            <a:xfrm>
              <a:off x="269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8" name="Rectangle 1642"/>
            <p:cNvSpPr>
              <a:spLocks noChangeArrowheads="1"/>
            </p:cNvSpPr>
            <p:nvPr/>
          </p:nvSpPr>
          <p:spPr bwMode="auto">
            <a:xfrm>
              <a:off x="2744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9" name="Rectangle 1643"/>
            <p:cNvSpPr>
              <a:spLocks noChangeArrowheads="1"/>
            </p:cNvSpPr>
            <p:nvPr/>
          </p:nvSpPr>
          <p:spPr bwMode="auto">
            <a:xfrm>
              <a:off x="2789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0" name="Rectangle 1644"/>
            <p:cNvSpPr>
              <a:spLocks noChangeArrowheads="1"/>
            </p:cNvSpPr>
            <p:nvPr/>
          </p:nvSpPr>
          <p:spPr bwMode="auto">
            <a:xfrm>
              <a:off x="2835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1" name="Rectangle 1645"/>
            <p:cNvSpPr>
              <a:spLocks noChangeArrowheads="1"/>
            </p:cNvSpPr>
            <p:nvPr/>
          </p:nvSpPr>
          <p:spPr bwMode="auto">
            <a:xfrm>
              <a:off x="2880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2" name="Rectangle 1646"/>
            <p:cNvSpPr>
              <a:spLocks noChangeArrowheads="1"/>
            </p:cNvSpPr>
            <p:nvPr/>
          </p:nvSpPr>
          <p:spPr bwMode="auto">
            <a:xfrm>
              <a:off x="2925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3" name="Rectangle 1647"/>
            <p:cNvSpPr>
              <a:spLocks noChangeArrowheads="1"/>
            </p:cNvSpPr>
            <p:nvPr/>
          </p:nvSpPr>
          <p:spPr bwMode="auto">
            <a:xfrm>
              <a:off x="297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4" name="Rectangle 1648"/>
            <p:cNvSpPr>
              <a:spLocks noChangeArrowheads="1"/>
            </p:cNvSpPr>
            <p:nvPr/>
          </p:nvSpPr>
          <p:spPr bwMode="auto">
            <a:xfrm>
              <a:off x="3016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5" name="Rectangle 1649"/>
            <p:cNvSpPr>
              <a:spLocks noChangeArrowheads="1"/>
            </p:cNvSpPr>
            <p:nvPr/>
          </p:nvSpPr>
          <p:spPr bwMode="auto">
            <a:xfrm>
              <a:off x="306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6" name="Rectangle 1650"/>
            <p:cNvSpPr>
              <a:spLocks noChangeArrowheads="1"/>
            </p:cNvSpPr>
            <p:nvPr/>
          </p:nvSpPr>
          <p:spPr bwMode="auto">
            <a:xfrm>
              <a:off x="3107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7" name="Rectangle 1651"/>
            <p:cNvSpPr>
              <a:spLocks noChangeArrowheads="1"/>
            </p:cNvSpPr>
            <p:nvPr/>
          </p:nvSpPr>
          <p:spPr bwMode="auto">
            <a:xfrm>
              <a:off x="315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8" name="Rectangle 1652"/>
            <p:cNvSpPr>
              <a:spLocks noChangeArrowheads="1"/>
            </p:cNvSpPr>
            <p:nvPr/>
          </p:nvSpPr>
          <p:spPr bwMode="auto">
            <a:xfrm>
              <a:off x="319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9" name="Rectangle 1653"/>
            <p:cNvSpPr>
              <a:spLocks noChangeArrowheads="1"/>
            </p:cNvSpPr>
            <p:nvPr/>
          </p:nvSpPr>
          <p:spPr bwMode="auto">
            <a:xfrm>
              <a:off x="3243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0" name="Rectangle 1654"/>
            <p:cNvSpPr>
              <a:spLocks noChangeArrowheads="1"/>
            </p:cNvSpPr>
            <p:nvPr/>
          </p:nvSpPr>
          <p:spPr bwMode="auto">
            <a:xfrm>
              <a:off x="3289" y="225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1" name="Rectangle 1655"/>
            <p:cNvSpPr>
              <a:spLocks noChangeArrowheads="1"/>
            </p:cNvSpPr>
            <p:nvPr/>
          </p:nvSpPr>
          <p:spPr bwMode="auto">
            <a:xfrm>
              <a:off x="3334" y="225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2" name="Rectangle 1656"/>
            <p:cNvSpPr>
              <a:spLocks noChangeArrowheads="1"/>
            </p:cNvSpPr>
            <p:nvPr/>
          </p:nvSpPr>
          <p:spPr bwMode="auto">
            <a:xfrm>
              <a:off x="3379" y="225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3" name="Rectangle 1657"/>
            <p:cNvSpPr>
              <a:spLocks noChangeArrowheads="1"/>
            </p:cNvSpPr>
            <p:nvPr/>
          </p:nvSpPr>
          <p:spPr bwMode="auto">
            <a:xfrm>
              <a:off x="3425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4" name="Rectangle 1658"/>
            <p:cNvSpPr>
              <a:spLocks noChangeArrowheads="1"/>
            </p:cNvSpPr>
            <p:nvPr/>
          </p:nvSpPr>
          <p:spPr bwMode="auto">
            <a:xfrm>
              <a:off x="3470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5" name="Rectangle 1659"/>
            <p:cNvSpPr>
              <a:spLocks noChangeArrowheads="1"/>
            </p:cNvSpPr>
            <p:nvPr/>
          </p:nvSpPr>
          <p:spPr bwMode="auto">
            <a:xfrm>
              <a:off x="3516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6" name="Rectangle 1660"/>
            <p:cNvSpPr>
              <a:spLocks noChangeArrowheads="1"/>
            </p:cNvSpPr>
            <p:nvPr/>
          </p:nvSpPr>
          <p:spPr bwMode="auto">
            <a:xfrm>
              <a:off x="3561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7" name="Rectangle 1661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8" name="Rectangle 1662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9" name="Rectangle 1663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0" name="Rectangle 1664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1" name="Rectangle 1665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2" name="Rectangle 1666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3" name="Rectangle 1667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4" name="Rectangle 1668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5" name="Rectangle 1669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6" name="Rectangle 1670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7" name="Rectangle 1671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8" name="Rectangle 1672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9" name="Rectangle 1673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0" name="Rectangle 1674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1" name="Rectangle 1675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2" name="Rectangle 1676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3" name="Rectangle 1677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4" name="Rectangle 1678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5" name="Rectangle 1679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6" name="Rectangle 1680"/>
            <p:cNvSpPr>
              <a:spLocks noChangeArrowheads="1"/>
            </p:cNvSpPr>
            <p:nvPr/>
          </p:nvSpPr>
          <p:spPr bwMode="auto">
            <a:xfrm>
              <a:off x="324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7" name="Rectangle 1681"/>
            <p:cNvSpPr>
              <a:spLocks noChangeArrowheads="1"/>
            </p:cNvSpPr>
            <p:nvPr/>
          </p:nvSpPr>
          <p:spPr bwMode="auto">
            <a:xfrm>
              <a:off x="3289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8" name="Rectangle 1682"/>
            <p:cNvSpPr>
              <a:spLocks noChangeArrowheads="1"/>
            </p:cNvSpPr>
            <p:nvPr/>
          </p:nvSpPr>
          <p:spPr bwMode="auto">
            <a:xfrm>
              <a:off x="3334" y="22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9" name="Rectangle 1683"/>
            <p:cNvSpPr>
              <a:spLocks noChangeArrowheads="1"/>
            </p:cNvSpPr>
            <p:nvPr/>
          </p:nvSpPr>
          <p:spPr bwMode="auto">
            <a:xfrm>
              <a:off x="3379" y="220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0" name="Rectangle 1684"/>
            <p:cNvSpPr>
              <a:spLocks noChangeArrowheads="1"/>
            </p:cNvSpPr>
            <p:nvPr/>
          </p:nvSpPr>
          <p:spPr bwMode="auto">
            <a:xfrm>
              <a:off x="3425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1" name="Rectangle 1685"/>
            <p:cNvSpPr>
              <a:spLocks noChangeArrowheads="1"/>
            </p:cNvSpPr>
            <p:nvPr/>
          </p:nvSpPr>
          <p:spPr bwMode="auto">
            <a:xfrm>
              <a:off x="3470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2" name="Rectangle 1686"/>
            <p:cNvSpPr>
              <a:spLocks noChangeArrowheads="1"/>
            </p:cNvSpPr>
            <p:nvPr/>
          </p:nvSpPr>
          <p:spPr bwMode="auto">
            <a:xfrm>
              <a:off x="3516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3" name="Rectangle 1687"/>
            <p:cNvSpPr>
              <a:spLocks noChangeArrowheads="1"/>
            </p:cNvSpPr>
            <p:nvPr/>
          </p:nvSpPr>
          <p:spPr bwMode="auto">
            <a:xfrm>
              <a:off x="3561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4" name="Rectangle 1688"/>
            <p:cNvSpPr>
              <a:spLocks noChangeArrowheads="1"/>
            </p:cNvSpPr>
            <p:nvPr/>
          </p:nvSpPr>
          <p:spPr bwMode="auto">
            <a:xfrm>
              <a:off x="238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5" name="Rectangle 1689"/>
            <p:cNvSpPr>
              <a:spLocks noChangeArrowheads="1"/>
            </p:cNvSpPr>
            <p:nvPr/>
          </p:nvSpPr>
          <p:spPr bwMode="auto">
            <a:xfrm>
              <a:off x="242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6" name="Rectangle 1690"/>
            <p:cNvSpPr>
              <a:spLocks noChangeArrowheads="1"/>
            </p:cNvSpPr>
            <p:nvPr/>
          </p:nvSpPr>
          <p:spPr bwMode="auto">
            <a:xfrm>
              <a:off x="247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7" name="Rectangle 1691"/>
            <p:cNvSpPr>
              <a:spLocks noChangeArrowheads="1"/>
            </p:cNvSpPr>
            <p:nvPr/>
          </p:nvSpPr>
          <p:spPr bwMode="auto">
            <a:xfrm>
              <a:off x="2517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8" name="Rectangle 1692"/>
            <p:cNvSpPr>
              <a:spLocks noChangeArrowheads="1"/>
            </p:cNvSpPr>
            <p:nvPr/>
          </p:nvSpPr>
          <p:spPr bwMode="auto">
            <a:xfrm>
              <a:off x="256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9" name="Rectangle 1693"/>
            <p:cNvSpPr>
              <a:spLocks noChangeArrowheads="1"/>
            </p:cNvSpPr>
            <p:nvPr/>
          </p:nvSpPr>
          <p:spPr bwMode="auto">
            <a:xfrm>
              <a:off x="260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0" name="Rectangle 1694"/>
            <p:cNvSpPr>
              <a:spLocks noChangeArrowheads="1"/>
            </p:cNvSpPr>
            <p:nvPr/>
          </p:nvSpPr>
          <p:spPr bwMode="auto">
            <a:xfrm>
              <a:off x="265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1" name="Rectangle 1695"/>
            <p:cNvSpPr>
              <a:spLocks noChangeArrowheads="1"/>
            </p:cNvSpPr>
            <p:nvPr/>
          </p:nvSpPr>
          <p:spPr bwMode="auto">
            <a:xfrm>
              <a:off x="269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2" name="Rectangle 1696"/>
            <p:cNvSpPr>
              <a:spLocks noChangeArrowheads="1"/>
            </p:cNvSpPr>
            <p:nvPr/>
          </p:nvSpPr>
          <p:spPr bwMode="auto">
            <a:xfrm>
              <a:off x="274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3" name="Rectangle 1697"/>
            <p:cNvSpPr>
              <a:spLocks noChangeArrowheads="1"/>
            </p:cNvSpPr>
            <p:nvPr/>
          </p:nvSpPr>
          <p:spPr bwMode="auto">
            <a:xfrm>
              <a:off x="278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4" name="Rectangle 1698"/>
            <p:cNvSpPr>
              <a:spLocks noChangeArrowheads="1"/>
            </p:cNvSpPr>
            <p:nvPr/>
          </p:nvSpPr>
          <p:spPr bwMode="auto">
            <a:xfrm>
              <a:off x="283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5" name="Rectangle 1699"/>
            <p:cNvSpPr>
              <a:spLocks noChangeArrowheads="1"/>
            </p:cNvSpPr>
            <p:nvPr/>
          </p:nvSpPr>
          <p:spPr bwMode="auto">
            <a:xfrm>
              <a:off x="288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6" name="Rectangle 1700"/>
            <p:cNvSpPr>
              <a:spLocks noChangeArrowheads="1"/>
            </p:cNvSpPr>
            <p:nvPr/>
          </p:nvSpPr>
          <p:spPr bwMode="auto">
            <a:xfrm>
              <a:off x="292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7" name="Rectangle 1701"/>
            <p:cNvSpPr>
              <a:spLocks noChangeArrowheads="1"/>
            </p:cNvSpPr>
            <p:nvPr/>
          </p:nvSpPr>
          <p:spPr bwMode="auto">
            <a:xfrm>
              <a:off x="297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8" name="Rectangle 1702"/>
            <p:cNvSpPr>
              <a:spLocks noChangeArrowheads="1"/>
            </p:cNvSpPr>
            <p:nvPr/>
          </p:nvSpPr>
          <p:spPr bwMode="auto">
            <a:xfrm>
              <a:off x="301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9" name="Rectangle 1703"/>
            <p:cNvSpPr>
              <a:spLocks noChangeArrowheads="1"/>
            </p:cNvSpPr>
            <p:nvPr/>
          </p:nvSpPr>
          <p:spPr bwMode="auto">
            <a:xfrm>
              <a:off x="306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0" name="Rectangle 1704"/>
            <p:cNvSpPr>
              <a:spLocks noChangeArrowheads="1"/>
            </p:cNvSpPr>
            <p:nvPr/>
          </p:nvSpPr>
          <p:spPr bwMode="auto">
            <a:xfrm>
              <a:off x="3107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1" name="Rectangle 1705"/>
            <p:cNvSpPr>
              <a:spLocks noChangeArrowheads="1"/>
            </p:cNvSpPr>
            <p:nvPr/>
          </p:nvSpPr>
          <p:spPr bwMode="auto">
            <a:xfrm>
              <a:off x="315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2" name="Rectangle 1706"/>
            <p:cNvSpPr>
              <a:spLocks noChangeArrowheads="1"/>
            </p:cNvSpPr>
            <p:nvPr/>
          </p:nvSpPr>
          <p:spPr bwMode="auto">
            <a:xfrm>
              <a:off x="319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3" name="Rectangle 1707"/>
            <p:cNvSpPr>
              <a:spLocks noChangeArrowheads="1"/>
            </p:cNvSpPr>
            <p:nvPr/>
          </p:nvSpPr>
          <p:spPr bwMode="auto">
            <a:xfrm>
              <a:off x="324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4" name="Rectangle 1708"/>
            <p:cNvSpPr>
              <a:spLocks noChangeArrowheads="1"/>
            </p:cNvSpPr>
            <p:nvPr/>
          </p:nvSpPr>
          <p:spPr bwMode="auto">
            <a:xfrm>
              <a:off x="328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5" name="Rectangle 1709"/>
            <p:cNvSpPr>
              <a:spLocks noChangeArrowheads="1"/>
            </p:cNvSpPr>
            <p:nvPr/>
          </p:nvSpPr>
          <p:spPr bwMode="auto">
            <a:xfrm>
              <a:off x="333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6" name="Rectangle 1710"/>
            <p:cNvSpPr>
              <a:spLocks noChangeArrowheads="1"/>
            </p:cNvSpPr>
            <p:nvPr/>
          </p:nvSpPr>
          <p:spPr bwMode="auto">
            <a:xfrm>
              <a:off x="337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7" name="Rectangle 1711"/>
            <p:cNvSpPr>
              <a:spLocks noChangeArrowheads="1"/>
            </p:cNvSpPr>
            <p:nvPr/>
          </p:nvSpPr>
          <p:spPr bwMode="auto">
            <a:xfrm>
              <a:off x="342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8" name="Rectangle 1712"/>
            <p:cNvSpPr>
              <a:spLocks noChangeArrowheads="1"/>
            </p:cNvSpPr>
            <p:nvPr/>
          </p:nvSpPr>
          <p:spPr bwMode="auto">
            <a:xfrm>
              <a:off x="347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9" name="Rectangle 1713"/>
            <p:cNvSpPr>
              <a:spLocks noChangeArrowheads="1"/>
            </p:cNvSpPr>
            <p:nvPr/>
          </p:nvSpPr>
          <p:spPr bwMode="auto">
            <a:xfrm>
              <a:off x="351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0" name="Rectangle 1714"/>
            <p:cNvSpPr>
              <a:spLocks noChangeArrowheads="1"/>
            </p:cNvSpPr>
            <p:nvPr/>
          </p:nvSpPr>
          <p:spPr bwMode="auto">
            <a:xfrm>
              <a:off x="356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1" name="Rectangle 1715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2" name="Rectangle 1716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3" name="Rectangle 1717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4" name="Rectangle 1718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5" name="Rectangle 1719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6" name="Rectangle 1720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7" name="Rectangle 1721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8" name="Rectangle 1722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9" name="Rectangle 1723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0" name="Rectangle 1724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1" name="Rectangle 1725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2" name="Rectangle 1726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3" name="Rectangle 1727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4" name="Rectangle 1728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5" name="Rectangle 1729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6" name="Rectangle 1730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7" name="Rectangle 1731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8" name="Rectangle 1732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9" name="Rectangle 1733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0" name="Rectangle 1734"/>
            <p:cNvSpPr>
              <a:spLocks noChangeArrowheads="1"/>
            </p:cNvSpPr>
            <p:nvPr/>
          </p:nvSpPr>
          <p:spPr bwMode="auto">
            <a:xfrm>
              <a:off x="324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1" name="Rectangle 1735"/>
            <p:cNvSpPr>
              <a:spLocks noChangeArrowheads="1"/>
            </p:cNvSpPr>
            <p:nvPr/>
          </p:nvSpPr>
          <p:spPr bwMode="auto">
            <a:xfrm>
              <a:off x="32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2" name="Rectangle 1736"/>
            <p:cNvSpPr>
              <a:spLocks noChangeArrowheads="1"/>
            </p:cNvSpPr>
            <p:nvPr/>
          </p:nvSpPr>
          <p:spPr bwMode="auto">
            <a:xfrm>
              <a:off x="333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3" name="Rectangle 1737"/>
            <p:cNvSpPr>
              <a:spLocks noChangeArrowheads="1"/>
            </p:cNvSpPr>
            <p:nvPr/>
          </p:nvSpPr>
          <p:spPr bwMode="auto">
            <a:xfrm>
              <a:off x="337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4" name="Rectangle 1738"/>
            <p:cNvSpPr>
              <a:spLocks noChangeArrowheads="1"/>
            </p:cNvSpPr>
            <p:nvPr/>
          </p:nvSpPr>
          <p:spPr bwMode="auto">
            <a:xfrm>
              <a:off x="34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5" name="Rectangle 1739"/>
            <p:cNvSpPr>
              <a:spLocks noChangeArrowheads="1"/>
            </p:cNvSpPr>
            <p:nvPr/>
          </p:nvSpPr>
          <p:spPr bwMode="auto">
            <a:xfrm>
              <a:off x="347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6" name="Rectangle 1740"/>
            <p:cNvSpPr>
              <a:spLocks noChangeArrowheads="1"/>
            </p:cNvSpPr>
            <p:nvPr/>
          </p:nvSpPr>
          <p:spPr bwMode="auto">
            <a:xfrm>
              <a:off x="35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7" name="Rectangle 1741"/>
            <p:cNvSpPr>
              <a:spLocks noChangeArrowheads="1"/>
            </p:cNvSpPr>
            <p:nvPr/>
          </p:nvSpPr>
          <p:spPr bwMode="auto">
            <a:xfrm>
              <a:off x="356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8" name="Rectangle 1742"/>
            <p:cNvSpPr>
              <a:spLocks noChangeArrowheads="1"/>
            </p:cNvSpPr>
            <p:nvPr/>
          </p:nvSpPr>
          <p:spPr bwMode="auto">
            <a:xfrm>
              <a:off x="238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9" name="Rectangle 1743"/>
            <p:cNvSpPr>
              <a:spLocks noChangeArrowheads="1"/>
            </p:cNvSpPr>
            <p:nvPr/>
          </p:nvSpPr>
          <p:spPr bwMode="auto">
            <a:xfrm>
              <a:off x="242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0" name="Rectangle 1744"/>
            <p:cNvSpPr>
              <a:spLocks noChangeArrowheads="1"/>
            </p:cNvSpPr>
            <p:nvPr/>
          </p:nvSpPr>
          <p:spPr bwMode="auto">
            <a:xfrm>
              <a:off x="247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1" name="Rectangle 1745"/>
            <p:cNvSpPr>
              <a:spLocks noChangeArrowheads="1"/>
            </p:cNvSpPr>
            <p:nvPr/>
          </p:nvSpPr>
          <p:spPr bwMode="auto">
            <a:xfrm>
              <a:off x="251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2" name="Rectangle 1746"/>
            <p:cNvSpPr>
              <a:spLocks noChangeArrowheads="1"/>
            </p:cNvSpPr>
            <p:nvPr/>
          </p:nvSpPr>
          <p:spPr bwMode="auto">
            <a:xfrm>
              <a:off x="256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3" name="Rectangle 1747"/>
            <p:cNvSpPr>
              <a:spLocks noChangeArrowheads="1"/>
            </p:cNvSpPr>
            <p:nvPr/>
          </p:nvSpPr>
          <p:spPr bwMode="auto">
            <a:xfrm>
              <a:off x="260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4" name="Rectangle 1748"/>
            <p:cNvSpPr>
              <a:spLocks noChangeArrowheads="1"/>
            </p:cNvSpPr>
            <p:nvPr/>
          </p:nvSpPr>
          <p:spPr bwMode="auto">
            <a:xfrm>
              <a:off x="265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5" name="Rectangle 1749"/>
            <p:cNvSpPr>
              <a:spLocks noChangeArrowheads="1"/>
            </p:cNvSpPr>
            <p:nvPr/>
          </p:nvSpPr>
          <p:spPr bwMode="auto">
            <a:xfrm>
              <a:off x="269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6" name="Rectangle 1750"/>
            <p:cNvSpPr>
              <a:spLocks noChangeArrowheads="1"/>
            </p:cNvSpPr>
            <p:nvPr/>
          </p:nvSpPr>
          <p:spPr bwMode="auto">
            <a:xfrm>
              <a:off x="274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7" name="Rectangle 1751"/>
            <p:cNvSpPr>
              <a:spLocks noChangeArrowheads="1"/>
            </p:cNvSpPr>
            <p:nvPr/>
          </p:nvSpPr>
          <p:spPr bwMode="auto">
            <a:xfrm>
              <a:off x="278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8" name="Rectangle 1752"/>
            <p:cNvSpPr>
              <a:spLocks noChangeArrowheads="1"/>
            </p:cNvSpPr>
            <p:nvPr/>
          </p:nvSpPr>
          <p:spPr bwMode="auto">
            <a:xfrm>
              <a:off x="283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9" name="Rectangle 1753"/>
            <p:cNvSpPr>
              <a:spLocks noChangeArrowheads="1"/>
            </p:cNvSpPr>
            <p:nvPr/>
          </p:nvSpPr>
          <p:spPr bwMode="auto">
            <a:xfrm>
              <a:off x="2880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0" name="Rectangle 1754"/>
            <p:cNvSpPr>
              <a:spLocks noChangeArrowheads="1"/>
            </p:cNvSpPr>
            <p:nvPr/>
          </p:nvSpPr>
          <p:spPr bwMode="auto">
            <a:xfrm>
              <a:off x="292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1" name="Rectangle 1755"/>
            <p:cNvSpPr>
              <a:spLocks noChangeArrowheads="1"/>
            </p:cNvSpPr>
            <p:nvPr/>
          </p:nvSpPr>
          <p:spPr bwMode="auto">
            <a:xfrm>
              <a:off x="297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2" name="Rectangle 1756"/>
            <p:cNvSpPr>
              <a:spLocks noChangeArrowheads="1"/>
            </p:cNvSpPr>
            <p:nvPr/>
          </p:nvSpPr>
          <p:spPr bwMode="auto">
            <a:xfrm>
              <a:off x="301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3" name="Rectangle 1757"/>
            <p:cNvSpPr>
              <a:spLocks noChangeArrowheads="1"/>
            </p:cNvSpPr>
            <p:nvPr/>
          </p:nvSpPr>
          <p:spPr bwMode="auto">
            <a:xfrm>
              <a:off x="306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4" name="Rectangle 1758"/>
            <p:cNvSpPr>
              <a:spLocks noChangeArrowheads="1"/>
            </p:cNvSpPr>
            <p:nvPr/>
          </p:nvSpPr>
          <p:spPr bwMode="auto">
            <a:xfrm>
              <a:off x="310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5" name="Rectangle 1759"/>
            <p:cNvSpPr>
              <a:spLocks noChangeArrowheads="1"/>
            </p:cNvSpPr>
            <p:nvPr/>
          </p:nvSpPr>
          <p:spPr bwMode="auto">
            <a:xfrm>
              <a:off x="315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6" name="Rectangle 1760"/>
            <p:cNvSpPr>
              <a:spLocks noChangeArrowheads="1"/>
            </p:cNvSpPr>
            <p:nvPr/>
          </p:nvSpPr>
          <p:spPr bwMode="auto">
            <a:xfrm>
              <a:off x="319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7" name="Rectangle 1761"/>
            <p:cNvSpPr>
              <a:spLocks noChangeArrowheads="1"/>
            </p:cNvSpPr>
            <p:nvPr/>
          </p:nvSpPr>
          <p:spPr bwMode="auto">
            <a:xfrm>
              <a:off x="324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8" name="Rectangle 1762"/>
            <p:cNvSpPr>
              <a:spLocks noChangeArrowheads="1"/>
            </p:cNvSpPr>
            <p:nvPr/>
          </p:nvSpPr>
          <p:spPr bwMode="auto">
            <a:xfrm>
              <a:off x="328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9" name="Rectangle 1763"/>
            <p:cNvSpPr>
              <a:spLocks noChangeArrowheads="1"/>
            </p:cNvSpPr>
            <p:nvPr/>
          </p:nvSpPr>
          <p:spPr bwMode="auto">
            <a:xfrm>
              <a:off x="333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0" name="Rectangle 1764"/>
            <p:cNvSpPr>
              <a:spLocks noChangeArrowheads="1"/>
            </p:cNvSpPr>
            <p:nvPr/>
          </p:nvSpPr>
          <p:spPr bwMode="auto">
            <a:xfrm>
              <a:off x="337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1" name="Rectangle 1765"/>
            <p:cNvSpPr>
              <a:spLocks noChangeArrowheads="1"/>
            </p:cNvSpPr>
            <p:nvPr/>
          </p:nvSpPr>
          <p:spPr bwMode="auto">
            <a:xfrm>
              <a:off x="342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2" name="Rectangle 1766"/>
            <p:cNvSpPr>
              <a:spLocks noChangeArrowheads="1"/>
            </p:cNvSpPr>
            <p:nvPr/>
          </p:nvSpPr>
          <p:spPr bwMode="auto">
            <a:xfrm>
              <a:off x="3470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3" name="Rectangle 1767"/>
            <p:cNvSpPr>
              <a:spLocks noChangeArrowheads="1"/>
            </p:cNvSpPr>
            <p:nvPr/>
          </p:nvSpPr>
          <p:spPr bwMode="auto">
            <a:xfrm>
              <a:off x="351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4" name="Rectangle 1768"/>
            <p:cNvSpPr>
              <a:spLocks noChangeArrowheads="1"/>
            </p:cNvSpPr>
            <p:nvPr/>
          </p:nvSpPr>
          <p:spPr bwMode="auto">
            <a:xfrm>
              <a:off x="356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5" name="Rectangle 1769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6" name="Rectangle 1770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7" name="Rectangle 1771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8" name="Rectangle 1772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9" name="Rectangle 1773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0" name="Rectangle 1774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1" name="Rectangle 1775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2" name="Rectangle 1776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3" name="Rectangle 1777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4" name="Rectangle 1778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5" name="Rectangle 1779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6" name="Rectangle 1780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7" name="Rectangle 1781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8" name="Rectangle 1782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9" name="Rectangle 1783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0" name="Rectangle 1784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1" name="Rectangle 1785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2" name="Rectangle 1786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3" name="Rectangle 1787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4" name="Rectangle 1788"/>
            <p:cNvSpPr>
              <a:spLocks noChangeArrowheads="1"/>
            </p:cNvSpPr>
            <p:nvPr/>
          </p:nvSpPr>
          <p:spPr bwMode="auto">
            <a:xfrm>
              <a:off x="324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5" name="Rectangle 1789"/>
            <p:cNvSpPr>
              <a:spLocks noChangeArrowheads="1"/>
            </p:cNvSpPr>
            <p:nvPr/>
          </p:nvSpPr>
          <p:spPr bwMode="auto">
            <a:xfrm>
              <a:off x="32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6" name="Rectangle 1790"/>
            <p:cNvSpPr>
              <a:spLocks noChangeArrowheads="1"/>
            </p:cNvSpPr>
            <p:nvPr/>
          </p:nvSpPr>
          <p:spPr bwMode="auto">
            <a:xfrm>
              <a:off x="333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7" name="Rectangle 1791"/>
            <p:cNvSpPr>
              <a:spLocks noChangeArrowheads="1"/>
            </p:cNvSpPr>
            <p:nvPr/>
          </p:nvSpPr>
          <p:spPr bwMode="auto">
            <a:xfrm>
              <a:off x="337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8" name="Rectangle 1792"/>
            <p:cNvSpPr>
              <a:spLocks noChangeArrowheads="1"/>
            </p:cNvSpPr>
            <p:nvPr/>
          </p:nvSpPr>
          <p:spPr bwMode="auto">
            <a:xfrm>
              <a:off x="34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9" name="Rectangle 1793"/>
            <p:cNvSpPr>
              <a:spLocks noChangeArrowheads="1"/>
            </p:cNvSpPr>
            <p:nvPr/>
          </p:nvSpPr>
          <p:spPr bwMode="auto">
            <a:xfrm>
              <a:off x="347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0" name="Rectangle 1794"/>
            <p:cNvSpPr>
              <a:spLocks noChangeArrowheads="1"/>
            </p:cNvSpPr>
            <p:nvPr/>
          </p:nvSpPr>
          <p:spPr bwMode="auto">
            <a:xfrm>
              <a:off x="35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1" name="Rectangle 1795"/>
            <p:cNvSpPr>
              <a:spLocks noChangeArrowheads="1"/>
            </p:cNvSpPr>
            <p:nvPr/>
          </p:nvSpPr>
          <p:spPr bwMode="auto">
            <a:xfrm>
              <a:off x="356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2" name="Rectangle 1796"/>
            <p:cNvSpPr>
              <a:spLocks noChangeArrowheads="1"/>
            </p:cNvSpPr>
            <p:nvPr/>
          </p:nvSpPr>
          <p:spPr bwMode="auto">
            <a:xfrm>
              <a:off x="238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3" name="Rectangle 1797"/>
            <p:cNvSpPr>
              <a:spLocks noChangeArrowheads="1"/>
            </p:cNvSpPr>
            <p:nvPr/>
          </p:nvSpPr>
          <p:spPr bwMode="auto">
            <a:xfrm>
              <a:off x="242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4" name="Rectangle 1798"/>
            <p:cNvSpPr>
              <a:spLocks noChangeArrowheads="1"/>
            </p:cNvSpPr>
            <p:nvPr/>
          </p:nvSpPr>
          <p:spPr bwMode="auto">
            <a:xfrm>
              <a:off x="247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5" name="Rectangle 1799"/>
            <p:cNvSpPr>
              <a:spLocks noChangeArrowheads="1"/>
            </p:cNvSpPr>
            <p:nvPr/>
          </p:nvSpPr>
          <p:spPr bwMode="auto">
            <a:xfrm>
              <a:off x="251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6" name="Rectangle 1800"/>
            <p:cNvSpPr>
              <a:spLocks noChangeArrowheads="1"/>
            </p:cNvSpPr>
            <p:nvPr/>
          </p:nvSpPr>
          <p:spPr bwMode="auto">
            <a:xfrm>
              <a:off x="256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7" name="Rectangle 1801"/>
            <p:cNvSpPr>
              <a:spLocks noChangeArrowheads="1"/>
            </p:cNvSpPr>
            <p:nvPr/>
          </p:nvSpPr>
          <p:spPr bwMode="auto">
            <a:xfrm>
              <a:off x="260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8" name="Rectangle 1802"/>
            <p:cNvSpPr>
              <a:spLocks noChangeArrowheads="1"/>
            </p:cNvSpPr>
            <p:nvPr/>
          </p:nvSpPr>
          <p:spPr bwMode="auto">
            <a:xfrm>
              <a:off x="2653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9" name="Rectangle 1803"/>
            <p:cNvSpPr>
              <a:spLocks noChangeArrowheads="1"/>
            </p:cNvSpPr>
            <p:nvPr/>
          </p:nvSpPr>
          <p:spPr bwMode="auto">
            <a:xfrm>
              <a:off x="269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0" name="Rectangle 1804"/>
            <p:cNvSpPr>
              <a:spLocks noChangeArrowheads="1"/>
            </p:cNvSpPr>
            <p:nvPr/>
          </p:nvSpPr>
          <p:spPr bwMode="auto">
            <a:xfrm>
              <a:off x="2744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1" name="Rectangle 1805"/>
            <p:cNvSpPr>
              <a:spLocks noChangeArrowheads="1"/>
            </p:cNvSpPr>
            <p:nvPr/>
          </p:nvSpPr>
          <p:spPr bwMode="auto">
            <a:xfrm>
              <a:off x="2789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2" name="Rectangle 1806"/>
            <p:cNvSpPr>
              <a:spLocks noChangeArrowheads="1"/>
            </p:cNvSpPr>
            <p:nvPr/>
          </p:nvSpPr>
          <p:spPr bwMode="auto">
            <a:xfrm>
              <a:off x="283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3" name="Rectangle 1807"/>
            <p:cNvSpPr>
              <a:spLocks noChangeArrowheads="1"/>
            </p:cNvSpPr>
            <p:nvPr/>
          </p:nvSpPr>
          <p:spPr bwMode="auto">
            <a:xfrm>
              <a:off x="2880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4" name="Rectangle 1808"/>
            <p:cNvSpPr>
              <a:spLocks noChangeArrowheads="1"/>
            </p:cNvSpPr>
            <p:nvPr/>
          </p:nvSpPr>
          <p:spPr bwMode="auto">
            <a:xfrm>
              <a:off x="292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5" name="Rectangle 1809"/>
            <p:cNvSpPr>
              <a:spLocks noChangeArrowheads="1"/>
            </p:cNvSpPr>
            <p:nvPr/>
          </p:nvSpPr>
          <p:spPr bwMode="auto">
            <a:xfrm>
              <a:off x="297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6" name="Rectangle 1810"/>
            <p:cNvSpPr>
              <a:spLocks noChangeArrowheads="1"/>
            </p:cNvSpPr>
            <p:nvPr/>
          </p:nvSpPr>
          <p:spPr bwMode="auto">
            <a:xfrm>
              <a:off x="301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7" name="Rectangle 1811"/>
            <p:cNvSpPr>
              <a:spLocks noChangeArrowheads="1"/>
            </p:cNvSpPr>
            <p:nvPr/>
          </p:nvSpPr>
          <p:spPr bwMode="auto">
            <a:xfrm>
              <a:off x="306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8" name="Rectangle 1812"/>
            <p:cNvSpPr>
              <a:spLocks noChangeArrowheads="1"/>
            </p:cNvSpPr>
            <p:nvPr/>
          </p:nvSpPr>
          <p:spPr bwMode="auto">
            <a:xfrm>
              <a:off x="310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9" name="Rectangle 1813"/>
            <p:cNvSpPr>
              <a:spLocks noChangeArrowheads="1"/>
            </p:cNvSpPr>
            <p:nvPr/>
          </p:nvSpPr>
          <p:spPr bwMode="auto">
            <a:xfrm>
              <a:off x="315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0" name="Rectangle 1814"/>
            <p:cNvSpPr>
              <a:spLocks noChangeArrowheads="1"/>
            </p:cNvSpPr>
            <p:nvPr/>
          </p:nvSpPr>
          <p:spPr bwMode="auto">
            <a:xfrm>
              <a:off x="319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1" name="Rectangle 1815"/>
            <p:cNvSpPr>
              <a:spLocks noChangeArrowheads="1"/>
            </p:cNvSpPr>
            <p:nvPr/>
          </p:nvSpPr>
          <p:spPr bwMode="auto">
            <a:xfrm>
              <a:off x="3242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2" name="Rectangle 1816"/>
            <p:cNvSpPr>
              <a:spLocks noChangeArrowheads="1"/>
            </p:cNvSpPr>
            <p:nvPr/>
          </p:nvSpPr>
          <p:spPr bwMode="auto">
            <a:xfrm>
              <a:off x="3288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3" name="Rectangle 1817"/>
            <p:cNvSpPr>
              <a:spLocks noChangeArrowheads="1"/>
            </p:cNvSpPr>
            <p:nvPr/>
          </p:nvSpPr>
          <p:spPr bwMode="auto">
            <a:xfrm>
              <a:off x="3333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4" name="Rectangle 1818"/>
            <p:cNvSpPr>
              <a:spLocks noChangeArrowheads="1"/>
            </p:cNvSpPr>
            <p:nvPr/>
          </p:nvSpPr>
          <p:spPr bwMode="auto">
            <a:xfrm>
              <a:off x="3378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5" name="Rectangle 1819"/>
            <p:cNvSpPr>
              <a:spLocks noChangeArrowheads="1"/>
            </p:cNvSpPr>
            <p:nvPr/>
          </p:nvSpPr>
          <p:spPr bwMode="auto">
            <a:xfrm>
              <a:off x="3424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6" name="Rectangle 1820"/>
            <p:cNvSpPr>
              <a:spLocks noChangeArrowheads="1"/>
            </p:cNvSpPr>
            <p:nvPr/>
          </p:nvSpPr>
          <p:spPr bwMode="auto">
            <a:xfrm>
              <a:off x="3469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7" name="Rectangle 1821"/>
            <p:cNvSpPr>
              <a:spLocks noChangeArrowheads="1"/>
            </p:cNvSpPr>
            <p:nvPr/>
          </p:nvSpPr>
          <p:spPr bwMode="auto">
            <a:xfrm>
              <a:off x="3515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8" name="Rectangle 1822"/>
            <p:cNvSpPr>
              <a:spLocks noChangeArrowheads="1"/>
            </p:cNvSpPr>
            <p:nvPr/>
          </p:nvSpPr>
          <p:spPr bwMode="auto">
            <a:xfrm>
              <a:off x="3560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9" name="Rectangle 1823"/>
            <p:cNvSpPr>
              <a:spLocks noChangeArrowheads="1"/>
            </p:cNvSpPr>
            <p:nvPr/>
          </p:nvSpPr>
          <p:spPr bwMode="auto">
            <a:xfrm>
              <a:off x="238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0" name="Rectangle 1824"/>
            <p:cNvSpPr>
              <a:spLocks noChangeArrowheads="1"/>
            </p:cNvSpPr>
            <p:nvPr/>
          </p:nvSpPr>
          <p:spPr bwMode="auto">
            <a:xfrm>
              <a:off x="242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1" name="Rectangle 1825"/>
            <p:cNvSpPr>
              <a:spLocks noChangeArrowheads="1"/>
            </p:cNvSpPr>
            <p:nvPr/>
          </p:nvSpPr>
          <p:spPr bwMode="auto">
            <a:xfrm>
              <a:off x="247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2" name="Rectangle 1826"/>
            <p:cNvSpPr>
              <a:spLocks noChangeArrowheads="1"/>
            </p:cNvSpPr>
            <p:nvPr/>
          </p:nvSpPr>
          <p:spPr bwMode="auto">
            <a:xfrm>
              <a:off x="2517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3" name="Rectangle 1827"/>
            <p:cNvSpPr>
              <a:spLocks noChangeArrowheads="1"/>
            </p:cNvSpPr>
            <p:nvPr/>
          </p:nvSpPr>
          <p:spPr bwMode="auto">
            <a:xfrm>
              <a:off x="256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4" name="Rectangle 1828"/>
            <p:cNvSpPr>
              <a:spLocks noChangeArrowheads="1"/>
            </p:cNvSpPr>
            <p:nvPr/>
          </p:nvSpPr>
          <p:spPr bwMode="auto">
            <a:xfrm>
              <a:off x="260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5" name="Rectangle 1829"/>
            <p:cNvSpPr>
              <a:spLocks noChangeArrowheads="1"/>
            </p:cNvSpPr>
            <p:nvPr/>
          </p:nvSpPr>
          <p:spPr bwMode="auto">
            <a:xfrm>
              <a:off x="2653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6" name="Rectangle 1830"/>
            <p:cNvSpPr>
              <a:spLocks noChangeArrowheads="1"/>
            </p:cNvSpPr>
            <p:nvPr/>
          </p:nvSpPr>
          <p:spPr bwMode="auto">
            <a:xfrm>
              <a:off x="269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7" name="Rectangle 1831"/>
            <p:cNvSpPr>
              <a:spLocks noChangeArrowheads="1"/>
            </p:cNvSpPr>
            <p:nvPr/>
          </p:nvSpPr>
          <p:spPr bwMode="auto">
            <a:xfrm>
              <a:off x="2744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8" name="Rectangle 1832"/>
            <p:cNvSpPr>
              <a:spLocks noChangeArrowheads="1"/>
            </p:cNvSpPr>
            <p:nvPr/>
          </p:nvSpPr>
          <p:spPr bwMode="auto">
            <a:xfrm>
              <a:off x="2789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9" name="Rectangle 1833"/>
            <p:cNvSpPr>
              <a:spLocks noChangeArrowheads="1"/>
            </p:cNvSpPr>
            <p:nvPr/>
          </p:nvSpPr>
          <p:spPr bwMode="auto">
            <a:xfrm>
              <a:off x="283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0" name="Rectangle 1834"/>
            <p:cNvSpPr>
              <a:spLocks noChangeArrowheads="1"/>
            </p:cNvSpPr>
            <p:nvPr/>
          </p:nvSpPr>
          <p:spPr bwMode="auto">
            <a:xfrm>
              <a:off x="2880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1" name="Rectangle 1835"/>
            <p:cNvSpPr>
              <a:spLocks noChangeArrowheads="1"/>
            </p:cNvSpPr>
            <p:nvPr/>
          </p:nvSpPr>
          <p:spPr bwMode="auto">
            <a:xfrm>
              <a:off x="292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2" name="Rectangle 1836"/>
            <p:cNvSpPr>
              <a:spLocks noChangeArrowheads="1"/>
            </p:cNvSpPr>
            <p:nvPr/>
          </p:nvSpPr>
          <p:spPr bwMode="auto">
            <a:xfrm>
              <a:off x="297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3" name="Rectangle 1837"/>
            <p:cNvSpPr>
              <a:spLocks noChangeArrowheads="1"/>
            </p:cNvSpPr>
            <p:nvPr/>
          </p:nvSpPr>
          <p:spPr bwMode="auto">
            <a:xfrm>
              <a:off x="301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4" name="Rectangle 1838"/>
            <p:cNvSpPr>
              <a:spLocks noChangeArrowheads="1"/>
            </p:cNvSpPr>
            <p:nvPr/>
          </p:nvSpPr>
          <p:spPr bwMode="auto">
            <a:xfrm>
              <a:off x="306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5" name="Rectangle 1839"/>
            <p:cNvSpPr>
              <a:spLocks noChangeArrowheads="1"/>
            </p:cNvSpPr>
            <p:nvPr/>
          </p:nvSpPr>
          <p:spPr bwMode="auto">
            <a:xfrm>
              <a:off x="3107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6" name="Rectangle 1840"/>
            <p:cNvSpPr>
              <a:spLocks noChangeArrowheads="1"/>
            </p:cNvSpPr>
            <p:nvPr/>
          </p:nvSpPr>
          <p:spPr bwMode="auto">
            <a:xfrm>
              <a:off x="315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7" name="Rectangle 1841"/>
            <p:cNvSpPr>
              <a:spLocks noChangeArrowheads="1"/>
            </p:cNvSpPr>
            <p:nvPr/>
          </p:nvSpPr>
          <p:spPr bwMode="auto">
            <a:xfrm>
              <a:off x="319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8" name="Rectangle 1842"/>
            <p:cNvSpPr>
              <a:spLocks noChangeArrowheads="1"/>
            </p:cNvSpPr>
            <p:nvPr/>
          </p:nvSpPr>
          <p:spPr bwMode="auto">
            <a:xfrm>
              <a:off x="3242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9" name="Rectangle 1843"/>
            <p:cNvSpPr>
              <a:spLocks noChangeArrowheads="1"/>
            </p:cNvSpPr>
            <p:nvPr/>
          </p:nvSpPr>
          <p:spPr bwMode="auto">
            <a:xfrm>
              <a:off x="3288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0" name="Rectangle 1844"/>
            <p:cNvSpPr>
              <a:spLocks noChangeArrowheads="1"/>
            </p:cNvSpPr>
            <p:nvPr/>
          </p:nvSpPr>
          <p:spPr bwMode="auto">
            <a:xfrm>
              <a:off x="3333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1" name="Rectangle 1845"/>
            <p:cNvSpPr>
              <a:spLocks noChangeArrowheads="1"/>
            </p:cNvSpPr>
            <p:nvPr/>
          </p:nvSpPr>
          <p:spPr bwMode="auto">
            <a:xfrm>
              <a:off x="3378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2" name="Rectangle 1846"/>
            <p:cNvSpPr>
              <a:spLocks noChangeArrowheads="1"/>
            </p:cNvSpPr>
            <p:nvPr/>
          </p:nvSpPr>
          <p:spPr bwMode="auto">
            <a:xfrm>
              <a:off x="3424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3" name="Rectangle 1847"/>
            <p:cNvSpPr>
              <a:spLocks noChangeArrowheads="1"/>
            </p:cNvSpPr>
            <p:nvPr/>
          </p:nvSpPr>
          <p:spPr bwMode="auto">
            <a:xfrm>
              <a:off x="3469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4" name="Rectangle 1848"/>
            <p:cNvSpPr>
              <a:spLocks noChangeArrowheads="1"/>
            </p:cNvSpPr>
            <p:nvPr/>
          </p:nvSpPr>
          <p:spPr bwMode="auto">
            <a:xfrm>
              <a:off x="3515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5" name="Rectangle 1849"/>
            <p:cNvSpPr>
              <a:spLocks noChangeArrowheads="1"/>
            </p:cNvSpPr>
            <p:nvPr/>
          </p:nvSpPr>
          <p:spPr bwMode="auto">
            <a:xfrm>
              <a:off x="3560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6" name="Rectangle 1850"/>
            <p:cNvSpPr>
              <a:spLocks noChangeArrowheads="1"/>
            </p:cNvSpPr>
            <p:nvPr/>
          </p:nvSpPr>
          <p:spPr bwMode="auto">
            <a:xfrm>
              <a:off x="238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7" name="Rectangle 1851"/>
            <p:cNvSpPr>
              <a:spLocks noChangeArrowheads="1"/>
            </p:cNvSpPr>
            <p:nvPr/>
          </p:nvSpPr>
          <p:spPr bwMode="auto">
            <a:xfrm>
              <a:off x="2426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8" name="Rectangle 1852"/>
            <p:cNvSpPr>
              <a:spLocks noChangeArrowheads="1"/>
            </p:cNvSpPr>
            <p:nvPr/>
          </p:nvSpPr>
          <p:spPr bwMode="auto">
            <a:xfrm>
              <a:off x="247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9" name="Rectangle 1853"/>
            <p:cNvSpPr>
              <a:spLocks noChangeArrowheads="1"/>
            </p:cNvSpPr>
            <p:nvPr/>
          </p:nvSpPr>
          <p:spPr bwMode="auto">
            <a:xfrm>
              <a:off x="2517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0" name="Rectangle 1854"/>
            <p:cNvSpPr>
              <a:spLocks noChangeArrowheads="1"/>
            </p:cNvSpPr>
            <p:nvPr/>
          </p:nvSpPr>
          <p:spPr bwMode="auto">
            <a:xfrm>
              <a:off x="256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1" name="Rectangle 1855"/>
            <p:cNvSpPr>
              <a:spLocks noChangeArrowheads="1"/>
            </p:cNvSpPr>
            <p:nvPr/>
          </p:nvSpPr>
          <p:spPr bwMode="auto">
            <a:xfrm>
              <a:off x="260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2" name="Rectangle 1856"/>
            <p:cNvSpPr>
              <a:spLocks noChangeArrowheads="1"/>
            </p:cNvSpPr>
            <p:nvPr/>
          </p:nvSpPr>
          <p:spPr bwMode="auto">
            <a:xfrm>
              <a:off x="2653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3" name="Rectangle 1857"/>
            <p:cNvSpPr>
              <a:spLocks noChangeArrowheads="1"/>
            </p:cNvSpPr>
            <p:nvPr/>
          </p:nvSpPr>
          <p:spPr bwMode="auto">
            <a:xfrm>
              <a:off x="269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4" name="Rectangle 1858"/>
            <p:cNvSpPr>
              <a:spLocks noChangeArrowheads="1"/>
            </p:cNvSpPr>
            <p:nvPr/>
          </p:nvSpPr>
          <p:spPr bwMode="auto">
            <a:xfrm>
              <a:off x="2744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5" name="Rectangle 1859"/>
            <p:cNvSpPr>
              <a:spLocks noChangeArrowheads="1"/>
            </p:cNvSpPr>
            <p:nvPr/>
          </p:nvSpPr>
          <p:spPr bwMode="auto">
            <a:xfrm>
              <a:off x="2789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6" name="Rectangle 1860"/>
            <p:cNvSpPr>
              <a:spLocks noChangeArrowheads="1"/>
            </p:cNvSpPr>
            <p:nvPr/>
          </p:nvSpPr>
          <p:spPr bwMode="auto">
            <a:xfrm>
              <a:off x="2835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7" name="Rectangle 1861"/>
            <p:cNvSpPr>
              <a:spLocks noChangeArrowheads="1"/>
            </p:cNvSpPr>
            <p:nvPr/>
          </p:nvSpPr>
          <p:spPr bwMode="auto">
            <a:xfrm>
              <a:off x="2880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8" name="Rectangle 1862"/>
            <p:cNvSpPr>
              <a:spLocks noChangeArrowheads="1"/>
            </p:cNvSpPr>
            <p:nvPr/>
          </p:nvSpPr>
          <p:spPr bwMode="auto">
            <a:xfrm>
              <a:off x="2925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9" name="Rectangle 1863"/>
            <p:cNvSpPr>
              <a:spLocks noChangeArrowheads="1"/>
            </p:cNvSpPr>
            <p:nvPr/>
          </p:nvSpPr>
          <p:spPr bwMode="auto">
            <a:xfrm>
              <a:off x="297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0" name="Rectangle 1864"/>
            <p:cNvSpPr>
              <a:spLocks noChangeArrowheads="1"/>
            </p:cNvSpPr>
            <p:nvPr/>
          </p:nvSpPr>
          <p:spPr bwMode="auto">
            <a:xfrm>
              <a:off x="3016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1" name="Rectangle 1865"/>
            <p:cNvSpPr>
              <a:spLocks noChangeArrowheads="1"/>
            </p:cNvSpPr>
            <p:nvPr/>
          </p:nvSpPr>
          <p:spPr bwMode="auto">
            <a:xfrm>
              <a:off x="306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2" name="Rectangle 1866"/>
            <p:cNvSpPr>
              <a:spLocks noChangeArrowheads="1"/>
            </p:cNvSpPr>
            <p:nvPr/>
          </p:nvSpPr>
          <p:spPr bwMode="auto">
            <a:xfrm>
              <a:off x="3107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3" name="Rectangle 1867"/>
            <p:cNvSpPr>
              <a:spLocks noChangeArrowheads="1"/>
            </p:cNvSpPr>
            <p:nvPr/>
          </p:nvSpPr>
          <p:spPr bwMode="auto">
            <a:xfrm>
              <a:off x="315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4" name="Rectangle 1868"/>
            <p:cNvSpPr>
              <a:spLocks noChangeArrowheads="1"/>
            </p:cNvSpPr>
            <p:nvPr/>
          </p:nvSpPr>
          <p:spPr bwMode="auto">
            <a:xfrm>
              <a:off x="319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5" name="Rectangle 1869"/>
            <p:cNvSpPr>
              <a:spLocks noChangeArrowheads="1"/>
            </p:cNvSpPr>
            <p:nvPr/>
          </p:nvSpPr>
          <p:spPr bwMode="auto">
            <a:xfrm>
              <a:off x="324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6" name="Rectangle 1870"/>
            <p:cNvSpPr>
              <a:spLocks noChangeArrowheads="1"/>
            </p:cNvSpPr>
            <p:nvPr/>
          </p:nvSpPr>
          <p:spPr bwMode="auto">
            <a:xfrm>
              <a:off x="328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7" name="Rectangle 1871"/>
            <p:cNvSpPr>
              <a:spLocks noChangeArrowheads="1"/>
            </p:cNvSpPr>
            <p:nvPr/>
          </p:nvSpPr>
          <p:spPr bwMode="auto">
            <a:xfrm>
              <a:off x="333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8" name="Rectangle 1872"/>
            <p:cNvSpPr>
              <a:spLocks noChangeArrowheads="1"/>
            </p:cNvSpPr>
            <p:nvPr/>
          </p:nvSpPr>
          <p:spPr bwMode="auto">
            <a:xfrm>
              <a:off x="3377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9" name="Rectangle 1873"/>
            <p:cNvSpPr>
              <a:spLocks noChangeArrowheads="1"/>
            </p:cNvSpPr>
            <p:nvPr/>
          </p:nvSpPr>
          <p:spPr bwMode="auto">
            <a:xfrm>
              <a:off x="3423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0" name="Rectangle 1874"/>
            <p:cNvSpPr>
              <a:spLocks noChangeArrowheads="1"/>
            </p:cNvSpPr>
            <p:nvPr/>
          </p:nvSpPr>
          <p:spPr bwMode="auto">
            <a:xfrm>
              <a:off x="346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1" name="Rectangle 1875"/>
            <p:cNvSpPr>
              <a:spLocks noChangeArrowheads="1"/>
            </p:cNvSpPr>
            <p:nvPr/>
          </p:nvSpPr>
          <p:spPr bwMode="auto">
            <a:xfrm>
              <a:off x="3514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2" name="Rectangle 1876"/>
            <p:cNvSpPr>
              <a:spLocks noChangeArrowheads="1"/>
            </p:cNvSpPr>
            <p:nvPr/>
          </p:nvSpPr>
          <p:spPr bwMode="auto">
            <a:xfrm>
              <a:off x="3559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3" name="Rectangle 1877"/>
            <p:cNvSpPr>
              <a:spLocks noChangeArrowheads="1"/>
            </p:cNvSpPr>
            <p:nvPr/>
          </p:nvSpPr>
          <p:spPr bwMode="auto">
            <a:xfrm>
              <a:off x="238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4" name="Rectangle 1878"/>
            <p:cNvSpPr>
              <a:spLocks noChangeArrowheads="1"/>
            </p:cNvSpPr>
            <p:nvPr/>
          </p:nvSpPr>
          <p:spPr bwMode="auto">
            <a:xfrm>
              <a:off x="2426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5" name="Rectangle 1879"/>
            <p:cNvSpPr>
              <a:spLocks noChangeArrowheads="1"/>
            </p:cNvSpPr>
            <p:nvPr/>
          </p:nvSpPr>
          <p:spPr bwMode="auto">
            <a:xfrm>
              <a:off x="247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6" name="Rectangle 1880"/>
            <p:cNvSpPr>
              <a:spLocks noChangeArrowheads="1"/>
            </p:cNvSpPr>
            <p:nvPr/>
          </p:nvSpPr>
          <p:spPr bwMode="auto">
            <a:xfrm>
              <a:off x="2517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7" name="Rectangle 1881"/>
            <p:cNvSpPr>
              <a:spLocks noChangeArrowheads="1"/>
            </p:cNvSpPr>
            <p:nvPr/>
          </p:nvSpPr>
          <p:spPr bwMode="auto">
            <a:xfrm>
              <a:off x="256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8" name="Rectangle 1882"/>
            <p:cNvSpPr>
              <a:spLocks noChangeArrowheads="1"/>
            </p:cNvSpPr>
            <p:nvPr/>
          </p:nvSpPr>
          <p:spPr bwMode="auto">
            <a:xfrm>
              <a:off x="260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9" name="Rectangle 1883"/>
            <p:cNvSpPr>
              <a:spLocks noChangeArrowheads="1"/>
            </p:cNvSpPr>
            <p:nvPr/>
          </p:nvSpPr>
          <p:spPr bwMode="auto">
            <a:xfrm>
              <a:off x="2653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0" name="Rectangle 1884"/>
            <p:cNvSpPr>
              <a:spLocks noChangeArrowheads="1"/>
            </p:cNvSpPr>
            <p:nvPr/>
          </p:nvSpPr>
          <p:spPr bwMode="auto">
            <a:xfrm>
              <a:off x="269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1" name="Rectangle 1885"/>
            <p:cNvSpPr>
              <a:spLocks noChangeArrowheads="1"/>
            </p:cNvSpPr>
            <p:nvPr/>
          </p:nvSpPr>
          <p:spPr bwMode="auto">
            <a:xfrm>
              <a:off x="2744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2" name="Rectangle 1886"/>
            <p:cNvSpPr>
              <a:spLocks noChangeArrowheads="1"/>
            </p:cNvSpPr>
            <p:nvPr/>
          </p:nvSpPr>
          <p:spPr bwMode="auto">
            <a:xfrm>
              <a:off x="2789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3" name="Rectangle 1887"/>
            <p:cNvSpPr>
              <a:spLocks noChangeArrowheads="1"/>
            </p:cNvSpPr>
            <p:nvPr/>
          </p:nvSpPr>
          <p:spPr bwMode="auto">
            <a:xfrm>
              <a:off x="2835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4" name="Rectangle 1888"/>
            <p:cNvSpPr>
              <a:spLocks noChangeArrowheads="1"/>
            </p:cNvSpPr>
            <p:nvPr/>
          </p:nvSpPr>
          <p:spPr bwMode="auto">
            <a:xfrm>
              <a:off x="2880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5" name="Rectangle 1889"/>
            <p:cNvSpPr>
              <a:spLocks noChangeArrowheads="1"/>
            </p:cNvSpPr>
            <p:nvPr/>
          </p:nvSpPr>
          <p:spPr bwMode="auto">
            <a:xfrm>
              <a:off x="2925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6" name="Rectangle 1890"/>
            <p:cNvSpPr>
              <a:spLocks noChangeArrowheads="1"/>
            </p:cNvSpPr>
            <p:nvPr/>
          </p:nvSpPr>
          <p:spPr bwMode="auto">
            <a:xfrm>
              <a:off x="297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7" name="Rectangle 1891"/>
            <p:cNvSpPr>
              <a:spLocks noChangeArrowheads="1"/>
            </p:cNvSpPr>
            <p:nvPr/>
          </p:nvSpPr>
          <p:spPr bwMode="auto">
            <a:xfrm>
              <a:off x="3016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8" name="Rectangle 1892"/>
            <p:cNvSpPr>
              <a:spLocks noChangeArrowheads="1"/>
            </p:cNvSpPr>
            <p:nvPr/>
          </p:nvSpPr>
          <p:spPr bwMode="auto">
            <a:xfrm>
              <a:off x="306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9" name="Rectangle 1893"/>
            <p:cNvSpPr>
              <a:spLocks noChangeArrowheads="1"/>
            </p:cNvSpPr>
            <p:nvPr/>
          </p:nvSpPr>
          <p:spPr bwMode="auto">
            <a:xfrm>
              <a:off x="3107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0" name="Rectangle 1894"/>
            <p:cNvSpPr>
              <a:spLocks noChangeArrowheads="1"/>
            </p:cNvSpPr>
            <p:nvPr/>
          </p:nvSpPr>
          <p:spPr bwMode="auto">
            <a:xfrm>
              <a:off x="315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1" name="Rectangle 1895"/>
            <p:cNvSpPr>
              <a:spLocks noChangeArrowheads="1"/>
            </p:cNvSpPr>
            <p:nvPr/>
          </p:nvSpPr>
          <p:spPr bwMode="auto">
            <a:xfrm>
              <a:off x="319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2" name="Rectangle 1896"/>
            <p:cNvSpPr>
              <a:spLocks noChangeArrowheads="1"/>
            </p:cNvSpPr>
            <p:nvPr/>
          </p:nvSpPr>
          <p:spPr bwMode="auto">
            <a:xfrm>
              <a:off x="324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3" name="Rectangle 1897"/>
            <p:cNvSpPr>
              <a:spLocks noChangeArrowheads="1"/>
            </p:cNvSpPr>
            <p:nvPr/>
          </p:nvSpPr>
          <p:spPr bwMode="auto">
            <a:xfrm>
              <a:off x="328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4" name="Rectangle 1898"/>
            <p:cNvSpPr>
              <a:spLocks noChangeArrowheads="1"/>
            </p:cNvSpPr>
            <p:nvPr/>
          </p:nvSpPr>
          <p:spPr bwMode="auto">
            <a:xfrm>
              <a:off x="333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5" name="Rectangle 1899"/>
            <p:cNvSpPr>
              <a:spLocks noChangeArrowheads="1"/>
            </p:cNvSpPr>
            <p:nvPr/>
          </p:nvSpPr>
          <p:spPr bwMode="auto">
            <a:xfrm>
              <a:off x="3377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6" name="Rectangle 1900"/>
            <p:cNvSpPr>
              <a:spLocks noChangeArrowheads="1"/>
            </p:cNvSpPr>
            <p:nvPr/>
          </p:nvSpPr>
          <p:spPr bwMode="auto">
            <a:xfrm>
              <a:off x="3423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7" name="Rectangle 1901"/>
            <p:cNvSpPr>
              <a:spLocks noChangeArrowheads="1"/>
            </p:cNvSpPr>
            <p:nvPr/>
          </p:nvSpPr>
          <p:spPr bwMode="auto">
            <a:xfrm>
              <a:off x="346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8" name="Rectangle 1902"/>
            <p:cNvSpPr>
              <a:spLocks noChangeArrowheads="1"/>
            </p:cNvSpPr>
            <p:nvPr/>
          </p:nvSpPr>
          <p:spPr bwMode="auto">
            <a:xfrm>
              <a:off x="3514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9" name="Rectangle 1903"/>
            <p:cNvSpPr>
              <a:spLocks noChangeArrowheads="1"/>
            </p:cNvSpPr>
            <p:nvPr/>
          </p:nvSpPr>
          <p:spPr bwMode="auto">
            <a:xfrm>
              <a:off x="3559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0" name="Rectangle 1904"/>
            <p:cNvSpPr>
              <a:spLocks noChangeArrowheads="1"/>
            </p:cNvSpPr>
            <p:nvPr/>
          </p:nvSpPr>
          <p:spPr bwMode="auto">
            <a:xfrm>
              <a:off x="238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1" name="Rectangle 1905"/>
            <p:cNvSpPr>
              <a:spLocks noChangeArrowheads="1"/>
            </p:cNvSpPr>
            <p:nvPr/>
          </p:nvSpPr>
          <p:spPr bwMode="auto">
            <a:xfrm>
              <a:off x="2426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2" name="Rectangle 1906"/>
            <p:cNvSpPr>
              <a:spLocks noChangeArrowheads="1"/>
            </p:cNvSpPr>
            <p:nvPr/>
          </p:nvSpPr>
          <p:spPr bwMode="auto">
            <a:xfrm>
              <a:off x="247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3" name="Rectangle 1907"/>
            <p:cNvSpPr>
              <a:spLocks noChangeArrowheads="1"/>
            </p:cNvSpPr>
            <p:nvPr/>
          </p:nvSpPr>
          <p:spPr bwMode="auto">
            <a:xfrm>
              <a:off x="2517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4" name="Rectangle 1908"/>
            <p:cNvSpPr>
              <a:spLocks noChangeArrowheads="1"/>
            </p:cNvSpPr>
            <p:nvPr/>
          </p:nvSpPr>
          <p:spPr bwMode="auto">
            <a:xfrm>
              <a:off x="256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5" name="Rectangle 1909"/>
            <p:cNvSpPr>
              <a:spLocks noChangeArrowheads="1"/>
            </p:cNvSpPr>
            <p:nvPr/>
          </p:nvSpPr>
          <p:spPr bwMode="auto">
            <a:xfrm>
              <a:off x="260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6" name="Rectangle 1910"/>
            <p:cNvSpPr>
              <a:spLocks noChangeArrowheads="1"/>
            </p:cNvSpPr>
            <p:nvPr/>
          </p:nvSpPr>
          <p:spPr bwMode="auto">
            <a:xfrm>
              <a:off x="2653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7" name="Rectangle 1911"/>
            <p:cNvSpPr>
              <a:spLocks noChangeArrowheads="1"/>
            </p:cNvSpPr>
            <p:nvPr/>
          </p:nvSpPr>
          <p:spPr bwMode="auto">
            <a:xfrm>
              <a:off x="269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8" name="Rectangle 1912"/>
            <p:cNvSpPr>
              <a:spLocks noChangeArrowheads="1"/>
            </p:cNvSpPr>
            <p:nvPr/>
          </p:nvSpPr>
          <p:spPr bwMode="auto">
            <a:xfrm>
              <a:off x="2744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9" name="Rectangle 1913"/>
            <p:cNvSpPr>
              <a:spLocks noChangeArrowheads="1"/>
            </p:cNvSpPr>
            <p:nvPr/>
          </p:nvSpPr>
          <p:spPr bwMode="auto">
            <a:xfrm>
              <a:off x="2789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0" name="Rectangle 1914"/>
            <p:cNvSpPr>
              <a:spLocks noChangeArrowheads="1"/>
            </p:cNvSpPr>
            <p:nvPr/>
          </p:nvSpPr>
          <p:spPr bwMode="auto">
            <a:xfrm>
              <a:off x="2835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1" name="Rectangle 1915"/>
            <p:cNvSpPr>
              <a:spLocks noChangeArrowheads="1"/>
            </p:cNvSpPr>
            <p:nvPr/>
          </p:nvSpPr>
          <p:spPr bwMode="auto">
            <a:xfrm>
              <a:off x="2880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2" name="Rectangle 1916"/>
            <p:cNvSpPr>
              <a:spLocks noChangeArrowheads="1"/>
            </p:cNvSpPr>
            <p:nvPr/>
          </p:nvSpPr>
          <p:spPr bwMode="auto">
            <a:xfrm>
              <a:off x="2925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3" name="Rectangle 1917"/>
            <p:cNvSpPr>
              <a:spLocks noChangeArrowheads="1"/>
            </p:cNvSpPr>
            <p:nvPr/>
          </p:nvSpPr>
          <p:spPr bwMode="auto">
            <a:xfrm>
              <a:off x="297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4" name="Rectangle 1918"/>
            <p:cNvSpPr>
              <a:spLocks noChangeArrowheads="1"/>
            </p:cNvSpPr>
            <p:nvPr/>
          </p:nvSpPr>
          <p:spPr bwMode="auto">
            <a:xfrm>
              <a:off x="3016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5" name="Rectangle 1919"/>
            <p:cNvSpPr>
              <a:spLocks noChangeArrowheads="1"/>
            </p:cNvSpPr>
            <p:nvPr/>
          </p:nvSpPr>
          <p:spPr bwMode="auto">
            <a:xfrm>
              <a:off x="306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6" name="Rectangle 1920"/>
            <p:cNvSpPr>
              <a:spLocks noChangeArrowheads="1"/>
            </p:cNvSpPr>
            <p:nvPr/>
          </p:nvSpPr>
          <p:spPr bwMode="auto">
            <a:xfrm>
              <a:off x="3107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7" name="Rectangle 1921"/>
            <p:cNvSpPr>
              <a:spLocks noChangeArrowheads="1"/>
            </p:cNvSpPr>
            <p:nvPr/>
          </p:nvSpPr>
          <p:spPr bwMode="auto">
            <a:xfrm>
              <a:off x="315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8" name="Rectangle 1922"/>
            <p:cNvSpPr>
              <a:spLocks noChangeArrowheads="1"/>
            </p:cNvSpPr>
            <p:nvPr/>
          </p:nvSpPr>
          <p:spPr bwMode="auto">
            <a:xfrm>
              <a:off x="319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9" name="Rectangle 1923"/>
            <p:cNvSpPr>
              <a:spLocks noChangeArrowheads="1"/>
            </p:cNvSpPr>
            <p:nvPr/>
          </p:nvSpPr>
          <p:spPr bwMode="auto">
            <a:xfrm>
              <a:off x="324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0" name="Rectangle 1924"/>
            <p:cNvSpPr>
              <a:spLocks noChangeArrowheads="1"/>
            </p:cNvSpPr>
            <p:nvPr/>
          </p:nvSpPr>
          <p:spPr bwMode="auto">
            <a:xfrm>
              <a:off x="328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1" name="Rectangle 1925"/>
            <p:cNvSpPr>
              <a:spLocks noChangeArrowheads="1"/>
            </p:cNvSpPr>
            <p:nvPr/>
          </p:nvSpPr>
          <p:spPr bwMode="auto">
            <a:xfrm>
              <a:off x="333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2" name="Rectangle 1926"/>
            <p:cNvSpPr>
              <a:spLocks noChangeArrowheads="1"/>
            </p:cNvSpPr>
            <p:nvPr/>
          </p:nvSpPr>
          <p:spPr bwMode="auto">
            <a:xfrm>
              <a:off x="3377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3" name="Rectangle 1927"/>
            <p:cNvSpPr>
              <a:spLocks noChangeArrowheads="1"/>
            </p:cNvSpPr>
            <p:nvPr/>
          </p:nvSpPr>
          <p:spPr bwMode="auto">
            <a:xfrm>
              <a:off x="3423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4" name="Rectangle 1928"/>
            <p:cNvSpPr>
              <a:spLocks noChangeArrowheads="1"/>
            </p:cNvSpPr>
            <p:nvPr/>
          </p:nvSpPr>
          <p:spPr bwMode="auto">
            <a:xfrm>
              <a:off x="346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5" name="Rectangle 1929"/>
            <p:cNvSpPr>
              <a:spLocks noChangeArrowheads="1"/>
            </p:cNvSpPr>
            <p:nvPr/>
          </p:nvSpPr>
          <p:spPr bwMode="auto">
            <a:xfrm>
              <a:off x="3514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6" name="Rectangle 1930"/>
            <p:cNvSpPr>
              <a:spLocks noChangeArrowheads="1"/>
            </p:cNvSpPr>
            <p:nvPr/>
          </p:nvSpPr>
          <p:spPr bwMode="auto">
            <a:xfrm>
              <a:off x="3559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7707" name="Group 1931"/>
          <p:cNvGrpSpPr>
            <a:grpSpLocks/>
          </p:cNvGrpSpPr>
          <p:nvPr/>
        </p:nvGrpSpPr>
        <p:grpSpPr bwMode="auto">
          <a:xfrm>
            <a:off x="6575425" y="3068638"/>
            <a:ext cx="1944688" cy="1223962"/>
            <a:chOff x="4422" y="2659"/>
            <a:chExt cx="1225" cy="771"/>
          </a:xfrm>
        </p:grpSpPr>
        <p:sp>
          <p:nvSpPr>
            <p:cNvPr id="77708" name="Rectangle 1932"/>
            <p:cNvSpPr>
              <a:spLocks noChangeArrowheads="1"/>
            </p:cNvSpPr>
            <p:nvPr/>
          </p:nvSpPr>
          <p:spPr bwMode="auto">
            <a:xfrm>
              <a:off x="442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9" name="Rectangle 1933"/>
            <p:cNvSpPr>
              <a:spLocks noChangeArrowheads="1"/>
            </p:cNvSpPr>
            <p:nvPr/>
          </p:nvSpPr>
          <p:spPr bwMode="auto">
            <a:xfrm>
              <a:off x="4467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0" name="Rectangle 1934"/>
            <p:cNvSpPr>
              <a:spLocks noChangeArrowheads="1"/>
            </p:cNvSpPr>
            <p:nvPr/>
          </p:nvSpPr>
          <p:spPr bwMode="auto">
            <a:xfrm>
              <a:off x="451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1" name="Rectangle 1935"/>
            <p:cNvSpPr>
              <a:spLocks noChangeArrowheads="1"/>
            </p:cNvSpPr>
            <p:nvPr/>
          </p:nvSpPr>
          <p:spPr bwMode="auto">
            <a:xfrm>
              <a:off x="4558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2" name="Rectangle 1936"/>
            <p:cNvSpPr>
              <a:spLocks noChangeArrowheads="1"/>
            </p:cNvSpPr>
            <p:nvPr/>
          </p:nvSpPr>
          <p:spPr bwMode="auto">
            <a:xfrm>
              <a:off x="460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3" name="Rectangle 1937"/>
            <p:cNvSpPr>
              <a:spLocks noChangeArrowheads="1"/>
            </p:cNvSpPr>
            <p:nvPr/>
          </p:nvSpPr>
          <p:spPr bwMode="auto">
            <a:xfrm>
              <a:off x="464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4" name="Rectangle 1938"/>
            <p:cNvSpPr>
              <a:spLocks noChangeArrowheads="1"/>
            </p:cNvSpPr>
            <p:nvPr/>
          </p:nvSpPr>
          <p:spPr bwMode="auto">
            <a:xfrm>
              <a:off x="4694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5" name="Rectangle 1939"/>
            <p:cNvSpPr>
              <a:spLocks noChangeArrowheads="1"/>
            </p:cNvSpPr>
            <p:nvPr/>
          </p:nvSpPr>
          <p:spPr bwMode="auto">
            <a:xfrm>
              <a:off x="473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6" name="Rectangle 1940"/>
            <p:cNvSpPr>
              <a:spLocks noChangeArrowheads="1"/>
            </p:cNvSpPr>
            <p:nvPr/>
          </p:nvSpPr>
          <p:spPr bwMode="auto">
            <a:xfrm>
              <a:off x="4785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7" name="Rectangle 1941"/>
            <p:cNvSpPr>
              <a:spLocks noChangeArrowheads="1"/>
            </p:cNvSpPr>
            <p:nvPr/>
          </p:nvSpPr>
          <p:spPr bwMode="auto">
            <a:xfrm>
              <a:off x="483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8" name="Rectangle 1942"/>
            <p:cNvSpPr>
              <a:spLocks noChangeArrowheads="1"/>
            </p:cNvSpPr>
            <p:nvPr/>
          </p:nvSpPr>
          <p:spPr bwMode="auto">
            <a:xfrm>
              <a:off x="487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9" name="Rectangle 1943"/>
            <p:cNvSpPr>
              <a:spLocks noChangeArrowheads="1"/>
            </p:cNvSpPr>
            <p:nvPr/>
          </p:nvSpPr>
          <p:spPr bwMode="auto">
            <a:xfrm>
              <a:off x="4921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0" name="Rectangle 1944"/>
            <p:cNvSpPr>
              <a:spLocks noChangeArrowheads="1"/>
            </p:cNvSpPr>
            <p:nvPr/>
          </p:nvSpPr>
          <p:spPr bwMode="auto">
            <a:xfrm>
              <a:off x="496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1" name="Rectangle 1945"/>
            <p:cNvSpPr>
              <a:spLocks noChangeArrowheads="1"/>
            </p:cNvSpPr>
            <p:nvPr/>
          </p:nvSpPr>
          <p:spPr bwMode="auto">
            <a:xfrm>
              <a:off x="501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2" name="Rectangle 1946"/>
            <p:cNvSpPr>
              <a:spLocks noChangeArrowheads="1"/>
            </p:cNvSpPr>
            <p:nvPr/>
          </p:nvSpPr>
          <p:spPr bwMode="auto">
            <a:xfrm>
              <a:off x="5057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3" name="Rectangle 1947"/>
            <p:cNvSpPr>
              <a:spLocks noChangeArrowheads="1"/>
            </p:cNvSpPr>
            <p:nvPr/>
          </p:nvSpPr>
          <p:spPr bwMode="auto">
            <a:xfrm>
              <a:off x="510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4" name="Rectangle 1948"/>
            <p:cNvSpPr>
              <a:spLocks noChangeArrowheads="1"/>
            </p:cNvSpPr>
            <p:nvPr/>
          </p:nvSpPr>
          <p:spPr bwMode="auto">
            <a:xfrm>
              <a:off x="5148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5" name="Rectangle 1949"/>
            <p:cNvSpPr>
              <a:spLocks noChangeArrowheads="1"/>
            </p:cNvSpPr>
            <p:nvPr/>
          </p:nvSpPr>
          <p:spPr bwMode="auto">
            <a:xfrm>
              <a:off x="519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6" name="Rectangle 1950"/>
            <p:cNvSpPr>
              <a:spLocks noChangeArrowheads="1"/>
            </p:cNvSpPr>
            <p:nvPr/>
          </p:nvSpPr>
          <p:spPr bwMode="auto">
            <a:xfrm>
              <a:off x="523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7" name="Rectangle 1951"/>
            <p:cNvSpPr>
              <a:spLocks noChangeArrowheads="1"/>
            </p:cNvSpPr>
            <p:nvPr/>
          </p:nvSpPr>
          <p:spPr bwMode="auto">
            <a:xfrm>
              <a:off x="5284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8" name="Rectangle 1952"/>
            <p:cNvSpPr>
              <a:spLocks noChangeArrowheads="1"/>
            </p:cNvSpPr>
            <p:nvPr/>
          </p:nvSpPr>
          <p:spPr bwMode="auto">
            <a:xfrm>
              <a:off x="533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9" name="Rectangle 1953"/>
            <p:cNvSpPr>
              <a:spLocks noChangeArrowheads="1"/>
            </p:cNvSpPr>
            <p:nvPr/>
          </p:nvSpPr>
          <p:spPr bwMode="auto">
            <a:xfrm>
              <a:off x="5375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0" name="Rectangle 1954"/>
            <p:cNvSpPr>
              <a:spLocks noChangeArrowheads="1"/>
            </p:cNvSpPr>
            <p:nvPr/>
          </p:nvSpPr>
          <p:spPr bwMode="auto">
            <a:xfrm>
              <a:off x="542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1" name="Rectangle 1955"/>
            <p:cNvSpPr>
              <a:spLocks noChangeArrowheads="1"/>
            </p:cNvSpPr>
            <p:nvPr/>
          </p:nvSpPr>
          <p:spPr bwMode="auto">
            <a:xfrm>
              <a:off x="546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2" name="Rectangle 1956"/>
            <p:cNvSpPr>
              <a:spLocks noChangeArrowheads="1"/>
            </p:cNvSpPr>
            <p:nvPr/>
          </p:nvSpPr>
          <p:spPr bwMode="auto">
            <a:xfrm>
              <a:off x="551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3" name="Rectangle 1957"/>
            <p:cNvSpPr>
              <a:spLocks noChangeArrowheads="1"/>
            </p:cNvSpPr>
            <p:nvPr/>
          </p:nvSpPr>
          <p:spPr bwMode="auto">
            <a:xfrm>
              <a:off x="555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4" name="Rectangle 1958"/>
            <p:cNvSpPr>
              <a:spLocks noChangeArrowheads="1"/>
            </p:cNvSpPr>
            <p:nvPr/>
          </p:nvSpPr>
          <p:spPr bwMode="auto">
            <a:xfrm>
              <a:off x="5601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5" name="Rectangle 1959"/>
            <p:cNvSpPr>
              <a:spLocks noChangeArrowheads="1"/>
            </p:cNvSpPr>
            <p:nvPr/>
          </p:nvSpPr>
          <p:spPr bwMode="auto">
            <a:xfrm>
              <a:off x="442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6" name="Rectangle 1960"/>
            <p:cNvSpPr>
              <a:spLocks noChangeArrowheads="1"/>
            </p:cNvSpPr>
            <p:nvPr/>
          </p:nvSpPr>
          <p:spPr bwMode="auto">
            <a:xfrm>
              <a:off x="4467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7" name="Rectangle 1961"/>
            <p:cNvSpPr>
              <a:spLocks noChangeArrowheads="1"/>
            </p:cNvSpPr>
            <p:nvPr/>
          </p:nvSpPr>
          <p:spPr bwMode="auto">
            <a:xfrm>
              <a:off x="451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8" name="Rectangle 1962"/>
            <p:cNvSpPr>
              <a:spLocks noChangeArrowheads="1"/>
            </p:cNvSpPr>
            <p:nvPr/>
          </p:nvSpPr>
          <p:spPr bwMode="auto">
            <a:xfrm>
              <a:off x="4558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9" name="Rectangle 1963"/>
            <p:cNvSpPr>
              <a:spLocks noChangeArrowheads="1"/>
            </p:cNvSpPr>
            <p:nvPr/>
          </p:nvSpPr>
          <p:spPr bwMode="auto">
            <a:xfrm>
              <a:off x="460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0" name="Rectangle 1964"/>
            <p:cNvSpPr>
              <a:spLocks noChangeArrowheads="1"/>
            </p:cNvSpPr>
            <p:nvPr/>
          </p:nvSpPr>
          <p:spPr bwMode="auto">
            <a:xfrm>
              <a:off x="464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1" name="Rectangle 1965"/>
            <p:cNvSpPr>
              <a:spLocks noChangeArrowheads="1"/>
            </p:cNvSpPr>
            <p:nvPr/>
          </p:nvSpPr>
          <p:spPr bwMode="auto">
            <a:xfrm>
              <a:off x="4694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2" name="Rectangle 1966"/>
            <p:cNvSpPr>
              <a:spLocks noChangeArrowheads="1"/>
            </p:cNvSpPr>
            <p:nvPr/>
          </p:nvSpPr>
          <p:spPr bwMode="auto">
            <a:xfrm>
              <a:off x="473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3" name="Rectangle 1967"/>
            <p:cNvSpPr>
              <a:spLocks noChangeArrowheads="1"/>
            </p:cNvSpPr>
            <p:nvPr/>
          </p:nvSpPr>
          <p:spPr bwMode="auto">
            <a:xfrm>
              <a:off x="4785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4" name="Rectangle 1968"/>
            <p:cNvSpPr>
              <a:spLocks noChangeArrowheads="1"/>
            </p:cNvSpPr>
            <p:nvPr/>
          </p:nvSpPr>
          <p:spPr bwMode="auto">
            <a:xfrm>
              <a:off x="483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5" name="Rectangle 1969"/>
            <p:cNvSpPr>
              <a:spLocks noChangeArrowheads="1"/>
            </p:cNvSpPr>
            <p:nvPr/>
          </p:nvSpPr>
          <p:spPr bwMode="auto">
            <a:xfrm>
              <a:off x="487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6" name="Rectangle 1970"/>
            <p:cNvSpPr>
              <a:spLocks noChangeArrowheads="1"/>
            </p:cNvSpPr>
            <p:nvPr/>
          </p:nvSpPr>
          <p:spPr bwMode="auto">
            <a:xfrm>
              <a:off x="4921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7" name="Rectangle 1971"/>
            <p:cNvSpPr>
              <a:spLocks noChangeArrowheads="1"/>
            </p:cNvSpPr>
            <p:nvPr/>
          </p:nvSpPr>
          <p:spPr bwMode="auto">
            <a:xfrm>
              <a:off x="496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8" name="Rectangle 1972"/>
            <p:cNvSpPr>
              <a:spLocks noChangeArrowheads="1"/>
            </p:cNvSpPr>
            <p:nvPr/>
          </p:nvSpPr>
          <p:spPr bwMode="auto">
            <a:xfrm>
              <a:off x="501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9" name="Rectangle 1973"/>
            <p:cNvSpPr>
              <a:spLocks noChangeArrowheads="1"/>
            </p:cNvSpPr>
            <p:nvPr/>
          </p:nvSpPr>
          <p:spPr bwMode="auto">
            <a:xfrm>
              <a:off x="5057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0" name="Rectangle 1974"/>
            <p:cNvSpPr>
              <a:spLocks noChangeArrowheads="1"/>
            </p:cNvSpPr>
            <p:nvPr/>
          </p:nvSpPr>
          <p:spPr bwMode="auto">
            <a:xfrm>
              <a:off x="510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1" name="Rectangle 1975"/>
            <p:cNvSpPr>
              <a:spLocks noChangeArrowheads="1"/>
            </p:cNvSpPr>
            <p:nvPr/>
          </p:nvSpPr>
          <p:spPr bwMode="auto">
            <a:xfrm>
              <a:off x="5148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2" name="Rectangle 1976"/>
            <p:cNvSpPr>
              <a:spLocks noChangeArrowheads="1"/>
            </p:cNvSpPr>
            <p:nvPr/>
          </p:nvSpPr>
          <p:spPr bwMode="auto">
            <a:xfrm>
              <a:off x="519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3" name="Rectangle 1977"/>
            <p:cNvSpPr>
              <a:spLocks noChangeArrowheads="1"/>
            </p:cNvSpPr>
            <p:nvPr/>
          </p:nvSpPr>
          <p:spPr bwMode="auto">
            <a:xfrm>
              <a:off x="523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4" name="Rectangle 1978"/>
            <p:cNvSpPr>
              <a:spLocks noChangeArrowheads="1"/>
            </p:cNvSpPr>
            <p:nvPr/>
          </p:nvSpPr>
          <p:spPr bwMode="auto">
            <a:xfrm>
              <a:off x="5284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5" name="Rectangle 1979"/>
            <p:cNvSpPr>
              <a:spLocks noChangeArrowheads="1"/>
            </p:cNvSpPr>
            <p:nvPr/>
          </p:nvSpPr>
          <p:spPr bwMode="auto">
            <a:xfrm>
              <a:off x="533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6" name="Rectangle 1980"/>
            <p:cNvSpPr>
              <a:spLocks noChangeArrowheads="1"/>
            </p:cNvSpPr>
            <p:nvPr/>
          </p:nvSpPr>
          <p:spPr bwMode="auto">
            <a:xfrm>
              <a:off x="5375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7" name="Rectangle 1981"/>
            <p:cNvSpPr>
              <a:spLocks noChangeArrowheads="1"/>
            </p:cNvSpPr>
            <p:nvPr/>
          </p:nvSpPr>
          <p:spPr bwMode="auto">
            <a:xfrm>
              <a:off x="542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8" name="Rectangle 1982"/>
            <p:cNvSpPr>
              <a:spLocks noChangeArrowheads="1"/>
            </p:cNvSpPr>
            <p:nvPr/>
          </p:nvSpPr>
          <p:spPr bwMode="auto">
            <a:xfrm>
              <a:off x="546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9" name="Rectangle 1983"/>
            <p:cNvSpPr>
              <a:spLocks noChangeArrowheads="1"/>
            </p:cNvSpPr>
            <p:nvPr/>
          </p:nvSpPr>
          <p:spPr bwMode="auto">
            <a:xfrm>
              <a:off x="551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0" name="Rectangle 1984"/>
            <p:cNvSpPr>
              <a:spLocks noChangeArrowheads="1"/>
            </p:cNvSpPr>
            <p:nvPr/>
          </p:nvSpPr>
          <p:spPr bwMode="auto">
            <a:xfrm>
              <a:off x="555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1" name="Rectangle 1985"/>
            <p:cNvSpPr>
              <a:spLocks noChangeArrowheads="1"/>
            </p:cNvSpPr>
            <p:nvPr/>
          </p:nvSpPr>
          <p:spPr bwMode="auto">
            <a:xfrm>
              <a:off x="5601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2" name="Rectangle 1986"/>
            <p:cNvSpPr>
              <a:spLocks noChangeArrowheads="1"/>
            </p:cNvSpPr>
            <p:nvPr/>
          </p:nvSpPr>
          <p:spPr bwMode="auto">
            <a:xfrm>
              <a:off x="442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3" name="Rectangle 1987"/>
            <p:cNvSpPr>
              <a:spLocks noChangeArrowheads="1"/>
            </p:cNvSpPr>
            <p:nvPr/>
          </p:nvSpPr>
          <p:spPr bwMode="auto">
            <a:xfrm>
              <a:off x="4467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4" name="Rectangle 1988"/>
            <p:cNvSpPr>
              <a:spLocks noChangeArrowheads="1"/>
            </p:cNvSpPr>
            <p:nvPr/>
          </p:nvSpPr>
          <p:spPr bwMode="auto">
            <a:xfrm>
              <a:off x="451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5" name="Rectangle 1989"/>
            <p:cNvSpPr>
              <a:spLocks noChangeArrowheads="1"/>
            </p:cNvSpPr>
            <p:nvPr/>
          </p:nvSpPr>
          <p:spPr bwMode="auto">
            <a:xfrm>
              <a:off x="4558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6" name="Rectangle 1990"/>
            <p:cNvSpPr>
              <a:spLocks noChangeArrowheads="1"/>
            </p:cNvSpPr>
            <p:nvPr/>
          </p:nvSpPr>
          <p:spPr bwMode="auto">
            <a:xfrm>
              <a:off x="460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7" name="Rectangle 1991"/>
            <p:cNvSpPr>
              <a:spLocks noChangeArrowheads="1"/>
            </p:cNvSpPr>
            <p:nvPr/>
          </p:nvSpPr>
          <p:spPr bwMode="auto">
            <a:xfrm>
              <a:off x="464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8" name="Rectangle 1992"/>
            <p:cNvSpPr>
              <a:spLocks noChangeArrowheads="1"/>
            </p:cNvSpPr>
            <p:nvPr/>
          </p:nvSpPr>
          <p:spPr bwMode="auto">
            <a:xfrm>
              <a:off x="4694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9" name="Rectangle 1993"/>
            <p:cNvSpPr>
              <a:spLocks noChangeArrowheads="1"/>
            </p:cNvSpPr>
            <p:nvPr/>
          </p:nvSpPr>
          <p:spPr bwMode="auto">
            <a:xfrm>
              <a:off x="473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0" name="Rectangle 1994"/>
            <p:cNvSpPr>
              <a:spLocks noChangeArrowheads="1"/>
            </p:cNvSpPr>
            <p:nvPr/>
          </p:nvSpPr>
          <p:spPr bwMode="auto">
            <a:xfrm>
              <a:off x="4785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1" name="Rectangle 1995"/>
            <p:cNvSpPr>
              <a:spLocks noChangeArrowheads="1"/>
            </p:cNvSpPr>
            <p:nvPr/>
          </p:nvSpPr>
          <p:spPr bwMode="auto">
            <a:xfrm>
              <a:off x="483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2" name="Rectangle 1996"/>
            <p:cNvSpPr>
              <a:spLocks noChangeArrowheads="1"/>
            </p:cNvSpPr>
            <p:nvPr/>
          </p:nvSpPr>
          <p:spPr bwMode="auto">
            <a:xfrm>
              <a:off x="487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3" name="Rectangle 1997"/>
            <p:cNvSpPr>
              <a:spLocks noChangeArrowheads="1"/>
            </p:cNvSpPr>
            <p:nvPr/>
          </p:nvSpPr>
          <p:spPr bwMode="auto">
            <a:xfrm>
              <a:off x="4921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4" name="Rectangle 1998"/>
            <p:cNvSpPr>
              <a:spLocks noChangeArrowheads="1"/>
            </p:cNvSpPr>
            <p:nvPr/>
          </p:nvSpPr>
          <p:spPr bwMode="auto">
            <a:xfrm>
              <a:off x="496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5" name="Rectangle 1999"/>
            <p:cNvSpPr>
              <a:spLocks noChangeArrowheads="1"/>
            </p:cNvSpPr>
            <p:nvPr/>
          </p:nvSpPr>
          <p:spPr bwMode="auto">
            <a:xfrm>
              <a:off x="501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6" name="Rectangle 2000"/>
            <p:cNvSpPr>
              <a:spLocks noChangeArrowheads="1"/>
            </p:cNvSpPr>
            <p:nvPr/>
          </p:nvSpPr>
          <p:spPr bwMode="auto">
            <a:xfrm>
              <a:off x="5057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7" name="Rectangle 2001"/>
            <p:cNvSpPr>
              <a:spLocks noChangeArrowheads="1"/>
            </p:cNvSpPr>
            <p:nvPr/>
          </p:nvSpPr>
          <p:spPr bwMode="auto">
            <a:xfrm>
              <a:off x="510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8" name="Rectangle 2002"/>
            <p:cNvSpPr>
              <a:spLocks noChangeArrowheads="1"/>
            </p:cNvSpPr>
            <p:nvPr/>
          </p:nvSpPr>
          <p:spPr bwMode="auto">
            <a:xfrm>
              <a:off x="5148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9" name="Rectangle 2003"/>
            <p:cNvSpPr>
              <a:spLocks noChangeArrowheads="1"/>
            </p:cNvSpPr>
            <p:nvPr/>
          </p:nvSpPr>
          <p:spPr bwMode="auto">
            <a:xfrm>
              <a:off x="519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0" name="Rectangle 2004"/>
            <p:cNvSpPr>
              <a:spLocks noChangeArrowheads="1"/>
            </p:cNvSpPr>
            <p:nvPr/>
          </p:nvSpPr>
          <p:spPr bwMode="auto">
            <a:xfrm>
              <a:off x="523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1" name="Rectangle 2005"/>
            <p:cNvSpPr>
              <a:spLocks noChangeArrowheads="1"/>
            </p:cNvSpPr>
            <p:nvPr/>
          </p:nvSpPr>
          <p:spPr bwMode="auto">
            <a:xfrm>
              <a:off x="5284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2" name="Rectangle 2006"/>
            <p:cNvSpPr>
              <a:spLocks noChangeArrowheads="1"/>
            </p:cNvSpPr>
            <p:nvPr/>
          </p:nvSpPr>
          <p:spPr bwMode="auto">
            <a:xfrm>
              <a:off x="533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3" name="Rectangle 2007"/>
            <p:cNvSpPr>
              <a:spLocks noChangeArrowheads="1"/>
            </p:cNvSpPr>
            <p:nvPr/>
          </p:nvSpPr>
          <p:spPr bwMode="auto">
            <a:xfrm>
              <a:off x="5375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4" name="Rectangle 2008"/>
            <p:cNvSpPr>
              <a:spLocks noChangeArrowheads="1"/>
            </p:cNvSpPr>
            <p:nvPr/>
          </p:nvSpPr>
          <p:spPr bwMode="auto">
            <a:xfrm>
              <a:off x="542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5" name="Rectangle 2009"/>
            <p:cNvSpPr>
              <a:spLocks noChangeArrowheads="1"/>
            </p:cNvSpPr>
            <p:nvPr/>
          </p:nvSpPr>
          <p:spPr bwMode="auto">
            <a:xfrm>
              <a:off x="546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6" name="Rectangle 2010"/>
            <p:cNvSpPr>
              <a:spLocks noChangeArrowheads="1"/>
            </p:cNvSpPr>
            <p:nvPr/>
          </p:nvSpPr>
          <p:spPr bwMode="auto">
            <a:xfrm>
              <a:off x="551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7" name="Rectangle 2011"/>
            <p:cNvSpPr>
              <a:spLocks noChangeArrowheads="1"/>
            </p:cNvSpPr>
            <p:nvPr/>
          </p:nvSpPr>
          <p:spPr bwMode="auto">
            <a:xfrm>
              <a:off x="555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8" name="Rectangle 2012"/>
            <p:cNvSpPr>
              <a:spLocks noChangeArrowheads="1"/>
            </p:cNvSpPr>
            <p:nvPr/>
          </p:nvSpPr>
          <p:spPr bwMode="auto">
            <a:xfrm>
              <a:off x="5601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9" name="Rectangle 2013"/>
            <p:cNvSpPr>
              <a:spLocks noChangeArrowheads="1"/>
            </p:cNvSpPr>
            <p:nvPr/>
          </p:nvSpPr>
          <p:spPr bwMode="auto">
            <a:xfrm>
              <a:off x="442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0" name="Rectangle 2014"/>
            <p:cNvSpPr>
              <a:spLocks noChangeArrowheads="1"/>
            </p:cNvSpPr>
            <p:nvPr/>
          </p:nvSpPr>
          <p:spPr bwMode="auto">
            <a:xfrm>
              <a:off x="446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1" name="Rectangle 2015"/>
            <p:cNvSpPr>
              <a:spLocks noChangeArrowheads="1"/>
            </p:cNvSpPr>
            <p:nvPr/>
          </p:nvSpPr>
          <p:spPr bwMode="auto">
            <a:xfrm>
              <a:off x="451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2" name="Rectangle 2016"/>
            <p:cNvSpPr>
              <a:spLocks noChangeArrowheads="1"/>
            </p:cNvSpPr>
            <p:nvPr/>
          </p:nvSpPr>
          <p:spPr bwMode="auto">
            <a:xfrm>
              <a:off x="4558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3" name="Rectangle 2017"/>
            <p:cNvSpPr>
              <a:spLocks noChangeArrowheads="1"/>
            </p:cNvSpPr>
            <p:nvPr/>
          </p:nvSpPr>
          <p:spPr bwMode="auto">
            <a:xfrm>
              <a:off x="460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4" name="Rectangle 2018"/>
            <p:cNvSpPr>
              <a:spLocks noChangeArrowheads="1"/>
            </p:cNvSpPr>
            <p:nvPr/>
          </p:nvSpPr>
          <p:spPr bwMode="auto">
            <a:xfrm>
              <a:off x="464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5" name="Rectangle 2019"/>
            <p:cNvSpPr>
              <a:spLocks noChangeArrowheads="1"/>
            </p:cNvSpPr>
            <p:nvPr/>
          </p:nvSpPr>
          <p:spPr bwMode="auto">
            <a:xfrm>
              <a:off x="4694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6" name="Rectangle 2020"/>
            <p:cNvSpPr>
              <a:spLocks noChangeArrowheads="1"/>
            </p:cNvSpPr>
            <p:nvPr/>
          </p:nvSpPr>
          <p:spPr bwMode="auto">
            <a:xfrm>
              <a:off x="473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7" name="Rectangle 2021"/>
            <p:cNvSpPr>
              <a:spLocks noChangeArrowheads="1"/>
            </p:cNvSpPr>
            <p:nvPr/>
          </p:nvSpPr>
          <p:spPr bwMode="auto">
            <a:xfrm>
              <a:off x="4785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8" name="Rectangle 2022"/>
            <p:cNvSpPr>
              <a:spLocks noChangeArrowheads="1"/>
            </p:cNvSpPr>
            <p:nvPr/>
          </p:nvSpPr>
          <p:spPr bwMode="auto">
            <a:xfrm>
              <a:off x="4830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9" name="Rectangle 2023"/>
            <p:cNvSpPr>
              <a:spLocks noChangeArrowheads="1"/>
            </p:cNvSpPr>
            <p:nvPr/>
          </p:nvSpPr>
          <p:spPr bwMode="auto">
            <a:xfrm>
              <a:off x="4876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0" name="Rectangle 2024"/>
            <p:cNvSpPr>
              <a:spLocks noChangeArrowheads="1"/>
            </p:cNvSpPr>
            <p:nvPr/>
          </p:nvSpPr>
          <p:spPr bwMode="auto">
            <a:xfrm>
              <a:off x="4921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1" name="Rectangle 2025"/>
            <p:cNvSpPr>
              <a:spLocks noChangeArrowheads="1"/>
            </p:cNvSpPr>
            <p:nvPr/>
          </p:nvSpPr>
          <p:spPr bwMode="auto">
            <a:xfrm>
              <a:off x="4966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2" name="Rectangle 2026"/>
            <p:cNvSpPr>
              <a:spLocks noChangeArrowheads="1"/>
            </p:cNvSpPr>
            <p:nvPr/>
          </p:nvSpPr>
          <p:spPr bwMode="auto">
            <a:xfrm>
              <a:off x="501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3" name="Rectangle 2027"/>
            <p:cNvSpPr>
              <a:spLocks noChangeArrowheads="1"/>
            </p:cNvSpPr>
            <p:nvPr/>
          </p:nvSpPr>
          <p:spPr bwMode="auto">
            <a:xfrm>
              <a:off x="505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4" name="Rectangle 2028"/>
            <p:cNvSpPr>
              <a:spLocks noChangeArrowheads="1"/>
            </p:cNvSpPr>
            <p:nvPr/>
          </p:nvSpPr>
          <p:spPr bwMode="auto">
            <a:xfrm>
              <a:off x="510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5" name="Rectangle 2029"/>
            <p:cNvSpPr>
              <a:spLocks noChangeArrowheads="1"/>
            </p:cNvSpPr>
            <p:nvPr/>
          </p:nvSpPr>
          <p:spPr bwMode="auto">
            <a:xfrm>
              <a:off x="5148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6" name="Rectangle 2030"/>
            <p:cNvSpPr>
              <a:spLocks noChangeArrowheads="1"/>
            </p:cNvSpPr>
            <p:nvPr/>
          </p:nvSpPr>
          <p:spPr bwMode="auto">
            <a:xfrm>
              <a:off x="519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7" name="Rectangle 2031"/>
            <p:cNvSpPr>
              <a:spLocks noChangeArrowheads="1"/>
            </p:cNvSpPr>
            <p:nvPr/>
          </p:nvSpPr>
          <p:spPr bwMode="auto">
            <a:xfrm>
              <a:off x="523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8" name="Rectangle 2032"/>
            <p:cNvSpPr>
              <a:spLocks noChangeArrowheads="1"/>
            </p:cNvSpPr>
            <p:nvPr/>
          </p:nvSpPr>
          <p:spPr bwMode="auto">
            <a:xfrm>
              <a:off x="5284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9" name="Rectangle 2033"/>
            <p:cNvSpPr>
              <a:spLocks noChangeArrowheads="1"/>
            </p:cNvSpPr>
            <p:nvPr/>
          </p:nvSpPr>
          <p:spPr bwMode="auto">
            <a:xfrm>
              <a:off x="5330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0" name="Rectangle 2034"/>
            <p:cNvSpPr>
              <a:spLocks noChangeArrowheads="1"/>
            </p:cNvSpPr>
            <p:nvPr/>
          </p:nvSpPr>
          <p:spPr bwMode="auto">
            <a:xfrm>
              <a:off x="5375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1" name="Rectangle 2035"/>
            <p:cNvSpPr>
              <a:spLocks noChangeArrowheads="1"/>
            </p:cNvSpPr>
            <p:nvPr/>
          </p:nvSpPr>
          <p:spPr bwMode="auto">
            <a:xfrm>
              <a:off x="5420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2" name="Rectangle 2036"/>
            <p:cNvSpPr>
              <a:spLocks noChangeArrowheads="1"/>
            </p:cNvSpPr>
            <p:nvPr/>
          </p:nvSpPr>
          <p:spPr bwMode="auto">
            <a:xfrm>
              <a:off x="5466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3" name="Rectangle 2037"/>
            <p:cNvSpPr>
              <a:spLocks noChangeArrowheads="1"/>
            </p:cNvSpPr>
            <p:nvPr/>
          </p:nvSpPr>
          <p:spPr bwMode="auto">
            <a:xfrm>
              <a:off x="5511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4" name="Rectangle 2038"/>
            <p:cNvSpPr>
              <a:spLocks noChangeArrowheads="1"/>
            </p:cNvSpPr>
            <p:nvPr/>
          </p:nvSpPr>
          <p:spPr bwMode="auto">
            <a:xfrm>
              <a:off x="555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5" name="Rectangle 2039"/>
            <p:cNvSpPr>
              <a:spLocks noChangeArrowheads="1"/>
            </p:cNvSpPr>
            <p:nvPr/>
          </p:nvSpPr>
          <p:spPr bwMode="auto">
            <a:xfrm>
              <a:off x="560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6" name="Rectangle 2040"/>
            <p:cNvSpPr>
              <a:spLocks noChangeArrowheads="1"/>
            </p:cNvSpPr>
            <p:nvPr/>
          </p:nvSpPr>
          <p:spPr bwMode="auto">
            <a:xfrm>
              <a:off x="442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7" name="Rectangle 2041"/>
            <p:cNvSpPr>
              <a:spLocks noChangeArrowheads="1"/>
            </p:cNvSpPr>
            <p:nvPr/>
          </p:nvSpPr>
          <p:spPr bwMode="auto">
            <a:xfrm>
              <a:off x="446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8" name="Rectangle 2042"/>
            <p:cNvSpPr>
              <a:spLocks noChangeArrowheads="1"/>
            </p:cNvSpPr>
            <p:nvPr/>
          </p:nvSpPr>
          <p:spPr bwMode="auto">
            <a:xfrm>
              <a:off x="451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9" name="Rectangle 2043"/>
            <p:cNvSpPr>
              <a:spLocks noChangeArrowheads="1"/>
            </p:cNvSpPr>
            <p:nvPr/>
          </p:nvSpPr>
          <p:spPr bwMode="auto">
            <a:xfrm>
              <a:off x="4558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0" name="Rectangle 2044"/>
            <p:cNvSpPr>
              <a:spLocks noChangeArrowheads="1"/>
            </p:cNvSpPr>
            <p:nvPr/>
          </p:nvSpPr>
          <p:spPr bwMode="auto">
            <a:xfrm>
              <a:off x="4603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1" name="Rectangle 2045"/>
            <p:cNvSpPr>
              <a:spLocks noChangeArrowheads="1"/>
            </p:cNvSpPr>
            <p:nvPr/>
          </p:nvSpPr>
          <p:spPr bwMode="auto">
            <a:xfrm>
              <a:off x="4649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2" name="Rectangle 2046"/>
            <p:cNvSpPr>
              <a:spLocks noChangeArrowheads="1"/>
            </p:cNvSpPr>
            <p:nvPr/>
          </p:nvSpPr>
          <p:spPr bwMode="auto">
            <a:xfrm>
              <a:off x="4694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3" name="Rectangle 2047"/>
            <p:cNvSpPr>
              <a:spLocks noChangeArrowheads="1"/>
            </p:cNvSpPr>
            <p:nvPr/>
          </p:nvSpPr>
          <p:spPr bwMode="auto">
            <a:xfrm>
              <a:off x="4739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4" name="Rectangle 2048"/>
            <p:cNvSpPr>
              <a:spLocks noChangeArrowheads="1"/>
            </p:cNvSpPr>
            <p:nvPr/>
          </p:nvSpPr>
          <p:spPr bwMode="auto">
            <a:xfrm>
              <a:off x="4785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5" name="Rectangle 2049"/>
            <p:cNvSpPr>
              <a:spLocks noChangeArrowheads="1"/>
            </p:cNvSpPr>
            <p:nvPr/>
          </p:nvSpPr>
          <p:spPr bwMode="auto">
            <a:xfrm>
              <a:off x="483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6" name="Rectangle 2050"/>
            <p:cNvSpPr>
              <a:spLocks noChangeArrowheads="1"/>
            </p:cNvSpPr>
            <p:nvPr/>
          </p:nvSpPr>
          <p:spPr bwMode="auto">
            <a:xfrm>
              <a:off x="487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7" name="Rectangle 2051"/>
            <p:cNvSpPr>
              <a:spLocks noChangeArrowheads="1"/>
            </p:cNvSpPr>
            <p:nvPr/>
          </p:nvSpPr>
          <p:spPr bwMode="auto">
            <a:xfrm>
              <a:off x="4921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8" name="Rectangle 2052"/>
            <p:cNvSpPr>
              <a:spLocks noChangeArrowheads="1"/>
            </p:cNvSpPr>
            <p:nvPr/>
          </p:nvSpPr>
          <p:spPr bwMode="auto">
            <a:xfrm>
              <a:off x="496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9" name="Rectangle 2053"/>
            <p:cNvSpPr>
              <a:spLocks noChangeArrowheads="1"/>
            </p:cNvSpPr>
            <p:nvPr/>
          </p:nvSpPr>
          <p:spPr bwMode="auto">
            <a:xfrm>
              <a:off x="501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0" name="Rectangle 2054"/>
            <p:cNvSpPr>
              <a:spLocks noChangeArrowheads="1"/>
            </p:cNvSpPr>
            <p:nvPr/>
          </p:nvSpPr>
          <p:spPr bwMode="auto">
            <a:xfrm>
              <a:off x="505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1" name="Rectangle 2055"/>
            <p:cNvSpPr>
              <a:spLocks noChangeArrowheads="1"/>
            </p:cNvSpPr>
            <p:nvPr/>
          </p:nvSpPr>
          <p:spPr bwMode="auto">
            <a:xfrm>
              <a:off x="5103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2" name="Rectangle 2056"/>
            <p:cNvSpPr>
              <a:spLocks noChangeArrowheads="1"/>
            </p:cNvSpPr>
            <p:nvPr/>
          </p:nvSpPr>
          <p:spPr bwMode="auto">
            <a:xfrm>
              <a:off x="5148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3" name="Rectangle 2057"/>
            <p:cNvSpPr>
              <a:spLocks noChangeArrowheads="1"/>
            </p:cNvSpPr>
            <p:nvPr/>
          </p:nvSpPr>
          <p:spPr bwMode="auto">
            <a:xfrm>
              <a:off x="5193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4" name="Rectangle 2058"/>
            <p:cNvSpPr>
              <a:spLocks noChangeArrowheads="1"/>
            </p:cNvSpPr>
            <p:nvPr/>
          </p:nvSpPr>
          <p:spPr bwMode="auto">
            <a:xfrm>
              <a:off x="5239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5" name="Rectangle 2059"/>
            <p:cNvSpPr>
              <a:spLocks noChangeArrowheads="1"/>
            </p:cNvSpPr>
            <p:nvPr/>
          </p:nvSpPr>
          <p:spPr bwMode="auto">
            <a:xfrm>
              <a:off x="5284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6" name="Rectangle 2060"/>
            <p:cNvSpPr>
              <a:spLocks noChangeArrowheads="1"/>
            </p:cNvSpPr>
            <p:nvPr/>
          </p:nvSpPr>
          <p:spPr bwMode="auto">
            <a:xfrm>
              <a:off x="533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7" name="Rectangle 2061"/>
            <p:cNvSpPr>
              <a:spLocks noChangeArrowheads="1"/>
            </p:cNvSpPr>
            <p:nvPr/>
          </p:nvSpPr>
          <p:spPr bwMode="auto">
            <a:xfrm>
              <a:off x="5375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8" name="Rectangle 2062"/>
            <p:cNvSpPr>
              <a:spLocks noChangeArrowheads="1"/>
            </p:cNvSpPr>
            <p:nvPr/>
          </p:nvSpPr>
          <p:spPr bwMode="auto">
            <a:xfrm>
              <a:off x="542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9" name="Rectangle 2063"/>
            <p:cNvSpPr>
              <a:spLocks noChangeArrowheads="1"/>
            </p:cNvSpPr>
            <p:nvPr/>
          </p:nvSpPr>
          <p:spPr bwMode="auto">
            <a:xfrm>
              <a:off x="546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0" name="Rectangle 2064"/>
            <p:cNvSpPr>
              <a:spLocks noChangeArrowheads="1"/>
            </p:cNvSpPr>
            <p:nvPr/>
          </p:nvSpPr>
          <p:spPr bwMode="auto">
            <a:xfrm>
              <a:off x="5511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1" name="Rectangle 2065"/>
            <p:cNvSpPr>
              <a:spLocks noChangeArrowheads="1"/>
            </p:cNvSpPr>
            <p:nvPr/>
          </p:nvSpPr>
          <p:spPr bwMode="auto">
            <a:xfrm>
              <a:off x="555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2" name="Rectangle 2066"/>
            <p:cNvSpPr>
              <a:spLocks noChangeArrowheads="1"/>
            </p:cNvSpPr>
            <p:nvPr/>
          </p:nvSpPr>
          <p:spPr bwMode="auto">
            <a:xfrm>
              <a:off x="560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3" name="Rectangle 2067"/>
            <p:cNvSpPr>
              <a:spLocks noChangeArrowheads="1"/>
            </p:cNvSpPr>
            <p:nvPr/>
          </p:nvSpPr>
          <p:spPr bwMode="auto">
            <a:xfrm>
              <a:off x="442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4" name="Rectangle 2068"/>
            <p:cNvSpPr>
              <a:spLocks noChangeArrowheads="1"/>
            </p:cNvSpPr>
            <p:nvPr/>
          </p:nvSpPr>
          <p:spPr bwMode="auto">
            <a:xfrm>
              <a:off x="446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5" name="Rectangle 2069"/>
            <p:cNvSpPr>
              <a:spLocks noChangeArrowheads="1"/>
            </p:cNvSpPr>
            <p:nvPr/>
          </p:nvSpPr>
          <p:spPr bwMode="auto">
            <a:xfrm>
              <a:off x="451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6" name="Rectangle 2070"/>
            <p:cNvSpPr>
              <a:spLocks noChangeArrowheads="1"/>
            </p:cNvSpPr>
            <p:nvPr/>
          </p:nvSpPr>
          <p:spPr bwMode="auto">
            <a:xfrm>
              <a:off x="4558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7" name="Rectangle 2071"/>
            <p:cNvSpPr>
              <a:spLocks noChangeArrowheads="1"/>
            </p:cNvSpPr>
            <p:nvPr/>
          </p:nvSpPr>
          <p:spPr bwMode="auto">
            <a:xfrm>
              <a:off x="460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8" name="Rectangle 2072"/>
            <p:cNvSpPr>
              <a:spLocks noChangeArrowheads="1"/>
            </p:cNvSpPr>
            <p:nvPr/>
          </p:nvSpPr>
          <p:spPr bwMode="auto">
            <a:xfrm>
              <a:off x="464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9" name="Rectangle 2073"/>
            <p:cNvSpPr>
              <a:spLocks noChangeArrowheads="1"/>
            </p:cNvSpPr>
            <p:nvPr/>
          </p:nvSpPr>
          <p:spPr bwMode="auto">
            <a:xfrm>
              <a:off x="4694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0" name="Rectangle 2074"/>
            <p:cNvSpPr>
              <a:spLocks noChangeArrowheads="1"/>
            </p:cNvSpPr>
            <p:nvPr/>
          </p:nvSpPr>
          <p:spPr bwMode="auto">
            <a:xfrm>
              <a:off x="473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1" name="Rectangle 2075"/>
            <p:cNvSpPr>
              <a:spLocks noChangeArrowheads="1"/>
            </p:cNvSpPr>
            <p:nvPr/>
          </p:nvSpPr>
          <p:spPr bwMode="auto">
            <a:xfrm>
              <a:off x="4785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2" name="Rectangle 2076"/>
            <p:cNvSpPr>
              <a:spLocks noChangeArrowheads="1"/>
            </p:cNvSpPr>
            <p:nvPr/>
          </p:nvSpPr>
          <p:spPr bwMode="auto">
            <a:xfrm>
              <a:off x="4830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3" name="Rectangle 2077"/>
            <p:cNvSpPr>
              <a:spLocks noChangeArrowheads="1"/>
            </p:cNvSpPr>
            <p:nvPr/>
          </p:nvSpPr>
          <p:spPr bwMode="auto">
            <a:xfrm>
              <a:off x="4876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4" name="Rectangle 2078"/>
            <p:cNvSpPr>
              <a:spLocks noChangeArrowheads="1"/>
            </p:cNvSpPr>
            <p:nvPr/>
          </p:nvSpPr>
          <p:spPr bwMode="auto">
            <a:xfrm>
              <a:off x="4921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5" name="Rectangle 2079"/>
            <p:cNvSpPr>
              <a:spLocks noChangeArrowheads="1"/>
            </p:cNvSpPr>
            <p:nvPr/>
          </p:nvSpPr>
          <p:spPr bwMode="auto">
            <a:xfrm>
              <a:off x="4966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6" name="Rectangle 2080"/>
            <p:cNvSpPr>
              <a:spLocks noChangeArrowheads="1"/>
            </p:cNvSpPr>
            <p:nvPr/>
          </p:nvSpPr>
          <p:spPr bwMode="auto">
            <a:xfrm>
              <a:off x="501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7" name="Rectangle 2081"/>
            <p:cNvSpPr>
              <a:spLocks noChangeArrowheads="1"/>
            </p:cNvSpPr>
            <p:nvPr/>
          </p:nvSpPr>
          <p:spPr bwMode="auto">
            <a:xfrm>
              <a:off x="505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8" name="Rectangle 2082"/>
            <p:cNvSpPr>
              <a:spLocks noChangeArrowheads="1"/>
            </p:cNvSpPr>
            <p:nvPr/>
          </p:nvSpPr>
          <p:spPr bwMode="auto">
            <a:xfrm>
              <a:off x="510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9" name="Rectangle 2083"/>
            <p:cNvSpPr>
              <a:spLocks noChangeArrowheads="1"/>
            </p:cNvSpPr>
            <p:nvPr/>
          </p:nvSpPr>
          <p:spPr bwMode="auto">
            <a:xfrm>
              <a:off x="5148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0" name="Rectangle 2084"/>
            <p:cNvSpPr>
              <a:spLocks noChangeArrowheads="1"/>
            </p:cNvSpPr>
            <p:nvPr/>
          </p:nvSpPr>
          <p:spPr bwMode="auto">
            <a:xfrm>
              <a:off x="519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1" name="Rectangle 2085"/>
            <p:cNvSpPr>
              <a:spLocks noChangeArrowheads="1"/>
            </p:cNvSpPr>
            <p:nvPr/>
          </p:nvSpPr>
          <p:spPr bwMode="auto">
            <a:xfrm>
              <a:off x="523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2" name="Rectangle 2086"/>
            <p:cNvSpPr>
              <a:spLocks noChangeArrowheads="1"/>
            </p:cNvSpPr>
            <p:nvPr/>
          </p:nvSpPr>
          <p:spPr bwMode="auto">
            <a:xfrm>
              <a:off x="5284" y="315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3" name="Rectangle 2087"/>
            <p:cNvSpPr>
              <a:spLocks noChangeArrowheads="1"/>
            </p:cNvSpPr>
            <p:nvPr/>
          </p:nvSpPr>
          <p:spPr bwMode="auto">
            <a:xfrm>
              <a:off x="5330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4" name="Rectangle 2088"/>
            <p:cNvSpPr>
              <a:spLocks noChangeArrowheads="1"/>
            </p:cNvSpPr>
            <p:nvPr/>
          </p:nvSpPr>
          <p:spPr bwMode="auto">
            <a:xfrm>
              <a:off x="5375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5" name="Rectangle 2089"/>
            <p:cNvSpPr>
              <a:spLocks noChangeArrowheads="1"/>
            </p:cNvSpPr>
            <p:nvPr/>
          </p:nvSpPr>
          <p:spPr bwMode="auto">
            <a:xfrm>
              <a:off x="5420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6" name="Rectangle 2090"/>
            <p:cNvSpPr>
              <a:spLocks noChangeArrowheads="1"/>
            </p:cNvSpPr>
            <p:nvPr/>
          </p:nvSpPr>
          <p:spPr bwMode="auto">
            <a:xfrm>
              <a:off x="5466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7" name="Rectangle 2091"/>
            <p:cNvSpPr>
              <a:spLocks noChangeArrowheads="1"/>
            </p:cNvSpPr>
            <p:nvPr/>
          </p:nvSpPr>
          <p:spPr bwMode="auto">
            <a:xfrm>
              <a:off x="5511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8" name="Rectangle 2092"/>
            <p:cNvSpPr>
              <a:spLocks noChangeArrowheads="1"/>
            </p:cNvSpPr>
            <p:nvPr/>
          </p:nvSpPr>
          <p:spPr bwMode="auto">
            <a:xfrm>
              <a:off x="555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9" name="Rectangle 2093"/>
            <p:cNvSpPr>
              <a:spLocks noChangeArrowheads="1"/>
            </p:cNvSpPr>
            <p:nvPr/>
          </p:nvSpPr>
          <p:spPr bwMode="auto">
            <a:xfrm>
              <a:off x="560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0" name="Rectangle 2094"/>
            <p:cNvSpPr>
              <a:spLocks noChangeArrowheads="1"/>
            </p:cNvSpPr>
            <p:nvPr/>
          </p:nvSpPr>
          <p:spPr bwMode="auto">
            <a:xfrm>
              <a:off x="442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1" name="Rectangle 2095"/>
            <p:cNvSpPr>
              <a:spLocks noChangeArrowheads="1"/>
            </p:cNvSpPr>
            <p:nvPr/>
          </p:nvSpPr>
          <p:spPr bwMode="auto">
            <a:xfrm>
              <a:off x="4467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2" name="Rectangle 2096"/>
            <p:cNvSpPr>
              <a:spLocks noChangeArrowheads="1"/>
            </p:cNvSpPr>
            <p:nvPr/>
          </p:nvSpPr>
          <p:spPr bwMode="auto">
            <a:xfrm>
              <a:off x="451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3" name="Rectangle 2097"/>
            <p:cNvSpPr>
              <a:spLocks noChangeArrowheads="1"/>
            </p:cNvSpPr>
            <p:nvPr/>
          </p:nvSpPr>
          <p:spPr bwMode="auto">
            <a:xfrm>
              <a:off x="4558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4" name="Rectangle 2098"/>
            <p:cNvSpPr>
              <a:spLocks noChangeArrowheads="1"/>
            </p:cNvSpPr>
            <p:nvPr/>
          </p:nvSpPr>
          <p:spPr bwMode="auto">
            <a:xfrm>
              <a:off x="460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5" name="Rectangle 2099"/>
            <p:cNvSpPr>
              <a:spLocks noChangeArrowheads="1"/>
            </p:cNvSpPr>
            <p:nvPr/>
          </p:nvSpPr>
          <p:spPr bwMode="auto">
            <a:xfrm>
              <a:off x="464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6" name="Rectangle 2100"/>
            <p:cNvSpPr>
              <a:spLocks noChangeArrowheads="1"/>
            </p:cNvSpPr>
            <p:nvPr/>
          </p:nvSpPr>
          <p:spPr bwMode="auto">
            <a:xfrm>
              <a:off x="4694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7" name="Rectangle 2101"/>
            <p:cNvSpPr>
              <a:spLocks noChangeArrowheads="1"/>
            </p:cNvSpPr>
            <p:nvPr/>
          </p:nvSpPr>
          <p:spPr bwMode="auto">
            <a:xfrm>
              <a:off x="473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8" name="Rectangle 2102"/>
            <p:cNvSpPr>
              <a:spLocks noChangeArrowheads="1"/>
            </p:cNvSpPr>
            <p:nvPr/>
          </p:nvSpPr>
          <p:spPr bwMode="auto">
            <a:xfrm>
              <a:off x="4785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9" name="Rectangle 2103"/>
            <p:cNvSpPr>
              <a:spLocks noChangeArrowheads="1"/>
            </p:cNvSpPr>
            <p:nvPr/>
          </p:nvSpPr>
          <p:spPr bwMode="auto">
            <a:xfrm>
              <a:off x="4830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0" name="Rectangle 2104"/>
            <p:cNvSpPr>
              <a:spLocks noChangeArrowheads="1"/>
            </p:cNvSpPr>
            <p:nvPr/>
          </p:nvSpPr>
          <p:spPr bwMode="auto">
            <a:xfrm>
              <a:off x="487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1" name="Rectangle 2105"/>
            <p:cNvSpPr>
              <a:spLocks noChangeArrowheads="1"/>
            </p:cNvSpPr>
            <p:nvPr/>
          </p:nvSpPr>
          <p:spPr bwMode="auto">
            <a:xfrm>
              <a:off x="4921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2" name="Rectangle 2106"/>
            <p:cNvSpPr>
              <a:spLocks noChangeArrowheads="1"/>
            </p:cNvSpPr>
            <p:nvPr/>
          </p:nvSpPr>
          <p:spPr bwMode="auto">
            <a:xfrm>
              <a:off x="496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3" name="Rectangle 2107"/>
            <p:cNvSpPr>
              <a:spLocks noChangeArrowheads="1"/>
            </p:cNvSpPr>
            <p:nvPr/>
          </p:nvSpPr>
          <p:spPr bwMode="auto">
            <a:xfrm>
              <a:off x="501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4" name="Rectangle 2108"/>
            <p:cNvSpPr>
              <a:spLocks noChangeArrowheads="1"/>
            </p:cNvSpPr>
            <p:nvPr/>
          </p:nvSpPr>
          <p:spPr bwMode="auto">
            <a:xfrm>
              <a:off x="5057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5" name="Rectangle 2109"/>
            <p:cNvSpPr>
              <a:spLocks noChangeArrowheads="1"/>
            </p:cNvSpPr>
            <p:nvPr/>
          </p:nvSpPr>
          <p:spPr bwMode="auto">
            <a:xfrm>
              <a:off x="510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6" name="Rectangle 2110"/>
            <p:cNvSpPr>
              <a:spLocks noChangeArrowheads="1"/>
            </p:cNvSpPr>
            <p:nvPr/>
          </p:nvSpPr>
          <p:spPr bwMode="auto">
            <a:xfrm>
              <a:off x="5148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7" name="Rectangle 2111"/>
            <p:cNvSpPr>
              <a:spLocks noChangeArrowheads="1"/>
            </p:cNvSpPr>
            <p:nvPr/>
          </p:nvSpPr>
          <p:spPr bwMode="auto">
            <a:xfrm>
              <a:off x="519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8" name="Rectangle 2112"/>
            <p:cNvSpPr>
              <a:spLocks noChangeArrowheads="1"/>
            </p:cNvSpPr>
            <p:nvPr/>
          </p:nvSpPr>
          <p:spPr bwMode="auto">
            <a:xfrm>
              <a:off x="523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9" name="Rectangle 2113"/>
            <p:cNvSpPr>
              <a:spLocks noChangeArrowheads="1"/>
            </p:cNvSpPr>
            <p:nvPr/>
          </p:nvSpPr>
          <p:spPr bwMode="auto">
            <a:xfrm>
              <a:off x="5284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0" name="Rectangle 2114"/>
            <p:cNvSpPr>
              <a:spLocks noChangeArrowheads="1"/>
            </p:cNvSpPr>
            <p:nvPr/>
          </p:nvSpPr>
          <p:spPr bwMode="auto">
            <a:xfrm>
              <a:off x="5330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1" name="Rectangle 2115"/>
            <p:cNvSpPr>
              <a:spLocks noChangeArrowheads="1"/>
            </p:cNvSpPr>
            <p:nvPr/>
          </p:nvSpPr>
          <p:spPr bwMode="auto">
            <a:xfrm>
              <a:off x="5375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2" name="Rectangle 2116"/>
            <p:cNvSpPr>
              <a:spLocks noChangeArrowheads="1"/>
            </p:cNvSpPr>
            <p:nvPr/>
          </p:nvSpPr>
          <p:spPr bwMode="auto">
            <a:xfrm>
              <a:off x="5420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3" name="Rectangle 2117"/>
            <p:cNvSpPr>
              <a:spLocks noChangeArrowheads="1"/>
            </p:cNvSpPr>
            <p:nvPr/>
          </p:nvSpPr>
          <p:spPr bwMode="auto">
            <a:xfrm>
              <a:off x="546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4" name="Rectangle 2118"/>
            <p:cNvSpPr>
              <a:spLocks noChangeArrowheads="1"/>
            </p:cNvSpPr>
            <p:nvPr/>
          </p:nvSpPr>
          <p:spPr bwMode="auto">
            <a:xfrm>
              <a:off x="5511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5" name="Rectangle 2119"/>
            <p:cNvSpPr>
              <a:spLocks noChangeArrowheads="1"/>
            </p:cNvSpPr>
            <p:nvPr/>
          </p:nvSpPr>
          <p:spPr bwMode="auto">
            <a:xfrm>
              <a:off x="5557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6" name="Rectangle 2120"/>
            <p:cNvSpPr>
              <a:spLocks noChangeArrowheads="1"/>
            </p:cNvSpPr>
            <p:nvPr/>
          </p:nvSpPr>
          <p:spPr bwMode="auto">
            <a:xfrm>
              <a:off x="5602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7" name="Rectangle 2121"/>
            <p:cNvSpPr>
              <a:spLocks noChangeArrowheads="1"/>
            </p:cNvSpPr>
            <p:nvPr/>
          </p:nvSpPr>
          <p:spPr bwMode="auto">
            <a:xfrm>
              <a:off x="442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8" name="Rectangle 2122"/>
            <p:cNvSpPr>
              <a:spLocks noChangeArrowheads="1"/>
            </p:cNvSpPr>
            <p:nvPr/>
          </p:nvSpPr>
          <p:spPr bwMode="auto">
            <a:xfrm>
              <a:off x="446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9" name="Rectangle 2123"/>
            <p:cNvSpPr>
              <a:spLocks noChangeArrowheads="1"/>
            </p:cNvSpPr>
            <p:nvPr/>
          </p:nvSpPr>
          <p:spPr bwMode="auto">
            <a:xfrm>
              <a:off x="451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0" name="Rectangle 2124"/>
            <p:cNvSpPr>
              <a:spLocks noChangeArrowheads="1"/>
            </p:cNvSpPr>
            <p:nvPr/>
          </p:nvSpPr>
          <p:spPr bwMode="auto">
            <a:xfrm>
              <a:off x="4558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1" name="Rectangle 2125"/>
            <p:cNvSpPr>
              <a:spLocks noChangeArrowheads="1"/>
            </p:cNvSpPr>
            <p:nvPr/>
          </p:nvSpPr>
          <p:spPr bwMode="auto">
            <a:xfrm>
              <a:off x="460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2" name="Rectangle 2126"/>
            <p:cNvSpPr>
              <a:spLocks noChangeArrowheads="1"/>
            </p:cNvSpPr>
            <p:nvPr/>
          </p:nvSpPr>
          <p:spPr bwMode="auto">
            <a:xfrm>
              <a:off x="464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3" name="Rectangle 2127"/>
            <p:cNvSpPr>
              <a:spLocks noChangeArrowheads="1"/>
            </p:cNvSpPr>
            <p:nvPr/>
          </p:nvSpPr>
          <p:spPr bwMode="auto">
            <a:xfrm>
              <a:off x="4694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4" name="Rectangle 2128"/>
            <p:cNvSpPr>
              <a:spLocks noChangeArrowheads="1"/>
            </p:cNvSpPr>
            <p:nvPr/>
          </p:nvSpPr>
          <p:spPr bwMode="auto">
            <a:xfrm>
              <a:off x="473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5" name="Rectangle 2129"/>
            <p:cNvSpPr>
              <a:spLocks noChangeArrowheads="1"/>
            </p:cNvSpPr>
            <p:nvPr/>
          </p:nvSpPr>
          <p:spPr bwMode="auto">
            <a:xfrm>
              <a:off x="4785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6" name="Rectangle 2130"/>
            <p:cNvSpPr>
              <a:spLocks noChangeArrowheads="1"/>
            </p:cNvSpPr>
            <p:nvPr/>
          </p:nvSpPr>
          <p:spPr bwMode="auto">
            <a:xfrm>
              <a:off x="483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7" name="Rectangle 2131"/>
            <p:cNvSpPr>
              <a:spLocks noChangeArrowheads="1"/>
            </p:cNvSpPr>
            <p:nvPr/>
          </p:nvSpPr>
          <p:spPr bwMode="auto">
            <a:xfrm>
              <a:off x="487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8" name="Rectangle 2132"/>
            <p:cNvSpPr>
              <a:spLocks noChangeArrowheads="1"/>
            </p:cNvSpPr>
            <p:nvPr/>
          </p:nvSpPr>
          <p:spPr bwMode="auto">
            <a:xfrm>
              <a:off x="4921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9" name="Rectangle 2133"/>
            <p:cNvSpPr>
              <a:spLocks noChangeArrowheads="1"/>
            </p:cNvSpPr>
            <p:nvPr/>
          </p:nvSpPr>
          <p:spPr bwMode="auto">
            <a:xfrm>
              <a:off x="496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0" name="Rectangle 2134"/>
            <p:cNvSpPr>
              <a:spLocks noChangeArrowheads="1"/>
            </p:cNvSpPr>
            <p:nvPr/>
          </p:nvSpPr>
          <p:spPr bwMode="auto">
            <a:xfrm>
              <a:off x="501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1" name="Rectangle 2135"/>
            <p:cNvSpPr>
              <a:spLocks noChangeArrowheads="1"/>
            </p:cNvSpPr>
            <p:nvPr/>
          </p:nvSpPr>
          <p:spPr bwMode="auto">
            <a:xfrm>
              <a:off x="505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2" name="Rectangle 2136"/>
            <p:cNvSpPr>
              <a:spLocks noChangeArrowheads="1"/>
            </p:cNvSpPr>
            <p:nvPr/>
          </p:nvSpPr>
          <p:spPr bwMode="auto">
            <a:xfrm>
              <a:off x="510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3" name="Rectangle 2137"/>
            <p:cNvSpPr>
              <a:spLocks noChangeArrowheads="1"/>
            </p:cNvSpPr>
            <p:nvPr/>
          </p:nvSpPr>
          <p:spPr bwMode="auto">
            <a:xfrm>
              <a:off x="5148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4" name="Rectangle 2138"/>
            <p:cNvSpPr>
              <a:spLocks noChangeArrowheads="1"/>
            </p:cNvSpPr>
            <p:nvPr/>
          </p:nvSpPr>
          <p:spPr bwMode="auto">
            <a:xfrm>
              <a:off x="519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5" name="Rectangle 2139"/>
            <p:cNvSpPr>
              <a:spLocks noChangeArrowheads="1"/>
            </p:cNvSpPr>
            <p:nvPr/>
          </p:nvSpPr>
          <p:spPr bwMode="auto">
            <a:xfrm>
              <a:off x="523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6" name="Rectangle 2140"/>
            <p:cNvSpPr>
              <a:spLocks noChangeArrowheads="1"/>
            </p:cNvSpPr>
            <p:nvPr/>
          </p:nvSpPr>
          <p:spPr bwMode="auto">
            <a:xfrm>
              <a:off x="5284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7" name="Rectangle 2141"/>
            <p:cNvSpPr>
              <a:spLocks noChangeArrowheads="1"/>
            </p:cNvSpPr>
            <p:nvPr/>
          </p:nvSpPr>
          <p:spPr bwMode="auto">
            <a:xfrm>
              <a:off x="533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8" name="Rectangle 2142"/>
            <p:cNvSpPr>
              <a:spLocks noChangeArrowheads="1"/>
            </p:cNvSpPr>
            <p:nvPr/>
          </p:nvSpPr>
          <p:spPr bwMode="auto">
            <a:xfrm>
              <a:off x="5375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9" name="Rectangle 2143"/>
            <p:cNvSpPr>
              <a:spLocks noChangeArrowheads="1"/>
            </p:cNvSpPr>
            <p:nvPr/>
          </p:nvSpPr>
          <p:spPr bwMode="auto">
            <a:xfrm>
              <a:off x="542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0" name="Rectangle 2144"/>
            <p:cNvSpPr>
              <a:spLocks noChangeArrowheads="1"/>
            </p:cNvSpPr>
            <p:nvPr/>
          </p:nvSpPr>
          <p:spPr bwMode="auto">
            <a:xfrm>
              <a:off x="546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1" name="Rectangle 2145"/>
            <p:cNvSpPr>
              <a:spLocks noChangeArrowheads="1"/>
            </p:cNvSpPr>
            <p:nvPr/>
          </p:nvSpPr>
          <p:spPr bwMode="auto">
            <a:xfrm>
              <a:off x="5511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2" name="Rectangle 2146"/>
            <p:cNvSpPr>
              <a:spLocks noChangeArrowheads="1"/>
            </p:cNvSpPr>
            <p:nvPr/>
          </p:nvSpPr>
          <p:spPr bwMode="auto">
            <a:xfrm>
              <a:off x="555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3" name="Rectangle 2147"/>
            <p:cNvSpPr>
              <a:spLocks noChangeArrowheads="1"/>
            </p:cNvSpPr>
            <p:nvPr/>
          </p:nvSpPr>
          <p:spPr bwMode="auto">
            <a:xfrm>
              <a:off x="560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4" name="Rectangle 2148"/>
            <p:cNvSpPr>
              <a:spLocks noChangeArrowheads="1"/>
            </p:cNvSpPr>
            <p:nvPr/>
          </p:nvSpPr>
          <p:spPr bwMode="auto">
            <a:xfrm>
              <a:off x="442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5" name="Rectangle 2149"/>
            <p:cNvSpPr>
              <a:spLocks noChangeArrowheads="1"/>
            </p:cNvSpPr>
            <p:nvPr/>
          </p:nvSpPr>
          <p:spPr bwMode="auto">
            <a:xfrm>
              <a:off x="446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6" name="Rectangle 2150"/>
            <p:cNvSpPr>
              <a:spLocks noChangeArrowheads="1"/>
            </p:cNvSpPr>
            <p:nvPr/>
          </p:nvSpPr>
          <p:spPr bwMode="auto">
            <a:xfrm>
              <a:off x="451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7" name="Rectangle 2151"/>
            <p:cNvSpPr>
              <a:spLocks noChangeArrowheads="1"/>
            </p:cNvSpPr>
            <p:nvPr/>
          </p:nvSpPr>
          <p:spPr bwMode="auto">
            <a:xfrm>
              <a:off x="4558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8" name="Rectangle 2152"/>
            <p:cNvSpPr>
              <a:spLocks noChangeArrowheads="1"/>
            </p:cNvSpPr>
            <p:nvPr/>
          </p:nvSpPr>
          <p:spPr bwMode="auto">
            <a:xfrm>
              <a:off x="460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9" name="Rectangle 2153"/>
            <p:cNvSpPr>
              <a:spLocks noChangeArrowheads="1"/>
            </p:cNvSpPr>
            <p:nvPr/>
          </p:nvSpPr>
          <p:spPr bwMode="auto">
            <a:xfrm>
              <a:off x="464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0" name="Rectangle 2154"/>
            <p:cNvSpPr>
              <a:spLocks noChangeArrowheads="1"/>
            </p:cNvSpPr>
            <p:nvPr/>
          </p:nvSpPr>
          <p:spPr bwMode="auto">
            <a:xfrm>
              <a:off x="4694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1" name="Rectangle 2155"/>
            <p:cNvSpPr>
              <a:spLocks noChangeArrowheads="1"/>
            </p:cNvSpPr>
            <p:nvPr/>
          </p:nvSpPr>
          <p:spPr bwMode="auto">
            <a:xfrm>
              <a:off x="473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2" name="Rectangle 2156"/>
            <p:cNvSpPr>
              <a:spLocks noChangeArrowheads="1"/>
            </p:cNvSpPr>
            <p:nvPr/>
          </p:nvSpPr>
          <p:spPr bwMode="auto">
            <a:xfrm>
              <a:off x="4785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3" name="Rectangle 2157"/>
            <p:cNvSpPr>
              <a:spLocks noChangeArrowheads="1"/>
            </p:cNvSpPr>
            <p:nvPr/>
          </p:nvSpPr>
          <p:spPr bwMode="auto">
            <a:xfrm>
              <a:off x="483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4" name="Rectangle 2158"/>
            <p:cNvSpPr>
              <a:spLocks noChangeArrowheads="1"/>
            </p:cNvSpPr>
            <p:nvPr/>
          </p:nvSpPr>
          <p:spPr bwMode="auto">
            <a:xfrm>
              <a:off x="487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5" name="Rectangle 2159"/>
            <p:cNvSpPr>
              <a:spLocks noChangeArrowheads="1"/>
            </p:cNvSpPr>
            <p:nvPr/>
          </p:nvSpPr>
          <p:spPr bwMode="auto">
            <a:xfrm>
              <a:off x="4921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6" name="Rectangle 2160"/>
            <p:cNvSpPr>
              <a:spLocks noChangeArrowheads="1"/>
            </p:cNvSpPr>
            <p:nvPr/>
          </p:nvSpPr>
          <p:spPr bwMode="auto">
            <a:xfrm>
              <a:off x="496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7" name="Rectangle 2161"/>
            <p:cNvSpPr>
              <a:spLocks noChangeArrowheads="1"/>
            </p:cNvSpPr>
            <p:nvPr/>
          </p:nvSpPr>
          <p:spPr bwMode="auto">
            <a:xfrm>
              <a:off x="501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8" name="Rectangle 2162"/>
            <p:cNvSpPr>
              <a:spLocks noChangeArrowheads="1"/>
            </p:cNvSpPr>
            <p:nvPr/>
          </p:nvSpPr>
          <p:spPr bwMode="auto">
            <a:xfrm>
              <a:off x="505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9" name="Rectangle 2163"/>
            <p:cNvSpPr>
              <a:spLocks noChangeArrowheads="1"/>
            </p:cNvSpPr>
            <p:nvPr/>
          </p:nvSpPr>
          <p:spPr bwMode="auto">
            <a:xfrm>
              <a:off x="510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0" name="Rectangle 2164"/>
            <p:cNvSpPr>
              <a:spLocks noChangeArrowheads="1"/>
            </p:cNvSpPr>
            <p:nvPr/>
          </p:nvSpPr>
          <p:spPr bwMode="auto">
            <a:xfrm>
              <a:off x="5148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1" name="Rectangle 2165"/>
            <p:cNvSpPr>
              <a:spLocks noChangeArrowheads="1"/>
            </p:cNvSpPr>
            <p:nvPr/>
          </p:nvSpPr>
          <p:spPr bwMode="auto">
            <a:xfrm>
              <a:off x="519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2" name="Rectangle 2166"/>
            <p:cNvSpPr>
              <a:spLocks noChangeArrowheads="1"/>
            </p:cNvSpPr>
            <p:nvPr/>
          </p:nvSpPr>
          <p:spPr bwMode="auto">
            <a:xfrm>
              <a:off x="523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3" name="Rectangle 2167"/>
            <p:cNvSpPr>
              <a:spLocks noChangeArrowheads="1"/>
            </p:cNvSpPr>
            <p:nvPr/>
          </p:nvSpPr>
          <p:spPr bwMode="auto">
            <a:xfrm>
              <a:off x="5284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4" name="Rectangle 2168"/>
            <p:cNvSpPr>
              <a:spLocks noChangeArrowheads="1"/>
            </p:cNvSpPr>
            <p:nvPr/>
          </p:nvSpPr>
          <p:spPr bwMode="auto">
            <a:xfrm>
              <a:off x="533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5" name="Rectangle 2169"/>
            <p:cNvSpPr>
              <a:spLocks noChangeArrowheads="1"/>
            </p:cNvSpPr>
            <p:nvPr/>
          </p:nvSpPr>
          <p:spPr bwMode="auto">
            <a:xfrm>
              <a:off x="5375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6" name="Rectangle 2170"/>
            <p:cNvSpPr>
              <a:spLocks noChangeArrowheads="1"/>
            </p:cNvSpPr>
            <p:nvPr/>
          </p:nvSpPr>
          <p:spPr bwMode="auto">
            <a:xfrm>
              <a:off x="542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7" name="Rectangle 2171"/>
            <p:cNvSpPr>
              <a:spLocks noChangeArrowheads="1"/>
            </p:cNvSpPr>
            <p:nvPr/>
          </p:nvSpPr>
          <p:spPr bwMode="auto">
            <a:xfrm>
              <a:off x="546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8" name="Rectangle 2172"/>
            <p:cNvSpPr>
              <a:spLocks noChangeArrowheads="1"/>
            </p:cNvSpPr>
            <p:nvPr/>
          </p:nvSpPr>
          <p:spPr bwMode="auto">
            <a:xfrm>
              <a:off x="5511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9" name="Rectangle 2173"/>
            <p:cNvSpPr>
              <a:spLocks noChangeArrowheads="1"/>
            </p:cNvSpPr>
            <p:nvPr/>
          </p:nvSpPr>
          <p:spPr bwMode="auto">
            <a:xfrm>
              <a:off x="555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0" name="Rectangle 2174"/>
            <p:cNvSpPr>
              <a:spLocks noChangeArrowheads="1"/>
            </p:cNvSpPr>
            <p:nvPr/>
          </p:nvSpPr>
          <p:spPr bwMode="auto">
            <a:xfrm>
              <a:off x="560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1" name="Rectangle 2175"/>
            <p:cNvSpPr>
              <a:spLocks noChangeArrowheads="1"/>
            </p:cNvSpPr>
            <p:nvPr/>
          </p:nvSpPr>
          <p:spPr bwMode="auto">
            <a:xfrm>
              <a:off x="442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2" name="Rectangle 2176"/>
            <p:cNvSpPr>
              <a:spLocks noChangeArrowheads="1"/>
            </p:cNvSpPr>
            <p:nvPr/>
          </p:nvSpPr>
          <p:spPr bwMode="auto">
            <a:xfrm>
              <a:off x="446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3" name="Rectangle 2177"/>
            <p:cNvSpPr>
              <a:spLocks noChangeArrowheads="1"/>
            </p:cNvSpPr>
            <p:nvPr/>
          </p:nvSpPr>
          <p:spPr bwMode="auto">
            <a:xfrm>
              <a:off x="451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4" name="Rectangle 2178"/>
            <p:cNvSpPr>
              <a:spLocks noChangeArrowheads="1"/>
            </p:cNvSpPr>
            <p:nvPr/>
          </p:nvSpPr>
          <p:spPr bwMode="auto">
            <a:xfrm>
              <a:off x="4558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5" name="Rectangle 2179"/>
            <p:cNvSpPr>
              <a:spLocks noChangeArrowheads="1"/>
            </p:cNvSpPr>
            <p:nvPr/>
          </p:nvSpPr>
          <p:spPr bwMode="auto">
            <a:xfrm>
              <a:off x="460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6" name="Rectangle 2180"/>
            <p:cNvSpPr>
              <a:spLocks noChangeArrowheads="1"/>
            </p:cNvSpPr>
            <p:nvPr/>
          </p:nvSpPr>
          <p:spPr bwMode="auto">
            <a:xfrm>
              <a:off x="464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7" name="Rectangle 2181"/>
            <p:cNvSpPr>
              <a:spLocks noChangeArrowheads="1"/>
            </p:cNvSpPr>
            <p:nvPr/>
          </p:nvSpPr>
          <p:spPr bwMode="auto">
            <a:xfrm>
              <a:off x="4694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8" name="Rectangle 2182"/>
            <p:cNvSpPr>
              <a:spLocks noChangeArrowheads="1"/>
            </p:cNvSpPr>
            <p:nvPr/>
          </p:nvSpPr>
          <p:spPr bwMode="auto">
            <a:xfrm>
              <a:off x="473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9" name="Rectangle 2183"/>
            <p:cNvSpPr>
              <a:spLocks noChangeArrowheads="1"/>
            </p:cNvSpPr>
            <p:nvPr/>
          </p:nvSpPr>
          <p:spPr bwMode="auto">
            <a:xfrm>
              <a:off x="4785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0" name="Rectangle 2184"/>
            <p:cNvSpPr>
              <a:spLocks noChangeArrowheads="1"/>
            </p:cNvSpPr>
            <p:nvPr/>
          </p:nvSpPr>
          <p:spPr bwMode="auto">
            <a:xfrm>
              <a:off x="483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1" name="Rectangle 2185"/>
            <p:cNvSpPr>
              <a:spLocks noChangeArrowheads="1"/>
            </p:cNvSpPr>
            <p:nvPr/>
          </p:nvSpPr>
          <p:spPr bwMode="auto">
            <a:xfrm>
              <a:off x="487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2" name="Rectangle 2186"/>
            <p:cNvSpPr>
              <a:spLocks noChangeArrowheads="1"/>
            </p:cNvSpPr>
            <p:nvPr/>
          </p:nvSpPr>
          <p:spPr bwMode="auto">
            <a:xfrm>
              <a:off x="4921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3" name="Rectangle 2187"/>
            <p:cNvSpPr>
              <a:spLocks noChangeArrowheads="1"/>
            </p:cNvSpPr>
            <p:nvPr/>
          </p:nvSpPr>
          <p:spPr bwMode="auto">
            <a:xfrm>
              <a:off x="496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4" name="Rectangle 2188"/>
            <p:cNvSpPr>
              <a:spLocks noChangeArrowheads="1"/>
            </p:cNvSpPr>
            <p:nvPr/>
          </p:nvSpPr>
          <p:spPr bwMode="auto">
            <a:xfrm>
              <a:off x="501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5" name="Rectangle 2189"/>
            <p:cNvSpPr>
              <a:spLocks noChangeArrowheads="1"/>
            </p:cNvSpPr>
            <p:nvPr/>
          </p:nvSpPr>
          <p:spPr bwMode="auto">
            <a:xfrm>
              <a:off x="505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6" name="Rectangle 2190"/>
            <p:cNvSpPr>
              <a:spLocks noChangeArrowheads="1"/>
            </p:cNvSpPr>
            <p:nvPr/>
          </p:nvSpPr>
          <p:spPr bwMode="auto">
            <a:xfrm>
              <a:off x="510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7" name="Rectangle 2191"/>
            <p:cNvSpPr>
              <a:spLocks noChangeArrowheads="1"/>
            </p:cNvSpPr>
            <p:nvPr/>
          </p:nvSpPr>
          <p:spPr bwMode="auto">
            <a:xfrm>
              <a:off x="5148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8" name="Rectangle 2192"/>
            <p:cNvSpPr>
              <a:spLocks noChangeArrowheads="1"/>
            </p:cNvSpPr>
            <p:nvPr/>
          </p:nvSpPr>
          <p:spPr bwMode="auto">
            <a:xfrm>
              <a:off x="519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9" name="Rectangle 2193"/>
            <p:cNvSpPr>
              <a:spLocks noChangeArrowheads="1"/>
            </p:cNvSpPr>
            <p:nvPr/>
          </p:nvSpPr>
          <p:spPr bwMode="auto">
            <a:xfrm>
              <a:off x="523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0" name="Rectangle 2194"/>
            <p:cNvSpPr>
              <a:spLocks noChangeArrowheads="1"/>
            </p:cNvSpPr>
            <p:nvPr/>
          </p:nvSpPr>
          <p:spPr bwMode="auto">
            <a:xfrm>
              <a:off x="5284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1" name="Rectangle 2195"/>
            <p:cNvSpPr>
              <a:spLocks noChangeArrowheads="1"/>
            </p:cNvSpPr>
            <p:nvPr/>
          </p:nvSpPr>
          <p:spPr bwMode="auto">
            <a:xfrm>
              <a:off x="533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2" name="Rectangle 2196"/>
            <p:cNvSpPr>
              <a:spLocks noChangeArrowheads="1"/>
            </p:cNvSpPr>
            <p:nvPr/>
          </p:nvSpPr>
          <p:spPr bwMode="auto">
            <a:xfrm>
              <a:off x="5375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3" name="Rectangle 2197"/>
            <p:cNvSpPr>
              <a:spLocks noChangeArrowheads="1"/>
            </p:cNvSpPr>
            <p:nvPr/>
          </p:nvSpPr>
          <p:spPr bwMode="auto">
            <a:xfrm>
              <a:off x="542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4" name="Rectangle 2198"/>
            <p:cNvSpPr>
              <a:spLocks noChangeArrowheads="1"/>
            </p:cNvSpPr>
            <p:nvPr/>
          </p:nvSpPr>
          <p:spPr bwMode="auto">
            <a:xfrm>
              <a:off x="546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5" name="Rectangle 2199"/>
            <p:cNvSpPr>
              <a:spLocks noChangeArrowheads="1"/>
            </p:cNvSpPr>
            <p:nvPr/>
          </p:nvSpPr>
          <p:spPr bwMode="auto">
            <a:xfrm>
              <a:off x="5511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6" name="Rectangle 2200"/>
            <p:cNvSpPr>
              <a:spLocks noChangeArrowheads="1"/>
            </p:cNvSpPr>
            <p:nvPr/>
          </p:nvSpPr>
          <p:spPr bwMode="auto">
            <a:xfrm>
              <a:off x="555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7" name="Rectangle 2201"/>
            <p:cNvSpPr>
              <a:spLocks noChangeArrowheads="1"/>
            </p:cNvSpPr>
            <p:nvPr/>
          </p:nvSpPr>
          <p:spPr bwMode="auto">
            <a:xfrm>
              <a:off x="560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8" name="Rectangle 2202"/>
            <p:cNvSpPr>
              <a:spLocks noChangeArrowheads="1"/>
            </p:cNvSpPr>
            <p:nvPr/>
          </p:nvSpPr>
          <p:spPr bwMode="auto">
            <a:xfrm>
              <a:off x="442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9" name="Rectangle 2203"/>
            <p:cNvSpPr>
              <a:spLocks noChangeArrowheads="1"/>
            </p:cNvSpPr>
            <p:nvPr/>
          </p:nvSpPr>
          <p:spPr bwMode="auto">
            <a:xfrm>
              <a:off x="446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0" name="Rectangle 2204"/>
            <p:cNvSpPr>
              <a:spLocks noChangeArrowheads="1"/>
            </p:cNvSpPr>
            <p:nvPr/>
          </p:nvSpPr>
          <p:spPr bwMode="auto">
            <a:xfrm>
              <a:off x="451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1" name="Rectangle 2205"/>
            <p:cNvSpPr>
              <a:spLocks noChangeArrowheads="1"/>
            </p:cNvSpPr>
            <p:nvPr/>
          </p:nvSpPr>
          <p:spPr bwMode="auto">
            <a:xfrm>
              <a:off x="4558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2" name="Rectangle 2206"/>
            <p:cNvSpPr>
              <a:spLocks noChangeArrowheads="1"/>
            </p:cNvSpPr>
            <p:nvPr/>
          </p:nvSpPr>
          <p:spPr bwMode="auto">
            <a:xfrm>
              <a:off x="460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3" name="Rectangle 2207"/>
            <p:cNvSpPr>
              <a:spLocks noChangeArrowheads="1"/>
            </p:cNvSpPr>
            <p:nvPr/>
          </p:nvSpPr>
          <p:spPr bwMode="auto">
            <a:xfrm>
              <a:off x="4649" y="2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4" name="Rectangle 2208"/>
            <p:cNvSpPr>
              <a:spLocks noChangeArrowheads="1"/>
            </p:cNvSpPr>
            <p:nvPr/>
          </p:nvSpPr>
          <p:spPr bwMode="auto">
            <a:xfrm>
              <a:off x="4694" y="2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5" name="Rectangle 2209"/>
            <p:cNvSpPr>
              <a:spLocks noChangeArrowheads="1"/>
            </p:cNvSpPr>
            <p:nvPr/>
          </p:nvSpPr>
          <p:spPr bwMode="auto">
            <a:xfrm>
              <a:off x="4739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6" name="Rectangle 2210"/>
            <p:cNvSpPr>
              <a:spLocks noChangeArrowheads="1"/>
            </p:cNvSpPr>
            <p:nvPr/>
          </p:nvSpPr>
          <p:spPr bwMode="auto">
            <a:xfrm>
              <a:off x="4785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7" name="Rectangle 2211"/>
            <p:cNvSpPr>
              <a:spLocks noChangeArrowheads="1"/>
            </p:cNvSpPr>
            <p:nvPr/>
          </p:nvSpPr>
          <p:spPr bwMode="auto">
            <a:xfrm>
              <a:off x="483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8" name="Rectangle 2212"/>
            <p:cNvSpPr>
              <a:spLocks noChangeArrowheads="1"/>
            </p:cNvSpPr>
            <p:nvPr/>
          </p:nvSpPr>
          <p:spPr bwMode="auto">
            <a:xfrm>
              <a:off x="487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9" name="Rectangle 2213"/>
            <p:cNvSpPr>
              <a:spLocks noChangeArrowheads="1"/>
            </p:cNvSpPr>
            <p:nvPr/>
          </p:nvSpPr>
          <p:spPr bwMode="auto">
            <a:xfrm>
              <a:off x="4921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0" name="Rectangle 2214"/>
            <p:cNvSpPr>
              <a:spLocks noChangeArrowheads="1"/>
            </p:cNvSpPr>
            <p:nvPr/>
          </p:nvSpPr>
          <p:spPr bwMode="auto">
            <a:xfrm>
              <a:off x="496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1" name="Rectangle 2215"/>
            <p:cNvSpPr>
              <a:spLocks noChangeArrowheads="1"/>
            </p:cNvSpPr>
            <p:nvPr/>
          </p:nvSpPr>
          <p:spPr bwMode="auto">
            <a:xfrm>
              <a:off x="501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2" name="Rectangle 2216"/>
            <p:cNvSpPr>
              <a:spLocks noChangeArrowheads="1"/>
            </p:cNvSpPr>
            <p:nvPr/>
          </p:nvSpPr>
          <p:spPr bwMode="auto">
            <a:xfrm>
              <a:off x="505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3" name="Rectangle 2217"/>
            <p:cNvSpPr>
              <a:spLocks noChangeArrowheads="1"/>
            </p:cNvSpPr>
            <p:nvPr/>
          </p:nvSpPr>
          <p:spPr bwMode="auto">
            <a:xfrm>
              <a:off x="510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4" name="Rectangle 2218"/>
            <p:cNvSpPr>
              <a:spLocks noChangeArrowheads="1"/>
            </p:cNvSpPr>
            <p:nvPr/>
          </p:nvSpPr>
          <p:spPr bwMode="auto">
            <a:xfrm>
              <a:off x="5148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5" name="Rectangle 2219"/>
            <p:cNvSpPr>
              <a:spLocks noChangeArrowheads="1"/>
            </p:cNvSpPr>
            <p:nvPr/>
          </p:nvSpPr>
          <p:spPr bwMode="auto">
            <a:xfrm>
              <a:off x="519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6" name="Rectangle 2220"/>
            <p:cNvSpPr>
              <a:spLocks noChangeArrowheads="1"/>
            </p:cNvSpPr>
            <p:nvPr/>
          </p:nvSpPr>
          <p:spPr bwMode="auto">
            <a:xfrm>
              <a:off x="5239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7" name="Rectangle 2221"/>
            <p:cNvSpPr>
              <a:spLocks noChangeArrowheads="1"/>
            </p:cNvSpPr>
            <p:nvPr/>
          </p:nvSpPr>
          <p:spPr bwMode="auto">
            <a:xfrm>
              <a:off x="5284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8" name="Rectangle 2222"/>
            <p:cNvSpPr>
              <a:spLocks noChangeArrowheads="1"/>
            </p:cNvSpPr>
            <p:nvPr/>
          </p:nvSpPr>
          <p:spPr bwMode="auto">
            <a:xfrm>
              <a:off x="533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9" name="Rectangle 2223"/>
            <p:cNvSpPr>
              <a:spLocks noChangeArrowheads="1"/>
            </p:cNvSpPr>
            <p:nvPr/>
          </p:nvSpPr>
          <p:spPr bwMode="auto">
            <a:xfrm>
              <a:off x="5375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0" name="Rectangle 2224"/>
            <p:cNvSpPr>
              <a:spLocks noChangeArrowheads="1"/>
            </p:cNvSpPr>
            <p:nvPr/>
          </p:nvSpPr>
          <p:spPr bwMode="auto">
            <a:xfrm>
              <a:off x="542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1" name="Rectangle 2225"/>
            <p:cNvSpPr>
              <a:spLocks noChangeArrowheads="1"/>
            </p:cNvSpPr>
            <p:nvPr/>
          </p:nvSpPr>
          <p:spPr bwMode="auto">
            <a:xfrm>
              <a:off x="546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2" name="Rectangle 2226"/>
            <p:cNvSpPr>
              <a:spLocks noChangeArrowheads="1"/>
            </p:cNvSpPr>
            <p:nvPr/>
          </p:nvSpPr>
          <p:spPr bwMode="auto">
            <a:xfrm>
              <a:off x="5511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3" name="Rectangle 2227"/>
            <p:cNvSpPr>
              <a:spLocks noChangeArrowheads="1"/>
            </p:cNvSpPr>
            <p:nvPr/>
          </p:nvSpPr>
          <p:spPr bwMode="auto">
            <a:xfrm>
              <a:off x="555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4" name="Rectangle 2228"/>
            <p:cNvSpPr>
              <a:spLocks noChangeArrowheads="1"/>
            </p:cNvSpPr>
            <p:nvPr/>
          </p:nvSpPr>
          <p:spPr bwMode="auto">
            <a:xfrm>
              <a:off x="560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5" name="Rectangle 2229"/>
            <p:cNvSpPr>
              <a:spLocks noChangeArrowheads="1"/>
            </p:cNvSpPr>
            <p:nvPr/>
          </p:nvSpPr>
          <p:spPr bwMode="auto">
            <a:xfrm>
              <a:off x="442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6" name="Rectangle 2230"/>
            <p:cNvSpPr>
              <a:spLocks noChangeArrowheads="1"/>
            </p:cNvSpPr>
            <p:nvPr/>
          </p:nvSpPr>
          <p:spPr bwMode="auto">
            <a:xfrm>
              <a:off x="4467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7" name="Rectangle 2231"/>
            <p:cNvSpPr>
              <a:spLocks noChangeArrowheads="1"/>
            </p:cNvSpPr>
            <p:nvPr/>
          </p:nvSpPr>
          <p:spPr bwMode="auto">
            <a:xfrm>
              <a:off x="4512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8" name="Rectangle 2232"/>
            <p:cNvSpPr>
              <a:spLocks noChangeArrowheads="1"/>
            </p:cNvSpPr>
            <p:nvPr/>
          </p:nvSpPr>
          <p:spPr bwMode="auto">
            <a:xfrm>
              <a:off x="4558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9" name="Rectangle 2233"/>
            <p:cNvSpPr>
              <a:spLocks noChangeArrowheads="1"/>
            </p:cNvSpPr>
            <p:nvPr/>
          </p:nvSpPr>
          <p:spPr bwMode="auto">
            <a:xfrm>
              <a:off x="460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0" name="Rectangle 2234"/>
            <p:cNvSpPr>
              <a:spLocks noChangeArrowheads="1"/>
            </p:cNvSpPr>
            <p:nvPr/>
          </p:nvSpPr>
          <p:spPr bwMode="auto">
            <a:xfrm>
              <a:off x="4649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1" name="Rectangle 2235"/>
            <p:cNvSpPr>
              <a:spLocks noChangeArrowheads="1"/>
            </p:cNvSpPr>
            <p:nvPr/>
          </p:nvSpPr>
          <p:spPr bwMode="auto">
            <a:xfrm>
              <a:off x="4694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2" name="Rectangle 2236"/>
            <p:cNvSpPr>
              <a:spLocks noChangeArrowheads="1"/>
            </p:cNvSpPr>
            <p:nvPr/>
          </p:nvSpPr>
          <p:spPr bwMode="auto">
            <a:xfrm>
              <a:off x="4739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3" name="Rectangle 2237"/>
            <p:cNvSpPr>
              <a:spLocks noChangeArrowheads="1"/>
            </p:cNvSpPr>
            <p:nvPr/>
          </p:nvSpPr>
          <p:spPr bwMode="auto">
            <a:xfrm>
              <a:off x="4785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4" name="Rectangle 2238"/>
            <p:cNvSpPr>
              <a:spLocks noChangeArrowheads="1"/>
            </p:cNvSpPr>
            <p:nvPr/>
          </p:nvSpPr>
          <p:spPr bwMode="auto">
            <a:xfrm>
              <a:off x="483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5" name="Rectangle 2239"/>
            <p:cNvSpPr>
              <a:spLocks noChangeArrowheads="1"/>
            </p:cNvSpPr>
            <p:nvPr/>
          </p:nvSpPr>
          <p:spPr bwMode="auto">
            <a:xfrm>
              <a:off x="487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6" name="Rectangle 2240"/>
            <p:cNvSpPr>
              <a:spLocks noChangeArrowheads="1"/>
            </p:cNvSpPr>
            <p:nvPr/>
          </p:nvSpPr>
          <p:spPr bwMode="auto">
            <a:xfrm>
              <a:off x="4921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7" name="Rectangle 2241"/>
            <p:cNvSpPr>
              <a:spLocks noChangeArrowheads="1"/>
            </p:cNvSpPr>
            <p:nvPr/>
          </p:nvSpPr>
          <p:spPr bwMode="auto">
            <a:xfrm>
              <a:off x="496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8" name="Rectangle 2242"/>
            <p:cNvSpPr>
              <a:spLocks noChangeArrowheads="1"/>
            </p:cNvSpPr>
            <p:nvPr/>
          </p:nvSpPr>
          <p:spPr bwMode="auto">
            <a:xfrm>
              <a:off x="501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9" name="Rectangle 2243"/>
            <p:cNvSpPr>
              <a:spLocks noChangeArrowheads="1"/>
            </p:cNvSpPr>
            <p:nvPr/>
          </p:nvSpPr>
          <p:spPr bwMode="auto">
            <a:xfrm>
              <a:off x="5057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0" name="Rectangle 2244"/>
            <p:cNvSpPr>
              <a:spLocks noChangeArrowheads="1"/>
            </p:cNvSpPr>
            <p:nvPr/>
          </p:nvSpPr>
          <p:spPr bwMode="auto">
            <a:xfrm>
              <a:off x="510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1" name="Rectangle 2245"/>
            <p:cNvSpPr>
              <a:spLocks noChangeArrowheads="1"/>
            </p:cNvSpPr>
            <p:nvPr/>
          </p:nvSpPr>
          <p:spPr bwMode="auto">
            <a:xfrm>
              <a:off x="5148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2" name="Rectangle 2246"/>
            <p:cNvSpPr>
              <a:spLocks noChangeArrowheads="1"/>
            </p:cNvSpPr>
            <p:nvPr/>
          </p:nvSpPr>
          <p:spPr bwMode="auto">
            <a:xfrm>
              <a:off x="519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3" name="Rectangle 2247"/>
            <p:cNvSpPr>
              <a:spLocks noChangeArrowheads="1"/>
            </p:cNvSpPr>
            <p:nvPr/>
          </p:nvSpPr>
          <p:spPr bwMode="auto">
            <a:xfrm>
              <a:off x="5239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4" name="Rectangle 2248"/>
            <p:cNvSpPr>
              <a:spLocks noChangeArrowheads="1"/>
            </p:cNvSpPr>
            <p:nvPr/>
          </p:nvSpPr>
          <p:spPr bwMode="auto">
            <a:xfrm>
              <a:off x="5284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5" name="Rectangle 2249"/>
            <p:cNvSpPr>
              <a:spLocks noChangeArrowheads="1"/>
            </p:cNvSpPr>
            <p:nvPr/>
          </p:nvSpPr>
          <p:spPr bwMode="auto">
            <a:xfrm>
              <a:off x="533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6" name="Rectangle 2250"/>
            <p:cNvSpPr>
              <a:spLocks noChangeArrowheads="1"/>
            </p:cNvSpPr>
            <p:nvPr/>
          </p:nvSpPr>
          <p:spPr bwMode="auto">
            <a:xfrm>
              <a:off x="5375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7" name="Rectangle 2251"/>
            <p:cNvSpPr>
              <a:spLocks noChangeArrowheads="1"/>
            </p:cNvSpPr>
            <p:nvPr/>
          </p:nvSpPr>
          <p:spPr bwMode="auto">
            <a:xfrm>
              <a:off x="542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8" name="Rectangle 2252"/>
            <p:cNvSpPr>
              <a:spLocks noChangeArrowheads="1"/>
            </p:cNvSpPr>
            <p:nvPr/>
          </p:nvSpPr>
          <p:spPr bwMode="auto">
            <a:xfrm>
              <a:off x="546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9" name="Rectangle 2253"/>
            <p:cNvSpPr>
              <a:spLocks noChangeArrowheads="1"/>
            </p:cNvSpPr>
            <p:nvPr/>
          </p:nvSpPr>
          <p:spPr bwMode="auto">
            <a:xfrm>
              <a:off x="5511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0" name="Rectangle 2254"/>
            <p:cNvSpPr>
              <a:spLocks noChangeArrowheads="1"/>
            </p:cNvSpPr>
            <p:nvPr/>
          </p:nvSpPr>
          <p:spPr bwMode="auto">
            <a:xfrm>
              <a:off x="5557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1" name="Rectangle 2255"/>
            <p:cNvSpPr>
              <a:spLocks noChangeArrowheads="1"/>
            </p:cNvSpPr>
            <p:nvPr/>
          </p:nvSpPr>
          <p:spPr bwMode="auto">
            <a:xfrm>
              <a:off x="560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2" name="Rectangle 2256"/>
            <p:cNvSpPr>
              <a:spLocks noChangeArrowheads="1"/>
            </p:cNvSpPr>
            <p:nvPr/>
          </p:nvSpPr>
          <p:spPr bwMode="auto">
            <a:xfrm>
              <a:off x="442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3" name="Rectangle 2257"/>
            <p:cNvSpPr>
              <a:spLocks noChangeArrowheads="1"/>
            </p:cNvSpPr>
            <p:nvPr/>
          </p:nvSpPr>
          <p:spPr bwMode="auto">
            <a:xfrm>
              <a:off x="4467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4" name="Rectangle 2258"/>
            <p:cNvSpPr>
              <a:spLocks noChangeArrowheads="1"/>
            </p:cNvSpPr>
            <p:nvPr/>
          </p:nvSpPr>
          <p:spPr bwMode="auto">
            <a:xfrm>
              <a:off x="4512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5" name="Rectangle 2259"/>
            <p:cNvSpPr>
              <a:spLocks noChangeArrowheads="1"/>
            </p:cNvSpPr>
            <p:nvPr/>
          </p:nvSpPr>
          <p:spPr bwMode="auto">
            <a:xfrm>
              <a:off x="4558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6" name="Rectangle 2260"/>
            <p:cNvSpPr>
              <a:spLocks noChangeArrowheads="1"/>
            </p:cNvSpPr>
            <p:nvPr/>
          </p:nvSpPr>
          <p:spPr bwMode="auto">
            <a:xfrm>
              <a:off x="4603" y="284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7" name="Rectangle 2261"/>
            <p:cNvSpPr>
              <a:spLocks noChangeArrowheads="1"/>
            </p:cNvSpPr>
            <p:nvPr/>
          </p:nvSpPr>
          <p:spPr bwMode="auto">
            <a:xfrm>
              <a:off x="464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8" name="Rectangle 2262"/>
            <p:cNvSpPr>
              <a:spLocks noChangeArrowheads="1"/>
            </p:cNvSpPr>
            <p:nvPr/>
          </p:nvSpPr>
          <p:spPr bwMode="auto">
            <a:xfrm>
              <a:off x="4694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9" name="Rectangle 2263"/>
            <p:cNvSpPr>
              <a:spLocks noChangeArrowheads="1"/>
            </p:cNvSpPr>
            <p:nvPr/>
          </p:nvSpPr>
          <p:spPr bwMode="auto">
            <a:xfrm>
              <a:off x="473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0" name="Rectangle 2264"/>
            <p:cNvSpPr>
              <a:spLocks noChangeArrowheads="1"/>
            </p:cNvSpPr>
            <p:nvPr/>
          </p:nvSpPr>
          <p:spPr bwMode="auto">
            <a:xfrm>
              <a:off x="4785" y="284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1" name="Rectangle 2265"/>
            <p:cNvSpPr>
              <a:spLocks noChangeArrowheads="1"/>
            </p:cNvSpPr>
            <p:nvPr/>
          </p:nvSpPr>
          <p:spPr bwMode="auto">
            <a:xfrm>
              <a:off x="483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2" name="Rectangle 2266"/>
            <p:cNvSpPr>
              <a:spLocks noChangeArrowheads="1"/>
            </p:cNvSpPr>
            <p:nvPr/>
          </p:nvSpPr>
          <p:spPr bwMode="auto">
            <a:xfrm>
              <a:off x="487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3" name="Rectangle 2267"/>
            <p:cNvSpPr>
              <a:spLocks noChangeArrowheads="1"/>
            </p:cNvSpPr>
            <p:nvPr/>
          </p:nvSpPr>
          <p:spPr bwMode="auto">
            <a:xfrm>
              <a:off x="4921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4" name="Rectangle 2268"/>
            <p:cNvSpPr>
              <a:spLocks noChangeArrowheads="1"/>
            </p:cNvSpPr>
            <p:nvPr/>
          </p:nvSpPr>
          <p:spPr bwMode="auto">
            <a:xfrm>
              <a:off x="496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5" name="Rectangle 2269"/>
            <p:cNvSpPr>
              <a:spLocks noChangeArrowheads="1"/>
            </p:cNvSpPr>
            <p:nvPr/>
          </p:nvSpPr>
          <p:spPr bwMode="auto">
            <a:xfrm>
              <a:off x="501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6" name="Rectangle 2270"/>
            <p:cNvSpPr>
              <a:spLocks noChangeArrowheads="1"/>
            </p:cNvSpPr>
            <p:nvPr/>
          </p:nvSpPr>
          <p:spPr bwMode="auto">
            <a:xfrm>
              <a:off x="5057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7" name="Rectangle 2271"/>
            <p:cNvSpPr>
              <a:spLocks noChangeArrowheads="1"/>
            </p:cNvSpPr>
            <p:nvPr/>
          </p:nvSpPr>
          <p:spPr bwMode="auto">
            <a:xfrm>
              <a:off x="5103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8" name="Rectangle 2272"/>
            <p:cNvSpPr>
              <a:spLocks noChangeArrowheads="1"/>
            </p:cNvSpPr>
            <p:nvPr/>
          </p:nvSpPr>
          <p:spPr bwMode="auto">
            <a:xfrm>
              <a:off x="5148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9" name="Rectangle 2273"/>
            <p:cNvSpPr>
              <a:spLocks noChangeArrowheads="1"/>
            </p:cNvSpPr>
            <p:nvPr/>
          </p:nvSpPr>
          <p:spPr bwMode="auto">
            <a:xfrm>
              <a:off x="5193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0" name="Rectangle 2274"/>
            <p:cNvSpPr>
              <a:spLocks noChangeArrowheads="1"/>
            </p:cNvSpPr>
            <p:nvPr/>
          </p:nvSpPr>
          <p:spPr bwMode="auto">
            <a:xfrm>
              <a:off x="523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1" name="Rectangle 2275"/>
            <p:cNvSpPr>
              <a:spLocks noChangeArrowheads="1"/>
            </p:cNvSpPr>
            <p:nvPr/>
          </p:nvSpPr>
          <p:spPr bwMode="auto">
            <a:xfrm>
              <a:off x="5284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2" name="Rectangle 2276"/>
            <p:cNvSpPr>
              <a:spLocks noChangeArrowheads="1"/>
            </p:cNvSpPr>
            <p:nvPr/>
          </p:nvSpPr>
          <p:spPr bwMode="auto">
            <a:xfrm>
              <a:off x="533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3" name="Rectangle 2277"/>
            <p:cNvSpPr>
              <a:spLocks noChangeArrowheads="1"/>
            </p:cNvSpPr>
            <p:nvPr/>
          </p:nvSpPr>
          <p:spPr bwMode="auto">
            <a:xfrm>
              <a:off x="5375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4" name="Rectangle 2278"/>
            <p:cNvSpPr>
              <a:spLocks noChangeArrowheads="1"/>
            </p:cNvSpPr>
            <p:nvPr/>
          </p:nvSpPr>
          <p:spPr bwMode="auto">
            <a:xfrm>
              <a:off x="542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5" name="Rectangle 2279"/>
            <p:cNvSpPr>
              <a:spLocks noChangeArrowheads="1"/>
            </p:cNvSpPr>
            <p:nvPr/>
          </p:nvSpPr>
          <p:spPr bwMode="auto">
            <a:xfrm>
              <a:off x="546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6" name="Rectangle 2280"/>
            <p:cNvSpPr>
              <a:spLocks noChangeArrowheads="1"/>
            </p:cNvSpPr>
            <p:nvPr/>
          </p:nvSpPr>
          <p:spPr bwMode="auto">
            <a:xfrm>
              <a:off x="5511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7" name="Rectangle 2281"/>
            <p:cNvSpPr>
              <a:spLocks noChangeArrowheads="1"/>
            </p:cNvSpPr>
            <p:nvPr/>
          </p:nvSpPr>
          <p:spPr bwMode="auto">
            <a:xfrm>
              <a:off x="5557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8" name="Rectangle 2282"/>
            <p:cNvSpPr>
              <a:spLocks noChangeArrowheads="1"/>
            </p:cNvSpPr>
            <p:nvPr/>
          </p:nvSpPr>
          <p:spPr bwMode="auto">
            <a:xfrm>
              <a:off x="560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9" name="Rectangle 2283"/>
            <p:cNvSpPr>
              <a:spLocks noChangeArrowheads="1"/>
            </p:cNvSpPr>
            <p:nvPr/>
          </p:nvSpPr>
          <p:spPr bwMode="auto">
            <a:xfrm>
              <a:off x="442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0" name="Rectangle 2284"/>
            <p:cNvSpPr>
              <a:spLocks noChangeArrowheads="1"/>
            </p:cNvSpPr>
            <p:nvPr/>
          </p:nvSpPr>
          <p:spPr bwMode="auto">
            <a:xfrm>
              <a:off x="446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1" name="Rectangle 2285"/>
            <p:cNvSpPr>
              <a:spLocks noChangeArrowheads="1"/>
            </p:cNvSpPr>
            <p:nvPr/>
          </p:nvSpPr>
          <p:spPr bwMode="auto">
            <a:xfrm>
              <a:off x="4512" y="279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2" name="Rectangle 2286"/>
            <p:cNvSpPr>
              <a:spLocks noChangeArrowheads="1"/>
            </p:cNvSpPr>
            <p:nvPr/>
          </p:nvSpPr>
          <p:spPr bwMode="auto">
            <a:xfrm>
              <a:off x="4558" y="279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3" name="Rectangle 2287"/>
            <p:cNvSpPr>
              <a:spLocks noChangeArrowheads="1"/>
            </p:cNvSpPr>
            <p:nvPr/>
          </p:nvSpPr>
          <p:spPr bwMode="auto">
            <a:xfrm>
              <a:off x="4603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4" name="Rectangle 2288"/>
            <p:cNvSpPr>
              <a:spLocks noChangeArrowheads="1"/>
            </p:cNvSpPr>
            <p:nvPr/>
          </p:nvSpPr>
          <p:spPr bwMode="auto">
            <a:xfrm>
              <a:off x="4649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5" name="Rectangle 2289"/>
            <p:cNvSpPr>
              <a:spLocks noChangeArrowheads="1"/>
            </p:cNvSpPr>
            <p:nvPr/>
          </p:nvSpPr>
          <p:spPr bwMode="auto">
            <a:xfrm>
              <a:off x="4694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6" name="Rectangle 2290"/>
            <p:cNvSpPr>
              <a:spLocks noChangeArrowheads="1"/>
            </p:cNvSpPr>
            <p:nvPr/>
          </p:nvSpPr>
          <p:spPr bwMode="auto">
            <a:xfrm>
              <a:off x="4739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7" name="Rectangle 2291"/>
            <p:cNvSpPr>
              <a:spLocks noChangeArrowheads="1"/>
            </p:cNvSpPr>
            <p:nvPr/>
          </p:nvSpPr>
          <p:spPr bwMode="auto">
            <a:xfrm>
              <a:off x="4785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8" name="Rectangle 2292"/>
            <p:cNvSpPr>
              <a:spLocks noChangeArrowheads="1"/>
            </p:cNvSpPr>
            <p:nvPr/>
          </p:nvSpPr>
          <p:spPr bwMode="auto">
            <a:xfrm>
              <a:off x="483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9" name="Rectangle 2293"/>
            <p:cNvSpPr>
              <a:spLocks noChangeArrowheads="1"/>
            </p:cNvSpPr>
            <p:nvPr/>
          </p:nvSpPr>
          <p:spPr bwMode="auto">
            <a:xfrm>
              <a:off x="487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0" name="Rectangle 2294"/>
            <p:cNvSpPr>
              <a:spLocks noChangeArrowheads="1"/>
            </p:cNvSpPr>
            <p:nvPr/>
          </p:nvSpPr>
          <p:spPr bwMode="auto">
            <a:xfrm>
              <a:off x="4921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1" name="Rectangle 2295"/>
            <p:cNvSpPr>
              <a:spLocks noChangeArrowheads="1"/>
            </p:cNvSpPr>
            <p:nvPr/>
          </p:nvSpPr>
          <p:spPr bwMode="auto">
            <a:xfrm>
              <a:off x="496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2" name="Rectangle 2296"/>
            <p:cNvSpPr>
              <a:spLocks noChangeArrowheads="1"/>
            </p:cNvSpPr>
            <p:nvPr/>
          </p:nvSpPr>
          <p:spPr bwMode="auto">
            <a:xfrm>
              <a:off x="501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3" name="Rectangle 2297"/>
            <p:cNvSpPr>
              <a:spLocks noChangeArrowheads="1"/>
            </p:cNvSpPr>
            <p:nvPr/>
          </p:nvSpPr>
          <p:spPr bwMode="auto">
            <a:xfrm>
              <a:off x="505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4" name="Rectangle 2298"/>
            <p:cNvSpPr>
              <a:spLocks noChangeArrowheads="1"/>
            </p:cNvSpPr>
            <p:nvPr/>
          </p:nvSpPr>
          <p:spPr bwMode="auto">
            <a:xfrm>
              <a:off x="5103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5" name="Rectangle 2299"/>
            <p:cNvSpPr>
              <a:spLocks noChangeArrowheads="1"/>
            </p:cNvSpPr>
            <p:nvPr/>
          </p:nvSpPr>
          <p:spPr bwMode="auto">
            <a:xfrm>
              <a:off x="5148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6" name="Rectangle 2300"/>
            <p:cNvSpPr>
              <a:spLocks noChangeArrowheads="1"/>
            </p:cNvSpPr>
            <p:nvPr/>
          </p:nvSpPr>
          <p:spPr bwMode="auto">
            <a:xfrm>
              <a:off x="5193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7" name="Rectangle 2301"/>
            <p:cNvSpPr>
              <a:spLocks noChangeArrowheads="1"/>
            </p:cNvSpPr>
            <p:nvPr/>
          </p:nvSpPr>
          <p:spPr bwMode="auto">
            <a:xfrm>
              <a:off x="5239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8" name="Rectangle 2302"/>
            <p:cNvSpPr>
              <a:spLocks noChangeArrowheads="1"/>
            </p:cNvSpPr>
            <p:nvPr/>
          </p:nvSpPr>
          <p:spPr bwMode="auto">
            <a:xfrm>
              <a:off x="5284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9" name="Rectangle 2303"/>
            <p:cNvSpPr>
              <a:spLocks noChangeArrowheads="1"/>
            </p:cNvSpPr>
            <p:nvPr/>
          </p:nvSpPr>
          <p:spPr bwMode="auto">
            <a:xfrm>
              <a:off x="533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0" name="Rectangle 2304"/>
            <p:cNvSpPr>
              <a:spLocks noChangeArrowheads="1"/>
            </p:cNvSpPr>
            <p:nvPr/>
          </p:nvSpPr>
          <p:spPr bwMode="auto">
            <a:xfrm>
              <a:off x="5375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1" name="Rectangle 2305"/>
            <p:cNvSpPr>
              <a:spLocks noChangeArrowheads="1"/>
            </p:cNvSpPr>
            <p:nvPr/>
          </p:nvSpPr>
          <p:spPr bwMode="auto">
            <a:xfrm>
              <a:off x="542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2" name="Rectangle 2306"/>
            <p:cNvSpPr>
              <a:spLocks noChangeArrowheads="1"/>
            </p:cNvSpPr>
            <p:nvPr/>
          </p:nvSpPr>
          <p:spPr bwMode="auto">
            <a:xfrm>
              <a:off x="546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3" name="Rectangle 2307"/>
            <p:cNvSpPr>
              <a:spLocks noChangeArrowheads="1"/>
            </p:cNvSpPr>
            <p:nvPr/>
          </p:nvSpPr>
          <p:spPr bwMode="auto">
            <a:xfrm>
              <a:off x="5511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4" name="Rectangle 2308"/>
            <p:cNvSpPr>
              <a:spLocks noChangeArrowheads="1"/>
            </p:cNvSpPr>
            <p:nvPr/>
          </p:nvSpPr>
          <p:spPr bwMode="auto">
            <a:xfrm>
              <a:off x="555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5" name="Rectangle 2309"/>
            <p:cNvSpPr>
              <a:spLocks noChangeArrowheads="1"/>
            </p:cNvSpPr>
            <p:nvPr/>
          </p:nvSpPr>
          <p:spPr bwMode="auto">
            <a:xfrm>
              <a:off x="560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6" name="Rectangle 2310"/>
            <p:cNvSpPr>
              <a:spLocks noChangeArrowheads="1"/>
            </p:cNvSpPr>
            <p:nvPr/>
          </p:nvSpPr>
          <p:spPr bwMode="auto">
            <a:xfrm>
              <a:off x="442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7" name="Rectangle 2311"/>
            <p:cNvSpPr>
              <a:spLocks noChangeArrowheads="1"/>
            </p:cNvSpPr>
            <p:nvPr/>
          </p:nvSpPr>
          <p:spPr bwMode="auto">
            <a:xfrm>
              <a:off x="4467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8" name="Rectangle 2312"/>
            <p:cNvSpPr>
              <a:spLocks noChangeArrowheads="1"/>
            </p:cNvSpPr>
            <p:nvPr/>
          </p:nvSpPr>
          <p:spPr bwMode="auto">
            <a:xfrm>
              <a:off x="451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9" name="Rectangle 2313"/>
            <p:cNvSpPr>
              <a:spLocks noChangeArrowheads="1"/>
            </p:cNvSpPr>
            <p:nvPr/>
          </p:nvSpPr>
          <p:spPr bwMode="auto">
            <a:xfrm>
              <a:off x="4558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0" name="Rectangle 2314"/>
            <p:cNvSpPr>
              <a:spLocks noChangeArrowheads="1"/>
            </p:cNvSpPr>
            <p:nvPr/>
          </p:nvSpPr>
          <p:spPr bwMode="auto">
            <a:xfrm>
              <a:off x="460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1" name="Rectangle 2315"/>
            <p:cNvSpPr>
              <a:spLocks noChangeArrowheads="1"/>
            </p:cNvSpPr>
            <p:nvPr/>
          </p:nvSpPr>
          <p:spPr bwMode="auto">
            <a:xfrm>
              <a:off x="464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2" name="Rectangle 2316"/>
            <p:cNvSpPr>
              <a:spLocks noChangeArrowheads="1"/>
            </p:cNvSpPr>
            <p:nvPr/>
          </p:nvSpPr>
          <p:spPr bwMode="auto">
            <a:xfrm>
              <a:off x="469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3" name="Rectangle 2317"/>
            <p:cNvSpPr>
              <a:spLocks noChangeArrowheads="1"/>
            </p:cNvSpPr>
            <p:nvPr/>
          </p:nvSpPr>
          <p:spPr bwMode="auto">
            <a:xfrm>
              <a:off x="473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4" name="Rectangle 2318"/>
            <p:cNvSpPr>
              <a:spLocks noChangeArrowheads="1"/>
            </p:cNvSpPr>
            <p:nvPr/>
          </p:nvSpPr>
          <p:spPr bwMode="auto">
            <a:xfrm>
              <a:off x="4785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5" name="Rectangle 2319"/>
            <p:cNvSpPr>
              <a:spLocks noChangeArrowheads="1"/>
            </p:cNvSpPr>
            <p:nvPr/>
          </p:nvSpPr>
          <p:spPr bwMode="auto">
            <a:xfrm>
              <a:off x="483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6" name="Rectangle 2320"/>
            <p:cNvSpPr>
              <a:spLocks noChangeArrowheads="1"/>
            </p:cNvSpPr>
            <p:nvPr/>
          </p:nvSpPr>
          <p:spPr bwMode="auto">
            <a:xfrm>
              <a:off x="487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7" name="Rectangle 2321"/>
            <p:cNvSpPr>
              <a:spLocks noChangeArrowheads="1"/>
            </p:cNvSpPr>
            <p:nvPr/>
          </p:nvSpPr>
          <p:spPr bwMode="auto">
            <a:xfrm>
              <a:off x="4921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8" name="Rectangle 2322"/>
            <p:cNvSpPr>
              <a:spLocks noChangeArrowheads="1"/>
            </p:cNvSpPr>
            <p:nvPr/>
          </p:nvSpPr>
          <p:spPr bwMode="auto">
            <a:xfrm>
              <a:off x="496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9" name="Rectangle 2323"/>
            <p:cNvSpPr>
              <a:spLocks noChangeArrowheads="1"/>
            </p:cNvSpPr>
            <p:nvPr/>
          </p:nvSpPr>
          <p:spPr bwMode="auto">
            <a:xfrm>
              <a:off x="501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0" name="Rectangle 2324"/>
            <p:cNvSpPr>
              <a:spLocks noChangeArrowheads="1"/>
            </p:cNvSpPr>
            <p:nvPr/>
          </p:nvSpPr>
          <p:spPr bwMode="auto">
            <a:xfrm>
              <a:off x="5057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1" name="Rectangle 2325"/>
            <p:cNvSpPr>
              <a:spLocks noChangeArrowheads="1"/>
            </p:cNvSpPr>
            <p:nvPr/>
          </p:nvSpPr>
          <p:spPr bwMode="auto">
            <a:xfrm>
              <a:off x="510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2" name="Rectangle 2326"/>
            <p:cNvSpPr>
              <a:spLocks noChangeArrowheads="1"/>
            </p:cNvSpPr>
            <p:nvPr/>
          </p:nvSpPr>
          <p:spPr bwMode="auto">
            <a:xfrm>
              <a:off x="5148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3" name="Rectangle 2327"/>
            <p:cNvSpPr>
              <a:spLocks noChangeArrowheads="1"/>
            </p:cNvSpPr>
            <p:nvPr/>
          </p:nvSpPr>
          <p:spPr bwMode="auto">
            <a:xfrm>
              <a:off x="519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4" name="Rectangle 2328"/>
            <p:cNvSpPr>
              <a:spLocks noChangeArrowheads="1"/>
            </p:cNvSpPr>
            <p:nvPr/>
          </p:nvSpPr>
          <p:spPr bwMode="auto">
            <a:xfrm>
              <a:off x="523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5" name="Rectangle 2329"/>
            <p:cNvSpPr>
              <a:spLocks noChangeArrowheads="1"/>
            </p:cNvSpPr>
            <p:nvPr/>
          </p:nvSpPr>
          <p:spPr bwMode="auto">
            <a:xfrm>
              <a:off x="528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6" name="Rectangle 2330"/>
            <p:cNvSpPr>
              <a:spLocks noChangeArrowheads="1"/>
            </p:cNvSpPr>
            <p:nvPr/>
          </p:nvSpPr>
          <p:spPr bwMode="auto">
            <a:xfrm>
              <a:off x="533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7" name="Rectangle 2331"/>
            <p:cNvSpPr>
              <a:spLocks noChangeArrowheads="1"/>
            </p:cNvSpPr>
            <p:nvPr/>
          </p:nvSpPr>
          <p:spPr bwMode="auto">
            <a:xfrm>
              <a:off x="537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8" name="Rectangle 2332"/>
            <p:cNvSpPr>
              <a:spLocks noChangeArrowheads="1"/>
            </p:cNvSpPr>
            <p:nvPr/>
          </p:nvSpPr>
          <p:spPr bwMode="auto">
            <a:xfrm>
              <a:off x="541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9" name="Rectangle 2333"/>
            <p:cNvSpPr>
              <a:spLocks noChangeArrowheads="1"/>
            </p:cNvSpPr>
            <p:nvPr/>
          </p:nvSpPr>
          <p:spPr bwMode="auto">
            <a:xfrm>
              <a:off x="5465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0" name="Rectangle 2334"/>
            <p:cNvSpPr>
              <a:spLocks noChangeArrowheads="1"/>
            </p:cNvSpPr>
            <p:nvPr/>
          </p:nvSpPr>
          <p:spPr bwMode="auto">
            <a:xfrm>
              <a:off x="551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1" name="Rectangle 2335"/>
            <p:cNvSpPr>
              <a:spLocks noChangeArrowheads="1"/>
            </p:cNvSpPr>
            <p:nvPr/>
          </p:nvSpPr>
          <p:spPr bwMode="auto">
            <a:xfrm>
              <a:off x="555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2" name="Rectangle 2336"/>
            <p:cNvSpPr>
              <a:spLocks noChangeArrowheads="1"/>
            </p:cNvSpPr>
            <p:nvPr/>
          </p:nvSpPr>
          <p:spPr bwMode="auto">
            <a:xfrm>
              <a:off x="5601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3" name="Rectangle 2337"/>
            <p:cNvSpPr>
              <a:spLocks noChangeArrowheads="1"/>
            </p:cNvSpPr>
            <p:nvPr/>
          </p:nvSpPr>
          <p:spPr bwMode="auto">
            <a:xfrm>
              <a:off x="442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4" name="Rectangle 2338"/>
            <p:cNvSpPr>
              <a:spLocks noChangeArrowheads="1"/>
            </p:cNvSpPr>
            <p:nvPr/>
          </p:nvSpPr>
          <p:spPr bwMode="auto">
            <a:xfrm>
              <a:off x="4467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5" name="Rectangle 2339"/>
            <p:cNvSpPr>
              <a:spLocks noChangeArrowheads="1"/>
            </p:cNvSpPr>
            <p:nvPr/>
          </p:nvSpPr>
          <p:spPr bwMode="auto">
            <a:xfrm>
              <a:off x="451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6" name="Rectangle 2340"/>
            <p:cNvSpPr>
              <a:spLocks noChangeArrowheads="1"/>
            </p:cNvSpPr>
            <p:nvPr/>
          </p:nvSpPr>
          <p:spPr bwMode="auto">
            <a:xfrm>
              <a:off x="4558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7" name="Rectangle 2341"/>
            <p:cNvSpPr>
              <a:spLocks noChangeArrowheads="1"/>
            </p:cNvSpPr>
            <p:nvPr/>
          </p:nvSpPr>
          <p:spPr bwMode="auto">
            <a:xfrm>
              <a:off x="460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8" name="Rectangle 2342"/>
            <p:cNvSpPr>
              <a:spLocks noChangeArrowheads="1"/>
            </p:cNvSpPr>
            <p:nvPr/>
          </p:nvSpPr>
          <p:spPr bwMode="auto">
            <a:xfrm>
              <a:off x="464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9" name="Rectangle 2343"/>
            <p:cNvSpPr>
              <a:spLocks noChangeArrowheads="1"/>
            </p:cNvSpPr>
            <p:nvPr/>
          </p:nvSpPr>
          <p:spPr bwMode="auto">
            <a:xfrm>
              <a:off x="469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0" name="Rectangle 2344"/>
            <p:cNvSpPr>
              <a:spLocks noChangeArrowheads="1"/>
            </p:cNvSpPr>
            <p:nvPr/>
          </p:nvSpPr>
          <p:spPr bwMode="auto">
            <a:xfrm>
              <a:off x="473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1" name="Rectangle 2345"/>
            <p:cNvSpPr>
              <a:spLocks noChangeArrowheads="1"/>
            </p:cNvSpPr>
            <p:nvPr/>
          </p:nvSpPr>
          <p:spPr bwMode="auto">
            <a:xfrm>
              <a:off x="4785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2" name="Rectangle 2346"/>
            <p:cNvSpPr>
              <a:spLocks noChangeArrowheads="1"/>
            </p:cNvSpPr>
            <p:nvPr/>
          </p:nvSpPr>
          <p:spPr bwMode="auto">
            <a:xfrm>
              <a:off x="483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3" name="Rectangle 2347"/>
            <p:cNvSpPr>
              <a:spLocks noChangeArrowheads="1"/>
            </p:cNvSpPr>
            <p:nvPr/>
          </p:nvSpPr>
          <p:spPr bwMode="auto">
            <a:xfrm>
              <a:off x="487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4" name="Rectangle 2348"/>
            <p:cNvSpPr>
              <a:spLocks noChangeArrowheads="1"/>
            </p:cNvSpPr>
            <p:nvPr/>
          </p:nvSpPr>
          <p:spPr bwMode="auto">
            <a:xfrm>
              <a:off x="4921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5" name="Rectangle 2349"/>
            <p:cNvSpPr>
              <a:spLocks noChangeArrowheads="1"/>
            </p:cNvSpPr>
            <p:nvPr/>
          </p:nvSpPr>
          <p:spPr bwMode="auto">
            <a:xfrm>
              <a:off x="496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6" name="Rectangle 2350"/>
            <p:cNvSpPr>
              <a:spLocks noChangeArrowheads="1"/>
            </p:cNvSpPr>
            <p:nvPr/>
          </p:nvSpPr>
          <p:spPr bwMode="auto">
            <a:xfrm>
              <a:off x="501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7" name="Rectangle 2351"/>
            <p:cNvSpPr>
              <a:spLocks noChangeArrowheads="1"/>
            </p:cNvSpPr>
            <p:nvPr/>
          </p:nvSpPr>
          <p:spPr bwMode="auto">
            <a:xfrm>
              <a:off x="5057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8" name="Rectangle 2352"/>
            <p:cNvSpPr>
              <a:spLocks noChangeArrowheads="1"/>
            </p:cNvSpPr>
            <p:nvPr/>
          </p:nvSpPr>
          <p:spPr bwMode="auto">
            <a:xfrm>
              <a:off x="510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9" name="Rectangle 2353"/>
            <p:cNvSpPr>
              <a:spLocks noChangeArrowheads="1"/>
            </p:cNvSpPr>
            <p:nvPr/>
          </p:nvSpPr>
          <p:spPr bwMode="auto">
            <a:xfrm>
              <a:off x="5148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0" name="Rectangle 2354"/>
            <p:cNvSpPr>
              <a:spLocks noChangeArrowheads="1"/>
            </p:cNvSpPr>
            <p:nvPr/>
          </p:nvSpPr>
          <p:spPr bwMode="auto">
            <a:xfrm>
              <a:off x="519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1" name="Rectangle 2355"/>
            <p:cNvSpPr>
              <a:spLocks noChangeArrowheads="1"/>
            </p:cNvSpPr>
            <p:nvPr/>
          </p:nvSpPr>
          <p:spPr bwMode="auto">
            <a:xfrm>
              <a:off x="523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2" name="Rectangle 2356"/>
            <p:cNvSpPr>
              <a:spLocks noChangeArrowheads="1"/>
            </p:cNvSpPr>
            <p:nvPr/>
          </p:nvSpPr>
          <p:spPr bwMode="auto">
            <a:xfrm>
              <a:off x="528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3" name="Rectangle 2357"/>
            <p:cNvSpPr>
              <a:spLocks noChangeArrowheads="1"/>
            </p:cNvSpPr>
            <p:nvPr/>
          </p:nvSpPr>
          <p:spPr bwMode="auto">
            <a:xfrm>
              <a:off x="533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4" name="Rectangle 2358"/>
            <p:cNvSpPr>
              <a:spLocks noChangeArrowheads="1"/>
            </p:cNvSpPr>
            <p:nvPr/>
          </p:nvSpPr>
          <p:spPr bwMode="auto">
            <a:xfrm>
              <a:off x="537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5" name="Rectangle 2359"/>
            <p:cNvSpPr>
              <a:spLocks noChangeArrowheads="1"/>
            </p:cNvSpPr>
            <p:nvPr/>
          </p:nvSpPr>
          <p:spPr bwMode="auto">
            <a:xfrm>
              <a:off x="541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6" name="Rectangle 2360"/>
            <p:cNvSpPr>
              <a:spLocks noChangeArrowheads="1"/>
            </p:cNvSpPr>
            <p:nvPr/>
          </p:nvSpPr>
          <p:spPr bwMode="auto">
            <a:xfrm>
              <a:off x="5465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7" name="Rectangle 2361"/>
            <p:cNvSpPr>
              <a:spLocks noChangeArrowheads="1"/>
            </p:cNvSpPr>
            <p:nvPr/>
          </p:nvSpPr>
          <p:spPr bwMode="auto">
            <a:xfrm>
              <a:off x="551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8" name="Rectangle 2362"/>
            <p:cNvSpPr>
              <a:spLocks noChangeArrowheads="1"/>
            </p:cNvSpPr>
            <p:nvPr/>
          </p:nvSpPr>
          <p:spPr bwMode="auto">
            <a:xfrm>
              <a:off x="555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9" name="Rectangle 2363"/>
            <p:cNvSpPr>
              <a:spLocks noChangeArrowheads="1"/>
            </p:cNvSpPr>
            <p:nvPr/>
          </p:nvSpPr>
          <p:spPr bwMode="auto">
            <a:xfrm>
              <a:off x="5601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0" name="Rectangle 2364"/>
            <p:cNvSpPr>
              <a:spLocks noChangeArrowheads="1"/>
            </p:cNvSpPr>
            <p:nvPr/>
          </p:nvSpPr>
          <p:spPr bwMode="auto">
            <a:xfrm>
              <a:off x="442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1" name="Rectangle 2365"/>
            <p:cNvSpPr>
              <a:spLocks noChangeArrowheads="1"/>
            </p:cNvSpPr>
            <p:nvPr/>
          </p:nvSpPr>
          <p:spPr bwMode="auto">
            <a:xfrm>
              <a:off x="4467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2" name="Rectangle 2366"/>
            <p:cNvSpPr>
              <a:spLocks noChangeArrowheads="1"/>
            </p:cNvSpPr>
            <p:nvPr/>
          </p:nvSpPr>
          <p:spPr bwMode="auto">
            <a:xfrm>
              <a:off x="451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3" name="Rectangle 2367"/>
            <p:cNvSpPr>
              <a:spLocks noChangeArrowheads="1"/>
            </p:cNvSpPr>
            <p:nvPr/>
          </p:nvSpPr>
          <p:spPr bwMode="auto">
            <a:xfrm>
              <a:off x="4558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4" name="Rectangle 2368"/>
            <p:cNvSpPr>
              <a:spLocks noChangeArrowheads="1"/>
            </p:cNvSpPr>
            <p:nvPr/>
          </p:nvSpPr>
          <p:spPr bwMode="auto">
            <a:xfrm>
              <a:off x="460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5" name="Rectangle 2369"/>
            <p:cNvSpPr>
              <a:spLocks noChangeArrowheads="1"/>
            </p:cNvSpPr>
            <p:nvPr/>
          </p:nvSpPr>
          <p:spPr bwMode="auto">
            <a:xfrm>
              <a:off x="464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6" name="Rectangle 2370"/>
            <p:cNvSpPr>
              <a:spLocks noChangeArrowheads="1"/>
            </p:cNvSpPr>
            <p:nvPr/>
          </p:nvSpPr>
          <p:spPr bwMode="auto">
            <a:xfrm>
              <a:off x="469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7" name="Rectangle 2371"/>
            <p:cNvSpPr>
              <a:spLocks noChangeArrowheads="1"/>
            </p:cNvSpPr>
            <p:nvPr/>
          </p:nvSpPr>
          <p:spPr bwMode="auto">
            <a:xfrm>
              <a:off x="473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8" name="Rectangle 2372"/>
            <p:cNvSpPr>
              <a:spLocks noChangeArrowheads="1"/>
            </p:cNvSpPr>
            <p:nvPr/>
          </p:nvSpPr>
          <p:spPr bwMode="auto">
            <a:xfrm>
              <a:off x="4785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9" name="Rectangle 2373"/>
            <p:cNvSpPr>
              <a:spLocks noChangeArrowheads="1"/>
            </p:cNvSpPr>
            <p:nvPr/>
          </p:nvSpPr>
          <p:spPr bwMode="auto">
            <a:xfrm>
              <a:off x="483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0" name="Rectangle 2374"/>
            <p:cNvSpPr>
              <a:spLocks noChangeArrowheads="1"/>
            </p:cNvSpPr>
            <p:nvPr/>
          </p:nvSpPr>
          <p:spPr bwMode="auto">
            <a:xfrm>
              <a:off x="487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1" name="Rectangle 2375"/>
            <p:cNvSpPr>
              <a:spLocks noChangeArrowheads="1"/>
            </p:cNvSpPr>
            <p:nvPr/>
          </p:nvSpPr>
          <p:spPr bwMode="auto">
            <a:xfrm>
              <a:off x="4921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2" name="Rectangle 2376"/>
            <p:cNvSpPr>
              <a:spLocks noChangeArrowheads="1"/>
            </p:cNvSpPr>
            <p:nvPr/>
          </p:nvSpPr>
          <p:spPr bwMode="auto">
            <a:xfrm>
              <a:off x="496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3" name="Rectangle 2377"/>
            <p:cNvSpPr>
              <a:spLocks noChangeArrowheads="1"/>
            </p:cNvSpPr>
            <p:nvPr/>
          </p:nvSpPr>
          <p:spPr bwMode="auto">
            <a:xfrm>
              <a:off x="501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4" name="Rectangle 2378"/>
            <p:cNvSpPr>
              <a:spLocks noChangeArrowheads="1"/>
            </p:cNvSpPr>
            <p:nvPr/>
          </p:nvSpPr>
          <p:spPr bwMode="auto">
            <a:xfrm>
              <a:off x="5057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5" name="Rectangle 2379"/>
            <p:cNvSpPr>
              <a:spLocks noChangeArrowheads="1"/>
            </p:cNvSpPr>
            <p:nvPr/>
          </p:nvSpPr>
          <p:spPr bwMode="auto">
            <a:xfrm>
              <a:off x="510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6" name="Rectangle 2380"/>
            <p:cNvSpPr>
              <a:spLocks noChangeArrowheads="1"/>
            </p:cNvSpPr>
            <p:nvPr/>
          </p:nvSpPr>
          <p:spPr bwMode="auto">
            <a:xfrm>
              <a:off x="5148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7" name="Rectangle 2381"/>
            <p:cNvSpPr>
              <a:spLocks noChangeArrowheads="1"/>
            </p:cNvSpPr>
            <p:nvPr/>
          </p:nvSpPr>
          <p:spPr bwMode="auto">
            <a:xfrm>
              <a:off x="519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8" name="Rectangle 2382"/>
            <p:cNvSpPr>
              <a:spLocks noChangeArrowheads="1"/>
            </p:cNvSpPr>
            <p:nvPr/>
          </p:nvSpPr>
          <p:spPr bwMode="auto">
            <a:xfrm>
              <a:off x="523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9" name="Rectangle 2383"/>
            <p:cNvSpPr>
              <a:spLocks noChangeArrowheads="1"/>
            </p:cNvSpPr>
            <p:nvPr/>
          </p:nvSpPr>
          <p:spPr bwMode="auto">
            <a:xfrm>
              <a:off x="528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0" name="Rectangle 2384"/>
            <p:cNvSpPr>
              <a:spLocks noChangeArrowheads="1"/>
            </p:cNvSpPr>
            <p:nvPr/>
          </p:nvSpPr>
          <p:spPr bwMode="auto">
            <a:xfrm>
              <a:off x="533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1" name="Rectangle 2385"/>
            <p:cNvSpPr>
              <a:spLocks noChangeArrowheads="1"/>
            </p:cNvSpPr>
            <p:nvPr/>
          </p:nvSpPr>
          <p:spPr bwMode="auto">
            <a:xfrm>
              <a:off x="537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2" name="Rectangle 2386"/>
            <p:cNvSpPr>
              <a:spLocks noChangeArrowheads="1"/>
            </p:cNvSpPr>
            <p:nvPr/>
          </p:nvSpPr>
          <p:spPr bwMode="auto">
            <a:xfrm>
              <a:off x="541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3" name="Rectangle 2387"/>
            <p:cNvSpPr>
              <a:spLocks noChangeArrowheads="1"/>
            </p:cNvSpPr>
            <p:nvPr/>
          </p:nvSpPr>
          <p:spPr bwMode="auto">
            <a:xfrm>
              <a:off x="5465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4" name="Rectangle 2388"/>
            <p:cNvSpPr>
              <a:spLocks noChangeArrowheads="1"/>
            </p:cNvSpPr>
            <p:nvPr/>
          </p:nvSpPr>
          <p:spPr bwMode="auto">
            <a:xfrm>
              <a:off x="551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5" name="Rectangle 2389"/>
            <p:cNvSpPr>
              <a:spLocks noChangeArrowheads="1"/>
            </p:cNvSpPr>
            <p:nvPr/>
          </p:nvSpPr>
          <p:spPr bwMode="auto">
            <a:xfrm>
              <a:off x="555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6" name="Rectangle 2390"/>
            <p:cNvSpPr>
              <a:spLocks noChangeArrowheads="1"/>
            </p:cNvSpPr>
            <p:nvPr/>
          </p:nvSpPr>
          <p:spPr bwMode="auto">
            <a:xfrm>
              <a:off x="5601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8627" name="Group 2851"/>
          <p:cNvGrpSpPr>
            <a:grpSpLocks/>
          </p:cNvGrpSpPr>
          <p:nvPr/>
        </p:nvGrpSpPr>
        <p:grpSpPr bwMode="auto">
          <a:xfrm>
            <a:off x="3911600" y="4794250"/>
            <a:ext cx="1944688" cy="1227138"/>
            <a:chOff x="3152" y="3475"/>
            <a:chExt cx="1225" cy="773"/>
          </a:xfrm>
        </p:grpSpPr>
        <p:sp>
          <p:nvSpPr>
            <p:cNvPr id="78628" name="Rectangle 2852"/>
            <p:cNvSpPr>
              <a:spLocks noChangeArrowheads="1"/>
            </p:cNvSpPr>
            <p:nvPr/>
          </p:nvSpPr>
          <p:spPr bwMode="auto">
            <a:xfrm>
              <a:off x="315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29" name="Rectangle 2853"/>
            <p:cNvSpPr>
              <a:spLocks noChangeArrowheads="1"/>
            </p:cNvSpPr>
            <p:nvPr/>
          </p:nvSpPr>
          <p:spPr bwMode="auto">
            <a:xfrm>
              <a:off x="3197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0" name="Rectangle 2854"/>
            <p:cNvSpPr>
              <a:spLocks noChangeArrowheads="1"/>
            </p:cNvSpPr>
            <p:nvPr/>
          </p:nvSpPr>
          <p:spPr bwMode="auto">
            <a:xfrm>
              <a:off x="324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1" name="Rectangle 2855"/>
            <p:cNvSpPr>
              <a:spLocks noChangeArrowheads="1"/>
            </p:cNvSpPr>
            <p:nvPr/>
          </p:nvSpPr>
          <p:spPr bwMode="auto">
            <a:xfrm>
              <a:off x="3288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2" name="Rectangle 2856"/>
            <p:cNvSpPr>
              <a:spLocks noChangeArrowheads="1"/>
            </p:cNvSpPr>
            <p:nvPr/>
          </p:nvSpPr>
          <p:spPr bwMode="auto">
            <a:xfrm>
              <a:off x="333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3" name="Rectangle 2857"/>
            <p:cNvSpPr>
              <a:spLocks noChangeArrowheads="1"/>
            </p:cNvSpPr>
            <p:nvPr/>
          </p:nvSpPr>
          <p:spPr bwMode="auto">
            <a:xfrm>
              <a:off x="337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4" name="Rectangle 2858"/>
            <p:cNvSpPr>
              <a:spLocks noChangeArrowheads="1"/>
            </p:cNvSpPr>
            <p:nvPr/>
          </p:nvSpPr>
          <p:spPr bwMode="auto">
            <a:xfrm>
              <a:off x="3424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5" name="Rectangle 2859"/>
            <p:cNvSpPr>
              <a:spLocks noChangeArrowheads="1"/>
            </p:cNvSpPr>
            <p:nvPr/>
          </p:nvSpPr>
          <p:spPr bwMode="auto">
            <a:xfrm>
              <a:off x="346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6" name="Rectangle 2860"/>
            <p:cNvSpPr>
              <a:spLocks noChangeArrowheads="1"/>
            </p:cNvSpPr>
            <p:nvPr/>
          </p:nvSpPr>
          <p:spPr bwMode="auto">
            <a:xfrm>
              <a:off x="3515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7" name="Rectangle 2861"/>
            <p:cNvSpPr>
              <a:spLocks noChangeArrowheads="1"/>
            </p:cNvSpPr>
            <p:nvPr/>
          </p:nvSpPr>
          <p:spPr bwMode="auto">
            <a:xfrm>
              <a:off x="3560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8" name="Rectangle 2862"/>
            <p:cNvSpPr>
              <a:spLocks noChangeArrowheads="1"/>
            </p:cNvSpPr>
            <p:nvPr/>
          </p:nvSpPr>
          <p:spPr bwMode="auto">
            <a:xfrm>
              <a:off x="3606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9" name="Rectangle 2863"/>
            <p:cNvSpPr>
              <a:spLocks noChangeArrowheads="1"/>
            </p:cNvSpPr>
            <p:nvPr/>
          </p:nvSpPr>
          <p:spPr bwMode="auto">
            <a:xfrm>
              <a:off x="3651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0" name="Rectangle 2864"/>
            <p:cNvSpPr>
              <a:spLocks noChangeArrowheads="1"/>
            </p:cNvSpPr>
            <p:nvPr/>
          </p:nvSpPr>
          <p:spPr bwMode="auto">
            <a:xfrm>
              <a:off x="3696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1" name="Rectangle 2865"/>
            <p:cNvSpPr>
              <a:spLocks noChangeArrowheads="1"/>
            </p:cNvSpPr>
            <p:nvPr/>
          </p:nvSpPr>
          <p:spPr bwMode="auto">
            <a:xfrm>
              <a:off x="374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2" name="Rectangle 2866"/>
            <p:cNvSpPr>
              <a:spLocks noChangeArrowheads="1"/>
            </p:cNvSpPr>
            <p:nvPr/>
          </p:nvSpPr>
          <p:spPr bwMode="auto">
            <a:xfrm>
              <a:off x="3787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3" name="Rectangle 2867"/>
            <p:cNvSpPr>
              <a:spLocks noChangeArrowheads="1"/>
            </p:cNvSpPr>
            <p:nvPr/>
          </p:nvSpPr>
          <p:spPr bwMode="auto">
            <a:xfrm>
              <a:off x="383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4" name="Rectangle 2868"/>
            <p:cNvSpPr>
              <a:spLocks noChangeArrowheads="1"/>
            </p:cNvSpPr>
            <p:nvPr/>
          </p:nvSpPr>
          <p:spPr bwMode="auto">
            <a:xfrm>
              <a:off x="3878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5" name="Rectangle 2869"/>
            <p:cNvSpPr>
              <a:spLocks noChangeArrowheads="1"/>
            </p:cNvSpPr>
            <p:nvPr/>
          </p:nvSpPr>
          <p:spPr bwMode="auto">
            <a:xfrm>
              <a:off x="392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6" name="Rectangle 2870"/>
            <p:cNvSpPr>
              <a:spLocks noChangeArrowheads="1"/>
            </p:cNvSpPr>
            <p:nvPr/>
          </p:nvSpPr>
          <p:spPr bwMode="auto">
            <a:xfrm>
              <a:off x="396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7" name="Rectangle 2871"/>
            <p:cNvSpPr>
              <a:spLocks noChangeArrowheads="1"/>
            </p:cNvSpPr>
            <p:nvPr/>
          </p:nvSpPr>
          <p:spPr bwMode="auto">
            <a:xfrm>
              <a:off x="4014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8" name="Rectangle 2872"/>
            <p:cNvSpPr>
              <a:spLocks noChangeArrowheads="1"/>
            </p:cNvSpPr>
            <p:nvPr/>
          </p:nvSpPr>
          <p:spPr bwMode="auto">
            <a:xfrm>
              <a:off x="406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9" name="Rectangle 2873"/>
            <p:cNvSpPr>
              <a:spLocks noChangeArrowheads="1"/>
            </p:cNvSpPr>
            <p:nvPr/>
          </p:nvSpPr>
          <p:spPr bwMode="auto">
            <a:xfrm>
              <a:off x="4105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0" name="Rectangle 2874"/>
            <p:cNvSpPr>
              <a:spLocks noChangeArrowheads="1"/>
            </p:cNvSpPr>
            <p:nvPr/>
          </p:nvSpPr>
          <p:spPr bwMode="auto">
            <a:xfrm>
              <a:off x="415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1" name="Rectangle 2875"/>
            <p:cNvSpPr>
              <a:spLocks noChangeArrowheads="1"/>
            </p:cNvSpPr>
            <p:nvPr/>
          </p:nvSpPr>
          <p:spPr bwMode="auto">
            <a:xfrm>
              <a:off x="4196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2" name="Rectangle 2876"/>
            <p:cNvSpPr>
              <a:spLocks noChangeArrowheads="1"/>
            </p:cNvSpPr>
            <p:nvPr/>
          </p:nvSpPr>
          <p:spPr bwMode="auto">
            <a:xfrm>
              <a:off x="424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3" name="Rectangle 2877"/>
            <p:cNvSpPr>
              <a:spLocks noChangeArrowheads="1"/>
            </p:cNvSpPr>
            <p:nvPr/>
          </p:nvSpPr>
          <p:spPr bwMode="auto">
            <a:xfrm>
              <a:off x="4286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4" name="Rectangle 2878"/>
            <p:cNvSpPr>
              <a:spLocks noChangeArrowheads="1"/>
            </p:cNvSpPr>
            <p:nvPr/>
          </p:nvSpPr>
          <p:spPr bwMode="auto">
            <a:xfrm>
              <a:off x="4331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5" name="Rectangle 2879"/>
            <p:cNvSpPr>
              <a:spLocks noChangeArrowheads="1"/>
            </p:cNvSpPr>
            <p:nvPr/>
          </p:nvSpPr>
          <p:spPr bwMode="auto">
            <a:xfrm>
              <a:off x="315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6" name="Rectangle 2880"/>
            <p:cNvSpPr>
              <a:spLocks noChangeArrowheads="1"/>
            </p:cNvSpPr>
            <p:nvPr/>
          </p:nvSpPr>
          <p:spPr bwMode="auto">
            <a:xfrm>
              <a:off x="3197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7" name="Rectangle 2881"/>
            <p:cNvSpPr>
              <a:spLocks noChangeArrowheads="1"/>
            </p:cNvSpPr>
            <p:nvPr/>
          </p:nvSpPr>
          <p:spPr bwMode="auto">
            <a:xfrm>
              <a:off x="324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8" name="Rectangle 2882"/>
            <p:cNvSpPr>
              <a:spLocks noChangeArrowheads="1"/>
            </p:cNvSpPr>
            <p:nvPr/>
          </p:nvSpPr>
          <p:spPr bwMode="auto">
            <a:xfrm>
              <a:off x="3288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9" name="Rectangle 2883"/>
            <p:cNvSpPr>
              <a:spLocks noChangeArrowheads="1"/>
            </p:cNvSpPr>
            <p:nvPr/>
          </p:nvSpPr>
          <p:spPr bwMode="auto">
            <a:xfrm>
              <a:off x="333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0" name="Rectangle 2884"/>
            <p:cNvSpPr>
              <a:spLocks noChangeArrowheads="1"/>
            </p:cNvSpPr>
            <p:nvPr/>
          </p:nvSpPr>
          <p:spPr bwMode="auto">
            <a:xfrm>
              <a:off x="337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1" name="Rectangle 2885"/>
            <p:cNvSpPr>
              <a:spLocks noChangeArrowheads="1"/>
            </p:cNvSpPr>
            <p:nvPr/>
          </p:nvSpPr>
          <p:spPr bwMode="auto">
            <a:xfrm>
              <a:off x="3424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2" name="Rectangle 2886"/>
            <p:cNvSpPr>
              <a:spLocks noChangeArrowheads="1"/>
            </p:cNvSpPr>
            <p:nvPr/>
          </p:nvSpPr>
          <p:spPr bwMode="auto">
            <a:xfrm>
              <a:off x="346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3" name="Rectangle 2887"/>
            <p:cNvSpPr>
              <a:spLocks noChangeArrowheads="1"/>
            </p:cNvSpPr>
            <p:nvPr/>
          </p:nvSpPr>
          <p:spPr bwMode="auto">
            <a:xfrm>
              <a:off x="3515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4" name="Rectangle 2888"/>
            <p:cNvSpPr>
              <a:spLocks noChangeArrowheads="1"/>
            </p:cNvSpPr>
            <p:nvPr/>
          </p:nvSpPr>
          <p:spPr bwMode="auto">
            <a:xfrm>
              <a:off x="3560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5" name="Rectangle 2889"/>
            <p:cNvSpPr>
              <a:spLocks noChangeArrowheads="1"/>
            </p:cNvSpPr>
            <p:nvPr/>
          </p:nvSpPr>
          <p:spPr bwMode="auto">
            <a:xfrm>
              <a:off x="3606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6" name="Rectangle 2890"/>
            <p:cNvSpPr>
              <a:spLocks noChangeArrowheads="1"/>
            </p:cNvSpPr>
            <p:nvPr/>
          </p:nvSpPr>
          <p:spPr bwMode="auto">
            <a:xfrm>
              <a:off x="3651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7" name="Rectangle 2891"/>
            <p:cNvSpPr>
              <a:spLocks noChangeArrowheads="1"/>
            </p:cNvSpPr>
            <p:nvPr/>
          </p:nvSpPr>
          <p:spPr bwMode="auto">
            <a:xfrm>
              <a:off x="3696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8" name="Rectangle 2892"/>
            <p:cNvSpPr>
              <a:spLocks noChangeArrowheads="1"/>
            </p:cNvSpPr>
            <p:nvPr/>
          </p:nvSpPr>
          <p:spPr bwMode="auto">
            <a:xfrm>
              <a:off x="374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9" name="Rectangle 2893"/>
            <p:cNvSpPr>
              <a:spLocks noChangeArrowheads="1"/>
            </p:cNvSpPr>
            <p:nvPr/>
          </p:nvSpPr>
          <p:spPr bwMode="auto">
            <a:xfrm>
              <a:off x="3787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0" name="Rectangle 2894"/>
            <p:cNvSpPr>
              <a:spLocks noChangeArrowheads="1"/>
            </p:cNvSpPr>
            <p:nvPr/>
          </p:nvSpPr>
          <p:spPr bwMode="auto">
            <a:xfrm>
              <a:off x="383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1" name="Rectangle 2895"/>
            <p:cNvSpPr>
              <a:spLocks noChangeArrowheads="1"/>
            </p:cNvSpPr>
            <p:nvPr/>
          </p:nvSpPr>
          <p:spPr bwMode="auto">
            <a:xfrm>
              <a:off x="3878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2" name="Rectangle 2896"/>
            <p:cNvSpPr>
              <a:spLocks noChangeArrowheads="1"/>
            </p:cNvSpPr>
            <p:nvPr/>
          </p:nvSpPr>
          <p:spPr bwMode="auto">
            <a:xfrm>
              <a:off x="392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3" name="Rectangle 2897"/>
            <p:cNvSpPr>
              <a:spLocks noChangeArrowheads="1"/>
            </p:cNvSpPr>
            <p:nvPr/>
          </p:nvSpPr>
          <p:spPr bwMode="auto">
            <a:xfrm>
              <a:off x="396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4" name="Rectangle 2898"/>
            <p:cNvSpPr>
              <a:spLocks noChangeArrowheads="1"/>
            </p:cNvSpPr>
            <p:nvPr/>
          </p:nvSpPr>
          <p:spPr bwMode="auto">
            <a:xfrm>
              <a:off x="4014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5" name="Rectangle 2899"/>
            <p:cNvSpPr>
              <a:spLocks noChangeArrowheads="1"/>
            </p:cNvSpPr>
            <p:nvPr/>
          </p:nvSpPr>
          <p:spPr bwMode="auto">
            <a:xfrm>
              <a:off x="406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6" name="Rectangle 2900"/>
            <p:cNvSpPr>
              <a:spLocks noChangeArrowheads="1"/>
            </p:cNvSpPr>
            <p:nvPr/>
          </p:nvSpPr>
          <p:spPr bwMode="auto">
            <a:xfrm>
              <a:off x="4105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7" name="Rectangle 2901"/>
            <p:cNvSpPr>
              <a:spLocks noChangeArrowheads="1"/>
            </p:cNvSpPr>
            <p:nvPr/>
          </p:nvSpPr>
          <p:spPr bwMode="auto">
            <a:xfrm>
              <a:off x="415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8" name="Rectangle 2902"/>
            <p:cNvSpPr>
              <a:spLocks noChangeArrowheads="1"/>
            </p:cNvSpPr>
            <p:nvPr/>
          </p:nvSpPr>
          <p:spPr bwMode="auto">
            <a:xfrm>
              <a:off x="4196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9" name="Rectangle 2903"/>
            <p:cNvSpPr>
              <a:spLocks noChangeArrowheads="1"/>
            </p:cNvSpPr>
            <p:nvPr/>
          </p:nvSpPr>
          <p:spPr bwMode="auto">
            <a:xfrm>
              <a:off x="424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0" name="Rectangle 2904"/>
            <p:cNvSpPr>
              <a:spLocks noChangeArrowheads="1"/>
            </p:cNvSpPr>
            <p:nvPr/>
          </p:nvSpPr>
          <p:spPr bwMode="auto">
            <a:xfrm>
              <a:off x="4286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1" name="Rectangle 2905"/>
            <p:cNvSpPr>
              <a:spLocks noChangeArrowheads="1"/>
            </p:cNvSpPr>
            <p:nvPr/>
          </p:nvSpPr>
          <p:spPr bwMode="auto">
            <a:xfrm>
              <a:off x="4331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2" name="Rectangle 2906"/>
            <p:cNvSpPr>
              <a:spLocks noChangeArrowheads="1"/>
            </p:cNvSpPr>
            <p:nvPr/>
          </p:nvSpPr>
          <p:spPr bwMode="auto">
            <a:xfrm>
              <a:off x="315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3" name="Rectangle 2907"/>
            <p:cNvSpPr>
              <a:spLocks noChangeArrowheads="1"/>
            </p:cNvSpPr>
            <p:nvPr/>
          </p:nvSpPr>
          <p:spPr bwMode="auto">
            <a:xfrm>
              <a:off x="3197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4" name="Rectangle 2908"/>
            <p:cNvSpPr>
              <a:spLocks noChangeArrowheads="1"/>
            </p:cNvSpPr>
            <p:nvPr/>
          </p:nvSpPr>
          <p:spPr bwMode="auto">
            <a:xfrm>
              <a:off x="324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5" name="Rectangle 2909"/>
            <p:cNvSpPr>
              <a:spLocks noChangeArrowheads="1"/>
            </p:cNvSpPr>
            <p:nvPr/>
          </p:nvSpPr>
          <p:spPr bwMode="auto">
            <a:xfrm>
              <a:off x="3288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6" name="Rectangle 2910"/>
            <p:cNvSpPr>
              <a:spLocks noChangeArrowheads="1"/>
            </p:cNvSpPr>
            <p:nvPr/>
          </p:nvSpPr>
          <p:spPr bwMode="auto">
            <a:xfrm>
              <a:off x="333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7" name="Rectangle 2911"/>
            <p:cNvSpPr>
              <a:spLocks noChangeArrowheads="1"/>
            </p:cNvSpPr>
            <p:nvPr/>
          </p:nvSpPr>
          <p:spPr bwMode="auto">
            <a:xfrm>
              <a:off x="337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8" name="Rectangle 2912"/>
            <p:cNvSpPr>
              <a:spLocks noChangeArrowheads="1"/>
            </p:cNvSpPr>
            <p:nvPr/>
          </p:nvSpPr>
          <p:spPr bwMode="auto">
            <a:xfrm>
              <a:off x="3424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9" name="Rectangle 2913"/>
            <p:cNvSpPr>
              <a:spLocks noChangeArrowheads="1"/>
            </p:cNvSpPr>
            <p:nvPr/>
          </p:nvSpPr>
          <p:spPr bwMode="auto">
            <a:xfrm>
              <a:off x="346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0" name="Rectangle 2914"/>
            <p:cNvSpPr>
              <a:spLocks noChangeArrowheads="1"/>
            </p:cNvSpPr>
            <p:nvPr/>
          </p:nvSpPr>
          <p:spPr bwMode="auto">
            <a:xfrm>
              <a:off x="3515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1" name="Rectangle 2915"/>
            <p:cNvSpPr>
              <a:spLocks noChangeArrowheads="1"/>
            </p:cNvSpPr>
            <p:nvPr/>
          </p:nvSpPr>
          <p:spPr bwMode="auto">
            <a:xfrm>
              <a:off x="3560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2" name="Rectangle 2916"/>
            <p:cNvSpPr>
              <a:spLocks noChangeArrowheads="1"/>
            </p:cNvSpPr>
            <p:nvPr/>
          </p:nvSpPr>
          <p:spPr bwMode="auto">
            <a:xfrm>
              <a:off x="3606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3" name="Rectangle 2917"/>
            <p:cNvSpPr>
              <a:spLocks noChangeArrowheads="1"/>
            </p:cNvSpPr>
            <p:nvPr/>
          </p:nvSpPr>
          <p:spPr bwMode="auto">
            <a:xfrm>
              <a:off x="3651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4" name="Rectangle 2918"/>
            <p:cNvSpPr>
              <a:spLocks noChangeArrowheads="1"/>
            </p:cNvSpPr>
            <p:nvPr/>
          </p:nvSpPr>
          <p:spPr bwMode="auto">
            <a:xfrm>
              <a:off x="3696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5" name="Rectangle 2919"/>
            <p:cNvSpPr>
              <a:spLocks noChangeArrowheads="1"/>
            </p:cNvSpPr>
            <p:nvPr/>
          </p:nvSpPr>
          <p:spPr bwMode="auto">
            <a:xfrm>
              <a:off x="374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6" name="Rectangle 2920"/>
            <p:cNvSpPr>
              <a:spLocks noChangeArrowheads="1"/>
            </p:cNvSpPr>
            <p:nvPr/>
          </p:nvSpPr>
          <p:spPr bwMode="auto">
            <a:xfrm>
              <a:off x="3787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7" name="Rectangle 2921"/>
            <p:cNvSpPr>
              <a:spLocks noChangeArrowheads="1"/>
            </p:cNvSpPr>
            <p:nvPr/>
          </p:nvSpPr>
          <p:spPr bwMode="auto">
            <a:xfrm>
              <a:off x="383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8" name="Rectangle 2922"/>
            <p:cNvSpPr>
              <a:spLocks noChangeArrowheads="1"/>
            </p:cNvSpPr>
            <p:nvPr/>
          </p:nvSpPr>
          <p:spPr bwMode="auto">
            <a:xfrm>
              <a:off x="3878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9" name="Rectangle 2923"/>
            <p:cNvSpPr>
              <a:spLocks noChangeArrowheads="1"/>
            </p:cNvSpPr>
            <p:nvPr/>
          </p:nvSpPr>
          <p:spPr bwMode="auto">
            <a:xfrm>
              <a:off x="392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0" name="Rectangle 2924"/>
            <p:cNvSpPr>
              <a:spLocks noChangeArrowheads="1"/>
            </p:cNvSpPr>
            <p:nvPr/>
          </p:nvSpPr>
          <p:spPr bwMode="auto">
            <a:xfrm>
              <a:off x="396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1" name="Rectangle 2925"/>
            <p:cNvSpPr>
              <a:spLocks noChangeArrowheads="1"/>
            </p:cNvSpPr>
            <p:nvPr/>
          </p:nvSpPr>
          <p:spPr bwMode="auto">
            <a:xfrm>
              <a:off x="4014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2" name="Rectangle 2926"/>
            <p:cNvSpPr>
              <a:spLocks noChangeArrowheads="1"/>
            </p:cNvSpPr>
            <p:nvPr/>
          </p:nvSpPr>
          <p:spPr bwMode="auto">
            <a:xfrm>
              <a:off x="406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3" name="Rectangle 2927"/>
            <p:cNvSpPr>
              <a:spLocks noChangeArrowheads="1"/>
            </p:cNvSpPr>
            <p:nvPr/>
          </p:nvSpPr>
          <p:spPr bwMode="auto">
            <a:xfrm>
              <a:off x="4105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4" name="Rectangle 2928"/>
            <p:cNvSpPr>
              <a:spLocks noChangeArrowheads="1"/>
            </p:cNvSpPr>
            <p:nvPr/>
          </p:nvSpPr>
          <p:spPr bwMode="auto">
            <a:xfrm>
              <a:off x="415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5" name="Rectangle 2929"/>
            <p:cNvSpPr>
              <a:spLocks noChangeArrowheads="1"/>
            </p:cNvSpPr>
            <p:nvPr/>
          </p:nvSpPr>
          <p:spPr bwMode="auto">
            <a:xfrm>
              <a:off x="4196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6" name="Rectangle 2930"/>
            <p:cNvSpPr>
              <a:spLocks noChangeArrowheads="1"/>
            </p:cNvSpPr>
            <p:nvPr/>
          </p:nvSpPr>
          <p:spPr bwMode="auto">
            <a:xfrm>
              <a:off x="424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7" name="Rectangle 2931"/>
            <p:cNvSpPr>
              <a:spLocks noChangeArrowheads="1"/>
            </p:cNvSpPr>
            <p:nvPr/>
          </p:nvSpPr>
          <p:spPr bwMode="auto">
            <a:xfrm>
              <a:off x="4286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8" name="Rectangle 2932"/>
            <p:cNvSpPr>
              <a:spLocks noChangeArrowheads="1"/>
            </p:cNvSpPr>
            <p:nvPr/>
          </p:nvSpPr>
          <p:spPr bwMode="auto">
            <a:xfrm>
              <a:off x="4331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9" name="Rectangle 2933"/>
            <p:cNvSpPr>
              <a:spLocks noChangeArrowheads="1"/>
            </p:cNvSpPr>
            <p:nvPr/>
          </p:nvSpPr>
          <p:spPr bwMode="auto">
            <a:xfrm>
              <a:off x="315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0" name="Rectangle 2934"/>
            <p:cNvSpPr>
              <a:spLocks noChangeArrowheads="1"/>
            </p:cNvSpPr>
            <p:nvPr/>
          </p:nvSpPr>
          <p:spPr bwMode="auto">
            <a:xfrm>
              <a:off x="3197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1" name="Rectangle 2935"/>
            <p:cNvSpPr>
              <a:spLocks noChangeArrowheads="1"/>
            </p:cNvSpPr>
            <p:nvPr/>
          </p:nvSpPr>
          <p:spPr bwMode="auto">
            <a:xfrm>
              <a:off x="324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2" name="Rectangle 2936"/>
            <p:cNvSpPr>
              <a:spLocks noChangeArrowheads="1"/>
            </p:cNvSpPr>
            <p:nvPr/>
          </p:nvSpPr>
          <p:spPr bwMode="auto">
            <a:xfrm>
              <a:off x="3288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3" name="Rectangle 2937"/>
            <p:cNvSpPr>
              <a:spLocks noChangeArrowheads="1"/>
            </p:cNvSpPr>
            <p:nvPr/>
          </p:nvSpPr>
          <p:spPr bwMode="auto">
            <a:xfrm>
              <a:off x="333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4" name="Rectangle 2938"/>
            <p:cNvSpPr>
              <a:spLocks noChangeArrowheads="1"/>
            </p:cNvSpPr>
            <p:nvPr/>
          </p:nvSpPr>
          <p:spPr bwMode="auto">
            <a:xfrm>
              <a:off x="337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5" name="Rectangle 2939"/>
            <p:cNvSpPr>
              <a:spLocks noChangeArrowheads="1"/>
            </p:cNvSpPr>
            <p:nvPr/>
          </p:nvSpPr>
          <p:spPr bwMode="auto">
            <a:xfrm>
              <a:off x="3424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6" name="Rectangle 2940"/>
            <p:cNvSpPr>
              <a:spLocks noChangeArrowheads="1"/>
            </p:cNvSpPr>
            <p:nvPr/>
          </p:nvSpPr>
          <p:spPr bwMode="auto">
            <a:xfrm>
              <a:off x="346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7" name="Rectangle 2941"/>
            <p:cNvSpPr>
              <a:spLocks noChangeArrowheads="1"/>
            </p:cNvSpPr>
            <p:nvPr/>
          </p:nvSpPr>
          <p:spPr bwMode="auto">
            <a:xfrm>
              <a:off x="3515" y="406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8" name="Rectangle 2942"/>
            <p:cNvSpPr>
              <a:spLocks noChangeArrowheads="1"/>
            </p:cNvSpPr>
            <p:nvPr/>
          </p:nvSpPr>
          <p:spPr bwMode="auto">
            <a:xfrm>
              <a:off x="3560" y="406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9" name="Rectangle 2943"/>
            <p:cNvSpPr>
              <a:spLocks noChangeArrowheads="1"/>
            </p:cNvSpPr>
            <p:nvPr/>
          </p:nvSpPr>
          <p:spPr bwMode="auto">
            <a:xfrm>
              <a:off x="3606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0" name="Rectangle 2944"/>
            <p:cNvSpPr>
              <a:spLocks noChangeArrowheads="1"/>
            </p:cNvSpPr>
            <p:nvPr/>
          </p:nvSpPr>
          <p:spPr bwMode="auto">
            <a:xfrm>
              <a:off x="3651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1" name="Rectangle 2945"/>
            <p:cNvSpPr>
              <a:spLocks noChangeArrowheads="1"/>
            </p:cNvSpPr>
            <p:nvPr/>
          </p:nvSpPr>
          <p:spPr bwMode="auto">
            <a:xfrm>
              <a:off x="3696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2" name="Rectangle 2946"/>
            <p:cNvSpPr>
              <a:spLocks noChangeArrowheads="1"/>
            </p:cNvSpPr>
            <p:nvPr/>
          </p:nvSpPr>
          <p:spPr bwMode="auto">
            <a:xfrm>
              <a:off x="374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3" name="Rectangle 2947"/>
            <p:cNvSpPr>
              <a:spLocks noChangeArrowheads="1"/>
            </p:cNvSpPr>
            <p:nvPr/>
          </p:nvSpPr>
          <p:spPr bwMode="auto">
            <a:xfrm>
              <a:off x="3787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4" name="Rectangle 2948"/>
            <p:cNvSpPr>
              <a:spLocks noChangeArrowheads="1"/>
            </p:cNvSpPr>
            <p:nvPr/>
          </p:nvSpPr>
          <p:spPr bwMode="auto">
            <a:xfrm>
              <a:off x="383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5" name="Rectangle 2949"/>
            <p:cNvSpPr>
              <a:spLocks noChangeArrowheads="1"/>
            </p:cNvSpPr>
            <p:nvPr/>
          </p:nvSpPr>
          <p:spPr bwMode="auto">
            <a:xfrm>
              <a:off x="3878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6" name="Rectangle 2950"/>
            <p:cNvSpPr>
              <a:spLocks noChangeArrowheads="1"/>
            </p:cNvSpPr>
            <p:nvPr/>
          </p:nvSpPr>
          <p:spPr bwMode="auto">
            <a:xfrm>
              <a:off x="392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7" name="Rectangle 2951"/>
            <p:cNvSpPr>
              <a:spLocks noChangeArrowheads="1"/>
            </p:cNvSpPr>
            <p:nvPr/>
          </p:nvSpPr>
          <p:spPr bwMode="auto">
            <a:xfrm>
              <a:off x="396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8" name="Rectangle 2952"/>
            <p:cNvSpPr>
              <a:spLocks noChangeArrowheads="1"/>
            </p:cNvSpPr>
            <p:nvPr/>
          </p:nvSpPr>
          <p:spPr bwMode="auto">
            <a:xfrm>
              <a:off x="4014" y="406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9" name="Rectangle 2953"/>
            <p:cNvSpPr>
              <a:spLocks noChangeArrowheads="1"/>
            </p:cNvSpPr>
            <p:nvPr/>
          </p:nvSpPr>
          <p:spPr bwMode="auto">
            <a:xfrm>
              <a:off x="4060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0" name="Rectangle 2954"/>
            <p:cNvSpPr>
              <a:spLocks noChangeArrowheads="1"/>
            </p:cNvSpPr>
            <p:nvPr/>
          </p:nvSpPr>
          <p:spPr bwMode="auto">
            <a:xfrm>
              <a:off x="4105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1" name="Rectangle 2955"/>
            <p:cNvSpPr>
              <a:spLocks noChangeArrowheads="1"/>
            </p:cNvSpPr>
            <p:nvPr/>
          </p:nvSpPr>
          <p:spPr bwMode="auto">
            <a:xfrm>
              <a:off x="4150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2" name="Rectangle 2956"/>
            <p:cNvSpPr>
              <a:spLocks noChangeArrowheads="1"/>
            </p:cNvSpPr>
            <p:nvPr/>
          </p:nvSpPr>
          <p:spPr bwMode="auto">
            <a:xfrm>
              <a:off x="4196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3" name="Rectangle 2957"/>
            <p:cNvSpPr>
              <a:spLocks noChangeArrowheads="1"/>
            </p:cNvSpPr>
            <p:nvPr/>
          </p:nvSpPr>
          <p:spPr bwMode="auto">
            <a:xfrm>
              <a:off x="4241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4" name="Rectangle 2958"/>
            <p:cNvSpPr>
              <a:spLocks noChangeArrowheads="1"/>
            </p:cNvSpPr>
            <p:nvPr/>
          </p:nvSpPr>
          <p:spPr bwMode="auto">
            <a:xfrm>
              <a:off x="4287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5" name="Rectangle 2959"/>
            <p:cNvSpPr>
              <a:spLocks noChangeArrowheads="1"/>
            </p:cNvSpPr>
            <p:nvPr/>
          </p:nvSpPr>
          <p:spPr bwMode="auto">
            <a:xfrm>
              <a:off x="4332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6" name="Rectangle 2960"/>
            <p:cNvSpPr>
              <a:spLocks noChangeArrowheads="1"/>
            </p:cNvSpPr>
            <p:nvPr/>
          </p:nvSpPr>
          <p:spPr bwMode="auto">
            <a:xfrm>
              <a:off x="315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7" name="Rectangle 2961"/>
            <p:cNvSpPr>
              <a:spLocks noChangeArrowheads="1"/>
            </p:cNvSpPr>
            <p:nvPr/>
          </p:nvSpPr>
          <p:spPr bwMode="auto">
            <a:xfrm>
              <a:off x="3197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8" name="Rectangle 2962"/>
            <p:cNvSpPr>
              <a:spLocks noChangeArrowheads="1"/>
            </p:cNvSpPr>
            <p:nvPr/>
          </p:nvSpPr>
          <p:spPr bwMode="auto">
            <a:xfrm>
              <a:off x="324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9" name="Rectangle 2963"/>
            <p:cNvSpPr>
              <a:spLocks noChangeArrowheads="1"/>
            </p:cNvSpPr>
            <p:nvPr/>
          </p:nvSpPr>
          <p:spPr bwMode="auto">
            <a:xfrm>
              <a:off x="3288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0" name="Rectangle 2964"/>
            <p:cNvSpPr>
              <a:spLocks noChangeArrowheads="1"/>
            </p:cNvSpPr>
            <p:nvPr/>
          </p:nvSpPr>
          <p:spPr bwMode="auto">
            <a:xfrm>
              <a:off x="333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1" name="Rectangle 2965"/>
            <p:cNvSpPr>
              <a:spLocks noChangeArrowheads="1"/>
            </p:cNvSpPr>
            <p:nvPr/>
          </p:nvSpPr>
          <p:spPr bwMode="auto">
            <a:xfrm>
              <a:off x="3379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2" name="Rectangle 2966"/>
            <p:cNvSpPr>
              <a:spLocks noChangeArrowheads="1"/>
            </p:cNvSpPr>
            <p:nvPr/>
          </p:nvSpPr>
          <p:spPr bwMode="auto">
            <a:xfrm>
              <a:off x="3424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3" name="Rectangle 2967"/>
            <p:cNvSpPr>
              <a:spLocks noChangeArrowheads="1"/>
            </p:cNvSpPr>
            <p:nvPr/>
          </p:nvSpPr>
          <p:spPr bwMode="auto">
            <a:xfrm>
              <a:off x="3469" y="4020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4" name="Rectangle 2968"/>
            <p:cNvSpPr>
              <a:spLocks noChangeArrowheads="1"/>
            </p:cNvSpPr>
            <p:nvPr/>
          </p:nvSpPr>
          <p:spPr bwMode="auto">
            <a:xfrm>
              <a:off x="3515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5" name="Rectangle 2969"/>
            <p:cNvSpPr>
              <a:spLocks noChangeArrowheads="1"/>
            </p:cNvSpPr>
            <p:nvPr/>
          </p:nvSpPr>
          <p:spPr bwMode="auto">
            <a:xfrm>
              <a:off x="3560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6" name="Rectangle 2970"/>
            <p:cNvSpPr>
              <a:spLocks noChangeArrowheads="1"/>
            </p:cNvSpPr>
            <p:nvPr/>
          </p:nvSpPr>
          <p:spPr bwMode="auto">
            <a:xfrm>
              <a:off x="3606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7" name="Rectangle 2971"/>
            <p:cNvSpPr>
              <a:spLocks noChangeArrowheads="1"/>
            </p:cNvSpPr>
            <p:nvPr/>
          </p:nvSpPr>
          <p:spPr bwMode="auto">
            <a:xfrm>
              <a:off x="3651" y="4020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8" name="Rectangle 2972"/>
            <p:cNvSpPr>
              <a:spLocks noChangeArrowheads="1"/>
            </p:cNvSpPr>
            <p:nvPr/>
          </p:nvSpPr>
          <p:spPr bwMode="auto">
            <a:xfrm>
              <a:off x="3696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9" name="Rectangle 2973"/>
            <p:cNvSpPr>
              <a:spLocks noChangeArrowheads="1"/>
            </p:cNvSpPr>
            <p:nvPr/>
          </p:nvSpPr>
          <p:spPr bwMode="auto">
            <a:xfrm>
              <a:off x="374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0" name="Rectangle 2974"/>
            <p:cNvSpPr>
              <a:spLocks noChangeArrowheads="1"/>
            </p:cNvSpPr>
            <p:nvPr/>
          </p:nvSpPr>
          <p:spPr bwMode="auto">
            <a:xfrm>
              <a:off x="3787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1" name="Rectangle 2975"/>
            <p:cNvSpPr>
              <a:spLocks noChangeArrowheads="1"/>
            </p:cNvSpPr>
            <p:nvPr/>
          </p:nvSpPr>
          <p:spPr bwMode="auto">
            <a:xfrm>
              <a:off x="383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2" name="Rectangle 2976"/>
            <p:cNvSpPr>
              <a:spLocks noChangeArrowheads="1"/>
            </p:cNvSpPr>
            <p:nvPr/>
          </p:nvSpPr>
          <p:spPr bwMode="auto">
            <a:xfrm>
              <a:off x="3878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3" name="Rectangle 2977"/>
            <p:cNvSpPr>
              <a:spLocks noChangeArrowheads="1"/>
            </p:cNvSpPr>
            <p:nvPr/>
          </p:nvSpPr>
          <p:spPr bwMode="auto">
            <a:xfrm>
              <a:off x="392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4" name="Rectangle 2978"/>
            <p:cNvSpPr>
              <a:spLocks noChangeArrowheads="1"/>
            </p:cNvSpPr>
            <p:nvPr/>
          </p:nvSpPr>
          <p:spPr bwMode="auto">
            <a:xfrm>
              <a:off x="3969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5" name="Rectangle 2979"/>
            <p:cNvSpPr>
              <a:spLocks noChangeArrowheads="1"/>
            </p:cNvSpPr>
            <p:nvPr/>
          </p:nvSpPr>
          <p:spPr bwMode="auto">
            <a:xfrm>
              <a:off x="4014" y="4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6" name="Rectangle 2980"/>
            <p:cNvSpPr>
              <a:spLocks noChangeArrowheads="1"/>
            </p:cNvSpPr>
            <p:nvPr/>
          </p:nvSpPr>
          <p:spPr bwMode="auto">
            <a:xfrm>
              <a:off x="4060" y="402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7" name="Rectangle 2981"/>
            <p:cNvSpPr>
              <a:spLocks noChangeArrowheads="1"/>
            </p:cNvSpPr>
            <p:nvPr/>
          </p:nvSpPr>
          <p:spPr bwMode="auto">
            <a:xfrm>
              <a:off x="4105" y="402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8" name="Rectangle 2982"/>
            <p:cNvSpPr>
              <a:spLocks noChangeArrowheads="1"/>
            </p:cNvSpPr>
            <p:nvPr/>
          </p:nvSpPr>
          <p:spPr bwMode="auto">
            <a:xfrm>
              <a:off x="4150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9" name="Rectangle 2983"/>
            <p:cNvSpPr>
              <a:spLocks noChangeArrowheads="1"/>
            </p:cNvSpPr>
            <p:nvPr/>
          </p:nvSpPr>
          <p:spPr bwMode="auto">
            <a:xfrm>
              <a:off x="4196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0" name="Rectangle 2984"/>
            <p:cNvSpPr>
              <a:spLocks noChangeArrowheads="1"/>
            </p:cNvSpPr>
            <p:nvPr/>
          </p:nvSpPr>
          <p:spPr bwMode="auto">
            <a:xfrm>
              <a:off x="4241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1" name="Rectangle 2985"/>
            <p:cNvSpPr>
              <a:spLocks noChangeArrowheads="1"/>
            </p:cNvSpPr>
            <p:nvPr/>
          </p:nvSpPr>
          <p:spPr bwMode="auto">
            <a:xfrm>
              <a:off x="4287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2" name="Rectangle 2986"/>
            <p:cNvSpPr>
              <a:spLocks noChangeArrowheads="1"/>
            </p:cNvSpPr>
            <p:nvPr/>
          </p:nvSpPr>
          <p:spPr bwMode="auto">
            <a:xfrm>
              <a:off x="4332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3" name="Rectangle 2987"/>
            <p:cNvSpPr>
              <a:spLocks noChangeArrowheads="1"/>
            </p:cNvSpPr>
            <p:nvPr/>
          </p:nvSpPr>
          <p:spPr bwMode="auto">
            <a:xfrm>
              <a:off x="3152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4" name="Rectangle 2988"/>
            <p:cNvSpPr>
              <a:spLocks noChangeArrowheads="1"/>
            </p:cNvSpPr>
            <p:nvPr/>
          </p:nvSpPr>
          <p:spPr bwMode="auto">
            <a:xfrm>
              <a:off x="3197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5" name="Rectangle 2989"/>
            <p:cNvSpPr>
              <a:spLocks noChangeArrowheads="1"/>
            </p:cNvSpPr>
            <p:nvPr/>
          </p:nvSpPr>
          <p:spPr bwMode="auto">
            <a:xfrm>
              <a:off x="3242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6" name="Rectangle 2990"/>
            <p:cNvSpPr>
              <a:spLocks noChangeArrowheads="1"/>
            </p:cNvSpPr>
            <p:nvPr/>
          </p:nvSpPr>
          <p:spPr bwMode="auto">
            <a:xfrm>
              <a:off x="3288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7" name="Rectangle 2991"/>
            <p:cNvSpPr>
              <a:spLocks noChangeArrowheads="1"/>
            </p:cNvSpPr>
            <p:nvPr/>
          </p:nvSpPr>
          <p:spPr bwMode="auto">
            <a:xfrm>
              <a:off x="333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8" name="Rectangle 2992"/>
            <p:cNvSpPr>
              <a:spLocks noChangeArrowheads="1"/>
            </p:cNvSpPr>
            <p:nvPr/>
          </p:nvSpPr>
          <p:spPr bwMode="auto">
            <a:xfrm>
              <a:off x="3379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9" name="Rectangle 2993"/>
            <p:cNvSpPr>
              <a:spLocks noChangeArrowheads="1"/>
            </p:cNvSpPr>
            <p:nvPr/>
          </p:nvSpPr>
          <p:spPr bwMode="auto">
            <a:xfrm>
              <a:off x="3424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0" name="Rectangle 2994"/>
            <p:cNvSpPr>
              <a:spLocks noChangeArrowheads="1"/>
            </p:cNvSpPr>
            <p:nvPr/>
          </p:nvSpPr>
          <p:spPr bwMode="auto">
            <a:xfrm>
              <a:off x="3469" y="397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1" name="Rectangle 2995"/>
            <p:cNvSpPr>
              <a:spLocks noChangeArrowheads="1"/>
            </p:cNvSpPr>
            <p:nvPr/>
          </p:nvSpPr>
          <p:spPr bwMode="auto">
            <a:xfrm>
              <a:off x="3515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2" name="Rectangle 2996"/>
            <p:cNvSpPr>
              <a:spLocks noChangeArrowheads="1"/>
            </p:cNvSpPr>
            <p:nvPr/>
          </p:nvSpPr>
          <p:spPr bwMode="auto">
            <a:xfrm>
              <a:off x="3560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3" name="Rectangle 2997"/>
            <p:cNvSpPr>
              <a:spLocks noChangeArrowheads="1"/>
            </p:cNvSpPr>
            <p:nvPr/>
          </p:nvSpPr>
          <p:spPr bwMode="auto">
            <a:xfrm>
              <a:off x="3606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4" name="Rectangle 2998"/>
            <p:cNvSpPr>
              <a:spLocks noChangeArrowheads="1"/>
            </p:cNvSpPr>
            <p:nvPr/>
          </p:nvSpPr>
          <p:spPr bwMode="auto">
            <a:xfrm>
              <a:off x="3651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5" name="Rectangle 2999"/>
            <p:cNvSpPr>
              <a:spLocks noChangeArrowheads="1"/>
            </p:cNvSpPr>
            <p:nvPr/>
          </p:nvSpPr>
          <p:spPr bwMode="auto">
            <a:xfrm>
              <a:off x="3696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6" name="Rectangle 3000"/>
            <p:cNvSpPr>
              <a:spLocks noChangeArrowheads="1"/>
            </p:cNvSpPr>
            <p:nvPr/>
          </p:nvSpPr>
          <p:spPr bwMode="auto">
            <a:xfrm>
              <a:off x="3742" y="397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7" name="Rectangle 3001"/>
            <p:cNvSpPr>
              <a:spLocks noChangeArrowheads="1"/>
            </p:cNvSpPr>
            <p:nvPr/>
          </p:nvSpPr>
          <p:spPr bwMode="auto">
            <a:xfrm>
              <a:off x="3787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8" name="Rectangle 3002"/>
            <p:cNvSpPr>
              <a:spLocks noChangeArrowheads="1"/>
            </p:cNvSpPr>
            <p:nvPr/>
          </p:nvSpPr>
          <p:spPr bwMode="auto">
            <a:xfrm>
              <a:off x="383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9" name="Rectangle 3003"/>
            <p:cNvSpPr>
              <a:spLocks noChangeArrowheads="1"/>
            </p:cNvSpPr>
            <p:nvPr/>
          </p:nvSpPr>
          <p:spPr bwMode="auto">
            <a:xfrm>
              <a:off x="3878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0" name="Rectangle 3004"/>
            <p:cNvSpPr>
              <a:spLocks noChangeArrowheads="1"/>
            </p:cNvSpPr>
            <p:nvPr/>
          </p:nvSpPr>
          <p:spPr bwMode="auto">
            <a:xfrm>
              <a:off x="392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1" name="Rectangle 3005"/>
            <p:cNvSpPr>
              <a:spLocks noChangeArrowheads="1"/>
            </p:cNvSpPr>
            <p:nvPr/>
          </p:nvSpPr>
          <p:spPr bwMode="auto">
            <a:xfrm>
              <a:off x="3969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2" name="Rectangle 3006"/>
            <p:cNvSpPr>
              <a:spLocks noChangeArrowheads="1"/>
            </p:cNvSpPr>
            <p:nvPr/>
          </p:nvSpPr>
          <p:spPr bwMode="auto">
            <a:xfrm>
              <a:off x="4014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3" name="Rectangle 3007"/>
            <p:cNvSpPr>
              <a:spLocks noChangeArrowheads="1"/>
            </p:cNvSpPr>
            <p:nvPr/>
          </p:nvSpPr>
          <p:spPr bwMode="auto">
            <a:xfrm>
              <a:off x="4060" y="397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4" name="Rectangle 3008"/>
            <p:cNvSpPr>
              <a:spLocks noChangeArrowheads="1"/>
            </p:cNvSpPr>
            <p:nvPr/>
          </p:nvSpPr>
          <p:spPr bwMode="auto">
            <a:xfrm>
              <a:off x="4105" y="397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5" name="Rectangle 3009"/>
            <p:cNvSpPr>
              <a:spLocks noChangeArrowheads="1"/>
            </p:cNvSpPr>
            <p:nvPr/>
          </p:nvSpPr>
          <p:spPr bwMode="auto">
            <a:xfrm>
              <a:off x="4150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6" name="Rectangle 3010"/>
            <p:cNvSpPr>
              <a:spLocks noChangeArrowheads="1"/>
            </p:cNvSpPr>
            <p:nvPr/>
          </p:nvSpPr>
          <p:spPr bwMode="auto">
            <a:xfrm>
              <a:off x="4196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7" name="Rectangle 3011"/>
            <p:cNvSpPr>
              <a:spLocks noChangeArrowheads="1"/>
            </p:cNvSpPr>
            <p:nvPr/>
          </p:nvSpPr>
          <p:spPr bwMode="auto">
            <a:xfrm>
              <a:off x="4241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8" name="Rectangle 3012"/>
            <p:cNvSpPr>
              <a:spLocks noChangeArrowheads="1"/>
            </p:cNvSpPr>
            <p:nvPr/>
          </p:nvSpPr>
          <p:spPr bwMode="auto">
            <a:xfrm>
              <a:off x="4287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9" name="Rectangle 3013"/>
            <p:cNvSpPr>
              <a:spLocks noChangeArrowheads="1"/>
            </p:cNvSpPr>
            <p:nvPr/>
          </p:nvSpPr>
          <p:spPr bwMode="auto">
            <a:xfrm>
              <a:off x="4332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0" name="Rectangle 3014"/>
            <p:cNvSpPr>
              <a:spLocks noChangeArrowheads="1"/>
            </p:cNvSpPr>
            <p:nvPr/>
          </p:nvSpPr>
          <p:spPr bwMode="auto">
            <a:xfrm>
              <a:off x="315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1" name="Rectangle 3015"/>
            <p:cNvSpPr>
              <a:spLocks noChangeArrowheads="1"/>
            </p:cNvSpPr>
            <p:nvPr/>
          </p:nvSpPr>
          <p:spPr bwMode="auto">
            <a:xfrm>
              <a:off x="3197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2" name="Rectangle 3016"/>
            <p:cNvSpPr>
              <a:spLocks noChangeArrowheads="1"/>
            </p:cNvSpPr>
            <p:nvPr/>
          </p:nvSpPr>
          <p:spPr bwMode="auto">
            <a:xfrm>
              <a:off x="324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3" name="Rectangle 3017"/>
            <p:cNvSpPr>
              <a:spLocks noChangeArrowheads="1"/>
            </p:cNvSpPr>
            <p:nvPr/>
          </p:nvSpPr>
          <p:spPr bwMode="auto">
            <a:xfrm>
              <a:off x="3288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4" name="Rectangle 3018"/>
            <p:cNvSpPr>
              <a:spLocks noChangeArrowheads="1"/>
            </p:cNvSpPr>
            <p:nvPr/>
          </p:nvSpPr>
          <p:spPr bwMode="auto">
            <a:xfrm>
              <a:off x="333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5" name="Rectangle 3019"/>
            <p:cNvSpPr>
              <a:spLocks noChangeArrowheads="1"/>
            </p:cNvSpPr>
            <p:nvPr/>
          </p:nvSpPr>
          <p:spPr bwMode="auto">
            <a:xfrm>
              <a:off x="337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6" name="Rectangle 3020"/>
            <p:cNvSpPr>
              <a:spLocks noChangeArrowheads="1"/>
            </p:cNvSpPr>
            <p:nvPr/>
          </p:nvSpPr>
          <p:spPr bwMode="auto">
            <a:xfrm>
              <a:off x="3424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7" name="Rectangle 3021"/>
            <p:cNvSpPr>
              <a:spLocks noChangeArrowheads="1"/>
            </p:cNvSpPr>
            <p:nvPr/>
          </p:nvSpPr>
          <p:spPr bwMode="auto">
            <a:xfrm>
              <a:off x="346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8" name="Rectangle 3022"/>
            <p:cNvSpPr>
              <a:spLocks noChangeArrowheads="1"/>
            </p:cNvSpPr>
            <p:nvPr/>
          </p:nvSpPr>
          <p:spPr bwMode="auto">
            <a:xfrm>
              <a:off x="3515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9" name="Rectangle 3023"/>
            <p:cNvSpPr>
              <a:spLocks noChangeArrowheads="1"/>
            </p:cNvSpPr>
            <p:nvPr/>
          </p:nvSpPr>
          <p:spPr bwMode="auto">
            <a:xfrm>
              <a:off x="3560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0" name="Rectangle 3024"/>
            <p:cNvSpPr>
              <a:spLocks noChangeArrowheads="1"/>
            </p:cNvSpPr>
            <p:nvPr/>
          </p:nvSpPr>
          <p:spPr bwMode="auto">
            <a:xfrm>
              <a:off x="3606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1" name="Rectangle 3025"/>
            <p:cNvSpPr>
              <a:spLocks noChangeArrowheads="1"/>
            </p:cNvSpPr>
            <p:nvPr/>
          </p:nvSpPr>
          <p:spPr bwMode="auto">
            <a:xfrm>
              <a:off x="3651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2" name="Rectangle 3026"/>
            <p:cNvSpPr>
              <a:spLocks noChangeArrowheads="1"/>
            </p:cNvSpPr>
            <p:nvPr/>
          </p:nvSpPr>
          <p:spPr bwMode="auto">
            <a:xfrm>
              <a:off x="3696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3" name="Rectangle 3027"/>
            <p:cNvSpPr>
              <a:spLocks noChangeArrowheads="1"/>
            </p:cNvSpPr>
            <p:nvPr/>
          </p:nvSpPr>
          <p:spPr bwMode="auto">
            <a:xfrm>
              <a:off x="374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4" name="Rectangle 3028"/>
            <p:cNvSpPr>
              <a:spLocks noChangeArrowheads="1"/>
            </p:cNvSpPr>
            <p:nvPr/>
          </p:nvSpPr>
          <p:spPr bwMode="auto">
            <a:xfrm>
              <a:off x="3787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5" name="Rectangle 3029"/>
            <p:cNvSpPr>
              <a:spLocks noChangeArrowheads="1"/>
            </p:cNvSpPr>
            <p:nvPr/>
          </p:nvSpPr>
          <p:spPr bwMode="auto">
            <a:xfrm>
              <a:off x="383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6" name="Rectangle 3030"/>
            <p:cNvSpPr>
              <a:spLocks noChangeArrowheads="1"/>
            </p:cNvSpPr>
            <p:nvPr/>
          </p:nvSpPr>
          <p:spPr bwMode="auto">
            <a:xfrm>
              <a:off x="3878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7" name="Rectangle 3031"/>
            <p:cNvSpPr>
              <a:spLocks noChangeArrowheads="1"/>
            </p:cNvSpPr>
            <p:nvPr/>
          </p:nvSpPr>
          <p:spPr bwMode="auto">
            <a:xfrm>
              <a:off x="392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8" name="Rectangle 3032"/>
            <p:cNvSpPr>
              <a:spLocks noChangeArrowheads="1"/>
            </p:cNvSpPr>
            <p:nvPr/>
          </p:nvSpPr>
          <p:spPr bwMode="auto">
            <a:xfrm>
              <a:off x="396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9" name="Rectangle 3033"/>
            <p:cNvSpPr>
              <a:spLocks noChangeArrowheads="1"/>
            </p:cNvSpPr>
            <p:nvPr/>
          </p:nvSpPr>
          <p:spPr bwMode="auto">
            <a:xfrm>
              <a:off x="4014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0" name="Rectangle 3034"/>
            <p:cNvSpPr>
              <a:spLocks noChangeArrowheads="1"/>
            </p:cNvSpPr>
            <p:nvPr/>
          </p:nvSpPr>
          <p:spPr bwMode="auto">
            <a:xfrm>
              <a:off x="4060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1" name="Rectangle 3035"/>
            <p:cNvSpPr>
              <a:spLocks noChangeArrowheads="1"/>
            </p:cNvSpPr>
            <p:nvPr/>
          </p:nvSpPr>
          <p:spPr bwMode="auto">
            <a:xfrm>
              <a:off x="4105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2" name="Rectangle 3036"/>
            <p:cNvSpPr>
              <a:spLocks noChangeArrowheads="1"/>
            </p:cNvSpPr>
            <p:nvPr/>
          </p:nvSpPr>
          <p:spPr bwMode="auto">
            <a:xfrm>
              <a:off x="4150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3" name="Rectangle 3037"/>
            <p:cNvSpPr>
              <a:spLocks noChangeArrowheads="1"/>
            </p:cNvSpPr>
            <p:nvPr/>
          </p:nvSpPr>
          <p:spPr bwMode="auto">
            <a:xfrm>
              <a:off x="4196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4" name="Rectangle 3038"/>
            <p:cNvSpPr>
              <a:spLocks noChangeArrowheads="1"/>
            </p:cNvSpPr>
            <p:nvPr/>
          </p:nvSpPr>
          <p:spPr bwMode="auto">
            <a:xfrm>
              <a:off x="4241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5" name="Rectangle 3039"/>
            <p:cNvSpPr>
              <a:spLocks noChangeArrowheads="1"/>
            </p:cNvSpPr>
            <p:nvPr/>
          </p:nvSpPr>
          <p:spPr bwMode="auto">
            <a:xfrm>
              <a:off x="4287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6" name="Rectangle 3040"/>
            <p:cNvSpPr>
              <a:spLocks noChangeArrowheads="1"/>
            </p:cNvSpPr>
            <p:nvPr/>
          </p:nvSpPr>
          <p:spPr bwMode="auto">
            <a:xfrm>
              <a:off x="4332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7" name="Rectangle 3041"/>
            <p:cNvSpPr>
              <a:spLocks noChangeArrowheads="1"/>
            </p:cNvSpPr>
            <p:nvPr/>
          </p:nvSpPr>
          <p:spPr bwMode="auto">
            <a:xfrm>
              <a:off x="315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8" name="Rectangle 3042"/>
            <p:cNvSpPr>
              <a:spLocks noChangeArrowheads="1"/>
            </p:cNvSpPr>
            <p:nvPr/>
          </p:nvSpPr>
          <p:spPr bwMode="auto">
            <a:xfrm>
              <a:off x="3197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9" name="Rectangle 3043"/>
            <p:cNvSpPr>
              <a:spLocks noChangeArrowheads="1"/>
            </p:cNvSpPr>
            <p:nvPr/>
          </p:nvSpPr>
          <p:spPr bwMode="auto">
            <a:xfrm>
              <a:off x="324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0" name="Rectangle 3044"/>
            <p:cNvSpPr>
              <a:spLocks noChangeArrowheads="1"/>
            </p:cNvSpPr>
            <p:nvPr/>
          </p:nvSpPr>
          <p:spPr bwMode="auto">
            <a:xfrm>
              <a:off x="3288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1" name="Rectangle 3045"/>
            <p:cNvSpPr>
              <a:spLocks noChangeArrowheads="1"/>
            </p:cNvSpPr>
            <p:nvPr/>
          </p:nvSpPr>
          <p:spPr bwMode="auto">
            <a:xfrm>
              <a:off x="333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2" name="Rectangle 3046"/>
            <p:cNvSpPr>
              <a:spLocks noChangeArrowheads="1"/>
            </p:cNvSpPr>
            <p:nvPr/>
          </p:nvSpPr>
          <p:spPr bwMode="auto">
            <a:xfrm>
              <a:off x="337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3" name="Rectangle 3047"/>
            <p:cNvSpPr>
              <a:spLocks noChangeArrowheads="1"/>
            </p:cNvSpPr>
            <p:nvPr/>
          </p:nvSpPr>
          <p:spPr bwMode="auto">
            <a:xfrm>
              <a:off x="3424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4" name="Rectangle 3048"/>
            <p:cNvSpPr>
              <a:spLocks noChangeArrowheads="1"/>
            </p:cNvSpPr>
            <p:nvPr/>
          </p:nvSpPr>
          <p:spPr bwMode="auto">
            <a:xfrm>
              <a:off x="346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5" name="Rectangle 3049"/>
            <p:cNvSpPr>
              <a:spLocks noChangeArrowheads="1"/>
            </p:cNvSpPr>
            <p:nvPr/>
          </p:nvSpPr>
          <p:spPr bwMode="auto">
            <a:xfrm>
              <a:off x="3515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6" name="Rectangle 3050"/>
            <p:cNvSpPr>
              <a:spLocks noChangeArrowheads="1"/>
            </p:cNvSpPr>
            <p:nvPr/>
          </p:nvSpPr>
          <p:spPr bwMode="auto">
            <a:xfrm>
              <a:off x="3560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7" name="Rectangle 3051"/>
            <p:cNvSpPr>
              <a:spLocks noChangeArrowheads="1"/>
            </p:cNvSpPr>
            <p:nvPr/>
          </p:nvSpPr>
          <p:spPr bwMode="auto">
            <a:xfrm>
              <a:off x="3606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8" name="Rectangle 3052"/>
            <p:cNvSpPr>
              <a:spLocks noChangeArrowheads="1"/>
            </p:cNvSpPr>
            <p:nvPr/>
          </p:nvSpPr>
          <p:spPr bwMode="auto">
            <a:xfrm>
              <a:off x="3651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9" name="Rectangle 3053"/>
            <p:cNvSpPr>
              <a:spLocks noChangeArrowheads="1"/>
            </p:cNvSpPr>
            <p:nvPr/>
          </p:nvSpPr>
          <p:spPr bwMode="auto">
            <a:xfrm>
              <a:off x="3696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0" name="Rectangle 3054"/>
            <p:cNvSpPr>
              <a:spLocks noChangeArrowheads="1"/>
            </p:cNvSpPr>
            <p:nvPr/>
          </p:nvSpPr>
          <p:spPr bwMode="auto">
            <a:xfrm>
              <a:off x="374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1" name="Rectangle 3055"/>
            <p:cNvSpPr>
              <a:spLocks noChangeArrowheads="1"/>
            </p:cNvSpPr>
            <p:nvPr/>
          </p:nvSpPr>
          <p:spPr bwMode="auto">
            <a:xfrm>
              <a:off x="3787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2" name="Rectangle 3056"/>
            <p:cNvSpPr>
              <a:spLocks noChangeArrowheads="1"/>
            </p:cNvSpPr>
            <p:nvPr/>
          </p:nvSpPr>
          <p:spPr bwMode="auto">
            <a:xfrm>
              <a:off x="383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3" name="Rectangle 3057"/>
            <p:cNvSpPr>
              <a:spLocks noChangeArrowheads="1"/>
            </p:cNvSpPr>
            <p:nvPr/>
          </p:nvSpPr>
          <p:spPr bwMode="auto">
            <a:xfrm>
              <a:off x="3878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4" name="Rectangle 3058"/>
            <p:cNvSpPr>
              <a:spLocks noChangeArrowheads="1"/>
            </p:cNvSpPr>
            <p:nvPr/>
          </p:nvSpPr>
          <p:spPr bwMode="auto">
            <a:xfrm>
              <a:off x="392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5" name="Rectangle 3059"/>
            <p:cNvSpPr>
              <a:spLocks noChangeArrowheads="1"/>
            </p:cNvSpPr>
            <p:nvPr/>
          </p:nvSpPr>
          <p:spPr bwMode="auto">
            <a:xfrm>
              <a:off x="396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6" name="Rectangle 3060"/>
            <p:cNvSpPr>
              <a:spLocks noChangeArrowheads="1"/>
            </p:cNvSpPr>
            <p:nvPr/>
          </p:nvSpPr>
          <p:spPr bwMode="auto">
            <a:xfrm>
              <a:off x="4014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7" name="Rectangle 3061"/>
            <p:cNvSpPr>
              <a:spLocks noChangeArrowheads="1"/>
            </p:cNvSpPr>
            <p:nvPr/>
          </p:nvSpPr>
          <p:spPr bwMode="auto">
            <a:xfrm>
              <a:off x="4060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8" name="Rectangle 3062"/>
            <p:cNvSpPr>
              <a:spLocks noChangeArrowheads="1"/>
            </p:cNvSpPr>
            <p:nvPr/>
          </p:nvSpPr>
          <p:spPr bwMode="auto">
            <a:xfrm>
              <a:off x="4105" y="3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9" name="Rectangle 3063"/>
            <p:cNvSpPr>
              <a:spLocks noChangeArrowheads="1"/>
            </p:cNvSpPr>
            <p:nvPr/>
          </p:nvSpPr>
          <p:spPr bwMode="auto">
            <a:xfrm>
              <a:off x="4150" y="3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0" name="Rectangle 3064"/>
            <p:cNvSpPr>
              <a:spLocks noChangeArrowheads="1"/>
            </p:cNvSpPr>
            <p:nvPr/>
          </p:nvSpPr>
          <p:spPr bwMode="auto">
            <a:xfrm>
              <a:off x="4196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1" name="Rectangle 3065"/>
            <p:cNvSpPr>
              <a:spLocks noChangeArrowheads="1"/>
            </p:cNvSpPr>
            <p:nvPr/>
          </p:nvSpPr>
          <p:spPr bwMode="auto">
            <a:xfrm>
              <a:off x="4241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2" name="Rectangle 3066"/>
            <p:cNvSpPr>
              <a:spLocks noChangeArrowheads="1"/>
            </p:cNvSpPr>
            <p:nvPr/>
          </p:nvSpPr>
          <p:spPr bwMode="auto">
            <a:xfrm>
              <a:off x="4287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3" name="Rectangle 3067"/>
            <p:cNvSpPr>
              <a:spLocks noChangeArrowheads="1"/>
            </p:cNvSpPr>
            <p:nvPr/>
          </p:nvSpPr>
          <p:spPr bwMode="auto">
            <a:xfrm>
              <a:off x="4332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4" name="Rectangle 3068"/>
            <p:cNvSpPr>
              <a:spLocks noChangeArrowheads="1"/>
            </p:cNvSpPr>
            <p:nvPr/>
          </p:nvSpPr>
          <p:spPr bwMode="auto">
            <a:xfrm>
              <a:off x="315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5" name="Rectangle 3069"/>
            <p:cNvSpPr>
              <a:spLocks noChangeArrowheads="1"/>
            </p:cNvSpPr>
            <p:nvPr/>
          </p:nvSpPr>
          <p:spPr bwMode="auto">
            <a:xfrm>
              <a:off x="319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6" name="Rectangle 3070"/>
            <p:cNvSpPr>
              <a:spLocks noChangeArrowheads="1"/>
            </p:cNvSpPr>
            <p:nvPr/>
          </p:nvSpPr>
          <p:spPr bwMode="auto">
            <a:xfrm>
              <a:off x="324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7" name="Rectangle 3071"/>
            <p:cNvSpPr>
              <a:spLocks noChangeArrowheads="1"/>
            </p:cNvSpPr>
            <p:nvPr/>
          </p:nvSpPr>
          <p:spPr bwMode="auto">
            <a:xfrm>
              <a:off x="3288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8" name="Rectangle 3072"/>
            <p:cNvSpPr>
              <a:spLocks noChangeArrowheads="1"/>
            </p:cNvSpPr>
            <p:nvPr/>
          </p:nvSpPr>
          <p:spPr bwMode="auto">
            <a:xfrm>
              <a:off x="333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9" name="Rectangle 3073"/>
            <p:cNvSpPr>
              <a:spLocks noChangeArrowheads="1"/>
            </p:cNvSpPr>
            <p:nvPr/>
          </p:nvSpPr>
          <p:spPr bwMode="auto">
            <a:xfrm>
              <a:off x="337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0" name="Rectangle 3074"/>
            <p:cNvSpPr>
              <a:spLocks noChangeArrowheads="1"/>
            </p:cNvSpPr>
            <p:nvPr/>
          </p:nvSpPr>
          <p:spPr bwMode="auto">
            <a:xfrm>
              <a:off x="3424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1" name="Rectangle 3075"/>
            <p:cNvSpPr>
              <a:spLocks noChangeArrowheads="1"/>
            </p:cNvSpPr>
            <p:nvPr/>
          </p:nvSpPr>
          <p:spPr bwMode="auto">
            <a:xfrm>
              <a:off x="346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2" name="Rectangle 3076"/>
            <p:cNvSpPr>
              <a:spLocks noChangeArrowheads="1"/>
            </p:cNvSpPr>
            <p:nvPr/>
          </p:nvSpPr>
          <p:spPr bwMode="auto">
            <a:xfrm>
              <a:off x="3515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3" name="Rectangle 3077"/>
            <p:cNvSpPr>
              <a:spLocks noChangeArrowheads="1"/>
            </p:cNvSpPr>
            <p:nvPr/>
          </p:nvSpPr>
          <p:spPr bwMode="auto">
            <a:xfrm>
              <a:off x="356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4" name="Rectangle 3078"/>
            <p:cNvSpPr>
              <a:spLocks noChangeArrowheads="1"/>
            </p:cNvSpPr>
            <p:nvPr/>
          </p:nvSpPr>
          <p:spPr bwMode="auto">
            <a:xfrm>
              <a:off x="360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5" name="Rectangle 3079"/>
            <p:cNvSpPr>
              <a:spLocks noChangeArrowheads="1"/>
            </p:cNvSpPr>
            <p:nvPr/>
          </p:nvSpPr>
          <p:spPr bwMode="auto">
            <a:xfrm>
              <a:off x="3651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6" name="Rectangle 3080"/>
            <p:cNvSpPr>
              <a:spLocks noChangeArrowheads="1"/>
            </p:cNvSpPr>
            <p:nvPr/>
          </p:nvSpPr>
          <p:spPr bwMode="auto">
            <a:xfrm>
              <a:off x="369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7" name="Rectangle 3081"/>
            <p:cNvSpPr>
              <a:spLocks noChangeArrowheads="1"/>
            </p:cNvSpPr>
            <p:nvPr/>
          </p:nvSpPr>
          <p:spPr bwMode="auto">
            <a:xfrm>
              <a:off x="374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8" name="Rectangle 3082"/>
            <p:cNvSpPr>
              <a:spLocks noChangeArrowheads="1"/>
            </p:cNvSpPr>
            <p:nvPr/>
          </p:nvSpPr>
          <p:spPr bwMode="auto">
            <a:xfrm>
              <a:off x="378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9" name="Rectangle 3083"/>
            <p:cNvSpPr>
              <a:spLocks noChangeArrowheads="1"/>
            </p:cNvSpPr>
            <p:nvPr/>
          </p:nvSpPr>
          <p:spPr bwMode="auto">
            <a:xfrm>
              <a:off x="383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0" name="Rectangle 3084"/>
            <p:cNvSpPr>
              <a:spLocks noChangeArrowheads="1"/>
            </p:cNvSpPr>
            <p:nvPr/>
          </p:nvSpPr>
          <p:spPr bwMode="auto">
            <a:xfrm>
              <a:off x="3878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1" name="Rectangle 3085"/>
            <p:cNvSpPr>
              <a:spLocks noChangeArrowheads="1"/>
            </p:cNvSpPr>
            <p:nvPr/>
          </p:nvSpPr>
          <p:spPr bwMode="auto">
            <a:xfrm>
              <a:off x="392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2" name="Rectangle 3086"/>
            <p:cNvSpPr>
              <a:spLocks noChangeArrowheads="1"/>
            </p:cNvSpPr>
            <p:nvPr/>
          </p:nvSpPr>
          <p:spPr bwMode="auto">
            <a:xfrm>
              <a:off x="396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3" name="Rectangle 3087"/>
            <p:cNvSpPr>
              <a:spLocks noChangeArrowheads="1"/>
            </p:cNvSpPr>
            <p:nvPr/>
          </p:nvSpPr>
          <p:spPr bwMode="auto">
            <a:xfrm>
              <a:off x="4014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4" name="Rectangle 3088"/>
            <p:cNvSpPr>
              <a:spLocks noChangeArrowheads="1"/>
            </p:cNvSpPr>
            <p:nvPr/>
          </p:nvSpPr>
          <p:spPr bwMode="auto">
            <a:xfrm>
              <a:off x="406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5" name="Rectangle 3089"/>
            <p:cNvSpPr>
              <a:spLocks noChangeArrowheads="1"/>
            </p:cNvSpPr>
            <p:nvPr/>
          </p:nvSpPr>
          <p:spPr bwMode="auto">
            <a:xfrm>
              <a:off x="4105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6" name="Rectangle 3090"/>
            <p:cNvSpPr>
              <a:spLocks noChangeArrowheads="1"/>
            </p:cNvSpPr>
            <p:nvPr/>
          </p:nvSpPr>
          <p:spPr bwMode="auto">
            <a:xfrm>
              <a:off x="415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7" name="Rectangle 3091"/>
            <p:cNvSpPr>
              <a:spLocks noChangeArrowheads="1"/>
            </p:cNvSpPr>
            <p:nvPr/>
          </p:nvSpPr>
          <p:spPr bwMode="auto">
            <a:xfrm>
              <a:off x="419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8" name="Rectangle 3092"/>
            <p:cNvSpPr>
              <a:spLocks noChangeArrowheads="1"/>
            </p:cNvSpPr>
            <p:nvPr/>
          </p:nvSpPr>
          <p:spPr bwMode="auto">
            <a:xfrm>
              <a:off x="4241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9" name="Rectangle 3093"/>
            <p:cNvSpPr>
              <a:spLocks noChangeArrowheads="1"/>
            </p:cNvSpPr>
            <p:nvPr/>
          </p:nvSpPr>
          <p:spPr bwMode="auto">
            <a:xfrm>
              <a:off x="428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0" name="Rectangle 3094"/>
            <p:cNvSpPr>
              <a:spLocks noChangeArrowheads="1"/>
            </p:cNvSpPr>
            <p:nvPr/>
          </p:nvSpPr>
          <p:spPr bwMode="auto">
            <a:xfrm>
              <a:off x="433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1" name="Rectangle 3095"/>
            <p:cNvSpPr>
              <a:spLocks noChangeArrowheads="1"/>
            </p:cNvSpPr>
            <p:nvPr/>
          </p:nvSpPr>
          <p:spPr bwMode="auto">
            <a:xfrm>
              <a:off x="315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2" name="Rectangle 3096"/>
            <p:cNvSpPr>
              <a:spLocks noChangeArrowheads="1"/>
            </p:cNvSpPr>
            <p:nvPr/>
          </p:nvSpPr>
          <p:spPr bwMode="auto">
            <a:xfrm>
              <a:off x="319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3" name="Rectangle 3097"/>
            <p:cNvSpPr>
              <a:spLocks noChangeArrowheads="1"/>
            </p:cNvSpPr>
            <p:nvPr/>
          </p:nvSpPr>
          <p:spPr bwMode="auto">
            <a:xfrm>
              <a:off x="324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4" name="Rectangle 3098"/>
            <p:cNvSpPr>
              <a:spLocks noChangeArrowheads="1"/>
            </p:cNvSpPr>
            <p:nvPr/>
          </p:nvSpPr>
          <p:spPr bwMode="auto">
            <a:xfrm>
              <a:off x="3288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5" name="Rectangle 3099"/>
            <p:cNvSpPr>
              <a:spLocks noChangeArrowheads="1"/>
            </p:cNvSpPr>
            <p:nvPr/>
          </p:nvSpPr>
          <p:spPr bwMode="auto">
            <a:xfrm>
              <a:off x="333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6" name="Rectangle 3100"/>
            <p:cNvSpPr>
              <a:spLocks noChangeArrowheads="1"/>
            </p:cNvSpPr>
            <p:nvPr/>
          </p:nvSpPr>
          <p:spPr bwMode="auto">
            <a:xfrm>
              <a:off x="337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7" name="Rectangle 3101"/>
            <p:cNvSpPr>
              <a:spLocks noChangeArrowheads="1"/>
            </p:cNvSpPr>
            <p:nvPr/>
          </p:nvSpPr>
          <p:spPr bwMode="auto">
            <a:xfrm>
              <a:off x="3424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8" name="Rectangle 3102"/>
            <p:cNvSpPr>
              <a:spLocks noChangeArrowheads="1"/>
            </p:cNvSpPr>
            <p:nvPr/>
          </p:nvSpPr>
          <p:spPr bwMode="auto">
            <a:xfrm>
              <a:off x="346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9" name="Rectangle 3103"/>
            <p:cNvSpPr>
              <a:spLocks noChangeArrowheads="1"/>
            </p:cNvSpPr>
            <p:nvPr/>
          </p:nvSpPr>
          <p:spPr bwMode="auto">
            <a:xfrm>
              <a:off x="3515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0" name="Rectangle 3104"/>
            <p:cNvSpPr>
              <a:spLocks noChangeArrowheads="1"/>
            </p:cNvSpPr>
            <p:nvPr/>
          </p:nvSpPr>
          <p:spPr bwMode="auto">
            <a:xfrm>
              <a:off x="356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1" name="Rectangle 3105"/>
            <p:cNvSpPr>
              <a:spLocks noChangeArrowheads="1"/>
            </p:cNvSpPr>
            <p:nvPr/>
          </p:nvSpPr>
          <p:spPr bwMode="auto">
            <a:xfrm>
              <a:off x="360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2" name="Rectangle 3106"/>
            <p:cNvSpPr>
              <a:spLocks noChangeArrowheads="1"/>
            </p:cNvSpPr>
            <p:nvPr/>
          </p:nvSpPr>
          <p:spPr bwMode="auto">
            <a:xfrm>
              <a:off x="3651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3" name="Rectangle 3107"/>
            <p:cNvSpPr>
              <a:spLocks noChangeArrowheads="1"/>
            </p:cNvSpPr>
            <p:nvPr/>
          </p:nvSpPr>
          <p:spPr bwMode="auto">
            <a:xfrm>
              <a:off x="369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4" name="Rectangle 3108"/>
            <p:cNvSpPr>
              <a:spLocks noChangeArrowheads="1"/>
            </p:cNvSpPr>
            <p:nvPr/>
          </p:nvSpPr>
          <p:spPr bwMode="auto">
            <a:xfrm>
              <a:off x="374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5" name="Rectangle 3109"/>
            <p:cNvSpPr>
              <a:spLocks noChangeArrowheads="1"/>
            </p:cNvSpPr>
            <p:nvPr/>
          </p:nvSpPr>
          <p:spPr bwMode="auto">
            <a:xfrm>
              <a:off x="378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6" name="Rectangle 3110"/>
            <p:cNvSpPr>
              <a:spLocks noChangeArrowheads="1"/>
            </p:cNvSpPr>
            <p:nvPr/>
          </p:nvSpPr>
          <p:spPr bwMode="auto">
            <a:xfrm>
              <a:off x="383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7" name="Rectangle 3111"/>
            <p:cNvSpPr>
              <a:spLocks noChangeArrowheads="1"/>
            </p:cNvSpPr>
            <p:nvPr/>
          </p:nvSpPr>
          <p:spPr bwMode="auto">
            <a:xfrm>
              <a:off x="3878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8" name="Rectangle 3112"/>
            <p:cNvSpPr>
              <a:spLocks noChangeArrowheads="1"/>
            </p:cNvSpPr>
            <p:nvPr/>
          </p:nvSpPr>
          <p:spPr bwMode="auto">
            <a:xfrm>
              <a:off x="392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9" name="Rectangle 3113"/>
            <p:cNvSpPr>
              <a:spLocks noChangeArrowheads="1"/>
            </p:cNvSpPr>
            <p:nvPr/>
          </p:nvSpPr>
          <p:spPr bwMode="auto">
            <a:xfrm>
              <a:off x="396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0" name="Rectangle 3114"/>
            <p:cNvSpPr>
              <a:spLocks noChangeArrowheads="1"/>
            </p:cNvSpPr>
            <p:nvPr/>
          </p:nvSpPr>
          <p:spPr bwMode="auto">
            <a:xfrm>
              <a:off x="4014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1" name="Rectangle 3115"/>
            <p:cNvSpPr>
              <a:spLocks noChangeArrowheads="1"/>
            </p:cNvSpPr>
            <p:nvPr/>
          </p:nvSpPr>
          <p:spPr bwMode="auto">
            <a:xfrm>
              <a:off x="406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2" name="Rectangle 3116"/>
            <p:cNvSpPr>
              <a:spLocks noChangeArrowheads="1"/>
            </p:cNvSpPr>
            <p:nvPr/>
          </p:nvSpPr>
          <p:spPr bwMode="auto">
            <a:xfrm>
              <a:off x="4105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3" name="Rectangle 3117"/>
            <p:cNvSpPr>
              <a:spLocks noChangeArrowheads="1"/>
            </p:cNvSpPr>
            <p:nvPr/>
          </p:nvSpPr>
          <p:spPr bwMode="auto">
            <a:xfrm>
              <a:off x="415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4" name="Rectangle 3118"/>
            <p:cNvSpPr>
              <a:spLocks noChangeArrowheads="1"/>
            </p:cNvSpPr>
            <p:nvPr/>
          </p:nvSpPr>
          <p:spPr bwMode="auto">
            <a:xfrm>
              <a:off x="419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5" name="Rectangle 3119"/>
            <p:cNvSpPr>
              <a:spLocks noChangeArrowheads="1"/>
            </p:cNvSpPr>
            <p:nvPr/>
          </p:nvSpPr>
          <p:spPr bwMode="auto">
            <a:xfrm>
              <a:off x="4241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6" name="Rectangle 3120"/>
            <p:cNvSpPr>
              <a:spLocks noChangeArrowheads="1"/>
            </p:cNvSpPr>
            <p:nvPr/>
          </p:nvSpPr>
          <p:spPr bwMode="auto">
            <a:xfrm>
              <a:off x="428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7" name="Rectangle 3121"/>
            <p:cNvSpPr>
              <a:spLocks noChangeArrowheads="1"/>
            </p:cNvSpPr>
            <p:nvPr/>
          </p:nvSpPr>
          <p:spPr bwMode="auto">
            <a:xfrm>
              <a:off x="433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8" name="Rectangle 3122"/>
            <p:cNvSpPr>
              <a:spLocks noChangeArrowheads="1"/>
            </p:cNvSpPr>
            <p:nvPr/>
          </p:nvSpPr>
          <p:spPr bwMode="auto">
            <a:xfrm>
              <a:off x="315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9" name="Rectangle 3123"/>
            <p:cNvSpPr>
              <a:spLocks noChangeArrowheads="1"/>
            </p:cNvSpPr>
            <p:nvPr/>
          </p:nvSpPr>
          <p:spPr bwMode="auto">
            <a:xfrm>
              <a:off x="319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0" name="Rectangle 3124"/>
            <p:cNvSpPr>
              <a:spLocks noChangeArrowheads="1"/>
            </p:cNvSpPr>
            <p:nvPr/>
          </p:nvSpPr>
          <p:spPr bwMode="auto">
            <a:xfrm>
              <a:off x="324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1" name="Rectangle 3125"/>
            <p:cNvSpPr>
              <a:spLocks noChangeArrowheads="1"/>
            </p:cNvSpPr>
            <p:nvPr/>
          </p:nvSpPr>
          <p:spPr bwMode="auto">
            <a:xfrm>
              <a:off x="3288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2" name="Rectangle 3126"/>
            <p:cNvSpPr>
              <a:spLocks noChangeArrowheads="1"/>
            </p:cNvSpPr>
            <p:nvPr/>
          </p:nvSpPr>
          <p:spPr bwMode="auto">
            <a:xfrm>
              <a:off x="333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3" name="Rectangle 3127"/>
            <p:cNvSpPr>
              <a:spLocks noChangeArrowheads="1"/>
            </p:cNvSpPr>
            <p:nvPr/>
          </p:nvSpPr>
          <p:spPr bwMode="auto">
            <a:xfrm>
              <a:off x="337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4" name="Rectangle 3128"/>
            <p:cNvSpPr>
              <a:spLocks noChangeArrowheads="1"/>
            </p:cNvSpPr>
            <p:nvPr/>
          </p:nvSpPr>
          <p:spPr bwMode="auto">
            <a:xfrm>
              <a:off x="3424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5" name="Rectangle 3129"/>
            <p:cNvSpPr>
              <a:spLocks noChangeArrowheads="1"/>
            </p:cNvSpPr>
            <p:nvPr/>
          </p:nvSpPr>
          <p:spPr bwMode="auto">
            <a:xfrm>
              <a:off x="346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6" name="Rectangle 3130"/>
            <p:cNvSpPr>
              <a:spLocks noChangeArrowheads="1"/>
            </p:cNvSpPr>
            <p:nvPr/>
          </p:nvSpPr>
          <p:spPr bwMode="auto">
            <a:xfrm>
              <a:off x="3515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7" name="Rectangle 3131"/>
            <p:cNvSpPr>
              <a:spLocks noChangeArrowheads="1"/>
            </p:cNvSpPr>
            <p:nvPr/>
          </p:nvSpPr>
          <p:spPr bwMode="auto">
            <a:xfrm>
              <a:off x="356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8" name="Rectangle 3132"/>
            <p:cNvSpPr>
              <a:spLocks noChangeArrowheads="1"/>
            </p:cNvSpPr>
            <p:nvPr/>
          </p:nvSpPr>
          <p:spPr bwMode="auto">
            <a:xfrm>
              <a:off x="360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9" name="Rectangle 3133"/>
            <p:cNvSpPr>
              <a:spLocks noChangeArrowheads="1"/>
            </p:cNvSpPr>
            <p:nvPr/>
          </p:nvSpPr>
          <p:spPr bwMode="auto">
            <a:xfrm>
              <a:off x="3651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0" name="Rectangle 3134"/>
            <p:cNvSpPr>
              <a:spLocks noChangeArrowheads="1"/>
            </p:cNvSpPr>
            <p:nvPr/>
          </p:nvSpPr>
          <p:spPr bwMode="auto">
            <a:xfrm>
              <a:off x="369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1" name="Rectangle 3135"/>
            <p:cNvSpPr>
              <a:spLocks noChangeArrowheads="1"/>
            </p:cNvSpPr>
            <p:nvPr/>
          </p:nvSpPr>
          <p:spPr bwMode="auto">
            <a:xfrm>
              <a:off x="374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2" name="Rectangle 3136"/>
            <p:cNvSpPr>
              <a:spLocks noChangeArrowheads="1"/>
            </p:cNvSpPr>
            <p:nvPr/>
          </p:nvSpPr>
          <p:spPr bwMode="auto">
            <a:xfrm>
              <a:off x="378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3" name="Rectangle 3137"/>
            <p:cNvSpPr>
              <a:spLocks noChangeArrowheads="1"/>
            </p:cNvSpPr>
            <p:nvPr/>
          </p:nvSpPr>
          <p:spPr bwMode="auto">
            <a:xfrm>
              <a:off x="383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4" name="Rectangle 3138"/>
            <p:cNvSpPr>
              <a:spLocks noChangeArrowheads="1"/>
            </p:cNvSpPr>
            <p:nvPr/>
          </p:nvSpPr>
          <p:spPr bwMode="auto">
            <a:xfrm>
              <a:off x="3878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5" name="Rectangle 3139"/>
            <p:cNvSpPr>
              <a:spLocks noChangeArrowheads="1"/>
            </p:cNvSpPr>
            <p:nvPr/>
          </p:nvSpPr>
          <p:spPr bwMode="auto">
            <a:xfrm>
              <a:off x="392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6" name="Rectangle 3140"/>
            <p:cNvSpPr>
              <a:spLocks noChangeArrowheads="1"/>
            </p:cNvSpPr>
            <p:nvPr/>
          </p:nvSpPr>
          <p:spPr bwMode="auto">
            <a:xfrm>
              <a:off x="396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7" name="Rectangle 3141"/>
            <p:cNvSpPr>
              <a:spLocks noChangeArrowheads="1"/>
            </p:cNvSpPr>
            <p:nvPr/>
          </p:nvSpPr>
          <p:spPr bwMode="auto">
            <a:xfrm>
              <a:off x="4014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8" name="Rectangle 3142"/>
            <p:cNvSpPr>
              <a:spLocks noChangeArrowheads="1"/>
            </p:cNvSpPr>
            <p:nvPr/>
          </p:nvSpPr>
          <p:spPr bwMode="auto">
            <a:xfrm>
              <a:off x="406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9" name="Rectangle 3143"/>
            <p:cNvSpPr>
              <a:spLocks noChangeArrowheads="1"/>
            </p:cNvSpPr>
            <p:nvPr/>
          </p:nvSpPr>
          <p:spPr bwMode="auto">
            <a:xfrm>
              <a:off x="4105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0" name="Rectangle 3144"/>
            <p:cNvSpPr>
              <a:spLocks noChangeArrowheads="1"/>
            </p:cNvSpPr>
            <p:nvPr/>
          </p:nvSpPr>
          <p:spPr bwMode="auto">
            <a:xfrm>
              <a:off x="415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1" name="Rectangle 3145"/>
            <p:cNvSpPr>
              <a:spLocks noChangeArrowheads="1"/>
            </p:cNvSpPr>
            <p:nvPr/>
          </p:nvSpPr>
          <p:spPr bwMode="auto">
            <a:xfrm>
              <a:off x="419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2" name="Rectangle 3146"/>
            <p:cNvSpPr>
              <a:spLocks noChangeArrowheads="1"/>
            </p:cNvSpPr>
            <p:nvPr/>
          </p:nvSpPr>
          <p:spPr bwMode="auto">
            <a:xfrm>
              <a:off x="4241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3" name="Rectangle 3147"/>
            <p:cNvSpPr>
              <a:spLocks noChangeArrowheads="1"/>
            </p:cNvSpPr>
            <p:nvPr/>
          </p:nvSpPr>
          <p:spPr bwMode="auto">
            <a:xfrm>
              <a:off x="428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4" name="Rectangle 3148"/>
            <p:cNvSpPr>
              <a:spLocks noChangeArrowheads="1"/>
            </p:cNvSpPr>
            <p:nvPr/>
          </p:nvSpPr>
          <p:spPr bwMode="auto">
            <a:xfrm>
              <a:off x="433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5" name="Rectangle 3149"/>
            <p:cNvSpPr>
              <a:spLocks noChangeArrowheads="1"/>
            </p:cNvSpPr>
            <p:nvPr/>
          </p:nvSpPr>
          <p:spPr bwMode="auto">
            <a:xfrm>
              <a:off x="315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6" name="Rectangle 3150"/>
            <p:cNvSpPr>
              <a:spLocks noChangeArrowheads="1"/>
            </p:cNvSpPr>
            <p:nvPr/>
          </p:nvSpPr>
          <p:spPr bwMode="auto">
            <a:xfrm>
              <a:off x="319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7" name="Rectangle 3151"/>
            <p:cNvSpPr>
              <a:spLocks noChangeArrowheads="1"/>
            </p:cNvSpPr>
            <p:nvPr/>
          </p:nvSpPr>
          <p:spPr bwMode="auto">
            <a:xfrm>
              <a:off x="324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8" name="Rectangle 3152"/>
            <p:cNvSpPr>
              <a:spLocks noChangeArrowheads="1"/>
            </p:cNvSpPr>
            <p:nvPr/>
          </p:nvSpPr>
          <p:spPr bwMode="auto">
            <a:xfrm>
              <a:off x="3288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9" name="Rectangle 3153"/>
            <p:cNvSpPr>
              <a:spLocks noChangeArrowheads="1"/>
            </p:cNvSpPr>
            <p:nvPr/>
          </p:nvSpPr>
          <p:spPr bwMode="auto">
            <a:xfrm>
              <a:off x="333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0" name="Rectangle 3154"/>
            <p:cNvSpPr>
              <a:spLocks noChangeArrowheads="1"/>
            </p:cNvSpPr>
            <p:nvPr/>
          </p:nvSpPr>
          <p:spPr bwMode="auto">
            <a:xfrm>
              <a:off x="337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1" name="Rectangle 3155"/>
            <p:cNvSpPr>
              <a:spLocks noChangeArrowheads="1"/>
            </p:cNvSpPr>
            <p:nvPr/>
          </p:nvSpPr>
          <p:spPr bwMode="auto">
            <a:xfrm>
              <a:off x="3424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2" name="Rectangle 3156"/>
            <p:cNvSpPr>
              <a:spLocks noChangeArrowheads="1"/>
            </p:cNvSpPr>
            <p:nvPr/>
          </p:nvSpPr>
          <p:spPr bwMode="auto">
            <a:xfrm>
              <a:off x="346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3" name="Rectangle 3157"/>
            <p:cNvSpPr>
              <a:spLocks noChangeArrowheads="1"/>
            </p:cNvSpPr>
            <p:nvPr/>
          </p:nvSpPr>
          <p:spPr bwMode="auto">
            <a:xfrm>
              <a:off x="3515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4" name="Rectangle 3158"/>
            <p:cNvSpPr>
              <a:spLocks noChangeArrowheads="1"/>
            </p:cNvSpPr>
            <p:nvPr/>
          </p:nvSpPr>
          <p:spPr bwMode="auto">
            <a:xfrm>
              <a:off x="356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5" name="Rectangle 3159"/>
            <p:cNvSpPr>
              <a:spLocks noChangeArrowheads="1"/>
            </p:cNvSpPr>
            <p:nvPr/>
          </p:nvSpPr>
          <p:spPr bwMode="auto">
            <a:xfrm>
              <a:off x="360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6" name="Rectangle 3160"/>
            <p:cNvSpPr>
              <a:spLocks noChangeArrowheads="1"/>
            </p:cNvSpPr>
            <p:nvPr/>
          </p:nvSpPr>
          <p:spPr bwMode="auto">
            <a:xfrm>
              <a:off x="3651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7" name="Rectangle 3161"/>
            <p:cNvSpPr>
              <a:spLocks noChangeArrowheads="1"/>
            </p:cNvSpPr>
            <p:nvPr/>
          </p:nvSpPr>
          <p:spPr bwMode="auto">
            <a:xfrm>
              <a:off x="369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8" name="Rectangle 3162"/>
            <p:cNvSpPr>
              <a:spLocks noChangeArrowheads="1"/>
            </p:cNvSpPr>
            <p:nvPr/>
          </p:nvSpPr>
          <p:spPr bwMode="auto">
            <a:xfrm>
              <a:off x="374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9" name="Rectangle 3163"/>
            <p:cNvSpPr>
              <a:spLocks noChangeArrowheads="1"/>
            </p:cNvSpPr>
            <p:nvPr/>
          </p:nvSpPr>
          <p:spPr bwMode="auto">
            <a:xfrm>
              <a:off x="378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0" name="Rectangle 3164"/>
            <p:cNvSpPr>
              <a:spLocks noChangeArrowheads="1"/>
            </p:cNvSpPr>
            <p:nvPr/>
          </p:nvSpPr>
          <p:spPr bwMode="auto">
            <a:xfrm>
              <a:off x="383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1" name="Rectangle 3165"/>
            <p:cNvSpPr>
              <a:spLocks noChangeArrowheads="1"/>
            </p:cNvSpPr>
            <p:nvPr/>
          </p:nvSpPr>
          <p:spPr bwMode="auto">
            <a:xfrm>
              <a:off x="3878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2" name="Rectangle 3166"/>
            <p:cNvSpPr>
              <a:spLocks noChangeArrowheads="1"/>
            </p:cNvSpPr>
            <p:nvPr/>
          </p:nvSpPr>
          <p:spPr bwMode="auto">
            <a:xfrm>
              <a:off x="392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3" name="Rectangle 3167"/>
            <p:cNvSpPr>
              <a:spLocks noChangeArrowheads="1"/>
            </p:cNvSpPr>
            <p:nvPr/>
          </p:nvSpPr>
          <p:spPr bwMode="auto">
            <a:xfrm>
              <a:off x="396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4" name="Rectangle 3168"/>
            <p:cNvSpPr>
              <a:spLocks noChangeArrowheads="1"/>
            </p:cNvSpPr>
            <p:nvPr/>
          </p:nvSpPr>
          <p:spPr bwMode="auto">
            <a:xfrm>
              <a:off x="4014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5" name="Rectangle 3169"/>
            <p:cNvSpPr>
              <a:spLocks noChangeArrowheads="1"/>
            </p:cNvSpPr>
            <p:nvPr/>
          </p:nvSpPr>
          <p:spPr bwMode="auto">
            <a:xfrm>
              <a:off x="406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6" name="Rectangle 3170"/>
            <p:cNvSpPr>
              <a:spLocks noChangeArrowheads="1"/>
            </p:cNvSpPr>
            <p:nvPr/>
          </p:nvSpPr>
          <p:spPr bwMode="auto">
            <a:xfrm>
              <a:off x="4105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7" name="Rectangle 3171"/>
            <p:cNvSpPr>
              <a:spLocks noChangeArrowheads="1"/>
            </p:cNvSpPr>
            <p:nvPr/>
          </p:nvSpPr>
          <p:spPr bwMode="auto">
            <a:xfrm>
              <a:off x="415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8" name="Rectangle 3172"/>
            <p:cNvSpPr>
              <a:spLocks noChangeArrowheads="1"/>
            </p:cNvSpPr>
            <p:nvPr/>
          </p:nvSpPr>
          <p:spPr bwMode="auto">
            <a:xfrm>
              <a:off x="419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9" name="Rectangle 3173"/>
            <p:cNvSpPr>
              <a:spLocks noChangeArrowheads="1"/>
            </p:cNvSpPr>
            <p:nvPr/>
          </p:nvSpPr>
          <p:spPr bwMode="auto">
            <a:xfrm>
              <a:off x="4241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0" name="Rectangle 3174"/>
            <p:cNvSpPr>
              <a:spLocks noChangeArrowheads="1"/>
            </p:cNvSpPr>
            <p:nvPr/>
          </p:nvSpPr>
          <p:spPr bwMode="auto">
            <a:xfrm>
              <a:off x="428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1" name="Rectangle 3175"/>
            <p:cNvSpPr>
              <a:spLocks noChangeArrowheads="1"/>
            </p:cNvSpPr>
            <p:nvPr/>
          </p:nvSpPr>
          <p:spPr bwMode="auto">
            <a:xfrm>
              <a:off x="433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2" name="Rectangle 3176"/>
            <p:cNvSpPr>
              <a:spLocks noChangeArrowheads="1"/>
            </p:cNvSpPr>
            <p:nvPr/>
          </p:nvSpPr>
          <p:spPr bwMode="auto">
            <a:xfrm>
              <a:off x="315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3" name="Rectangle 3177"/>
            <p:cNvSpPr>
              <a:spLocks noChangeArrowheads="1"/>
            </p:cNvSpPr>
            <p:nvPr/>
          </p:nvSpPr>
          <p:spPr bwMode="auto">
            <a:xfrm>
              <a:off x="3197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4" name="Rectangle 3178"/>
            <p:cNvSpPr>
              <a:spLocks noChangeArrowheads="1"/>
            </p:cNvSpPr>
            <p:nvPr/>
          </p:nvSpPr>
          <p:spPr bwMode="auto">
            <a:xfrm>
              <a:off x="324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5" name="Rectangle 3179"/>
            <p:cNvSpPr>
              <a:spLocks noChangeArrowheads="1"/>
            </p:cNvSpPr>
            <p:nvPr/>
          </p:nvSpPr>
          <p:spPr bwMode="auto">
            <a:xfrm>
              <a:off x="3288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6" name="Rectangle 3180"/>
            <p:cNvSpPr>
              <a:spLocks noChangeArrowheads="1"/>
            </p:cNvSpPr>
            <p:nvPr/>
          </p:nvSpPr>
          <p:spPr bwMode="auto">
            <a:xfrm>
              <a:off x="333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7" name="Rectangle 3181"/>
            <p:cNvSpPr>
              <a:spLocks noChangeArrowheads="1"/>
            </p:cNvSpPr>
            <p:nvPr/>
          </p:nvSpPr>
          <p:spPr bwMode="auto">
            <a:xfrm>
              <a:off x="337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8" name="Rectangle 3182"/>
            <p:cNvSpPr>
              <a:spLocks noChangeArrowheads="1"/>
            </p:cNvSpPr>
            <p:nvPr/>
          </p:nvSpPr>
          <p:spPr bwMode="auto">
            <a:xfrm>
              <a:off x="3424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9" name="Rectangle 3183"/>
            <p:cNvSpPr>
              <a:spLocks noChangeArrowheads="1"/>
            </p:cNvSpPr>
            <p:nvPr/>
          </p:nvSpPr>
          <p:spPr bwMode="auto">
            <a:xfrm>
              <a:off x="346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0" name="Rectangle 3184"/>
            <p:cNvSpPr>
              <a:spLocks noChangeArrowheads="1"/>
            </p:cNvSpPr>
            <p:nvPr/>
          </p:nvSpPr>
          <p:spPr bwMode="auto">
            <a:xfrm>
              <a:off x="3515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1" name="Rectangle 3185"/>
            <p:cNvSpPr>
              <a:spLocks noChangeArrowheads="1"/>
            </p:cNvSpPr>
            <p:nvPr/>
          </p:nvSpPr>
          <p:spPr bwMode="auto">
            <a:xfrm>
              <a:off x="3560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2" name="Rectangle 3186"/>
            <p:cNvSpPr>
              <a:spLocks noChangeArrowheads="1"/>
            </p:cNvSpPr>
            <p:nvPr/>
          </p:nvSpPr>
          <p:spPr bwMode="auto">
            <a:xfrm>
              <a:off x="3606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3" name="Rectangle 3187"/>
            <p:cNvSpPr>
              <a:spLocks noChangeArrowheads="1"/>
            </p:cNvSpPr>
            <p:nvPr/>
          </p:nvSpPr>
          <p:spPr bwMode="auto">
            <a:xfrm>
              <a:off x="3651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4" name="Rectangle 3188"/>
            <p:cNvSpPr>
              <a:spLocks noChangeArrowheads="1"/>
            </p:cNvSpPr>
            <p:nvPr/>
          </p:nvSpPr>
          <p:spPr bwMode="auto">
            <a:xfrm>
              <a:off x="3696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5" name="Rectangle 3189"/>
            <p:cNvSpPr>
              <a:spLocks noChangeArrowheads="1"/>
            </p:cNvSpPr>
            <p:nvPr/>
          </p:nvSpPr>
          <p:spPr bwMode="auto">
            <a:xfrm>
              <a:off x="374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6" name="Rectangle 3190"/>
            <p:cNvSpPr>
              <a:spLocks noChangeArrowheads="1"/>
            </p:cNvSpPr>
            <p:nvPr/>
          </p:nvSpPr>
          <p:spPr bwMode="auto">
            <a:xfrm>
              <a:off x="3787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7" name="Rectangle 3191"/>
            <p:cNvSpPr>
              <a:spLocks noChangeArrowheads="1"/>
            </p:cNvSpPr>
            <p:nvPr/>
          </p:nvSpPr>
          <p:spPr bwMode="auto">
            <a:xfrm>
              <a:off x="383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8" name="Rectangle 3192"/>
            <p:cNvSpPr>
              <a:spLocks noChangeArrowheads="1"/>
            </p:cNvSpPr>
            <p:nvPr/>
          </p:nvSpPr>
          <p:spPr bwMode="auto">
            <a:xfrm>
              <a:off x="3878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9" name="Rectangle 3193"/>
            <p:cNvSpPr>
              <a:spLocks noChangeArrowheads="1"/>
            </p:cNvSpPr>
            <p:nvPr/>
          </p:nvSpPr>
          <p:spPr bwMode="auto">
            <a:xfrm>
              <a:off x="392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0" name="Rectangle 3194"/>
            <p:cNvSpPr>
              <a:spLocks noChangeArrowheads="1"/>
            </p:cNvSpPr>
            <p:nvPr/>
          </p:nvSpPr>
          <p:spPr bwMode="auto">
            <a:xfrm>
              <a:off x="396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1" name="Rectangle 3195"/>
            <p:cNvSpPr>
              <a:spLocks noChangeArrowheads="1"/>
            </p:cNvSpPr>
            <p:nvPr/>
          </p:nvSpPr>
          <p:spPr bwMode="auto">
            <a:xfrm>
              <a:off x="4013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2" name="Rectangle 3196"/>
            <p:cNvSpPr>
              <a:spLocks noChangeArrowheads="1"/>
            </p:cNvSpPr>
            <p:nvPr/>
          </p:nvSpPr>
          <p:spPr bwMode="auto">
            <a:xfrm>
              <a:off x="4059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3" name="Rectangle 3197"/>
            <p:cNvSpPr>
              <a:spLocks noChangeArrowheads="1"/>
            </p:cNvSpPr>
            <p:nvPr/>
          </p:nvSpPr>
          <p:spPr bwMode="auto">
            <a:xfrm>
              <a:off x="4104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4" name="Rectangle 3198"/>
            <p:cNvSpPr>
              <a:spLocks noChangeArrowheads="1"/>
            </p:cNvSpPr>
            <p:nvPr/>
          </p:nvSpPr>
          <p:spPr bwMode="auto">
            <a:xfrm>
              <a:off x="4149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5" name="Rectangle 3199"/>
            <p:cNvSpPr>
              <a:spLocks noChangeArrowheads="1"/>
            </p:cNvSpPr>
            <p:nvPr/>
          </p:nvSpPr>
          <p:spPr bwMode="auto">
            <a:xfrm>
              <a:off x="4195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6" name="Rectangle 3200"/>
            <p:cNvSpPr>
              <a:spLocks noChangeArrowheads="1"/>
            </p:cNvSpPr>
            <p:nvPr/>
          </p:nvSpPr>
          <p:spPr bwMode="auto">
            <a:xfrm>
              <a:off x="4240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7" name="Rectangle 3201"/>
            <p:cNvSpPr>
              <a:spLocks noChangeArrowheads="1"/>
            </p:cNvSpPr>
            <p:nvPr/>
          </p:nvSpPr>
          <p:spPr bwMode="auto">
            <a:xfrm>
              <a:off x="4286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8" name="Rectangle 3202"/>
            <p:cNvSpPr>
              <a:spLocks noChangeArrowheads="1"/>
            </p:cNvSpPr>
            <p:nvPr/>
          </p:nvSpPr>
          <p:spPr bwMode="auto">
            <a:xfrm>
              <a:off x="4331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9" name="Rectangle 3203"/>
            <p:cNvSpPr>
              <a:spLocks noChangeArrowheads="1"/>
            </p:cNvSpPr>
            <p:nvPr/>
          </p:nvSpPr>
          <p:spPr bwMode="auto">
            <a:xfrm>
              <a:off x="315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0" name="Rectangle 3204"/>
            <p:cNvSpPr>
              <a:spLocks noChangeArrowheads="1"/>
            </p:cNvSpPr>
            <p:nvPr/>
          </p:nvSpPr>
          <p:spPr bwMode="auto">
            <a:xfrm>
              <a:off x="3197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1" name="Rectangle 3205"/>
            <p:cNvSpPr>
              <a:spLocks noChangeArrowheads="1"/>
            </p:cNvSpPr>
            <p:nvPr/>
          </p:nvSpPr>
          <p:spPr bwMode="auto">
            <a:xfrm>
              <a:off x="324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2" name="Rectangle 3206"/>
            <p:cNvSpPr>
              <a:spLocks noChangeArrowheads="1"/>
            </p:cNvSpPr>
            <p:nvPr/>
          </p:nvSpPr>
          <p:spPr bwMode="auto">
            <a:xfrm>
              <a:off x="3288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3" name="Rectangle 3207"/>
            <p:cNvSpPr>
              <a:spLocks noChangeArrowheads="1"/>
            </p:cNvSpPr>
            <p:nvPr/>
          </p:nvSpPr>
          <p:spPr bwMode="auto">
            <a:xfrm>
              <a:off x="333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4" name="Rectangle 3208"/>
            <p:cNvSpPr>
              <a:spLocks noChangeArrowheads="1"/>
            </p:cNvSpPr>
            <p:nvPr/>
          </p:nvSpPr>
          <p:spPr bwMode="auto">
            <a:xfrm>
              <a:off x="337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5" name="Rectangle 3209"/>
            <p:cNvSpPr>
              <a:spLocks noChangeArrowheads="1"/>
            </p:cNvSpPr>
            <p:nvPr/>
          </p:nvSpPr>
          <p:spPr bwMode="auto">
            <a:xfrm>
              <a:off x="3424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6" name="Rectangle 3210"/>
            <p:cNvSpPr>
              <a:spLocks noChangeArrowheads="1"/>
            </p:cNvSpPr>
            <p:nvPr/>
          </p:nvSpPr>
          <p:spPr bwMode="auto">
            <a:xfrm>
              <a:off x="346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7" name="Rectangle 3211"/>
            <p:cNvSpPr>
              <a:spLocks noChangeArrowheads="1"/>
            </p:cNvSpPr>
            <p:nvPr/>
          </p:nvSpPr>
          <p:spPr bwMode="auto">
            <a:xfrm>
              <a:off x="3515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8" name="Rectangle 3212"/>
            <p:cNvSpPr>
              <a:spLocks noChangeArrowheads="1"/>
            </p:cNvSpPr>
            <p:nvPr/>
          </p:nvSpPr>
          <p:spPr bwMode="auto">
            <a:xfrm>
              <a:off x="3560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9" name="Rectangle 3213"/>
            <p:cNvSpPr>
              <a:spLocks noChangeArrowheads="1"/>
            </p:cNvSpPr>
            <p:nvPr/>
          </p:nvSpPr>
          <p:spPr bwMode="auto">
            <a:xfrm>
              <a:off x="3606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0" name="Rectangle 3214"/>
            <p:cNvSpPr>
              <a:spLocks noChangeArrowheads="1"/>
            </p:cNvSpPr>
            <p:nvPr/>
          </p:nvSpPr>
          <p:spPr bwMode="auto">
            <a:xfrm>
              <a:off x="3651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1" name="Rectangle 3215"/>
            <p:cNvSpPr>
              <a:spLocks noChangeArrowheads="1"/>
            </p:cNvSpPr>
            <p:nvPr/>
          </p:nvSpPr>
          <p:spPr bwMode="auto">
            <a:xfrm>
              <a:off x="3696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2" name="Rectangle 3216"/>
            <p:cNvSpPr>
              <a:spLocks noChangeArrowheads="1"/>
            </p:cNvSpPr>
            <p:nvPr/>
          </p:nvSpPr>
          <p:spPr bwMode="auto">
            <a:xfrm>
              <a:off x="374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3" name="Rectangle 3217"/>
            <p:cNvSpPr>
              <a:spLocks noChangeArrowheads="1"/>
            </p:cNvSpPr>
            <p:nvPr/>
          </p:nvSpPr>
          <p:spPr bwMode="auto">
            <a:xfrm>
              <a:off x="3787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4" name="Rectangle 3218"/>
            <p:cNvSpPr>
              <a:spLocks noChangeArrowheads="1"/>
            </p:cNvSpPr>
            <p:nvPr/>
          </p:nvSpPr>
          <p:spPr bwMode="auto">
            <a:xfrm>
              <a:off x="383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5" name="Rectangle 3219"/>
            <p:cNvSpPr>
              <a:spLocks noChangeArrowheads="1"/>
            </p:cNvSpPr>
            <p:nvPr/>
          </p:nvSpPr>
          <p:spPr bwMode="auto">
            <a:xfrm>
              <a:off x="3878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6" name="Rectangle 3220"/>
            <p:cNvSpPr>
              <a:spLocks noChangeArrowheads="1"/>
            </p:cNvSpPr>
            <p:nvPr/>
          </p:nvSpPr>
          <p:spPr bwMode="auto">
            <a:xfrm>
              <a:off x="392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7" name="Rectangle 3221"/>
            <p:cNvSpPr>
              <a:spLocks noChangeArrowheads="1"/>
            </p:cNvSpPr>
            <p:nvPr/>
          </p:nvSpPr>
          <p:spPr bwMode="auto">
            <a:xfrm>
              <a:off x="396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8" name="Rectangle 3222"/>
            <p:cNvSpPr>
              <a:spLocks noChangeArrowheads="1"/>
            </p:cNvSpPr>
            <p:nvPr/>
          </p:nvSpPr>
          <p:spPr bwMode="auto">
            <a:xfrm>
              <a:off x="4013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9" name="Rectangle 3223"/>
            <p:cNvSpPr>
              <a:spLocks noChangeArrowheads="1"/>
            </p:cNvSpPr>
            <p:nvPr/>
          </p:nvSpPr>
          <p:spPr bwMode="auto">
            <a:xfrm>
              <a:off x="4059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0" name="Rectangle 3224"/>
            <p:cNvSpPr>
              <a:spLocks noChangeArrowheads="1"/>
            </p:cNvSpPr>
            <p:nvPr/>
          </p:nvSpPr>
          <p:spPr bwMode="auto">
            <a:xfrm>
              <a:off x="4104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1" name="Rectangle 3225"/>
            <p:cNvSpPr>
              <a:spLocks noChangeArrowheads="1"/>
            </p:cNvSpPr>
            <p:nvPr/>
          </p:nvSpPr>
          <p:spPr bwMode="auto">
            <a:xfrm>
              <a:off x="4149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2" name="Rectangle 3226"/>
            <p:cNvSpPr>
              <a:spLocks noChangeArrowheads="1"/>
            </p:cNvSpPr>
            <p:nvPr/>
          </p:nvSpPr>
          <p:spPr bwMode="auto">
            <a:xfrm>
              <a:off x="4195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3" name="Rectangle 3227"/>
            <p:cNvSpPr>
              <a:spLocks noChangeArrowheads="1"/>
            </p:cNvSpPr>
            <p:nvPr/>
          </p:nvSpPr>
          <p:spPr bwMode="auto">
            <a:xfrm>
              <a:off x="4240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4" name="Rectangle 3228"/>
            <p:cNvSpPr>
              <a:spLocks noChangeArrowheads="1"/>
            </p:cNvSpPr>
            <p:nvPr/>
          </p:nvSpPr>
          <p:spPr bwMode="auto">
            <a:xfrm>
              <a:off x="4286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5" name="Rectangle 3229"/>
            <p:cNvSpPr>
              <a:spLocks noChangeArrowheads="1"/>
            </p:cNvSpPr>
            <p:nvPr/>
          </p:nvSpPr>
          <p:spPr bwMode="auto">
            <a:xfrm>
              <a:off x="4331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6" name="Rectangle 3230"/>
            <p:cNvSpPr>
              <a:spLocks noChangeArrowheads="1"/>
            </p:cNvSpPr>
            <p:nvPr/>
          </p:nvSpPr>
          <p:spPr bwMode="auto">
            <a:xfrm>
              <a:off x="315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7" name="Rectangle 3231"/>
            <p:cNvSpPr>
              <a:spLocks noChangeArrowheads="1"/>
            </p:cNvSpPr>
            <p:nvPr/>
          </p:nvSpPr>
          <p:spPr bwMode="auto">
            <a:xfrm>
              <a:off x="3197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8" name="Rectangle 3232"/>
            <p:cNvSpPr>
              <a:spLocks noChangeArrowheads="1"/>
            </p:cNvSpPr>
            <p:nvPr/>
          </p:nvSpPr>
          <p:spPr bwMode="auto">
            <a:xfrm>
              <a:off x="324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9" name="Rectangle 3233"/>
            <p:cNvSpPr>
              <a:spLocks noChangeArrowheads="1"/>
            </p:cNvSpPr>
            <p:nvPr/>
          </p:nvSpPr>
          <p:spPr bwMode="auto">
            <a:xfrm>
              <a:off x="3288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0" name="Rectangle 3234"/>
            <p:cNvSpPr>
              <a:spLocks noChangeArrowheads="1"/>
            </p:cNvSpPr>
            <p:nvPr/>
          </p:nvSpPr>
          <p:spPr bwMode="auto">
            <a:xfrm>
              <a:off x="333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1" name="Rectangle 3235"/>
            <p:cNvSpPr>
              <a:spLocks noChangeArrowheads="1"/>
            </p:cNvSpPr>
            <p:nvPr/>
          </p:nvSpPr>
          <p:spPr bwMode="auto">
            <a:xfrm>
              <a:off x="337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2" name="Rectangle 3236"/>
            <p:cNvSpPr>
              <a:spLocks noChangeArrowheads="1"/>
            </p:cNvSpPr>
            <p:nvPr/>
          </p:nvSpPr>
          <p:spPr bwMode="auto">
            <a:xfrm>
              <a:off x="3424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3" name="Rectangle 3237"/>
            <p:cNvSpPr>
              <a:spLocks noChangeArrowheads="1"/>
            </p:cNvSpPr>
            <p:nvPr/>
          </p:nvSpPr>
          <p:spPr bwMode="auto">
            <a:xfrm>
              <a:off x="346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4" name="Rectangle 3238"/>
            <p:cNvSpPr>
              <a:spLocks noChangeArrowheads="1"/>
            </p:cNvSpPr>
            <p:nvPr/>
          </p:nvSpPr>
          <p:spPr bwMode="auto">
            <a:xfrm>
              <a:off x="3515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5" name="Rectangle 3239"/>
            <p:cNvSpPr>
              <a:spLocks noChangeArrowheads="1"/>
            </p:cNvSpPr>
            <p:nvPr/>
          </p:nvSpPr>
          <p:spPr bwMode="auto">
            <a:xfrm>
              <a:off x="3560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6" name="Rectangle 3240"/>
            <p:cNvSpPr>
              <a:spLocks noChangeArrowheads="1"/>
            </p:cNvSpPr>
            <p:nvPr/>
          </p:nvSpPr>
          <p:spPr bwMode="auto">
            <a:xfrm>
              <a:off x="3606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7" name="Rectangle 3241"/>
            <p:cNvSpPr>
              <a:spLocks noChangeArrowheads="1"/>
            </p:cNvSpPr>
            <p:nvPr/>
          </p:nvSpPr>
          <p:spPr bwMode="auto">
            <a:xfrm>
              <a:off x="3651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8" name="Rectangle 3242"/>
            <p:cNvSpPr>
              <a:spLocks noChangeArrowheads="1"/>
            </p:cNvSpPr>
            <p:nvPr/>
          </p:nvSpPr>
          <p:spPr bwMode="auto">
            <a:xfrm>
              <a:off x="3696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9" name="Rectangle 3243"/>
            <p:cNvSpPr>
              <a:spLocks noChangeArrowheads="1"/>
            </p:cNvSpPr>
            <p:nvPr/>
          </p:nvSpPr>
          <p:spPr bwMode="auto">
            <a:xfrm>
              <a:off x="374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0" name="Rectangle 3244"/>
            <p:cNvSpPr>
              <a:spLocks noChangeArrowheads="1"/>
            </p:cNvSpPr>
            <p:nvPr/>
          </p:nvSpPr>
          <p:spPr bwMode="auto">
            <a:xfrm>
              <a:off x="3787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1" name="Rectangle 3245"/>
            <p:cNvSpPr>
              <a:spLocks noChangeArrowheads="1"/>
            </p:cNvSpPr>
            <p:nvPr/>
          </p:nvSpPr>
          <p:spPr bwMode="auto">
            <a:xfrm>
              <a:off x="383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2" name="Rectangle 3246"/>
            <p:cNvSpPr>
              <a:spLocks noChangeArrowheads="1"/>
            </p:cNvSpPr>
            <p:nvPr/>
          </p:nvSpPr>
          <p:spPr bwMode="auto">
            <a:xfrm>
              <a:off x="3878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3" name="Rectangle 3247"/>
            <p:cNvSpPr>
              <a:spLocks noChangeArrowheads="1"/>
            </p:cNvSpPr>
            <p:nvPr/>
          </p:nvSpPr>
          <p:spPr bwMode="auto">
            <a:xfrm>
              <a:off x="392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4" name="Rectangle 3248"/>
            <p:cNvSpPr>
              <a:spLocks noChangeArrowheads="1"/>
            </p:cNvSpPr>
            <p:nvPr/>
          </p:nvSpPr>
          <p:spPr bwMode="auto">
            <a:xfrm>
              <a:off x="396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5" name="Rectangle 3249"/>
            <p:cNvSpPr>
              <a:spLocks noChangeArrowheads="1"/>
            </p:cNvSpPr>
            <p:nvPr/>
          </p:nvSpPr>
          <p:spPr bwMode="auto">
            <a:xfrm>
              <a:off x="4013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6" name="Rectangle 3250"/>
            <p:cNvSpPr>
              <a:spLocks noChangeArrowheads="1"/>
            </p:cNvSpPr>
            <p:nvPr/>
          </p:nvSpPr>
          <p:spPr bwMode="auto">
            <a:xfrm>
              <a:off x="4059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7" name="Rectangle 3251"/>
            <p:cNvSpPr>
              <a:spLocks noChangeArrowheads="1"/>
            </p:cNvSpPr>
            <p:nvPr/>
          </p:nvSpPr>
          <p:spPr bwMode="auto">
            <a:xfrm>
              <a:off x="4103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8" name="Rectangle 3252"/>
            <p:cNvSpPr>
              <a:spLocks noChangeArrowheads="1"/>
            </p:cNvSpPr>
            <p:nvPr/>
          </p:nvSpPr>
          <p:spPr bwMode="auto">
            <a:xfrm>
              <a:off x="4148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9" name="Rectangle 3253"/>
            <p:cNvSpPr>
              <a:spLocks noChangeArrowheads="1"/>
            </p:cNvSpPr>
            <p:nvPr/>
          </p:nvSpPr>
          <p:spPr bwMode="auto">
            <a:xfrm>
              <a:off x="4194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0" name="Rectangle 3254"/>
            <p:cNvSpPr>
              <a:spLocks noChangeArrowheads="1"/>
            </p:cNvSpPr>
            <p:nvPr/>
          </p:nvSpPr>
          <p:spPr bwMode="auto">
            <a:xfrm>
              <a:off x="4239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1" name="Rectangle 3255"/>
            <p:cNvSpPr>
              <a:spLocks noChangeArrowheads="1"/>
            </p:cNvSpPr>
            <p:nvPr/>
          </p:nvSpPr>
          <p:spPr bwMode="auto">
            <a:xfrm>
              <a:off x="4285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2" name="Rectangle 3256"/>
            <p:cNvSpPr>
              <a:spLocks noChangeArrowheads="1"/>
            </p:cNvSpPr>
            <p:nvPr/>
          </p:nvSpPr>
          <p:spPr bwMode="auto">
            <a:xfrm>
              <a:off x="4330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3" name="Rectangle 3257"/>
            <p:cNvSpPr>
              <a:spLocks noChangeArrowheads="1"/>
            </p:cNvSpPr>
            <p:nvPr/>
          </p:nvSpPr>
          <p:spPr bwMode="auto">
            <a:xfrm>
              <a:off x="315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4" name="Rectangle 3258"/>
            <p:cNvSpPr>
              <a:spLocks noChangeArrowheads="1"/>
            </p:cNvSpPr>
            <p:nvPr/>
          </p:nvSpPr>
          <p:spPr bwMode="auto">
            <a:xfrm>
              <a:off x="3197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5" name="Rectangle 3259"/>
            <p:cNvSpPr>
              <a:spLocks noChangeArrowheads="1"/>
            </p:cNvSpPr>
            <p:nvPr/>
          </p:nvSpPr>
          <p:spPr bwMode="auto">
            <a:xfrm>
              <a:off x="324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6" name="Rectangle 3260"/>
            <p:cNvSpPr>
              <a:spLocks noChangeArrowheads="1"/>
            </p:cNvSpPr>
            <p:nvPr/>
          </p:nvSpPr>
          <p:spPr bwMode="auto">
            <a:xfrm>
              <a:off x="3288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7" name="Rectangle 3261"/>
            <p:cNvSpPr>
              <a:spLocks noChangeArrowheads="1"/>
            </p:cNvSpPr>
            <p:nvPr/>
          </p:nvSpPr>
          <p:spPr bwMode="auto">
            <a:xfrm>
              <a:off x="333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8" name="Rectangle 3262"/>
            <p:cNvSpPr>
              <a:spLocks noChangeArrowheads="1"/>
            </p:cNvSpPr>
            <p:nvPr/>
          </p:nvSpPr>
          <p:spPr bwMode="auto">
            <a:xfrm>
              <a:off x="337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9" name="Rectangle 3263"/>
            <p:cNvSpPr>
              <a:spLocks noChangeArrowheads="1"/>
            </p:cNvSpPr>
            <p:nvPr/>
          </p:nvSpPr>
          <p:spPr bwMode="auto">
            <a:xfrm>
              <a:off x="3424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0" name="Rectangle 3264"/>
            <p:cNvSpPr>
              <a:spLocks noChangeArrowheads="1"/>
            </p:cNvSpPr>
            <p:nvPr/>
          </p:nvSpPr>
          <p:spPr bwMode="auto">
            <a:xfrm>
              <a:off x="346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1" name="Rectangle 3265"/>
            <p:cNvSpPr>
              <a:spLocks noChangeArrowheads="1"/>
            </p:cNvSpPr>
            <p:nvPr/>
          </p:nvSpPr>
          <p:spPr bwMode="auto">
            <a:xfrm>
              <a:off x="3515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2" name="Rectangle 3266"/>
            <p:cNvSpPr>
              <a:spLocks noChangeArrowheads="1"/>
            </p:cNvSpPr>
            <p:nvPr/>
          </p:nvSpPr>
          <p:spPr bwMode="auto">
            <a:xfrm>
              <a:off x="3560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3" name="Rectangle 3267"/>
            <p:cNvSpPr>
              <a:spLocks noChangeArrowheads="1"/>
            </p:cNvSpPr>
            <p:nvPr/>
          </p:nvSpPr>
          <p:spPr bwMode="auto">
            <a:xfrm>
              <a:off x="3606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4" name="Rectangle 3268"/>
            <p:cNvSpPr>
              <a:spLocks noChangeArrowheads="1"/>
            </p:cNvSpPr>
            <p:nvPr/>
          </p:nvSpPr>
          <p:spPr bwMode="auto">
            <a:xfrm>
              <a:off x="3651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5" name="Rectangle 3269"/>
            <p:cNvSpPr>
              <a:spLocks noChangeArrowheads="1"/>
            </p:cNvSpPr>
            <p:nvPr/>
          </p:nvSpPr>
          <p:spPr bwMode="auto">
            <a:xfrm>
              <a:off x="3696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6" name="Rectangle 3270"/>
            <p:cNvSpPr>
              <a:spLocks noChangeArrowheads="1"/>
            </p:cNvSpPr>
            <p:nvPr/>
          </p:nvSpPr>
          <p:spPr bwMode="auto">
            <a:xfrm>
              <a:off x="374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7" name="Rectangle 3271"/>
            <p:cNvSpPr>
              <a:spLocks noChangeArrowheads="1"/>
            </p:cNvSpPr>
            <p:nvPr/>
          </p:nvSpPr>
          <p:spPr bwMode="auto">
            <a:xfrm>
              <a:off x="3787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8" name="Rectangle 3272"/>
            <p:cNvSpPr>
              <a:spLocks noChangeArrowheads="1"/>
            </p:cNvSpPr>
            <p:nvPr/>
          </p:nvSpPr>
          <p:spPr bwMode="auto">
            <a:xfrm>
              <a:off x="383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9" name="Rectangle 3273"/>
            <p:cNvSpPr>
              <a:spLocks noChangeArrowheads="1"/>
            </p:cNvSpPr>
            <p:nvPr/>
          </p:nvSpPr>
          <p:spPr bwMode="auto">
            <a:xfrm>
              <a:off x="3878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0" name="Rectangle 3274"/>
            <p:cNvSpPr>
              <a:spLocks noChangeArrowheads="1"/>
            </p:cNvSpPr>
            <p:nvPr/>
          </p:nvSpPr>
          <p:spPr bwMode="auto">
            <a:xfrm>
              <a:off x="392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1" name="Rectangle 3275"/>
            <p:cNvSpPr>
              <a:spLocks noChangeArrowheads="1"/>
            </p:cNvSpPr>
            <p:nvPr/>
          </p:nvSpPr>
          <p:spPr bwMode="auto">
            <a:xfrm>
              <a:off x="396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2" name="Rectangle 3276"/>
            <p:cNvSpPr>
              <a:spLocks noChangeArrowheads="1"/>
            </p:cNvSpPr>
            <p:nvPr/>
          </p:nvSpPr>
          <p:spPr bwMode="auto">
            <a:xfrm>
              <a:off x="4013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3" name="Rectangle 3277"/>
            <p:cNvSpPr>
              <a:spLocks noChangeArrowheads="1"/>
            </p:cNvSpPr>
            <p:nvPr/>
          </p:nvSpPr>
          <p:spPr bwMode="auto">
            <a:xfrm>
              <a:off x="4059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4" name="Rectangle 3278"/>
            <p:cNvSpPr>
              <a:spLocks noChangeArrowheads="1"/>
            </p:cNvSpPr>
            <p:nvPr/>
          </p:nvSpPr>
          <p:spPr bwMode="auto">
            <a:xfrm>
              <a:off x="4103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5" name="Rectangle 3279"/>
            <p:cNvSpPr>
              <a:spLocks noChangeArrowheads="1"/>
            </p:cNvSpPr>
            <p:nvPr/>
          </p:nvSpPr>
          <p:spPr bwMode="auto">
            <a:xfrm>
              <a:off x="4148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6" name="Rectangle 3280"/>
            <p:cNvSpPr>
              <a:spLocks noChangeArrowheads="1"/>
            </p:cNvSpPr>
            <p:nvPr/>
          </p:nvSpPr>
          <p:spPr bwMode="auto">
            <a:xfrm>
              <a:off x="4194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7" name="Rectangle 3281"/>
            <p:cNvSpPr>
              <a:spLocks noChangeArrowheads="1"/>
            </p:cNvSpPr>
            <p:nvPr/>
          </p:nvSpPr>
          <p:spPr bwMode="auto">
            <a:xfrm>
              <a:off x="4239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8" name="Rectangle 3282"/>
            <p:cNvSpPr>
              <a:spLocks noChangeArrowheads="1"/>
            </p:cNvSpPr>
            <p:nvPr/>
          </p:nvSpPr>
          <p:spPr bwMode="auto">
            <a:xfrm>
              <a:off x="4285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9" name="Rectangle 3283"/>
            <p:cNvSpPr>
              <a:spLocks noChangeArrowheads="1"/>
            </p:cNvSpPr>
            <p:nvPr/>
          </p:nvSpPr>
          <p:spPr bwMode="auto">
            <a:xfrm>
              <a:off x="4330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0" name="Rectangle 3284"/>
            <p:cNvSpPr>
              <a:spLocks noChangeArrowheads="1"/>
            </p:cNvSpPr>
            <p:nvPr/>
          </p:nvSpPr>
          <p:spPr bwMode="auto">
            <a:xfrm>
              <a:off x="315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1" name="Rectangle 3285"/>
            <p:cNvSpPr>
              <a:spLocks noChangeArrowheads="1"/>
            </p:cNvSpPr>
            <p:nvPr/>
          </p:nvSpPr>
          <p:spPr bwMode="auto">
            <a:xfrm>
              <a:off x="3197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2" name="Rectangle 3286"/>
            <p:cNvSpPr>
              <a:spLocks noChangeArrowheads="1"/>
            </p:cNvSpPr>
            <p:nvPr/>
          </p:nvSpPr>
          <p:spPr bwMode="auto">
            <a:xfrm>
              <a:off x="324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3" name="Rectangle 3287"/>
            <p:cNvSpPr>
              <a:spLocks noChangeArrowheads="1"/>
            </p:cNvSpPr>
            <p:nvPr/>
          </p:nvSpPr>
          <p:spPr bwMode="auto">
            <a:xfrm>
              <a:off x="3288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4" name="Rectangle 3288"/>
            <p:cNvSpPr>
              <a:spLocks noChangeArrowheads="1"/>
            </p:cNvSpPr>
            <p:nvPr/>
          </p:nvSpPr>
          <p:spPr bwMode="auto">
            <a:xfrm>
              <a:off x="333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5" name="Rectangle 3289"/>
            <p:cNvSpPr>
              <a:spLocks noChangeArrowheads="1"/>
            </p:cNvSpPr>
            <p:nvPr/>
          </p:nvSpPr>
          <p:spPr bwMode="auto">
            <a:xfrm>
              <a:off x="337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6" name="Rectangle 3290"/>
            <p:cNvSpPr>
              <a:spLocks noChangeArrowheads="1"/>
            </p:cNvSpPr>
            <p:nvPr/>
          </p:nvSpPr>
          <p:spPr bwMode="auto">
            <a:xfrm>
              <a:off x="3424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7" name="Rectangle 3291"/>
            <p:cNvSpPr>
              <a:spLocks noChangeArrowheads="1"/>
            </p:cNvSpPr>
            <p:nvPr/>
          </p:nvSpPr>
          <p:spPr bwMode="auto">
            <a:xfrm>
              <a:off x="346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8" name="Rectangle 3292"/>
            <p:cNvSpPr>
              <a:spLocks noChangeArrowheads="1"/>
            </p:cNvSpPr>
            <p:nvPr/>
          </p:nvSpPr>
          <p:spPr bwMode="auto">
            <a:xfrm>
              <a:off x="3515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9" name="Rectangle 3293"/>
            <p:cNvSpPr>
              <a:spLocks noChangeArrowheads="1"/>
            </p:cNvSpPr>
            <p:nvPr/>
          </p:nvSpPr>
          <p:spPr bwMode="auto">
            <a:xfrm>
              <a:off x="3560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0" name="Rectangle 3294"/>
            <p:cNvSpPr>
              <a:spLocks noChangeArrowheads="1"/>
            </p:cNvSpPr>
            <p:nvPr/>
          </p:nvSpPr>
          <p:spPr bwMode="auto">
            <a:xfrm>
              <a:off x="3606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1" name="Rectangle 3295"/>
            <p:cNvSpPr>
              <a:spLocks noChangeArrowheads="1"/>
            </p:cNvSpPr>
            <p:nvPr/>
          </p:nvSpPr>
          <p:spPr bwMode="auto">
            <a:xfrm>
              <a:off x="3651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2" name="Rectangle 3296"/>
            <p:cNvSpPr>
              <a:spLocks noChangeArrowheads="1"/>
            </p:cNvSpPr>
            <p:nvPr/>
          </p:nvSpPr>
          <p:spPr bwMode="auto">
            <a:xfrm>
              <a:off x="3696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3" name="Rectangle 3297"/>
            <p:cNvSpPr>
              <a:spLocks noChangeArrowheads="1"/>
            </p:cNvSpPr>
            <p:nvPr/>
          </p:nvSpPr>
          <p:spPr bwMode="auto">
            <a:xfrm>
              <a:off x="374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4" name="Rectangle 3298"/>
            <p:cNvSpPr>
              <a:spLocks noChangeArrowheads="1"/>
            </p:cNvSpPr>
            <p:nvPr/>
          </p:nvSpPr>
          <p:spPr bwMode="auto">
            <a:xfrm>
              <a:off x="3787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5" name="Rectangle 3299"/>
            <p:cNvSpPr>
              <a:spLocks noChangeArrowheads="1"/>
            </p:cNvSpPr>
            <p:nvPr/>
          </p:nvSpPr>
          <p:spPr bwMode="auto">
            <a:xfrm>
              <a:off x="383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6" name="Rectangle 3300"/>
            <p:cNvSpPr>
              <a:spLocks noChangeArrowheads="1"/>
            </p:cNvSpPr>
            <p:nvPr/>
          </p:nvSpPr>
          <p:spPr bwMode="auto">
            <a:xfrm>
              <a:off x="3878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7" name="Rectangle 3301"/>
            <p:cNvSpPr>
              <a:spLocks noChangeArrowheads="1"/>
            </p:cNvSpPr>
            <p:nvPr/>
          </p:nvSpPr>
          <p:spPr bwMode="auto">
            <a:xfrm>
              <a:off x="392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8" name="Rectangle 3302"/>
            <p:cNvSpPr>
              <a:spLocks noChangeArrowheads="1"/>
            </p:cNvSpPr>
            <p:nvPr/>
          </p:nvSpPr>
          <p:spPr bwMode="auto">
            <a:xfrm>
              <a:off x="396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9" name="Rectangle 3303"/>
            <p:cNvSpPr>
              <a:spLocks noChangeArrowheads="1"/>
            </p:cNvSpPr>
            <p:nvPr/>
          </p:nvSpPr>
          <p:spPr bwMode="auto">
            <a:xfrm>
              <a:off x="4013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0" name="Rectangle 3304"/>
            <p:cNvSpPr>
              <a:spLocks noChangeArrowheads="1"/>
            </p:cNvSpPr>
            <p:nvPr/>
          </p:nvSpPr>
          <p:spPr bwMode="auto">
            <a:xfrm>
              <a:off x="4059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1" name="Rectangle 3305"/>
            <p:cNvSpPr>
              <a:spLocks noChangeArrowheads="1"/>
            </p:cNvSpPr>
            <p:nvPr/>
          </p:nvSpPr>
          <p:spPr bwMode="auto">
            <a:xfrm>
              <a:off x="4103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2" name="Rectangle 3306"/>
            <p:cNvSpPr>
              <a:spLocks noChangeArrowheads="1"/>
            </p:cNvSpPr>
            <p:nvPr/>
          </p:nvSpPr>
          <p:spPr bwMode="auto">
            <a:xfrm>
              <a:off x="4148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3" name="Rectangle 3307"/>
            <p:cNvSpPr>
              <a:spLocks noChangeArrowheads="1"/>
            </p:cNvSpPr>
            <p:nvPr/>
          </p:nvSpPr>
          <p:spPr bwMode="auto">
            <a:xfrm>
              <a:off x="4194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4" name="Rectangle 3308"/>
            <p:cNvSpPr>
              <a:spLocks noChangeArrowheads="1"/>
            </p:cNvSpPr>
            <p:nvPr/>
          </p:nvSpPr>
          <p:spPr bwMode="auto">
            <a:xfrm>
              <a:off x="4239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5" name="Rectangle 3309"/>
            <p:cNvSpPr>
              <a:spLocks noChangeArrowheads="1"/>
            </p:cNvSpPr>
            <p:nvPr/>
          </p:nvSpPr>
          <p:spPr bwMode="auto">
            <a:xfrm>
              <a:off x="4285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6" name="Rectangle 3310"/>
            <p:cNvSpPr>
              <a:spLocks noChangeArrowheads="1"/>
            </p:cNvSpPr>
            <p:nvPr/>
          </p:nvSpPr>
          <p:spPr bwMode="auto">
            <a:xfrm>
              <a:off x="4330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9087" name="Group 3311"/>
          <p:cNvGrpSpPr>
            <a:grpSpLocks/>
          </p:cNvGrpSpPr>
          <p:nvPr/>
        </p:nvGrpSpPr>
        <p:grpSpPr bwMode="auto">
          <a:xfrm>
            <a:off x="6575425" y="4794250"/>
            <a:ext cx="1944688" cy="1223963"/>
            <a:chOff x="4059" y="2748"/>
            <a:chExt cx="1225" cy="771"/>
          </a:xfrm>
        </p:grpSpPr>
        <p:sp>
          <p:nvSpPr>
            <p:cNvPr id="79088" name="Rectangle 3312"/>
            <p:cNvSpPr>
              <a:spLocks noChangeArrowheads="1"/>
            </p:cNvSpPr>
            <p:nvPr/>
          </p:nvSpPr>
          <p:spPr bwMode="auto">
            <a:xfrm>
              <a:off x="405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9" name="Rectangle 3313"/>
            <p:cNvSpPr>
              <a:spLocks noChangeArrowheads="1"/>
            </p:cNvSpPr>
            <p:nvPr/>
          </p:nvSpPr>
          <p:spPr bwMode="auto">
            <a:xfrm>
              <a:off x="4104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0" name="Rectangle 3314"/>
            <p:cNvSpPr>
              <a:spLocks noChangeArrowheads="1"/>
            </p:cNvSpPr>
            <p:nvPr/>
          </p:nvSpPr>
          <p:spPr bwMode="auto">
            <a:xfrm>
              <a:off x="414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1" name="Rectangle 3315"/>
            <p:cNvSpPr>
              <a:spLocks noChangeArrowheads="1"/>
            </p:cNvSpPr>
            <p:nvPr/>
          </p:nvSpPr>
          <p:spPr bwMode="auto">
            <a:xfrm>
              <a:off x="4195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2" name="Rectangle 3316"/>
            <p:cNvSpPr>
              <a:spLocks noChangeArrowheads="1"/>
            </p:cNvSpPr>
            <p:nvPr/>
          </p:nvSpPr>
          <p:spPr bwMode="auto">
            <a:xfrm>
              <a:off x="424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3" name="Rectangle 3317"/>
            <p:cNvSpPr>
              <a:spLocks noChangeArrowheads="1"/>
            </p:cNvSpPr>
            <p:nvPr/>
          </p:nvSpPr>
          <p:spPr bwMode="auto">
            <a:xfrm>
              <a:off x="428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4" name="Rectangle 3318"/>
            <p:cNvSpPr>
              <a:spLocks noChangeArrowheads="1"/>
            </p:cNvSpPr>
            <p:nvPr/>
          </p:nvSpPr>
          <p:spPr bwMode="auto">
            <a:xfrm>
              <a:off x="4331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5" name="Rectangle 3319"/>
            <p:cNvSpPr>
              <a:spLocks noChangeArrowheads="1"/>
            </p:cNvSpPr>
            <p:nvPr/>
          </p:nvSpPr>
          <p:spPr bwMode="auto">
            <a:xfrm>
              <a:off x="437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6" name="Rectangle 3320"/>
            <p:cNvSpPr>
              <a:spLocks noChangeArrowheads="1"/>
            </p:cNvSpPr>
            <p:nvPr/>
          </p:nvSpPr>
          <p:spPr bwMode="auto">
            <a:xfrm>
              <a:off x="4422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7" name="Rectangle 3321"/>
            <p:cNvSpPr>
              <a:spLocks noChangeArrowheads="1"/>
            </p:cNvSpPr>
            <p:nvPr/>
          </p:nvSpPr>
          <p:spPr bwMode="auto">
            <a:xfrm>
              <a:off x="446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8" name="Rectangle 3322"/>
            <p:cNvSpPr>
              <a:spLocks noChangeArrowheads="1"/>
            </p:cNvSpPr>
            <p:nvPr/>
          </p:nvSpPr>
          <p:spPr bwMode="auto">
            <a:xfrm>
              <a:off x="451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9" name="Rectangle 3323"/>
            <p:cNvSpPr>
              <a:spLocks noChangeArrowheads="1"/>
            </p:cNvSpPr>
            <p:nvPr/>
          </p:nvSpPr>
          <p:spPr bwMode="auto">
            <a:xfrm>
              <a:off x="4558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0" name="Rectangle 3324"/>
            <p:cNvSpPr>
              <a:spLocks noChangeArrowheads="1"/>
            </p:cNvSpPr>
            <p:nvPr/>
          </p:nvSpPr>
          <p:spPr bwMode="auto">
            <a:xfrm>
              <a:off x="460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1" name="Rectangle 3325"/>
            <p:cNvSpPr>
              <a:spLocks noChangeArrowheads="1"/>
            </p:cNvSpPr>
            <p:nvPr/>
          </p:nvSpPr>
          <p:spPr bwMode="auto">
            <a:xfrm>
              <a:off x="464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2" name="Rectangle 3326"/>
            <p:cNvSpPr>
              <a:spLocks noChangeArrowheads="1"/>
            </p:cNvSpPr>
            <p:nvPr/>
          </p:nvSpPr>
          <p:spPr bwMode="auto">
            <a:xfrm>
              <a:off x="4694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3" name="Rectangle 3327"/>
            <p:cNvSpPr>
              <a:spLocks noChangeArrowheads="1"/>
            </p:cNvSpPr>
            <p:nvPr/>
          </p:nvSpPr>
          <p:spPr bwMode="auto">
            <a:xfrm>
              <a:off x="474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4" name="Rectangle 3328"/>
            <p:cNvSpPr>
              <a:spLocks noChangeArrowheads="1"/>
            </p:cNvSpPr>
            <p:nvPr/>
          </p:nvSpPr>
          <p:spPr bwMode="auto">
            <a:xfrm>
              <a:off x="4785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5" name="Rectangle 3329"/>
            <p:cNvSpPr>
              <a:spLocks noChangeArrowheads="1"/>
            </p:cNvSpPr>
            <p:nvPr/>
          </p:nvSpPr>
          <p:spPr bwMode="auto">
            <a:xfrm>
              <a:off x="483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6" name="Rectangle 3330"/>
            <p:cNvSpPr>
              <a:spLocks noChangeArrowheads="1"/>
            </p:cNvSpPr>
            <p:nvPr/>
          </p:nvSpPr>
          <p:spPr bwMode="auto">
            <a:xfrm>
              <a:off x="487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7" name="Rectangle 3331"/>
            <p:cNvSpPr>
              <a:spLocks noChangeArrowheads="1"/>
            </p:cNvSpPr>
            <p:nvPr/>
          </p:nvSpPr>
          <p:spPr bwMode="auto">
            <a:xfrm>
              <a:off x="4921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8" name="Rectangle 3332"/>
            <p:cNvSpPr>
              <a:spLocks noChangeArrowheads="1"/>
            </p:cNvSpPr>
            <p:nvPr/>
          </p:nvSpPr>
          <p:spPr bwMode="auto">
            <a:xfrm>
              <a:off x="496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9" name="Rectangle 3333"/>
            <p:cNvSpPr>
              <a:spLocks noChangeArrowheads="1"/>
            </p:cNvSpPr>
            <p:nvPr/>
          </p:nvSpPr>
          <p:spPr bwMode="auto">
            <a:xfrm>
              <a:off x="5012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0" name="Rectangle 3334"/>
            <p:cNvSpPr>
              <a:spLocks noChangeArrowheads="1"/>
            </p:cNvSpPr>
            <p:nvPr/>
          </p:nvSpPr>
          <p:spPr bwMode="auto">
            <a:xfrm>
              <a:off x="505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1" name="Rectangle 3335"/>
            <p:cNvSpPr>
              <a:spLocks noChangeArrowheads="1"/>
            </p:cNvSpPr>
            <p:nvPr/>
          </p:nvSpPr>
          <p:spPr bwMode="auto">
            <a:xfrm>
              <a:off x="510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2" name="Rectangle 3336"/>
            <p:cNvSpPr>
              <a:spLocks noChangeArrowheads="1"/>
            </p:cNvSpPr>
            <p:nvPr/>
          </p:nvSpPr>
          <p:spPr bwMode="auto">
            <a:xfrm>
              <a:off x="514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3" name="Rectangle 3337"/>
            <p:cNvSpPr>
              <a:spLocks noChangeArrowheads="1"/>
            </p:cNvSpPr>
            <p:nvPr/>
          </p:nvSpPr>
          <p:spPr bwMode="auto">
            <a:xfrm>
              <a:off x="519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4" name="Rectangle 3338"/>
            <p:cNvSpPr>
              <a:spLocks noChangeArrowheads="1"/>
            </p:cNvSpPr>
            <p:nvPr/>
          </p:nvSpPr>
          <p:spPr bwMode="auto">
            <a:xfrm>
              <a:off x="5238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5" name="Rectangle 3339"/>
            <p:cNvSpPr>
              <a:spLocks noChangeArrowheads="1"/>
            </p:cNvSpPr>
            <p:nvPr/>
          </p:nvSpPr>
          <p:spPr bwMode="auto">
            <a:xfrm>
              <a:off x="405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6" name="Rectangle 3340"/>
            <p:cNvSpPr>
              <a:spLocks noChangeArrowheads="1"/>
            </p:cNvSpPr>
            <p:nvPr/>
          </p:nvSpPr>
          <p:spPr bwMode="auto">
            <a:xfrm>
              <a:off x="4104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7" name="Rectangle 3341"/>
            <p:cNvSpPr>
              <a:spLocks noChangeArrowheads="1"/>
            </p:cNvSpPr>
            <p:nvPr/>
          </p:nvSpPr>
          <p:spPr bwMode="auto">
            <a:xfrm>
              <a:off x="414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8" name="Rectangle 3342"/>
            <p:cNvSpPr>
              <a:spLocks noChangeArrowheads="1"/>
            </p:cNvSpPr>
            <p:nvPr/>
          </p:nvSpPr>
          <p:spPr bwMode="auto">
            <a:xfrm>
              <a:off x="4195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9" name="Rectangle 3343"/>
            <p:cNvSpPr>
              <a:spLocks noChangeArrowheads="1"/>
            </p:cNvSpPr>
            <p:nvPr/>
          </p:nvSpPr>
          <p:spPr bwMode="auto">
            <a:xfrm>
              <a:off x="424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0" name="Rectangle 3344"/>
            <p:cNvSpPr>
              <a:spLocks noChangeArrowheads="1"/>
            </p:cNvSpPr>
            <p:nvPr/>
          </p:nvSpPr>
          <p:spPr bwMode="auto">
            <a:xfrm>
              <a:off x="428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1" name="Rectangle 3345"/>
            <p:cNvSpPr>
              <a:spLocks noChangeArrowheads="1"/>
            </p:cNvSpPr>
            <p:nvPr/>
          </p:nvSpPr>
          <p:spPr bwMode="auto">
            <a:xfrm>
              <a:off x="4331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2" name="Rectangle 3346"/>
            <p:cNvSpPr>
              <a:spLocks noChangeArrowheads="1"/>
            </p:cNvSpPr>
            <p:nvPr/>
          </p:nvSpPr>
          <p:spPr bwMode="auto">
            <a:xfrm>
              <a:off x="437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3" name="Rectangle 3347"/>
            <p:cNvSpPr>
              <a:spLocks noChangeArrowheads="1"/>
            </p:cNvSpPr>
            <p:nvPr/>
          </p:nvSpPr>
          <p:spPr bwMode="auto">
            <a:xfrm>
              <a:off x="4422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4" name="Rectangle 3348"/>
            <p:cNvSpPr>
              <a:spLocks noChangeArrowheads="1"/>
            </p:cNvSpPr>
            <p:nvPr/>
          </p:nvSpPr>
          <p:spPr bwMode="auto">
            <a:xfrm>
              <a:off x="446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5" name="Rectangle 3349"/>
            <p:cNvSpPr>
              <a:spLocks noChangeArrowheads="1"/>
            </p:cNvSpPr>
            <p:nvPr/>
          </p:nvSpPr>
          <p:spPr bwMode="auto">
            <a:xfrm>
              <a:off x="451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6" name="Rectangle 3350"/>
            <p:cNvSpPr>
              <a:spLocks noChangeArrowheads="1"/>
            </p:cNvSpPr>
            <p:nvPr/>
          </p:nvSpPr>
          <p:spPr bwMode="auto">
            <a:xfrm>
              <a:off x="4558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7" name="Rectangle 3351"/>
            <p:cNvSpPr>
              <a:spLocks noChangeArrowheads="1"/>
            </p:cNvSpPr>
            <p:nvPr/>
          </p:nvSpPr>
          <p:spPr bwMode="auto">
            <a:xfrm>
              <a:off x="460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8" name="Rectangle 3352"/>
            <p:cNvSpPr>
              <a:spLocks noChangeArrowheads="1"/>
            </p:cNvSpPr>
            <p:nvPr/>
          </p:nvSpPr>
          <p:spPr bwMode="auto">
            <a:xfrm>
              <a:off x="464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9" name="Rectangle 3353"/>
            <p:cNvSpPr>
              <a:spLocks noChangeArrowheads="1"/>
            </p:cNvSpPr>
            <p:nvPr/>
          </p:nvSpPr>
          <p:spPr bwMode="auto">
            <a:xfrm>
              <a:off x="4694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0" name="Rectangle 3354"/>
            <p:cNvSpPr>
              <a:spLocks noChangeArrowheads="1"/>
            </p:cNvSpPr>
            <p:nvPr/>
          </p:nvSpPr>
          <p:spPr bwMode="auto">
            <a:xfrm>
              <a:off x="474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1" name="Rectangle 3355"/>
            <p:cNvSpPr>
              <a:spLocks noChangeArrowheads="1"/>
            </p:cNvSpPr>
            <p:nvPr/>
          </p:nvSpPr>
          <p:spPr bwMode="auto">
            <a:xfrm>
              <a:off x="4785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2" name="Rectangle 3356"/>
            <p:cNvSpPr>
              <a:spLocks noChangeArrowheads="1"/>
            </p:cNvSpPr>
            <p:nvPr/>
          </p:nvSpPr>
          <p:spPr bwMode="auto">
            <a:xfrm>
              <a:off x="483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3" name="Rectangle 3357"/>
            <p:cNvSpPr>
              <a:spLocks noChangeArrowheads="1"/>
            </p:cNvSpPr>
            <p:nvPr/>
          </p:nvSpPr>
          <p:spPr bwMode="auto">
            <a:xfrm>
              <a:off x="487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4" name="Rectangle 3358"/>
            <p:cNvSpPr>
              <a:spLocks noChangeArrowheads="1"/>
            </p:cNvSpPr>
            <p:nvPr/>
          </p:nvSpPr>
          <p:spPr bwMode="auto">
            <a:xfrm>
              <a:off x="4921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5" name="Rectangle 3359"/>
            <p:cNvSpPr>
              <a:spLocks noChangeArrowheads="1"/>
            </p:cNvSpPr>
            <p:nvPr/>
          </p:nvSpPr>
          <p:spPr bwMode="auto">
            <a:xfrm>
              <a:off x="496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6" name="Rectangle 3360"/>
            <p:cNvSpPr>
              <a:spLocks noChangeArrowheads="1"/>
            </p:cNvSpPr>
            <p:nvPr/>
          </p:nvSpPr>
          <p:spPr bwMode="auto">
            <a:xfrm>
              <a:off x="5012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7" name="Rectangle 3361"/>
            <p:cNvSpPr>
              <a:spLocks noChangeArrowheads="1"/>
            </p:cNvSpPr>
            <p:nvPr/>
          </p:nvSpPr>
          <p:spPr bwMode="auto">
            <a:xfrm>
              <a:off x="505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8" name="Rectangle 3362"/>
            <p:cNvSpPr>
              <a:spLocks noChangeArrowheads="1"/>
            </p:cNvSpPr>
            <p:nvPr/>
          </p:nvSpPr>
          <p:spPr bwMode="auto">
            <a:xfrm>
              <a:off x="510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9" name="Rectangle 3363"/>
            <p:cNvSpPr>
              <a:spLocks noChangeArrowheads="1"/>
            </p:cNvSpPr>
            <p:nvPr/>
          </p:nvSpPr>
          <p:spPr bwMode="auto">
            <a:xfrm>
              <a:off x="514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0" name="Rectangle 3364"/>
            <p:cNvSpPr>
              <a:spLocks noChangeArrowheads="1"/>
            </p:cNvSpPr>
            <p:nvPr/>
          </p:nvSpPr>
          <p:spPr bwMode="auto">
            <a:xfrm>
              <a:off x="519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1" name="Rectangle 3365"/>
            <p:cNvSpPr>
              <a:spLocks noChangeArrowheads="1"/>
            </p:cNvSpPr>
            <p:nvPr/>
          </p:nvSpPr>
          <p:spPr bwMode="auto">
            <a:xfrm>
              <a:off x="5238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2" name="Rectangle 3366"/>
            <p:cNvSpPr>
              <a:spLocks noChangeArrowheads="1"/>
            </p:cNvSpPr>
            <p:nvPr/>
          </p:nvSpPr>
          <p:spPr bwMode="auto">
            <a:xfrm>
              <a:off x="405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3" name="Rectangle 3367"/>
            <p:cNvSpPr>
              <a:spLocks noChangeArrowheads="1"/>
            </p:cNvSpPr>
            <p:nvPr/>
          </p:nvSpPr>
          <p:spPr bwMode="auto">
            <a:xfrm>
              <a:off x="4104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4" name="Rectangle 3368"/>
            <p:cNvSpPr>
              <a:spLocks noChangeArrowheads="1"/>
            </p:cNvSpPr>
            <p:nvPr/>
          </p:nvSpPr>
          <p:spPr bwMode="auto">
            <a:xfrm>
              <a:off x="414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5" name="Rectangle 3369"/>
            <p:cNvSpPr>
              <a:spLocks noChangeArrowheads="1"/>
            </p:cNvSpPr>
            <p:nvPr/>
          </p:nvSpPr>
          <p:spPr bwMode="auto">
            <a:xfrm>
              <a:off x="4195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6" name="Rectangle 3370"/>
            <p:cNvSpPr>
              <a:spLocks noChangeArrowheads="1"/>
            </p:cNvSpPr>
            <p:nvPr/>
          </p:nvSpPr>
          <p:spPr bwMode="auto">
            <a:xfrm>
              <a:off x="424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7" name="Rectangle 3371"/>
            <p:cNvSpPr>
              <a:spLocks noChangeArrowheads="1"/>
            </p:cNvSpPr>
            <p:nvPr/>
          </p:nvSpPr>
          <p:spPr bwMode="auto">
            <a:xfrm>
              <a:off x="428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8" name="Rectangle 3372"/>
            <p:cNvSpPr>
              <a:spLocks noChangeArrowheads="1"/>
            </p:cNvSpPr>
            <p:nvPr/>
          </p:nvSpPr>
          <p:spPr bwMode="auto">
            <a:xfrm>
              <a:off x="4331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9" name="Rectangle 3373"/>
            <p:cNvSpPr>
              <a:spLocks noChangeArrowheads="1"/>
            </p:cNvSpPr>
            <p:nvPr/>
          </p:nvSpPr>
          <p:spPr bwMode="auto">
            <a:xfrm>
              <a:off x="437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0" name="Rectangle 3374"/>
            <p:cNvSpPr>
              <a:spLocks noChangeArrowheads="1"/>
            </p:cNvSpPr>
            <p:nvPr/>
          </p:nvSpPr>
          <p:spPr bwMode="auto">
            <a:xfrm>
              <a:off x="4422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1" name="Rectangle 3375"/>
            <p:cNvSpPr>
              <a:spLocks noChangeArrowheads="1"/>
            </p:cNvSpPr>
            <p:nvPr/>
          </p:nvSpPr>
          <p:spPr bwMode="auto">
            <a:xfrm>
              <a:off x="446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2" name="Rectangle 3376"/>
            <p:cNvSpPr>
              <a:spLocks noChangeArrowheads="1"/>
            </p:cNvSpPr>
            <p:nvPr/>
          </p:nvSpPr>
          <p:spPr bwMode="auto">
            <a:xfrm>
              <a:off x="451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3" name="Rectangle 3377"/>
            <p:cNvSpPr>
              <a:spLocks noChangeArrowheads="1"/>
            </p:cNvSpPr>
            <p:nvPr/>
          </p:nvSpPr>
          <p:spPr bwMode="auto">
            <a:xfrm>
              <a:off x="4558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4" name="Rectangle 3378"/>
            <p:cNvSpPr>
              <a:spLocks noChangeArrowheads="1"/>
            </p:cNvSpPr>
            <p:nvPr/>
          </p:nvSpPr>
          <p:spPr bwMode="auto">
            <a:xfrm>
              <a:off x="460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5" name="Rectangle 3379"/>
            <p:cNvSpPr>
              <a:spLocks noChangeArrowheads="1"/>
            </p:cNvSpPr>
            <p:nvPr/>
          </p:nvSpPr>
          <p:spPr bwMode="auto">
            <a:xfrm>
              <a:off x="464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6" name="Rectangle 3380"/>
            <p:cNvSpPr>
              <a:spLocks noChangeArrowheads="1"/>
            </p:cNvSpPr>
            <p:nvPr/>
          </p:nvSpPr>
          <p:spPr bwMode="auto">
            <a:xfrm>
              <a:off x="4694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7" name="Rectangle 3381"/>
            <p:cNvSpPr>
              <a:spLocks noChangeArrowheads="1"/>
            </p:cNvSpPr>
            <p:nvPr/>
          </p:nvSpPr>
          <p:spPr bwMode="auto">
            <a:xfrm>
              <a:off x="474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8" name="Rectangle 3382"/>
            <p:cNvSpPr>
              <a:spLocks noChangeArrowheads="1"/>
            </p:cNvSpPr>
            <p:nvPr/>
          </p:nvSpPr>
          <p:spPr bwMode="auto">
            <a:xfrm>
              <a:off x="4785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9" name="Rectangle 3383"/>
            <p:cNvSpPr>
              <a:spLocks noChangeArrowheads="1"/>
            </p:cNvSpPr>
            <p:nvPr/>
          </p:nvSpPr>
          <p:spPr bwMode="auto">
            <a:xfrm>
              <a:off x="483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0" name="Rectangle 3384"/>
            <p:cNvSpPr>
              <a:spLocks noChangeArrowheads="1"/>
            </p:cNvSpPr>
            <p:nvPr/>
          </p:nvSpPr>
          <p:spPr bwMode="auto">
            <a:xfrm>
              <a:off x="487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1" name="Rectangle 3385"/>
            <p:cNvSpPr>
              <a:spLocks noChangeArrowheads="1"/>
            </p:cNvSpPr>
            <p:nvPr/>
          </p:nvSpPr>
          <p:spPr bwMode="auto">
            <a:xfrm>
              <a:off x="4921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2" name="Rectangle 3386"/>
            <p:cNvSpPr>
              <a:spLocks noChangeArrowheads="1"/>
            </p:cNvSpPr>
            <p:nvPr/>
          </p:nvSpPr>
          <p:spPr bwMode="auto">
            <a:xfrm>
              <a:off x="496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3" name="Rectangle 3387"/>
            <p:cNvSpPr>
              <a:spLocks noChangeArrowheads="1"/>
            </p:cNvSpPr>
            <p:nvPr/>
          </p:nvSpPr>
          <p:spPr bwMode="auto">
            <a:xfrm>
              <a:off x="5012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4" name="Rectangle 3388"/>
            <p:cNvSpPr>
              <a:spLocks noChangeArrowheads="1"/>
            </p:cNvSpPr>
            <p:nvPr/>
          </p:nvSpPr>
          <p:spPr bwMode="auto">
            <a:xfrm>
              <a:off x="505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5" name="Rectangle 3389"/>
            <p:cNvSpPr>
              <a:spLocks noChangeArrowheads="1"/>
            </p:cNvSpPr>
            <p:nvPr/>
          </p:nvSpPr>
          <p:spPr bwMode="auto">
            <a:xfrm>
              <a:off x="510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6" name="Rectangle 3390"/>
            <p:cNvSpPr>
              <a:spLocks noChangeArrowheads="1"/>
            </p:cNvSpPr>
            <p:nvPr/>
          </p:nvSpPr>
          <p:spPr bwMode="auto">
            <a:xfrm>
              <a:off x="514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7" name="Rectangle 3391"/>
            <p:cNvSpPr>
              <a:spLocks noChangeArrowheads="1"/>
            </p:cNvSpPr>
            <p:nvPr/>
          </p:nvSpPr>
          <p:spPr bwMode="auto">
            <a:xfrm>
              <a:off x="519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8" name="Rectangle 3392"/>
            <p:cNvSpPr>
              <a:spLocks noChangeArrowheads="1"/>
            </p:cNvSpPr>
            <p:nvPr/>
          </p:nvSpPr>
          <p:spPr bwMode="auto">
            <a:xfrm>
              <a:off x="5238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9" name="Rectangle 3393"/>
            <p:cNvSpPr>
              <a:spLocks noChangeArrowheads="1"/>
            </p:cNvSpPr>
            <p:nvPr/>
          </p:nvSpPr>
          <p:spPr bwMode="auto">
            <a:xfrm>
              <a:off x="405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0" name="Rectangle 3394"/>
            <p:cNvSpPr>
              <a:spLocks noChangeArrowheads="1"/>
            </p:cNvSpPr>
            <p:nvPr/>
          </p:nvSpPr>
          <p:spPr bwMode="auto">
            <a:xfrm>
              <a:off x="410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1" name="Rectangle 3395"/>
            <p:cNvSpPr>
              <a:spLocks noChangeArrowheads="1"/>
            </p:cNvSpPr>
            <p:nvPr/>
          </p:nvSpPr>
          <p:spPr bwMode="auto">
            <a:xfrm>
              <a:off x="414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2" name="Rectangle 3396"/>
            <p:cNvSpPr>
              <a:spLocks noChangeArrowheads="1"/>
            </p:cNvSpPr>
            <p:nvPr/>
          </p:nvSpPr>
          <p:spPr bwMode="auto">
            <a:xfrm>
              <a:off x="4195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3" name="Rectangle 3397"/>
            <p:cNvSpPr>
              <a:spLocks noChangeArrowheads="1"/>
            </p:cNvSpPr>
            <p:nvPr/>
          </p:nvSpPr>
          <p:spPr bwMode="auto">
            <a:xfrm>
              <a:off x="424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4" name="Rectangle 3398"/>
            <p:cNvSpPr>
              <a:spLocks noChangeArrowheads="1"/>
            </p:cNvSpPr>
            <p:nvPr/>
          </p:nvSpPr>
          <p:spPr bwMode="auto">
            <a:xfrm>
              <a:off x="428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5" name="Rectangle 3399"/>
            <p:cNvSpPr>
              <a:spLocks noChangeArrowheads="1"/>
            </p:cNvSpPr>
            <p:nvPr/>
          </p:nvSpPr>
          <p:spPr bwMode="auto">
            <a:xfrm>
              <a:off x="4331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6" name="Rectangle 3400"/>
            <p:cNvSpPr>
              <a:spLocks noChangeArrowheads="1"/>
            </p:cNvSpPr>
            <p:nvPr/>
          </p:nvSpPr>
          <p:spPr bwMode="auto">
            <a:xfrm>
              <a:off x="437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7" name="Rectangle 3401"/>
            <p:cNvSpPr>
              <a:spLocks noChangeArrowheads="1"/>
            </p:cNvSpPr>
            <p:nvPr/>
          </p:nvSpPr>
          <p:spPr bwMode="auto">
            <a:xfrm>
              <a:off x="4422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8" name="Rectangle 3402"/>
            <p:cNvSpPr>
              <a:spLocks noChangeArrowheads="1"/>
            </p:cNvSpPr>
            <p:nvPr/>
          </p:nvSpPr>
          <p:spPr bwMode="auto">
            <a:xfrm>
              <a:off x="4467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9" name="Rectangle 3403"/>
            <p:cNvSpPr>
              <a:spLocks noChangeArrowheads="1"/>
            </p:cNvSpPr>
            <p:nvPr/>
          </p:nvSpPr>
          <p:spPr bwMode="auto">
            <a:xfrm>
              <a:off x="4513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0" name="Rectangle 3404"/>
            <p:cNvSpPr>
              <a:spLocks noChangeArrowheads="1"/>
            </p:cNvSpPr>
            <p:nvPr/>
          </p:nvSpPr>
          <p:spPr bwMode="auto">
            <a:xfrm>
              <a:off x="4558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1" name="Rectangle 3405"/>
            <p:cNvSpPr>
              <a:spLocks noChangeArrowheads="1"/>
            </p:cNvSpPr>
            <p:nvPr/>
          </p:nvSpPr>
          <p:spPr bwMode="auto">
            <a:xfrm>
              <a:off x="4603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2" name="Rectangle 3406"/>
            <p:cNvSpPr>
              <a:spLocks noChangeArrowheads="1"/>
            </p:cNvSpPr>
            <p:nvPr/>
          </p:nvSpPr>
          <p:spPr bwMode="auto">
            <a:xfrm>
              <a:off x="464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3" name="Rectangle 3407"/>
            <p:cNvSpPr>
              <a:spLocks noChangeArrowheads="1"/>
            </p:cNvSpPr>
            <p:nvPr/>
          </p:nvSpPr>
          <p:spPr bwMode="auto">
            <a:xfrm>
              <a:off x="469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4" name="Rectangle 3408"/>
            <p:cNvSpPr>
              <a:spLocks noChangeArrowheads="1"/>
            </p:cNvSpPr>
            <p:nvPr/>
          </p:nvSpPr>
          <p:spPr bwMode="auto">
            <a:xfrm>
              <a:off x="474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5" name="Rectangle 3409"/>
            <p:cNvSpPr>
              <a:spLocks noChangeArrowheads="1"/>
            </p:cNvSpPr>
            <p:nvPr/>
          </p:nvSpPr>
          <p:spPr bwMode="auto">
            <a:xfrm>
              <a:off x="4785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6" name="Rectangle 3410"/>
            <p:cNvSpPr>
              <a:spLocks noChangeArrowheads="1"/>
            </p:cNvSpPr>
            <p:nvPr/>
          </p:nvSpPr>
          <p:spPr bwMode="auto">
            <a:xfrm>
              <a:off x="483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7" name="Rectangle 3411"/>
            <p:cNvSpPr>
              <a:spLocks noChangeArrowheads="1"/>
            </p:cNvSpPr>
            <p:nvPr/>
          </p:nvSpPr>
          <p:spPr bwMode="auto">
            <a:xfrm>
              <a:off x="487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8" name="Rectangle 3412"/>
            <p:cNvSpPr>
              <a:spLocks noChangeArrowheads="1"/>
            </p:cNvSpPr>
            <p:nvPr/>
          </p:nvSpPr>
          <p:spPr bwMode="auto">
            <a:xfrm>
              <a:off x="4921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9" name="Rectangle 3413"/>
            <p:cNvSpPr>
              <a:spLocks noChangeArrowheads="1"/>
            </p:cNvSpPr>
            <p:nvPr/>
          </p:nvSpPr>
          <p:spPr bwMode="auto">
            <a:xfrm>
              <a:off x="4967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0" name="Rectangle 3414"/>
            <p:cNvSpPr>
              <a:spLocks noChangeArrowheads="1"/>
            </p:cNvSpPr>
            <p:nvPr/>
          </p:nvSpPr>
          <p:spPr bwMode="auto">
            <a:xfrm>
              <a:off x="5012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1" name="Rectangle 3415"/>
            <p:cNvSpPr>
              <a:spLocks noChangeArrowheads="1"/>
            </p:cNvSpPr>
            <p:nvPr/>
          </p:nvSpPr>
          <p:spPr bwMode="auto">
            <a:xfrm>
              <a:off x="5057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2" name="Rectangle 3416"/>
            <p:cNvSpPr>
              <a:spLocks noChangeArrowheads="1"/>
            </p:cNvSpPr>
            <p:nvPr/>
          </p:nvSpPr>
          <p:spPr bwMode="auto">
            <a:xfrm>
              <a:off x="5103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3" name="Rectangle 3417"/>
            <p:cNvSpPr>
              <a:spLocks noChangeArrowheads="1"/>
            </p:cNvSpPr>
            <p:nvPr/>
          </p:nvSpPr>
          <p:spPr bwMode="auto">
            <a:xfrm>
              <a:off x="5148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4" name="Rectangle 3418"/>
            <p:cNvSpPr>
              <a:spLocks noChangeArrowheads="1"/>
            </p:cNvSpPr>
            <p:nvPr/>
          </p:nvSpPr>
          <p:spPr bwMode="auto">
            <a:xfrm>
              <a:off x="519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5" name="Rectangle 3419"/>
            <p:cNvSpPr>
              <a:spLocks noChangeArrowheads="1"/>
            </p:cNvSpPr>
            <p:nvPr/>
          </p:nvSpPr>
          <p:spPr bwMode="auto">
            <a:xfrm>
              <a:off x="523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6" name="Rectangle 3420"/>
            <p:cNvSpPr>
              <a:spLocks noChangeArrowheads="1"/>
            </p:cNvSpPr>
            <p:nvPr/>
          </p:nvSpPr>
          <p:spPr bwMode="auto">
            <a:xfrm>
              <a:off x="405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7" name="Rectangle 3421"/>
            <p:cNvSpPr>
              <a:spLocks noChangeArrowheads="1"/>
            </p:cNvSpPr>
            <p:nvPr/>
          </p:nvSpPr>
          <p:spPr bwMode="auto">
            <a:xfrm>
              <a:off x="410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8" name="Rectangle 3422"/>
            <p:cNvSpPr>
              <a:spLocks noChangeArrowheads="1"/>
            </p:cNvSpPr>
            <p:nvPr/>
          </p:nvSpPr>
          <p:spPr bwMode="auto">
            <a:xfrm>
              <a:off x="414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9" name="Rectangle 3423"/>
            <p:cNvSpPr>
              <a:spLocks noChangeArrowheads="1"/>
            </p:cNvSpPr>
            <p:nvPr/>
          </p:nvSpPr>
          <p:spPr bwMode="auto">
            <a:xfrm>
              <a:off x="4195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0" name="Rectangle 3424"/>
            <p:cNvSpPr>
              <a:spLocks noChangeArrowheads="1"/>
            </p:cNvSpPr>
            <p:nvPr/>
          </p:nvSpPr>
          <p:spPr bwMode="auto">
            <a:xfrm>
              <a:off x="4240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1" name="Rectangle 3425"/>
            <p:cNvSpPr>
              <a:spLocks noChangeArrowheads="1"/>
            </p:cNvSpPr>
            <p:nvPr/>
          </p:nvSpPr>
          <p:spPr bwMode="auto">
            <a:xfrm>
              <a:off x="4286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2" name="Rectangle 3426"/>
            <p:cNvSpPr>
              <a:spLocks noChangeArrowheads="1"/>
            </p:cNvSpPr>
            <p:nvPr/>
          </p:nvSpPr>
          <p:spPr bwMode="auto">
            <a:xfrm>
              <a:off x="4331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3" name="Rectangle 3427"/>
            <p:cNvSpPr>
              <a:spLocks noChangeArrowheads="1"/>
            </p:cNvSpPr>
            <p:nvPr/>
          </p:nvSpPr>
          <p:spPr bwMode="auto">
            <a:xfrm>
              <a:off x="4376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4" name="Rectangle 3428"/>
            <p:cNvSpPr>
              <a:spLocks noChangeArrowheads="1"/>
            </p:cNvSpPr>
            <p:nvPr/>
          </p:nvSpPr>
          <p:spPr bwMode="auto">
            <a:xfrm>
              <a:off x="4422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5" name="Rectangle 3429"/>
            <p:cNvSpPr>
              <a:spLocks noChangeArrowheads="1"/>
            </p:cNvSpPr>
            <p:nvPr/>
          </p:nvSpPr>
          <p:spPr bwMode="auto">
            <a:xfrm>
              <a:off x="446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6" name="Rectangle 3430"/>
            <p:cNvSpPr>
              <a:spLocks noChangeArrowheads="1"/>
            </p:cNvSpPr>
            <p:nvPr/>
          </p:nvSpPr>
          <p:spPr bwMode="auto">
            <a:xfrm>
              <a:off x="451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7" name="Rectangle 3431"/>
            <p:cNvSpPr>
              <a:spLocks noChangeArrowheads="1"/>
            </p:cNvSpPr>
            <p:nvPr/>
          </p:nvSpPr>
          <p:spPr bwMode="auto">
            <a:xfrm>
              <a:off x="4558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8" name="Rectangle 3432"/>
            <p:cNvSpPr>
              <a:spLocks noChangeArrowheads="1"/>
            </p:cNvSpPr>
            <p:nvPr/>
          </p:nvSpPr>
          <p:spPr bwMode="auto">
            <a:xfrm>
              <a:off x="460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9" name="Rectangle 3433"/>
            <p:cNvSpPr>
              <a:spLocks noChangeArrowheads="1"/>
            </p:cNvSpPr>
            <p:nvPr/>
          </p:nvSpPr>
          <p:spPr bwMode="auto">
            <a:xfrm>
              <a:off x="464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0" name="Rectangle 3434"/>
            <p:cNvSpPr>
              <a:spLocks noChangeArrowheads="1"/>
            </p:cNvSpPr>
            <p:nvPr/>
          </p:nvSpPr>
          <p:spPr bwMode="auto">
            <a:xfrm>
              <a:off x="469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1" name="Rectangle 3435"/>
            <p:cNvSpPr>
              <a:spLocks noChangeArrowheads="1"/>
            </p:cNvSpPr>
            <p:nvPr/>
          </p:nvSpPr>
          <p:spPr bwMode="auto">
            <a:xfrm>
              <a:off x="4740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2" name="Rectangle 3436"/>
            <p:cNvSpPr>
              <a:spLocks noChangeArrowheads="1"/>
            </p:cNvSpPr>
            <p:nvPr/>
          </p:nvSpPr>
          <p:spPr bwMode="auto">
            <a:xfrm>
              <a:off x="4785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3" name="Rectangle 3437"/>
            <p:cNvSpPr>
              <a:spLocks noChangeArrowheads="1"/>
            </p:cNvSpPr>
            <p:nvPr/>
          </p:nvSpPr>
          <p:spPr bwMode="auto">
            <a:xfrm>
              <a:off x="4830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4" name="Rectangle 3438"/>
            <p:cNvSpPr>
              <a:spLocks noChangeArrowheads="1"/>
            </p:cNvSpPr>
            <p:nvPr/>
          </p:nvSpPr>
          <p:spPr bwMode="auto">
            <a:xfrm>
              <a:off x="4876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5" name="Rectangle 3439"/>
            <p:cNvSpPr>
              <a:spLocks noChangeArrowheads="1"/>
            </p:cNvSpPr>
            <p:nvPr/>
          </p:nvSpPr>
          <p:spPr bwMode="auto">
            <a:xfrm>
              <a:off x="4921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6" name="Rectangle 3440"/>
            <p:cNvSpPr>
              <a:spLocks noChangeArrowheads="1"/>
            </p:cNvSpPr>
            <p:nvPr/>
          </p:nvSpPr>
          <p:spPr bwMode="auto">
            <a:xfrm>
              <a:off x="496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7" name="Rectangle 3441"/>
            <p:cNvSpPr>
              <a:spLocks noChangeArrowheads="1"/>
            </p:cNvSpPr>
            <p:nvPr/>
          </p:nvSpPr>
          <p:spPr bwMode="auto">
            <a:xfrm>
              <a:off x="5012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8" name="Rectangle 3442"/>
            <p:cNvSpPr>
              <a:spLocks noChangeArrowheads="1"/>
            </p:cNvSpPr>
            <p:nvPr/>
          </p:nvSpPr>
          <p:spPr bwMode="auto">
            <a:xfrm>
              <a:off x="505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9" name="Rectangle 3443"/>
            <p:cNvSpPr>
              <a:spLocks noChangeArrowheads="1"/>
            </p:cNvSpPr>
            <p:nvPr/>
          </p:nvSpPr>
          <p:spPr bwMode="auto">
            <a:xfrm>
              <a:off x="510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0" name="Rectangle 3444"/>
            <p:cNvSpPr>
              <a:spLocks noChangeArrowheads="1"/>
            </p:cNvSpPr>
            <p:nvPr/>
          </p:nvSpPr>
          <p:spPr bwMode="auto">
            <a:xfrm>
              <a:off x="5148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1" name="Rectangle 3445"/>
            <p:cNvSpPr>
              <a:spLocks noChangeArrowheads="1"/>
            </p:cNvSpPr>
            <p:nvPr/>
          </p:nvSpPr>
          <p:spPr bwMode="auto">
            <a:xfrm>
              <a:off x="519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2" name="Rectangle 3446"/>
            <p:cNvSpPr>
              <a:spLocks noChangeArrowheads="1"/>
            </p:cNvSpPr>
            <p:nvPr/>
          </p:nvSpPr>
          <p:spPr bwMode="auto">
            <a:xfrm>
              <a:off x="523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3" name="Rectangle 3447"/>
            <p:cNvSpPr>
              <a:spLocks noChangeArrowheads="1"/>
            </p:cNvSpPr>
            <p:nvPr/>
          </p:nvSpPr>
          <p:spPr bwMode="auto">
            <a:xfrm>
              <a:off x="405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4" name="Rectangle 3448"/>
            <p:cNvSpPr>
              <a:spLocks noChangeArrowheads="1"/>
            </p:cNvSpPr>
            <p:nvPr/>
          </p:nvSpPr>
          <p:spPr bwMode="auto">
            <a:xfrm>
              <a:off x="410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5" name="Rectangle 3449"/>
            <p:cNvSpPr>
              <a:spLocks noChangeArrowheads="1"/>
            </p:cNvSpPr>
            <p:nvPr/>
          </p:nvSpPr>
          <p:spPr bwMode="auto">
            <a:xfrm>
              <a:off x="414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6" name="Rectangle 3450"/>
            <p:cNvSpPr>
              <a:spLocks noChangeArrowheads="1"/>
            </p:cNvSpPr>
            <p:nvPr/>
          </p:nvSpPr>
          <p:spPr bwMode="auto">
            <a:xfrm>
              <a:off x="4195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7" name="Rectangle 3451"/>
            <p:cNvSpPr>
              <a:spLocks noChangeArrowheads="1"/>
            </p:cNvSpPr>
            <p:nvPr/>
          </p:nvSpPr>
          <p:spPr bwMode="auto">
            <a:xfrm>
              <a:off x="424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8" name="Rectangle 3452"/>
            <p:cNvSpPr>
              <a:spLocks noChangeArrowheads="1"/>
            </p:cNvSpPr>
            <p:nvPr/>
          </p:nvSpPr>
          <p:spPr bwMode="auto">
            <a:xfrm>
              <a:off x="428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9" name="Rectangle 3453"/>
            <p:cNvSpPr>
              <a:spLocks noChangeArrowheads="1"/>
            </p:cNvSpPr>
            <p:nvPr/>
          </p:nvSpPr>
          <p:spPr bwMode="auto">
            <a:xfrm>
              <a:off x="4331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0" name="Rectangle 3454"/>
            <p:cNvSpPr>
              <a:spLocks noChangeArrowheads="1"/>
            </p:cNvSpPr>
            <p:nvPr/>
          </p:nvSpPr>
          <p:spPr bwMode="auto">
            <a:xfrm>
              <a:off x="437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1" name="Rectangle 3455"/>
            <p:cNvSpPr>
              <a:spLocks noChangeArrowheads="1"/>
            </p:cNvSpPr>
            <p:nvPr/>
          </p:nvSpPr>
          <p:spPr bwMode="auto">
            <a:xfrm>
              <a:off x="4422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2" name="Rectangle 3456"/>
            <p:cNvSpPr>
              <a:spLocks noChangeArrowheads="1"/>
            </p:cNvSpPr>
            <p:nvPr/>
          </p:nvSpPr>
          <p:spPr bwMode="auto">
            <a:xfrm>
              <a:off x="4467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3" name="Rectangle 3457"/>
            <p:cNvSpPr>
              <a:spLocks noChangeArrowheads="1"/>
            </p:cNvSpPr>
            <p:nvPr/>
          </p:nvSpPr>
          <p:spPr bwMode="auto">
            <a:xfrm>
              <a:off x="4513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4" name="Rectangle 3458"/>
            <p:cNvSpPr>
              <a:spLocks noChangeArrowheads="1"/>
            </p:cNvSpPr>
            <p:nvPr/>
          </p:nvSpPr>
          <p:spPr bwMode="auto">
            <a:xfrm>
              <a:off x="4558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5" name="Rectangle 3459"/>
            <p:cNvSpPr>
              <a:spLocks noChangeArrowheads="1"/>
            </p:cNvSpPr>
            <p:nvPr/>
          </p:nvSpPr>
          <p:spPr bwMode="auto">
            <a:xfrm>
              <a:off x="4603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6" name="Rectangle 3460"/>
            <p:cNvSpPr>
              <a:spLocks noChangeArrowheads="1"/>
            </p:cNvSpPr>
            <p:nvPr/>
          </p:nvSpPr>
          <p:spPr bwMode="auto">
            <a:xfrm>
              <a:off x="464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7" name="Rectangle 3461"/>
            <p:cNvSpPr>
              <a:spLocks noChangeArrowheads="1"/>
            </p:cNvSpPr>
            <p:nvPr/>
          </p:nvSpPr>
          <p:spPr bwMode="auto">
            <a:xfrm>
              <a:off x="469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8" name="Rectangle 3462"/>
            <p:cNvSpPr>
              <a:spLocks noChangeArrowheads="1"/>
            </p:cNvSpPr>
            <p:nvPr/>
          </p:nvSpPr>
          <p:spPr bwMode="auto">
            <a:xfrm>
              <a:off x="474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9" name="Rectangle 3463"/>
            <p:cNvSpPr>
              <a:spLocks noChangeArrowheads="1"/>
            </p:cNvSpPr>
            <p:nvPr/>
          </p:nvSpPr>
          <p:spPr bwMode="auto">
            <a:xfrm>
              <a:off x="4785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0" name="Rectangle 3464"/>
            <p:cNvSpPr>
              <a:spLocks noChangeArrowheads="1"/>
            </p:cNvSpPr>
            <p:nvPr/>
          </p:nvSpPr>
          <p:spPr bwMode="auto">
            <a:xfrm>
              <a:off x="483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1" name="Rectangle 3465"/>
            <p:cNvSpPr>
              <a:spLocks noChangeArrowheads="1"/>
            </p:cNvSpPr>
            <p:nvPr/>
          </p:nvSpPr>
          <p:spPr bwMode="auto">
            <a:xfrm>
              <a:off x="487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2" name="Rectangle 3466"/>
            <p:cNvSpPr>
              <a:spLocks noChangeArrowheads="1"/>
            </p:cNvSpPr>
            <p:nvPr/>
          </p:nvSpPr>
          <p:spPr bwMode="auto">
            <a:xfrm>
              <a:off x="4921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3" name="Rectangle 3467"/>
            <p:cNvSpPr>
              <a:spLocks noChangeArrowheads="1"/>
            </p:cNvSpPr>
            <p:nvPr/>
          </p:nvSpPr>
          <p:spPr bwMode="auto">
            <a:xfrm>
              <a:off x="4967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4" name="Rectangle 3468"/>
            <p:cNvSpPr>
              <a:spLocks noChangeArrowheads="1"/>
            </p:cNvSpPr>
            <p:nvPr/>
          </p:nvSpPr>
          <p:spPr bwMode="auto">
            <a:xfrm>
              <a:off x="5012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5" name="Rectangle 3469"/>
            <p:cNvSpPr>
              <a:spLocks noChangeArrowheads="1"/>
            </p:cNvSpPr>
            <p:nvPr/>
          </p:nvSpPr>
          <p:spPr bwMode="auto">
            <a:xfrm>
              <a:off x="5057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6" name="Rectangle 3470"/>
            <p:cNvSpPr>
              <a:spLocks noChangeArrowheads="1"/>
            </p:cNvSpPr>
            <p:nvPr/>
          </p:nvSpPr>
          <p:spPr bwMode="auto">
            <a:xfrm>
              <a:off x="5103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7" name="Rectangle 3471"/>
            <p:cNvSpPr>
              <a:spLocks noChangeArrowheads="1"/>
            </p:cNvSpPr>
            <p:nvPr/>
          </p:nvSpPr>
          <p:spPr bwMode="auto">
            <a:xfrm>
              <a:off x="5148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8" name="Rectangle 3472"/>
            <p:cNvSpPr>
              <a:spLocks noChangeArrowheads="1"/>
            </p:cNvSpPr>
            <p:nvPr/>
          </p:nvSpPr>
          <p:spPr bwMode="auto">
            <a:xfrm>
              <a:off x="519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9" name="Rectangle 3473"/>
            <p:cNvSpPr>
              <a:spLocks noChangeArrowheads="1"/>
            </p:cNvSpPr>
            <p:nvPr/>
          </p:nvSpPr>
          <p:spPr bwMode="auto">
            <a:xfrm>
              <a:off x="523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0" name="Rectangle 3474"/>
            <p:cNvSpPr>
              <a:spLocks noChangeArrowheads="1"/>
            </p:cNvSpPr>
            <p:nvPr/>
          </p:nvSpPr>
          <p:spPr bwMode="auto">
            <a:xfrm>
              <a:off x="405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1" name="Rectangle 3475"/>
            <p:cNvSpPr>
              <a:spLocks noChangeArrowheads="1"/>
            </p:cNvSpPr>
            <p:nvPr/>
          </p:nvSpPr>
          <p:spPr bwMode="auto">
            <a:xfrm>
              <a:off x="4104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2" name="Rectangle 3476"/>
            <p:cNvSpPr>
              <a:spLocks noChangeArrowheads="1"/>
            </p:cNvSpPr>
            <p:nvPr/>
          </p:nvSpPr>
          <p:spPr bwMode="auto">
            <a:xfrm>
              <a:off x="414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3" name="Rectangle 3477"/>
            <p:cNvSpPr>
              <a:spLocks noChangeArrowheads="1"/>
            </p:cNvSpPr>
            <p:nvPr/>
          </p:nvSpPr>
          <p:spPr bwMode="auto">
            <a:xfrm>
              <a:off x="4195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4" name="Rectangle 3478"/>
            <p:cNvSpPr>
              <a:spLocks noChangeArrowheads="1"/>
            </p:cNvSpPr>
            <p:nvPr/>
          </p:nvSpPr>
          <p:spPr bwMode="auto">
            <a:xfrm>
              <a:off x="424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5" name="Rectangle 3479"/>
            <p:cNvSpPr>
              <a:spLocks noChangeArrowheads="1"/>
            </p:cNvSpPr>
            <p:nvPr/>
          </p:nvSpPr>
          <p:spPr bwMode="auto">
            <a:xfrm>
              <a:off x="428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6" name="Rectangle 3480"/>
            <p:cNvSpPr>
              <a:spLocks noChangeArrowheads="1"/>
            </p:cNvSpPr>
            <p:nvPr/>
          </p:nvSpPr>
          <p:spPr bwMode="auto">
            <a:xfrm>
              <a:off x="4331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7" name="Rectangle 3481"/>
            <p:cNvSpPr>
              <a:spLocks noChangeArrowheads="1"/>
            </p:cNvSpPr>
            <p:nvPr/>
          </p:nvSpPr>
          <p:spPr bwMode="auto">
            <a:xfrm>
              <a:off x="437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8" name="Rectangle 3482"/>
            <p:cNvSpPr>
              <a:spLocks noChangeArrowheads="1"/>
            </p:cNvSpPr>
            <p:nvPr/>
          </p:nvSpPr>
          <p:spPr bwMode="auto">
            <a:xfrm>
              <a:off x="4422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9" name="Rectangle 3483"/>
            <p:cNvSpPr>
              <a:spLocks noChangeArrowheads="1"/>
            </p:cNvSpPr>
            <p:nvPr/>
          </p:nvSpPr>
          <p:spPr bwMode="auto">
            <a:xfrm>
              <a:off x="4467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0" name="Rectangle 3484"/>
            <p:cNvSpPr>
              <a:spLocks noChangeArrowheads="1"/>
            </p:cNvSpPr>
            <p:nvPr/>
          </p:nvSpPr>
          <p:spPr bwMode="auto">
            <a:xfrm>
              <a:off x="451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1" name="Rectangle 3485"/>
            <p:cNvSpPr>
              <a:spLocks noChangeArrowheads="1"/>
            </p:cNvSpPr>
            <p:nvPr/>
          </p:nvSpPr>
          <p:spPr bwMode="auto">
            <a:xfrm>
              <a:off x="4558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2" name="Rectangle 3486"/>
            <p:cNvSpPr>
              <a:spLocks noChangeArrowheads="1"/>
            </p:cNvSpPr>
            <p:nvPr/>
          </p:nvSpPr>
          <p:spPr bwMode="auto">
            <a:xfrm>
              <a:off x="460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3" name="Rectangle 3487"/>
            <p:cNvSpPr>
              <a:spLocks noChangeArrowheads="1"/>
            </p:cNvSpPr>
            <p:nvPr/>
          </p:nvSpPr>
          <p:spPr bwMode="auto">
            <a:xfrm>
              <a:off x="464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4" name="Rectangle 3488"/>
            <p:cNvSpPr>
              <a:spLocks noChangeArrowheads="1"/>
            </p:cNvSpPr>
            <p:nvPr/>
          </p:nvSpPr>
          <p:spPr bwMode="auto">
            <a:xfrm>
              <a:off x="4694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5" name="Rectangle 3489"/>
            <p:cNvSpPr>
              <a:spLocks noChangeArrowheads="1"/>
            </p:cNvSpPr>
            <p:nvPr/>
          </p:nvSpPr>
          <p:spPr bwMode="auto">
            <a:xfrm>
              <a:off x="474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6" name="Rectangle 3490"/>
            <p:cNvSpPr>
              <a:spLocks noChangeArrowheads="1"/>
            </p:cNvSpPr>
            <p:nvPr/>
          </p:nvSpPr>
          <p:spPr bwMode="auto">
            <a:xfrm>
              <a:off x="4785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7" name="Rectangle 3491"/>
            <p:cNvSpPr>
              <a:spLocks noChangeArrowheads="1"/>
            </p:cNvSpPr>
            <p:nvPr/>
          </p:nvSpPr>
          <p:spPr bwMode="auto">
            <a:xfrm>
              <a:off x="483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8" name="Rectangle 3492"/>
            <p:cNvSpPr>
              <a:spLocks noChangeArrowheads="1"/>
            </p:cNvSpPr>
            <p:nvPr/>
          </p:nvSpPr>
          <p:spPr bwMode="auto">
            <a:xfrm>
              <a:off x="487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9" name="Rectangle 3493"/>
            <p:cNvSpPr>
              <a:spLocks noChangeArrowheads="1"/>
            </p:cNvSpPr>
            <p:nvPr/>
          </p:nvSpPr>
          <p:spPr bwMode="auto">
            <a:xfrm>
              <a:off x="4921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0" name="Rectangle 3494"/>
            <p:cNvSpPr>
              <a:spLocks noChangeArrowheads="1"/>
            </p:cNvSpPr>
            <p:nvPr/>
          </p:nvSpPr>
          <p:spPr bwMode="auto">
            <a:xfrm>
              <a:off x="4967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1" name="Rectangle 3495"/>
            <p:cNvSpPr>
              <a:spLocks noChangeArrowheads="1"/>
            </p:cNvSpPr>
            <p:nvPr/>
          </p:nvSpPr>
          <p:spPr bwMode="auto">
            <a:xfrm>
              <a:off x="5012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2" name="Rectangle 3496"/>
            <p:cNvSpPr>
              <a:spLocks noChangeArrowheads="1"/>
            </p:cNvSpPr>
            <p:nvPr/>
          </p:nvSpPr>
          <p:spPr bwMode="auto">
            <a:xfrm>
              <a:off x="5057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3" name="Rectangle 3497"/>
            <p:cNvSpPr>
              <a:spLocks noChangeArrowheads="1"/>
            </p:cNvSpPr>
            <p:nvPr/>
          </p:nvSpPr>
          <p:spPr bwMode="auto">
            <a:xfrm>
              <a:off x="510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4" name="Rectangle 3498"/>
            <p:cNvSpPr>
              <a:spLocks noChangeArrowheads="1"/>
            </p:cNvSpPr>
            <p:nvPr/>
          </p:nvSpPr>
          <p:spPr bwMode="auto">
            <a:xfrm>
              <a:off x="5148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5" name="Rectangle 3499"/>
            <p:cNvSpPr>
              <a:spLocks noChangeArrowheads="1"/>
            </p:cNvSpPr>
            <p:nvPr/>
          </p:nvSpPr>
          <p:spPr bwMode="auto">
            <a:xfrm>
              <a:off x="5194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6" name="Rectangle 3500"/>
            <p:cNvSpPr>
              <a:spLocks noChangeArrowheads="1"/>
            </p:cNvSpPr>
            <p:nvPr/>
          </p:nvSpPr>
          <p:spPr bwMode="auto">
            <a:xfrm>
              <a:off x="5239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7" name="Rectangle 3501"/>
            <p:cNvSpPr>
              <a:spLocks noChangeArrowheads="1"/>
            </p:cNvSpPr>
            <p:nvPr/>
          </p:nvSpPr>
          <p:spPr bwMode="auto">
            <a:xfrm>
              <a:off x="405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8" name="Rectangle 3502"/>
            <p:cNvSpPr>
              <a:spLocks noChangeArrowheads="1"/>
            </p:cNvSpPr>
            <p:nvPr/>
          </p:nvSpPr>
          <p:spPr bwMode="auto">
            <a:xfrm>
              <a:off x="410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9" name="Rectangle 3503"/>
            <p:cNvSpPr>
              <a:spLocks noChangeArrowheads="1"/>
            </p:cNvSpPr>
            <p:nvPr/>
          </p:nvSpPr>
          <p:spPr bwMode="auto">
            <a:xfrm>
              <a:off x="414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0" name="Rectangle 3504"/>
            <p:cNvSpPr>
              <a:spLocks noChangeArrowheads="1"/>
            </p:cNvSpPr>
            <p:nvPr/>
          </p:nvSpPr>
          <p:spPr bwMode="auto">
            <a:xfrm>
              <a:off x="4195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1" name="Rectangle 3505"/>
            <p:cNvSpPr>
              <a:spLocks noChangeArrowheads="1"/>
            </p:cNvSpPr>
            <p:nvPr/>
          </p:nvSpPr>
          <p:spPr bwMode="auto">
            <a:xfrm>
              <a:off x="424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2" name="Rectangle 3506"/>
            <p:cNvSpPr>
              <a:spLocks noChangeArrowheads="1"/>
            </p:cNvSpPr>
            <p:nvPr/>
          </p:nvSpPr>
          <p:spPr bwMode="auto">
            <a:xfrm>
              <a:off x="428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3" name="Rectangle 3507"/>
            <p:cNvSpPr>
              <a:spLocks noChangeArrowheads="1"/>
            </p:cNvSpPr>
            <p:nvPr/>
          </p:nvSpPr>
          <p:spPr bwMode="auto">
            <a:xfrm>
              <a:off x="4331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4" name="Rectangle 3508"/>
            <p:cNvSpPr>
              <a:spLocks noChangeArrowheads="1"/>
            </p:cNvSpPr>
            <p:nvPr/>
          </p:nvSpPr>
          <p:spPr bwMode="auto">
            <a:xfrm>
              <a:off x="437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5" name="Rectangle 3509"/>
            <p:cNvSpPr>
              <a:spLocks noChangeArrowheads="1"/>
            </p:cNvSpPr>
            <p:nvPr/>
          </p:nvSpPr>
          <p:spPr bwMode="auto">
            <a:xfrm>
              <a:off x="4422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6" name="Rectangle 3510"/>
            <p:cNvSpPr>
              <a:spLocks noChangeArrowheads="1"/>
            </p:cNvSpPr>
            <p:nvPr/>
          </p:nvSpPr>
          <p:spPr bwMode="auto">
            <a:xfrm>
              <a:off x="446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7" name="Rectangle 3511"/>
            <p:cNvSpPr>
              <a:spLocks noChangeArrowheads="1"/>
            </p:cNvSpPr>
            <p:nvPr/>
          </p:nvSpPr>
          <p:spPr bwMode="auto">
            <a:xfrm>
              <a:off x="451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8" name="Rectangle 3512"/>
            <p:cNvSpPr>
              <a:spLocks noChangeArrowheads="1"/>
            </p:cNvSpPr>
            <p:nvPr/>
          </p:nvSpPr>
          <p:spPr bwMode="auto">
            <a:xfrm>
              <a:off x="4558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9" name="Rectangle 3513"/>
            <p:cNvSpPr>
              <a:spLocks noChangeArrowheads="1"/>
            </p:cNvSpPr>
            <p:nvPr/>
          </p:nvSpPr>
          <p:spPr bwMode="auto">
            <a:xfrm>
              <a:off x="460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0" name="Rectangle 3514"/>
            <p:cNvSpPr>
              <a:spLocks noChangeArrowheads="1"/>
            </p:cNvSpPr>
            <p:nvPr/>
          </p:nvSpPr>
          <p:spPr bwMode="auto">
            <a:xfrm>
              <a:off x="464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1" name="Rectangle 3515"/>
            <p:cNvSpPr>
              <a:spLocks noChangeArrowheads="1"/>
            </p:cNvSpPr>
            <p:nvPr/>
          </p:nvSpPr>
          <p:spPr bwMode="auto">
            <a:xfrm>
              <a:off x="469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2" name="Rectangle 3516"/>
            <p:cNvSpPr>
              <a:spLocks noChangeArrowheads="1"/>
            </p:cNvSpPr>
            <p:nvPr/>
          </p:nvSpPr>
          <p:spPr bwMode="auto">
            <a:xfrm>
              <a:off x="474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3" name="Rectangle 3517"/>
            <p:cNvSpPr>
              <a:spLocks noChangeArrowheads="1"/>
            </p:cNvSpPr>
            <p:nvPr/>
          </p:nvSpPr>
          <p:spPr bwMode="auto">
            <a:xfrm>
              <a:off x="4785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4" name="Rectangle 3518"/>
            <p:cNvSpPr>
              <a:spLocks noChangeArrowheads="1"/>
            </p:cNvSpPr>
            <p:nvPr/>
          </p:nvSpPr>
          <p:spPr bwMode="auto">
            <a:xfrm>
              <a:off x="483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5" name="Rectangle 3519"/>
            <p:cNvSpPr>
              <a:spLocks noChangeArrowheads="1"/>
            </p:cNvSpPr>
            <p:nvPr/>
          </p:nvSpPr>
          <p:spPr bwMode="auto">
            <a:xfrm>
              <a:off x="487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6" name="Rectangle 3520"/>
            <p:cNvSpPr>
              <a:spLocks noChangeArrowheads="1"/>
            </p:cNvSpPr>
            <p:nvPr/>
          </p:nvSpPr>
          <p:spPr bwMode="auto">
            <a:xfrm>
              <a:off x="4921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7" name="Rectangle 3521"/>
            <p:cNvSpPr>
              <a:spLocks noChangeArrowheads="1"/>
            </p:cNvSpPr>
            <p:nvPr/>
          </p:nvSpPr>
          <p:spPr bwMode="auto">
            <a:xfrm>
              <a:off x="496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8" name="Rectangle 3522"/>
            <p:cNvSpPr>
              <a:spLocks noChangeArrowheads="1"/>
            </p:cNvSpPr>
            <p:nvPr/>
          </p:nvSpPr>
          <p:spPr bwMode="auto">
            <a:xfrm>
              <a:off x="5012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9" name="Rectangle 3523"/>
            <p:cNvSpPr>
              <a:spLocks noChangeArrowheads="1"/>
            </p:cNvSpPr>
            <p:nvPr/>
          </p:nvSpPr>
          <p:spPr bwMode="auto">
            <a:xfrm>
              <a:off x="505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0" name="Rectangle 3524"/>
            <p:cNvSpPr>
              <a:spLocks noChangeArrowheads="1"/>
            </p:cNvSpPr>
            <p:nvPr/>
          </p:nvSpPr>
          <p:spPr bwMode="auto">
            <a:xfrm>
              <a:off x="510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1" name="Rectangle 3525"/>
            <p:cNvSpPr>
              <a:spLocks noChangeArrowheads="1"/>
            </p:cNvSpPr>
            <p:nvPr/>
          </p:nvSpPr>
          <p:spPr bwMode="auto">
            <a:xfrm>
              <a:off x="5148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2" name="Rectangle 3526"/>
            <p:cNvSpPr>
              <a:spLocks noChangeArrowheads="1"/>
            </p:cNvSpPr>
            <p:nvPr/>
          </p:nvSpPr>
          <p:spPr bwMode="auto">
            <a:xfrm>
              <a:off x="519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3" name="Rectangle 3527"/>
            <p:cNvSpPr>
              <a:spLocks noChangeArrowheads="1"/>
            </p:cNvSpPr>
            <p:nvPr/>
          </p:nvSpPr>
          <p:spPr bwMode="auto">
            <a:xfrm>
              <a:off x="523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4" name="Rectangle 3528"/>
            <p:cNvSpPr>
              <a:spLocks noChangeArrowheads="1"/>
            </p:cNvSpPr>
            <p:nvPr/>
          </p:nvSpPr>
          <p:spPr bwMode="auto">
            <a:xfrm>
              <a:off x="405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5" name="Rectangle 3529"/>
            <p:cNvSpPr>
              <a:spLocks noChangeArrowheads="1"/>
            </p:cNvSpPr>
            <p:nvPr/>
          </p:nvSpPr>
          <p:spPr bwMode="auto">
            <a:xfrm>
              <a:off x="410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6" name="Rectangle 3530"/>
            <p:cNvSpPr>
              <a:spLocks noChangeArrowheads="1"/>
            </p:cNvSpPr>
            <p:nvPr/>
          </p:nvSpPr>
          <p:spPr bwMode="auto">
            <a:xfrm>
              <a:off x="414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7" name="Rectangle 3531"/>
            <p:cNvSpPr>
              <a:spLocks noChangeArrowheads="1"/>
            </p:cNvSpPr>
            <p:nvPr/>
          </p:nvSpPr>
          <p:spPr bwMode="auto">
            <a:xfrm>
              <a:off x="4195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8" name="Rectangle 3532"/>
            <p:cNvSpPr>
              <a:spLocks noChangeArrowheads="1"/>
            </p:cNvSpPr>
            <p:nvPr/>
          </p:nvSpPr>
          <p:spPr bwMode="auto">
            <a:xfrm>
              <a:off x="424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9" name="Rectangle 3533"/>
            <p:cNvSpPr>
              <a:spLocks noChangeArrowheads="1"/>
            </p:cNvSpPr>
            <p:nvPr/>
          </p:nvSpPr>
          <p:spPr bwMode="auto">
            <a:xfrm>
              <a:off x="428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0" name="Rectangle 3534"/>
            <p:cNvSpPr>
              <a:spLocks noChangeArrowheads="1"/>
            </p:cNvSpPr>
            <p:nvPr/>
          </p:nvSpPr>
          <p:spPr bwMode="auto">
            <a:xfrm>
              <a:off x="4331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1" name="Rectangle 3535"/>
            <p:cNvSpPr>
              <a:spLocks noChangeArrowheads="1"/>
            </p:cNvSpPr>
            <p:nvPr/>
          </p:nvSpPr>
          <p:spPr bwMode="auto">
            <a:xfrm>
              <a:off x="437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2" name="Rectangle 3536"/>
            <p:cNvSpPr>
              <a:spLocks noChangeArrowheads="1"/>
            </p:cNvSpPr>
            <p:nvPr/>
          </p:nvSpPr>
          <p:spPr bwMode="auto">
            <a:xfrm>
              <a:off x="4422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3" name="Rectangle 3537"/>
            <p:cNvSpPr>
              <a:spLocks noChangeArrowheads="1"/>
            </p:cNvSpPr>
            <p:nvPr/>
          </p:nvSpPr>
          <p:spPr bwMode="auto">
            <a:xfrm>
              <a:off x="446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4" name="Rectangle 3538"/>
            <p:cNvSpPr>
              <a:spLocks noChangeArrowheads="1"/>
            </p:cNvSpPr>
            <p:nvPr/>
          </p:nvSpPr>
          <p:spPr bwMode="auto">
            <a:xfrm>
              <a:off x="451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5" name="Rectangle 3539"/>
            <p:cNvSpPr>
              <a:spLocks noChangeArrowheads="1"/>
            </p:cNvSpPr>
            <p:nvPr/>
          </p:nvSpPr>
          <p:spPr bwMode="auto">
            <a:xfrm>
              <a:off x="4558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6" name="Rectangle 3540"/>
            <p:cNvSpPr>
              <a:spLocks noChangeArrowheads="1"/>
            </p:cNvSpPr>
            <p:nvPr/>
          </p:nvSpPr>
          <p:spPr bwMode="auto">
            <a:xfrm>
              <a:off x="460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7" name="Rectangle 3541"/>
            <p:cNvSpPr>
              <a:spLocks noChangeArrowheads="1"/>
            </p:cNvSpPr>
            <p:nvPr/>
          </p:nvSpPr>
          <p:spPr bwMode="auto">
            <a:xfrm>
              <a:off x="464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8" name="Rectangle 3542"/>
            <p:cNvSpPr>
              <a:spLocks noChangeArrowheads="1"/>
            </p:cNvSpPr>
            <p:nvPr/>
          </p:nvSpPr>
          <p:spPr bwMode="auto">
            <a:xfrm>
              <a:off x="469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9" name="Rectangle 3543"/>
            <p:cNvSpPr>
              <a:spLocks noChangeArrowheads="1"/>
            </p:cNvSpPr>
            <p:nvPr/>
          </p:nvSpPr>
          <p:spPr bwMode="auto">
            <a:xfrm>
              <a:off x="474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0" name="Rectangle 3544"/>
            <p:cNvSpPr>
              <a:spLocks noChangeArrowheads="1"/>
            </p:cNvSpPr>
            <p:nvPr/>
          </p:nvSpPr>
          <p:spPr bwMode="auto">
            <a:xfrm>
              <a:off x="4785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1" name="Rectangle 3545"/>
            <p:cNvSpPr>
              <a:spLocks noChangeArrowheads="1"/>
            </p:cNvSpPr>
            <p:nvPr/>
          </p:nvSpPr>
          <p:spPr bwMode="auto">
            <a:xfrm>
              <a:off x="483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2" name="Rectangle 3546"/>
            <p:cNvSpPr>
              <a:spLocks noChangeArrowheads="1"/>
            </p:cNvSpPr>
            <p:nvPr/>
          </p:nvSpPr>
          <p:spPr bwMode="auto">
            <a:xfrm>
              <a:off x="487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3" name="Rectangle 3547"/>
            <p:cNvSpPr>
              <a:spLocks noChangeArrowheads="1"/>
            </p:cNvSpPr>
            <p:nvPr/>
          </p:nvSpPr>
          <p:spPr bwMode="auto">
            <a:xfrm>
              <a:off x="4921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4" name="Rectangle 3548"/>
            <p:cNvSpPr>
              <a:spLocks noChangeArrowheads="1"/>
            </p:cNvSpPr>
            <p:nvPr/>
          </p:nvSpPr>
          <p:spPr bwMode="auto">
            <a:xfrm>
              <a:off x="496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5" name="Rectangle 3549"/>
            <p:cNvSpPr>
              <a:spLocks noChangeArrowheads="1"/>
            </p:cNvSpPr>
            <p:nvPr/>
          </p:nvSpPr>
          <p:spPr bwMode="auto">
            <a:xfrm>
              <a:off x="5012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6" name="Rectangle 3550"/>
            <p:cNvSpPr>
              <a:spLocks noChangeArrowheads="1"/>
            </p:cNvSpPr>
            <p:nvPr/>
          </p:nvSpPr>
          <p:spPr bwMode="auto">
            <a:xfrm>
              <a:off x="505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7" name="Rectangle 3551"/>
            <p:cNvSpPr>
              <a:spLocks noChangeArrowheads="1"/>
            </p:cNvSpPr>
            <p:nvPr/>
          </p:nvSpPr>
          <p:spPr bwMode="auto">
            <a:xfrm>
              <a:off x="510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8" name="Rectangle 3552"/>
            <p:cNvSpPr>
              <a:spLocks noChangeArrowheads="1"/>
            </p:cNvSpPr>
            <p:nvPr/>
          </p:nvSpPr>
          <p:spPr bwMode="auto">
            <a:xfrm>
              <a:off x="5148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9" name="Rectangle 3553"/>
            <p:cNvSpPr>
              <a:spLocks noChangeArrowheads="1"/>
            </p:cNvSpPr>
            <p:nvPr/>
          </p:nvSpPr>
          <p:spPr bwMode="auto">
            <a:xfrm>
              <a:off x="519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0" name="Rectangle 3554"/>
            <p:cNvSpPr>
              <a:spLocks noChangeArrowheads="1"/>
            </p:cNvSpPr>
            <p:nvPr/>
          </p:nvSpPr>
          <p:spPr bwMode="auto">
            <a:xfrm>
              <a:off x="523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1" name="Rectangle 3555"/>
            <p:cNvSpPr>
              <a:spLocks noChangeArrowheads="1"/>
            </p:cNvSpPr>
            <p:nvPr/>
          </p:nvSpPr>
          <p:spPr bwMode="auto">
            <a:xfrm>
              <a:off x="405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2" name="Rectangle 3556"/>
            <p:cNvSpPr>
              <a:spLocks noChangeArrowheads="1"/>
            </p:cNvSpPr>
            <p:nvPr/>
          </p:nvSpPr>
          <p:spPr bwMode="auto">
            <a:xfrm>
              <a:off x="410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3" name="Rectangle 3557"/>
            <p:cNvSpPr>
              <a:spLocks noChangeArrowheads="1"/>
            </p:cNvSpPr>
            <p:nvPr/>
          </p:nvSpPr>
          <p:spPr bwMode="auto">
            <a:xfrm>
              <a:off x="414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4" name="Rectangle 3558"/>
            <p:cNvSpPr>
              <a:spLocks noChangeArrowheads="1"/>
            </p:cNvSpPr>
            <p:nvPr/>
          </p:nvSpPr>
          <p:spPr bwMode="auto">
            <a:xfrm>
              <a:off x="4195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5" name="Rectangle 3559"/>
            <p:cNvSpPr>
              <a:spLocks noChangeArrowheads="1"/>
            </p:cNvSpPr>
            <p:nvPr/>
          </p:nvSpPr>
          <p:spPr bwMode="auto">
            <a:xfrm>
              <a:off x="424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6" name="Rectangle 3560"/>
            <p:cNvSpPr>
              <a:spLocks noChangeArrowheads="1"/>
            </p:cNvSpPr>
            <p:nvPr/>
          </p:nvSpPr>
          <p:spPr bwMode="auto">
            <a:xfrm>
              <a:off x="428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7" name="Rectangle 3561"/>
            <p:cNvSpPr>
              <a:spLocks noChangeArrowheads="1"/>
            </p:cNvSpPr>
            <p:nvPr/>
          </p:nvSpPr>
          <p:spPr bwMode="auto">
            <a:xfrm>
              <a:off x="4331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8" name="Rectangle 3562"/>
            <p:cNvSpPr>
              <a:spLocks noChangeArrowheads="1"/>
            </p:cNvSpPr>
            <p:nvPr/>
          </p:nvSpPr>
          <p:spPr bwMode="auto">
            <a:xfrm>
              <a:off x="437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9" name="Rectangle 3563"/>
            <p:cNvSpPr>
              <a:spLocks noChangeArrowheads="1"/>
            </p:cNvSpPr>
            <p:nvPr/>
          </p:nvSpPr>
          <p:spPr bwMode="auto">
            <a:xfrm>
              <a:off x="4422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0" name="Rectangle 3564"/>
            <p:cNvSpPr>
              <a:spLocks noChangeArrowheads="1"/>
            </p:cNvSpPr>
            <p:nvPr/>
          </p:nvSpPr>
          <p:spPr bwMode="auto">
            <a:xfrm>
              <a:off x="446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1" name="Rectangle 3565"/>
            <p:cNvSpPr>
              <a:spLocks noChangeArrowheads="1"/>
            </p:cNvSpPr>
            <p:nvPr/>
          </p:nvSpPr>
          <p:spPr bwMode="auto">
            <a:xfrm>
              <a:off x="451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2" name="Rectangle 3566"/>
            <p:cNvSpPr>
              <a:spLocks noChangeArrowheads="1"/>
            </p:cNvSpPr>
            <p:nvPr/>
          </p:nvSpPr>
          <p:spPr bwMode="auto">
            <a:xfrm>
              <a:off x="4558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3" name="Rectangle 3567"/>
            <p:cNvSpPr>
              <a:spLocks noChangeArrowheads="1"/>
            </p:cNvSpPr>
            <p:nvPr/>
          </p:nvSpPr>
          <p:spPr bwMode="auto">
            <a:xfrm>
              <a:off x="460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4" name="Rectangle 3568"/>
            <p:cNvSpPr>
              <a:spLocks noChangeArrowheads="1"/>
            </p:cNvSpPr>
            <p:nvPr/>
          </p:nvSpPr>
          <p:spPr bwMode="auto">
            <a:xfrm>
              <a:off x="464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5" name="Rectangle 3569"/>
            <p:cNvSpPr>
              <a:spLocks noChangeArrowheads="1"/>
            </p:cNvSpPr>
            <p:nvPr/>
          </p:nvSpPr>
          <p:spPr bwMode="auto">
            <a:xfrm>
              <a:off x="469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6" name="Rectangle 3570"/>
            <p:cNvSpPr>
              <a:spLocks noChangeArrowheads="1"/>
            </p:cNvSpPr>
            <p:nvPr/>
          </p:nvSpPr>
          <p:spPr bwMode="auto">
            <a:xfrm>
              <a:off x="474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7" name="Rectangle 3571"/>
            <p:cNvSpPr>
              <a:spLocks noChangeArrowheads="1"/>
            </p:cNvSpPr>
            <p:nvPr/>
          </p:nvSpPr>
          <p:spPr bwMode="auto">
            <a:xfrm>
              <a:off x="4785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8" name="Rectangle 3572"/>
            <p:cNvSpPr>
              <a:spLocks noChangeArrowheads="1"/>
            </p:cNvSpPr>
            <p:nvPr/>
          </p:nvSpPr>
          <p:spPr bwMode="auto">
            <a:xfrm>
              <a:off x="483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9" name="Rectangle 3573"/>
            <p:cNvSpPr>
              <a:spLocks noChangeArrowheads="1"/>
            </p:cNvSpPr>
            <p:nvPr/>
          </p:nvSpPr>
          <p:spPr bwMode="auto">
            <a:xfrm>
              <a:off x="487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0" name="Rectangle 3574"/>
            <p:cNvSpPr>
              <a:spLocks noChangeArrowheads="1"/>
            </p:cNvSpPr>
            <p:nvPr/>
          </p:nvSpPr>
          <p:spPr bwMode="auto">
            <a:xfrm>
              <a:off x="4921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1" name="Rectangle 3575"/>
            <p:cNvSpPr>
              <a:spLocks noChangeArrowheads="1"/>
            </p:cNvSpPr>
            <p:nvPr/>
          </p:nvSpPr>
          <p:spPr bwMode="auto">
            <a:xfrm>
              <a:off x="496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2" name="Rectangle 3576"/>
            <p:cNvSpPr>
              <a:spLocks noChangeArrowheads="1"/>
            </p:cNvSpPr>
            <p:nvPr/>
          </p:nvSpPr>
          <p:spPr bwMode="auto">
            <a:xfrm>
              <a:off x="5012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3" name="Rectangle 3577"/>
            <p:cNvSpPr>
              <a:spLocks noChangeArrowheads="1"/>
            </p:cNvSpPr>
            <p:nvPr/>
          </p:nvSpPr>
          <p:spPr bwMode="auto">
            <a:xfrm>
              <a:off x="505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4" name="Rectangle 3578"/>
            <p:cNvSpPr>
              <a:spLocks noChangeArrowheads="1"/>
            </p:cNvSpPr>
            <p:nvPr/>
          </p:nvSpPr>
          <p:spPr bwMode="auto">
            <a:xfrm>
              <a:off x="510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5" name="Rectangle 3579"/>
            <p:cNvSpPr>
              <a:spLocks noChangeArrowheads="1"/>
            </p:cNvSpPr>
            <p:nvPr/>
          </p:nvSpPr>
          <p:spPr bwMode="auto">
            <a:xfrm>
              <a:off x="5148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6" name="Rectangle 3580"/>
            <p:cNvSpPr>
              <a:spLocks noChangeArrowheads="1"/>
            </p:cNvSpPr>
            <p:nvPr/>
          </p:nvSpPr>
          <p:spPr bwMode="auto">
            <a:xfrm>
              <a:off x="519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7" name="Rectangle 3581"/>
            <p:cNvSpPr>
              <a:spLocks noChangeArrowheads="1"/>
            </p:cNvSpPr>
            <p:nvPr/>
          </p:nvSpPr>
          <p:spPr bwMode="auto">
            <a:xfrm>
              <a:off x="523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8" name="Rectangle 3582"/>
            <p:cNvSpPr>
              <a:spLocks noChangeArrowheads="1"/>
            </p:cNvSpPr>
            <p:nvPr/>
          </p:nvSpPr>
          <p:spPr bwMode="auto">
            <a:xfrm>
              <a:off x="405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9" name="Rectangle 3583"/>
            <p:cNvSpPr>
              <a:spLocks noChangeArrowheads="1"/>
            </p:cNvSpPr>
            <p:nvPr/>
          </p:nvSpPr>
          <p:spPr bwMode="auto">
            <a:xfrm>
              <a:off x="410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0" name="Rectangle 3584"/>
            <p:cNvSpPr>
              <a:spLocks noChangeArrowheads="1"/>
            </p:cNvSpPr>
            <p:nvPr/>
          </p:nvSpPr>
          <p:spPr bwMode="auto">
            <a:xfrm>
              <a:off x="414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1" name="Rectangle 3585"/>
            <p:cNvSpPr>
              <a:spLocks noChangeArrowheads="1"/>
            </p:cNvSpPr>
            <p:nvPr/>
          </p:nvSpPr>
          <p:spPr bwMode="auto">
            <a:xfrm>
              <a:off x="4195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2" name="Rectangle 3586"/>
            <p:cNvSpPr>
              <a:spLocks noChangeArrowheads="1"/>
            </p:cNvSpPr>
            <p:nvPr/>
          </p:nvSpPr>
          <p:spPr bwMode="auto">
            <a:xfrm>
              <a:off x="424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3" name="Rectangle 3587"/>
            <p:cNvSpPr>
              <a:spLocks noChangeArrowheads="1"/>
            </p:cNvSpPr>
            <p:nvPr/>
          </p:nvSpPr>
          <p:spPr bwMode="auto">
            <a:xfrm>
              <a:off x="4286" y="302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4" name="Rectangle 3588"/>
            <p:cNvSpPr>
              <a:spLocks noChangeArrowheads="1"/>
            </p:cNvSpPr>
            <p:nvPr/>
          </p:nvSpPr>
          <p:spPr bwMode="auto">
            <a:xfrm>
              <a:off x="4331" y="302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5" name="Rectangle 3589"/>
            <p:cNvSpPr>
              <a:spLocks noChangeArrowheads="1"/>
            </p:cNvSpPr>
            <p:nvPr/>
          </p:nvSpPr>
          <p:spPr bwMode="auto">
            <a:xfrm>
              <a:off x="4376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6" name="Rectangle 3590"/>
            <p:cNvSpPr>
              <a:spLocks noChangeArrowheads="1"/>
            </p:cNvSpPr>
            <p:nvPr/>
          </p:nvSpPr>
          <p:spPr bwMode="auto">
            <a:xfrm>
              <a:off x="4422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7" name="Rectangle 3591"/>
            <p:cNvSpPr>
              <a:spLocks noChangeArrowheads="1"/>
            </p:cNvSpPr>
            <p:nvPr/>
          </p:nvSpPr>
          <p:spPr bwMode="auto">
            <a:xfrm>
              <a:off x="446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8" name="Rectangle 3592"/>
            <p:cNvSpPr>
              <a:spLocks noChangeArrowheads="1"/>
            </p:cNvSpPr>
            <p:nvPr/>
          </p:nvSpPr>
          <p:spPr bwMode="auto">
            <a:xfrm>
              <a:off x="451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9" name="Rectangle 3593"/>
            <p:cNvSpPr>
              <a:spLocks noChangeArrowheads="1"/>
            </p:cNvSpPr>
            <p:nvPr/>
          </p:nvSpPr>
          <p:spPr bwMode="auto">
            <a:xfrm>
              <a:off x="4558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0" name="Rectangle 3594"/>
            <p:cNvSpPr>
              <a:spLocks noChangeArrowheads="1"/>
            </p:cNvSpPr>
            <p:nvPr/>
          </p:nvSpPr>
          <p:spPr bwMode="auto">
            <a:xfrm>
              <a:off x="460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1" name="Rectangle 3595"/>
            <p:cNvSpPr>
              <a:spLocks noChangeArrowheads="1"/>
            </p:cNvSpPr>
            <p:nvPr/>
          </p:nvSpPr>
          <p:spPr bwMode="auto">
            <a:xfrm>
              <a:off x="464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2" name="Rectangle 3596"/>
            <p:cNvSpPr>
              <a:spLocks noChangeArrowheads="1"/>
            </p:cNvSpPr>
            <p:nvPr/>
          </p:nvSpPr>
          <p:spPr bwMode="auto">
            <a:xfrm>
              <a:off x="469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3" name="Rectangle 3597"/>
            <p:cNvSpPr>
              <a:spLocks noChangeArrowheads="1"/>
            </p:cNvSpPr>
            <p:nvPr/>
          </p:nvSpPr>
          <p:spPr bwMode="auto">
            <a:xfrm>
              <a:off x="474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4" name="Rectangle 3598"/>
            <p:cNvSpPr>
              <a:spLocks noChangeArrowheads="1"/>
            </p:cNvSpPr>
            <p:nvPr/>
          </p:nvSpPr>
          <p:spPr bwMode="auto">
            <a:xfrm>
              <a:off x="4785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5" name="Rectangle 3599"/>
            <p:cNvSpPr>
              <a:spLocks noChangeArrowheads="1"/>
            </p:cNvSpPr>
            <p:nvPr/>
          </p:nvSpPr>
          <p:spPr bwMode="auto">
            <a:xfrm>
              <a:off x="483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6" name="Rectangle 3600"/>
            <p:cNvSpPr>
              <a:spLocks noChangeArrowheads="1"/>
            </p:cNvSpPr>
            <p:nvPr/>
          </p:nvSpPr>
          <p:spPr bwMode="auto">
            <a:xfrm>
              <a:off x="4876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7" name="Rectangle 3601"/>
            <p:cNvSpPr>
              <a:spLocks noChangeArrowheads="1"/>
            </p:cNvSpPr>
            <p:nvPr/>
          </p:nvSpPr>
          <p:spPr bwMode="auto">
            <a:xfrm>
              <a:off x="4921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8" name="Rectangle 3602"/>
            <p:cNvSpPr>
              <a:spLocks noChangeArrowheads="1"/>
            </p:cNvSpPr>
            <p:nvPr/>
          </p:nvSpPr>
          <p:spPr bwMode="auto">
            <a:xfrm>
              <a:off x="496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9" name="Rectangle 3603"/>
            <p:cNvSpPr>
              <a:spLocks noChangeArrowheads="1"/>
            </p:cNvSpPr>
            <p:nvPr/>
          </p:nvSpPr>
          <p:spPr bwMode="auto">
            <a:xfrm>
              <a:off x="5012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0" name="Rectangle 3604"/>
            <p:cNvSpPr>
              <a:spLocks noChangeArrowheads="1"/>
            </p:cNvSpPr>
            <p:nvPr/>
          </p:nvSpPr>
          <p:spPr bwMode="auto">
            <a:xfrm>
              <a:off x="505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1" name="Rectangle 3605"/>
            <p:cNvSpPr>
              <a:spLocks noChangeArrowheads="1"/>
            </p:cNvSpPr>
            <p:nvPr/>
          </p:nvSpPr>
          <p:spPr bwMode="auto">
            <a:xfrm>
              <a:off x="510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2" name="Rectangle 3606"/>
            <p:cNvSpPr>
              <a:spLocks noChangeArrowheads="1"/>
            </p:cNvSpPr>
            <p:nvPr/>
          </p:nvSpPr>
          <p:spPr bwMode="auto">
            <a:xfrm>
              <a:off x="5148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3" name="Rectangle 3607"/>
            <p:cNvSpPr>
              <a:spLocks noChangeArrowheads="1"/>
            </p:cNvSpPr>
            <p:nvPr/>
          </p:nvSpPr>
          <p:spPr bwMode="auto">
            <a:xfrm>
              <a:off x="519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4" name="Rectangle 3608"/>
            <p:cNvSpPr>
              <a:spLocks noChangeArrowheads="1"/>
            </p:cNvSpPr>
            <p:nvPr/>
          </p:nvSpPr>
          <p:spPr bwMode="auto">
            <a:xfrm>
              <a:off x="523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5" name="Rectangle 3609"/>
            <p:cNvSpPr>
              <a:spLocks noChangeArrowheads="1"/>
            </p:cNvSpPr>
            <p:nvPr/>
          </p:nvSpPr>
          <p:spPr bwMode="auto">
            <a:xfrm>
              <a:off x="405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6" name="Rectangle 3610"/>
            <p:cNvSpPr>
              <a:spLocks noChangeArrowheads="1"/>
            </p:cNvSpPr>
            <p:nvPr/>
          </p:nvSpPr>
          <p:spPr bwMode="auto">
            <a:xfrm>
              <a:off x="4104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7" name="Rectangle 3611"/>
            <p:cNvSpPr>
              <a:spLocks noChangeArrowheads="1"/>
            </p:cNvSpPr>
            <p:nvPr/>
          </p:nvSpPr>
          <p:spPr bwMode="auto">
            <a:xfrm>
              <a:off x="4149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8" name="Rectangle 3612"/>
            <p:cNvSpPr>
              <a:spLocks noChangeArrowheads="1"/>
            </p:cNvSpPr>
            <p:nvPr/>
          </p:nvSpPr>
          <p:spPr bwMode="auto">
            <a:xfrm>
              <a:off x="4195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9" name="Rectangle 3613"/>
            <p:cNvSpPr>
              <a:spLocks noChangeArrowheads="1"/>
            </p:cNvSpPr>
            <p:nvPr/>
          </p:nvSpPr>
          <p:spPr bwMode="auto">
            <a:xfrm>
              <a:off x="424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0" name="Rectangle 3614"/>
            <p:cNvSpPr>
              <a:spLocks noChangeArrowheads="1"/>
            </p:cNvSpPr>
            <p:nvPr/>
          </p:nvSpPr>
          <p:spPr bwMode="auto">
            <a:xfrm>
              <a:off x="4286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1" name="Rectangle 3615"/>
            <p:cNvSpPr>
              <a:spLocks noChangeArrowheads="1"/>
            </p:cNvSpPr>
            <p:nvPr/>
          </p:nvSpPr>
          <p:spPr bwMode="auto">
            <a:xfrm>
              <a:off x="4331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2" name="Rectangle 3616"/>
            <p:cNvSpPr>
              <a:spLocks noChangeArrowheads="1"/>
            </p:cNvSpPr>
            <p:nvPr/>
          </p:nvSpPr>
          <p:spPr bwMode="auto">
            <a:xfrm>
              <a:off x="4376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3" name="Rectangle 3617"/>
            <p:cNvSpPr>
              <a:spLocks noChangeArrowheads="1"/>
            </p:cNvSpPr>
            <p:nvPr/>
          </p:nvSpPr>
          <p:spPr bwMode="auto">
            <a:xfrm>
              <a:off x="4422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4" name="Rectangle 3618"/>
            <p:cNvSpPr>
              <a:spLocks noChangeArrowheads="1"/>
            </p:cNvSpPr>
            <p:nvPr/>
          </p:nvSpPr>
          <p:spPr bwMode="auto">
            <a:xfrm>
              <a:off x="446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5" name="Rectangle 3619"/>
            <p:cNvSpPr>
              <a:spLocks noChangeArrowheads="1"/>
            </p:cNvSpPr>
            <p:nvPr/>
          </p:nvSpPr>
          <p:spPr bwMode="auto">
            <a:xfrm>
              <a:off x="451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6" name="Rectangle 3620"/>
            <p:cNvSpPr>
              <a:spLocks noChangeArrowheads="1"/>
            </p:cNvSpPr>
            <p:nvPr/>
          </p:nvSpPr>
          <p:spPr bwMode="auto">
            <a:xfrm>
              <a:off x="4558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7" name="Rectangle 3621"/>
            <p:cNvSpPr>
              <a:spLocks noChangeArrowheads="1"/>
            </p:cNvSpPr>
            <p:nvPr/>
          </p:nvSpPr>
          <p:spPr bwMode="auto">
            <a:xfrm>
              <a:off x="460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8" name="Rectangle 3622"/>
            <p:cNvSpPr>
              <a:spLocks noChangeArrowheads="1"/>
            </p:cNvSpPr>
            <p:nvPr/>
          </p:nvSpPr>
          <p:spPr bwMode="auto">
            <a:xfrm>
              <a:off x="464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9" name="Rectangle 3623"/>
            <p:cNvSpPr>
              <a:spLocks noChangeArrowheads="1"/>
            </p:cNvSpPr>
            <p:nvPr/>
          </p:nvSpPr>
          <p:spPr bwMode="auto">
            <a:xfrm>
              <a:off x="4694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0" name="Rectangle 3624"/>
            <p:cNvSpPr>
              <a:spLocks noChangeArrowheads="1"/>
            </p:cNvSpPr>
            <p:nvPr/>
          </p:nvSpPr>
          <p:spPr bwMode="auto">
            <a:xfrm>
              <a:off x="474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1" name="Rectangle 3625"/>
            <p:cNvSpPr>
              <a:spLocks noChangeArrowheads="1"/>
            </p:cNvSpPr>
            <p:nvPr/>
          </p:nvSpPr>
          <p:spPr bwMode="auto">
            <a:xfrm>
              <a:off x="4785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2" name="Rectangle 3626"/>
            <p:cNvSpPr>
              <a:spLocks noChangeArrowheads="1"/>
            </p:cNvSpPr>
            <p:nvPr/>
          </p:nvSpPr>
          <p:spPr bwMode="auto">
            <a:xfrm>
              <a:off x="483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3" name="Rectangle 3627"/>
            <p:cNvSpPr>
              <a:spLocks noChangeArrowheads="1"/>
            </p:cNvSpPr>
            <p:nvPr/>
          </p:nvSpPr>
          <p:spPr bwMode="auto">
            <a:xfrm>
              <a:off x="4876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4" name="Rectangle 3628"/>
            <p:cNvSpPr>
              <a:spLocks noChangeArrowheads="1"/>
            </p:cNvSpPr>
            <p:nvPr/>
          </p:nvSpPr>
          <p:spPr bwMode="auto">
            <a:xfrm>
              <a:off x="4921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5" name="Rectangle 3629"/>
            <p:cNvSpPr>
              <a:spLocks noChangeArrowheads="1"/>
            </p:cNvSpPr>
            <p:nvPr/>
          </p:nvSpPr>
          <p:spPr bwMode="auto">
            <a:xfrm>
              <a:off x="496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6" name="Rectangle 3630"/>
            <p:cNvSpPr>
              <a:spLocks noChangeArrowheads="1"/>
            </p:cNvSpPr>
            <p:nvPr/>
          </p:nvSpPr>
          <p:spPr bwMode="auto">
            <a:xfrm>
              <a:off x="5012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7" name="Rectangle 3631"/>
            <p:cNvSpPr>
              <a:spLocks noChangeArrowheads="1"/>
            </p:cNvSpPr>
            <p:nvPr/>
          </p:nvSpPr>
          <p:spPr bwMode="auto">
            <a:xfrm>
              <a:off x="505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8" name="Rectangle 3632"/>
            <p:cNvSpPr>
              <a:spLocks noChangeArrowheads="1"/>
            </p:cNvSpPr>
            <p:nvPr/>
          </p:nvSpPr>
          <p:spPr bwMode="auto">
            <a:xfrm>
              <a:off x="510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9" name="Rectangle 3633"/>
            <p:cNvSpPr>
              <a:spLocks noChangeArrowheads="1"/>
            </p:cNvSpPr>
            <p:nvPr/>
          </p:nvSpPr>
          <p:spPr bwMode="auto">
            <a:xfrm>
              <a:off x="5148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0" name="Rectangle 3634"/>
            <p:cNvSpPr>
              <a:spLocks noChangeArrowheads="1"/>
            </p:cNvSpPr>
            <p:nvPr/>
          </p:nvSpPr>
          <p:spPr bwMode="auto">
            <a:xfrm>
              <a:off x="5194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1" name="Rectangle 3635"/>
            <p:cNvSpPr>
              <a:spLocks noChangeArrowheads="1"/>
            </p:cNvSpPr>
            <p:nvPr/>
          </p:nvSpPr>
          <p:spPr bwMode="auto">
            <a:xfrm>
              <a:off x="523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2" name="Rectangle 3636"/>
            <p:cNvSpPr>
              <a:spLocks noChangeArrowheads="1"/>
            </p:cNvSpPr>
            <p:nvPr/>
          </p:nvSpPr>
          <p:spPr bwMode="auto">
            <a:xfrm>
              <a:off x="405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3" name="Rectangle 3637"/>
            <p:cNvSpPr>
              <a:spLocks noChangeArrowheads="1"/>
            </p:cNvSpPr>
            <p:nvPr/>
          </p:nvSpPr>
          <p:spPr bwMode="auto">
            <a:xfrm>
              <a:off x="4104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4" name="Rectangle 3638"/>
            <p:cNvSpPr>
              <a:spLocks noChangeArrowheads="1"/>
            </p:cNvSpPr>
            <p:nvPr/>
          </p:nvSpPr>
          <p:spPr bwMode="auto">
            <a:xfrm>
              <a:off x="4149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5" name="Rectangle 3639"/>
            <p:cNvSpPr>
              <a:spLocks noChangeArrowheads="1"/>
            </p:cNvSpPr>
            <p:nvPr/>
          </p:nvSpPr>
          <p:spPr bwMode="auto">
            <a:xfrm>
              <a:off x="4195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6" name="Rectangle 3640"/>
            <p:cNvSpPr>
              <a:spLocks noChangeArrowheads="1"/>
            </p:cNvSpPr>
            <p:nvPr/>
          </p:nvSpPr>
          <p:spPr bwMode="auto">
            <a:xfrm>
              <a:off x="4240" y="293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7" name="Rectangle 3641"/>
            <p:cNvSpPr>
              <a:spLocks noChangeArrowheads="1"/>
            </p:cNvSpPr>
            <p:nvPr/>
          </p:nvSpPr>
          <p:spPr bwMode="auto">
            <a:xfrm>
              <a:off x="428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8" name="Rectangle 3642"/>
            <p:cNvSpPr>
              <a:spLocks noChangeArrowheads="1"/>
            </p:cNvSpPr>
            <p:nvPr/>
          </p:nvSpPr>
          <p:spPr bwMode="auto">
            <a:xfrm>
              <a:off x="4331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9" name="Rectangle 3643"/>
            <p:cNvSpPr>
              <a:spLocks noChangeArrowheads="1"/>
            </p:cNvSpPr>
            <p:nvPr/>
          </p:nvSpPr>
          <p:spPr bwMode="auto">
            <a:xfrm>
              <a:off x="437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0" name="Rectangle 3644"/>
            <p:cNvSpPr>
              <a:spLocks noChangeArrowheads="1"/>
            </p:cNvSpPr>
            <p:nvPr/>
          </p:nvSpPr>
          <p:spPr bwMode="auto">
            <a:xfrm>
              <a:off x="4422" y="293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1" name="Rectangle 3645"/>
            <p:cNvSpPr>
              <a:spLocks noChangeArrowheads="1"/>
            </p:cNvSpPr>
            <p:nvPr/>
          </p:nvSpPr>
          <p:spPr bwMode="auto">
            <a:xfrm>
              <a:off x="446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2" name="Rectangle 3646"/>
            <p:cNvSpPr>
              <a:spLocks noChangeArrowheads="1"/>
            </p:cNvSpPr>
            <p:nvPr/>
          </p:nvSpPr>
          <p:spPr bwMode="auto">
            <a:xfrm>
              <a:off x="451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3" name="Rectangle 3647"/>
            <p:cNvSpPr>
              <a:spLocks noChangeArrowheads="1"/>
            </p:cNvSpPr>
            <p:nvPr/>
          </p:nvSpPr>
          <p:spPr bwMode="auto">
            <a:xfrm>
              <a:off x="4558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4" name="Rectangle 3648"/>
            <p:cNvSpPr>
              <a:spLocks noChangeArrowheads="1"/>
            </p:cNvSpPr>
            <p:nvPr/>
          </p:nvSpPr>
          <p:spPr bwMode="auto">
            <a:xfrm>
              <a:off x="460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5" name="Rectangle 3649"/>
            <p:cNvSpPr>
              <a:spLocks noChangeArrowheads="1"/>
            </p:cNvSpPr>
            <p:nvPr/>
          </p:nvSpPr>
          <p:spPr bwMode="auto">
            <a:xfrm>
              <a:off x="464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6" name="Rectangle 3650"/>
            <p:cNvSpPr>
              <a:spLocks noChangeArrowheads="1"/>
            </p:cNvSpPr>
            <p:nvPr/>
          </p:nvSpPr>
          <p:spPr bwMode="auto">
            <a:xfrm>
              <a:off x="4694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7" name="Rectangle 3651"/>
            <p:cNvSpPr>
              <a:spLocks noChangeArrowheads="1"/>
            </p:cNvSpPr>
            <p:nvPr/>
          </p:nvSpPr>
          <p:spPr bwMode="auto">
            <a:xfrm>
              <a:off x="4740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8" name="Rectangle 3652"/>
            <p:cNvSpPr>
              <a:spLocks noChangeArrowheads="1"/>
            </p:cNvSpPr>
            <p:nvPr/>
          </p:nvSpPr>
          <p:spPr bwMode="auto">
            <a:xfrm>
              <a:off x="4785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9" name="Rectangle 3653"/>
            <p:cNvSpPr>
              <a:spLocks noChangeArrowheads="1"/>
            </p:cNvSpPr>
            <p:nvPr/>
          </p:nvSpPr>
          <p:spPr bwMode="auto">
            <a:xfrm>
              <a:off x="4830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0" name="Rectangle 3654"/>
            <p:cNvSpPr>
              <a:spLocks noChangeArrowheads="1"/>
            </p:cNvSpPr>
            <p:nvPr/>
          </p:nvSpPr>
          <p:spPr bwMode="auto">
            <a:xfrm>
              <a:off x="487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1" name="Rectangle 3655"/>
            <p:cNvSpPr>
              <a:spLocks noChangeArrowheads="1"/>
            </p:cNvSpPr>
            <p:nvPr/>
          </p:nvSpPr>
          <p:spPr bwMode="auto">
            <a:xfrm>
              <a:off x="4921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2" name="Rectangle 3656"/>
            <p:cNvSpPr>
              <a:spLocks noChangeArrowheads="1"/>
            </p:cNvSpPr>
            <p:nvPr/>
          </p:nvSpPr>
          <p:spPr bwMode="auto">
            <a:xfrm>
              <a:off x="496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3" name="Rectangle 3657"/>
            <p:cNvSpPr>
              <a:spLocks noChangeArrowheads="1"/>
            </p:cNvSpPr>
            <p:nvPr/>
          </p:nvSpPr>
          <p:spPr bwMode="auto">
            <a:xfrm>
              <a:off x="5012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4" name="Rectangle 3658"/>
            <p:cNvSpPr>
              <a:spLocks noChangeArrowheads="1"/>
            </p:cNvSpPr>
            <p:nvPr/>
          </p:nvSpPr>
          <p:spPr bwMode="auto">
            <a:xfrm>
              <a:off x="505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5" name="Rectangle 3659"/>
            <p:cNvSpPr>
              <a:spLocks noChangeArrowheads="1"/>
            </p:cNvSpPr>
            <p:nvPr/>
          </p:nvSpPr>
          <p:spPr bwMode="auto">
            <a:xfrm>
              <a:off x="510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6" name="Rectangle 3660"/>
            <p:cNvSpPr>
              <a:spLocks noChangeArrowheads="1"/>
            </p:cNvSpPr>
            <p:nvPr/>
          </p:nvSpPr>
          <p:spPr bwMode="auto">
            <a:xfrm>
              <a:off x="5148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7" name="Rectangle 3661"/>
            <p:cNvSpPr>
              <a:spLocks noChangeArrowheads="1"/>
            </p:cNvSpPr>
            <p:nvPr/>
          </p:nvSpPr>
          <p:spPr bwMode="auto">
            <a:xfrm>
              <a:off x="5194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8" name="Rectangle 3662"/>
            <p:cNvSpPr>
              <a:spLocks noChangeArrowheads="1"/>
            </p:cNvSpPr>
            <p:nvPr/>
          </p:nvSpPr>
          <p:spPr bwMode="auto">
            <a:xfrm>
              <a:off x="523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9" name="Rectangle 3663"/>
            <p:cNvSpPr>
              <a:spLocks noChangeArrowheads="1"/>
            </p:cNvSpPr>
            <p:nvPr/>
          </p:nvSpPr>
          <p:spPr bwMode="auto">
            <a:xfrm>
              <a:off x="405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0" name="Rectangle 3664"/>
            <p:cNvSpPr>
              <a:spLocks noChangeArrowheads="1"/>
            </p:cNvSpPr>
            <p:nvPr/>
          </p:nvSpPr>
          <p:spPr bwMode="auto">
            <a:xfrm>
              <a:off x="410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1" name="Rectangle 3665"/>
            <p:cNvSpPr>
              <a:spLocks noChangeArrowheads="1"/>
            </p:cNvSpPr>
            <p:nvPr/>
          </p:nvSpPr>
          <p:spPr bwMode="auto">
            <a:xfrm>
              <a:off x="4149" y="288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2" name="Rectangle 3666"/>
            <p:cNvSpPr>
              <a:spLocks noChangeArrowheads="1"/>
            </p:cNvSpPr>
            <p:nvPr/>
          </p:nvSpPr>
          <p:spPr bwMode="auto">
            <a:xfrm>
              <a:off x="4195" y="288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3" name="Rectangle 3667"/>
            <p:cNvSpPr>
              <a:spLocks noChangeArrowheads="1"/>
            </p:cNvSpPr>
            <p:nvPr/>
          </p:nvSpPr>
          <p:spPr bwMode="auto">
            <a:xfrm>
              <a:off x="4240" y="288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4" name="Rectangle 3668"/>
            <p:cNvSpPr>
              <a:spLocks noChangeArrowheads="1"/>
            </p:cNvSpPr>
            <p:nvPr/>
          </p:nvSpPr>
          <p:spPr bwMode="auto">
            <a:xfrm>
              <a:off x="4286" y="288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5" name="Rectangle 3669"/>
            <p:cNvSpPr>
              <a:spLocks noChangeArrowheads="1"/>
            </p:cNvSpPr>
            <p:nvPr/>
          </p:nvSpPr>
          <p:spPr bwMode="auto">
            <a:xfrm>
              <a:off x="4331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6" name="Rectangle 3670"/>
            <p:cNvSpPr>
              <a:spLocks noChangeArrowheads="1"/>
            </p:cNvSpPr>
            <p:nvPr/>
          </p:nvSpPr>
          <p:spPr bwMode="auto">
            <a:xfrm>
              <a:off x="4376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7" name="Rectangle 3671"/>
            <p:cNvSpPr>
              <a:spLocks noChangeArrowheads="1"/>
            </p:cNvSpPr>
            <p:nvPr/>
          </p:nvSpPr>
          <p:spPr bwMode="auto">
            <a:xfrm>
              <a:off x="4422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8" name="Rectangle 3672"/>
            <p:cNvSpPr>
              <a:spLocks noChangeArrowheads="1"/>
            </p:cNvSpPr>
            <p:nvPr/>
          </p:nvSpPr>
          <p:spPr bwMode="auto">
            <a:xfrm>
              <a:off x="446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9" name="Rectangle 3673"/>
            <p:cNvSpPr>
              <a:spLocks noChangeArrowheads="1"/>
            </p:cNvSpPr>
            <p:nvPr/>
          </p:nvSpPr>
          <p:spPr bwMode="auto">
            <a:xfrm>
              <a:off x="451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0" name="Rectangle 3674"/>
            <p:cNvSpPr>
              <a:spLocks noChangeArrowheads="1"/>
            </p:cNvSpPr>
            <p:nvPr/>
          </p:nvSpPr>
          <p:spPr bwMode="auto">
            <a:xfrm>
              <a:off x="4558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1" name="Rectangle 3675"/>
            <p:cNvSpPr>
              <a:spLocks noChangeArrowheads="1"/>
            </p:cNvSpPr>
            <p:nvPr/>
          </p:nvSpPr>
          <p:spPr bwMode="auto">
            <a:xfrm>
              <a:off x="460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2" name="Rectangle 3676"/>
            <p:cNvSpPr>
              <a:spLocks noChangeArrowheads="1"/>
            </p:cNvSpPr>
            <p:nvPr/>
          </p:nvSpPr>
          <p:spPr bwMode="auto">
            <a:xfrm>
              <a:off x="464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3" name="Rectangle 3677"/>
            <p:cNvSpPr>
              <a:spLocks noChangeArrowheads="1"/>
            </p:cNvSpPr>
            <p:nvPr/>
          </p:nvSpPr>
          <p:spPr bwMode="auto">
            <a:xfrm>
              <a:off x="469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4" name="Rectangle 3678"/>
            <p:cNvSpPr>
              <a:spLocks noChangeArrowheads="1"/>
            </p:cNvSpPr>
            <p:nvPr/>
          </p:nvSpPr>
          <p:spPr bwMode="auto">
            <a:xfrm>
              <a:off x="4740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5" name="Rectangle 3679"/>
            <p:cNvSpPr>
              <a:spLocks noChangeArrowheads="1"/>
            </p:cNvSpPr>
            <p:nvPr/>
          </p:nvSpPr>
          <p:spPr bwMode="auto">
            <a:xfrm>
              <a:off x="4785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6" name="Rectangle 3680"/>
            <p:cNvSpPr>
              <a:spLocks noChangeArrowheads="1"/>
            </p:cNvSpPr>
            <p:nvPr/>
          </p:nvSpPr>
          <p:spPr bwMode="auto">
            <a:xfrm>
              <a:off x="4830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7" name="Rectangle 3681"/>
            <p:cNvSpPr>
              <a:spLocks noChangeArrowheads="1"/>
            </p:cNvSpPr>
            <p:nvPr/>
          </p:nvSpPr>
          <p:spPr bwMode="auto">
            <a:xfrm>
              <a:off x="4876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8" name="Rectangle 3682"/>
            <p:cNvSpPr>
              <a:spLocks noChangeArrowheads="1"/>
            </p:cNvSpPr>
            <p:nvPr/>
          </p:nvSpPr>
          <p:spPr bwMode="auto">
            <a:xfrm>
              <a:off x="4921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9" name="Rectangle 3683"/>
            <p:cNvSpPr>
              <a:spLocks noChangeArrowheads="1"/>
            </p:cNvSpPr>
            <p:nvPr/>
          </p:nvSpPr>
          <p:spPr bwMode="auto">
            <a:xfrm>
              <a:off x="496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0" name="Rectangle 3684"/>
            <p:cNvSpPr>
              <a:spLocks noChangeArrowheads="1"/>
            </p:cNvSpPr>
            <p:nvPr/>
          </p:nvSpPr>
          <p:spPr bwMode="auto">
            <a:xfrm>
              <a:off x="5012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1" name="Rectangle 3685"/>
            <p:cNvSpPr>
              <a:spLocks noChangeArrowheads="1"/>
            </p:cNvSpPr>
            <p:nvPr/>
          </p:nvSpPr>
          <p:spPr bwMode="auto">
            <a:xfrm>
              <a:off x="505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2" name="Rectangle 3686"/>
            <p:cNvSpPr>
              <a:spLocks noChangeArrowheads="1"/>
            </p:cNvSpPr>
            <p:nvPr/>
          </p:nvSpPr>
          <p:spPr bwMode="auto">
            <a:xfrm>
              <a:off x="510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3" name="Rectangle 3687"/>
            <p:cNvSpPr>
              <a:spLocks noChangeArrowheads="1"/>
            </p:cNvSpPr>
            <p:nvPr/>
          </p:nvSpPr>
          <p:spPr bwMode="auto">
            <a:xfrm>
              <a:off x="5148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4" name="Rectangle 3688"/>
            <p:cNvSpPr>
              <a:spLocks noChangeArrowheads="1"/>
            </p:cNvSpPr>
            <p:nvPr/>
          </p:nvSpPr>
          <p:spPr bwMode="auto">
            <a:xfrm>
              <a:off x="519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5" name="Rectangle 3689"/>
            <p:cNvSpPr>
              <a:spLocks noChangeArrowheads="1"/>
            </p:cNvSpPr>
            <p:nvPr/>
          </p:nvSpPr>
          <p:spPr bwMode="auto">
            <a:xfrm>
              <a:off x="523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6" name="Rectangle 3690"/>
            <p:cNvSpPr>
              <a:spLocks noChangeArrowheads="1"/>
            </p:cNvSpPr>
            <p:nvPr/>
          </p:nvSpPr>
          <p:spPr bwMode="auto">
            <a:xfrm>
              <a:off x="405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7" name="Rectangle 3691"/>
            <p:cNvSpPr>
              <a:spLocks noChangeArrowheads="1"/>
            </p:cNvSpPr>
            <p:nvPr/>
          </p:nvSpPr>
          <p:spPr bwMode="auto">
            <a:xfrm>
              <a:off x="4104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8" name="Rectangle 3692"/>
            <p:cNvSpPr>
              <a:spLocks noChangeArrowheads="1"/>
            </p:cNvSpPr>
            <p:nvPr/>
          </p:nvSpPr>
          <p:spPr bwMode="auto">
            <a:xfrm>
              <a:off x="414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9" name="Rectangle 3693"/>
            <p:cNvSpPr>
              <a:spLocks noChangeArrowheads="1"/>
            </p:cNvSpPr>
            <p:nvPr/>
          </p:nvSpPr>
          <p:spPr bwMode="auto">
            <a:xfrm>
              <a:off x="4195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0" name="Rectangle 3694"/>
            <p:cNvSpPr>
              <a:spLocks noChangeArrowheads="1"/>
            </p:cNvSpPr>
            <p:nvPr/>
          </p:nvSpPr>
          <p:spPr bwMode="auto">
            <a:xfrm>
              <a:off x="424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1" name="Rectangle 3695"/>
            <p:cNvSpPr>
              <a:spLocks noChangeArrowheads="1"/>
            </p:cNvSpPr>
            <p:nvPr/>
          </p:nvSpPr>
          <p:spPr bwMode="auto">
            <a:xfrm>
              <a:off x="428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2" name="Rectangle 3696"/>
            <p:cNvSpPr>
              <a:spLocks noChangeArrowheads="1"/>
            </p:cNvSpPr>
            <p:nvPr/>
          </p:nvSpPr>
          <p:spPr bwMode="auto">
            <a:xfrm>
              <a:off x="433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3" name="Rectangle 3697"/>
            <p:cNvSpPr>
              <a:spLocks noChangeArrowheads="1"/>
            </p:cNvSpPr>
            <p:nvPr/>
          </p:nvSpPr>
          <p:spPr bwMode="auto">
            <a:xfrm>
              <a:off x="437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4" name="Rectangle 3698"/>
            <p:cNvSpPr>
              <a:spLocks noChangeArrowheads="1"/>
            </p:cNvSpPr>
            <p:nvPr/>
          </p:nvSpPr>
          <p:spPr bwMode="auto">
            <a:xfrm>
              <a:off x="4422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5" name="Rectangle 3699"/>
            <p:cNvSpPr>
              <a:spLocks noChangeArrowheads="1"/>
            </p:cNvSpPr>
            <p:nvPr/>
          </p:nvSpPr>
          <p:spPr bwMode="auto">
            <a:xfrm>
              <a:off x="446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6" name="Rectangle 3700"/>
            <p:cNvSpPr>
              <a:spLocks noChangeArrowheads="1"/>
            </p:cNvSpPr>
            <p:nvPr/>
          </p:nvSpPr>
          <p:spPr bwMode="auto">
            <a:xfrm>
              <a:off x="451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7" name="Rectangle 3701"/>
            <p:cNvSpPr>
              <a:spLocks noChangeArrowheads="1"/>
            </p:cNvSpPr>
            <p:nvPr/>
          </p:nvSpPr>
          <p:spPr bwMode="auto">
            <a:xfrm>
              <a:off x="4558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8" name="Rectangle 3702"/>
            <p:cNvSpPr>
              <a:spLocks noChangeArrowheads="1"/>
            </p:cNvSpPr>
            <p:nvPr/>
          </p:nvSpPr>
          <p:spPr bwMode="auto">
            <a:xfrm>
              <a:off x="460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9" name="Rectangle 3703"/>
            <p:cNvSpPr>
              <a:spLocks noChangeArrowheads="1"/>
            </p:cNvSpPr>
            <p:nvPr/>
          </p:nvSpPr>
          <p:spPr bwMode="auto">
            <a:xfrm>
              <a:off x="464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0" name="Rectangle 3704"/>
            <p:cNvSpPr>
              <a:spLocks noChangeArrowheads="1"/>
            </p:cNvSpPr>
            <p:nvPr/>
          </p:nvSpPr>
          <p:spPr bwMode="auto">
            <a:xfrm>
              <a:off x="4694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1" name="Rectangle 3705"/>
            <p:cNvSpPr>
              <a:spLocks noChangeArrowheads="1"/>
            </p:cNvSpPr>
            <p:nvPr/>
          </p:nvSpPr>
          <p:spPr bwMode="auto">
            <a:xfrm>
              <a:off x="474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2" name="Rectangle 3706"/>
            <p:cNvSpPr>
              <a:spLocks noChangeArrowheads="1"/>
            </p:cNvSpPr>
            <p:nvPr/>
          </p:nvSpPr>
          <p:spPr bwMode="auto">
            <a:xfrm>
              <a:off x="4785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3" name="Rectangle 3707"/>
            <p:cNvSpPr>
              <a:spLocks noChangeArrowheads="1"/>
            </p:cNvSpPr>
            <p:nvPr/>
          </p:nvSpPr>
          <p:spPr bwMode="auto">
            <a:xfrm>
              <a:off x="483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4" name="Rectangle 3708"/>
            <p:cNvSpPr>
              <a:spLocks noChangeArrowheads="1"/>
            </p:cNvSpPr>
            <p:nvPr/>
          </p:nvSpPr>
          <p:spPr bwMode="auto">
            <a:xfrm>
              <a:off x="487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5" name="Rectangle 3709"/>
            <p:cNvSpPr>
              <a:spLocks noChangeArrowheads="1"/>
            </p:cNvSpPr>
            <p:nvPr/>
          </p:nvSpPr>
          <p:spPr bwMode="auto">
            <a:xfrm>
              <a:off x="492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6" name="Rectangle 3710"/>
            <p:cNvSpPr>
              <a:spLocks noChangeArrowheads="1"/>
            </p:cNvSpPr>
            <p:nvPr/>
          </p:nvSpPr>
          <p:spPr bwMode="auto">
            <a:xfrm>
              <a:off x="496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7" name="Rectangle 3711"/>
            <p:cNvSpPr>
              <a:spLocks noChangeArrowheads="1"/>
            </p:cNvSpPr>
            <p:nvPr/>
          </p:nvSpPr>
          <p:spPr bwMode="auto">
            <a:xfrm>
              <a:off x="501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8" name="Rectangle 3712"/>
            <p:cNvSpPr>
              <a:spLocks noChangeArrowheads="1"/>
            </p:cNvSpPr>
            <p:nvPr/>
          </p:nvSpPr>
          <p:spPr bwMode="auto">
            <a:xfrm>
              <a:off x="505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9" name="Rectangle 3713"/>
            <p:cNvSpPr>
              <a:spLocks noChangeArrowheads="1"/>
            </p:cNvSpPr>
            <p:nvPr/>
          </p:nvSpPr>
          <p:spPr bwMode="auto">
            <a:xfrm>
              <a:off x="5102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0" name="Rectangle 3714"/>
            <p:cNvSpPr>
              <a:spLocks noChangeArrowheads="1"/>
            </p:cNvSpPr>
            <p:nvPr/>
          </p:nvSpPr>
          <p:spPr bwMode="auto">
            <a:xfrm>
              <a:off x="514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1" name="Rectangle 3715"/>
            <p:cNvSpPr>
              <a:spLocks noChangeArrowheads="1"/>
            </p:cNvSpPr>
            <p:nvPr/>
          </p:nvSpPr>
          <p:spPr bwMode="auto">
            <a:xfrm>
              <a:off x="519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2" name="Rectangle 3716"/>
            <p:cNvSpPr>
              <a:spLocks noChangeArrowheads="1"/>
            </p:cNvSpPr>
            <p:nvPr/>
          </p:nvSpPr>
          <p:spPr bwMode="auto">
            <a:xfrm>
              <a:off x="5238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3" name="Rectangle 3717"/>
            <p:cNvSpPr>
              <a:spLocks noChangeArrowheads="1"/>
            </p:cNvSpPr>
            <p:nvPr/>
          </p:nvSpPr>
          <p:spPr bwMode="auto">
            <a:xfrm>
              <a:off x="405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4" name="Rectangle 3718"/>
            <p:cNvSpPr>
              <a:spLocks noChangeArrowheads="1"/>
            </p:cNvSpPr>
            <p:nvPr/>
          </p:nvSpPr>
          <p:spPr bwMode="auto">
            <a:xfrm>
              <a:off x="4104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5" name="Rectangle 3719"/>
            <p:cNvSpPr>
              <a:spLocks noChangeArrowheads="1"/>
            </p:cNvSpPr>
            <p:nvPr/>
          </p:nvSpPr>
          <p:spPr bwMode="auto">
            <a:xfrm>
              <a:off x="414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6" name="Rectangle 3720"/>
            <p:cNvSpPr>
              <a:spLocks noChangeArrowheads="1"/>
            </p:cNvSpPr>
            <p:nvPr/>
          </p:nvSpPr>
          <p:spPr bwMode="auto">
            <a:xfrm>
              <a:off x="4195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7" name="Rectangle 3721"/>
            <p:cNvSpPr>
              <a:spLocks noChangeArrowheads="1"/>
            </p:cNvSpPr>
            <p:nvPr/>
          </p:nvSpPr>
          <p:spPr bwMode="auto">
            <a:xfrm>
              <a:off x="424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8" name="Rectangle 3722"/>
            <p:cNvSpPr>
              <a:spLocks noChangeArrowheads="1"/>
            </p:cNvSpPr>
            <p:nvPr/>
          </p:nvSpPr>
          <p:spPr bwMode="auto">
            <a:xfrm>
              <a:off x="428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9" name="Rectangle 3723"/>
            <p:cNvSpPr>
              <a:spLocks noChangeArrowheads="1"/>
            </p:cNvSpPr>
            <p:nvPr/>
          </p:nvSpPr>
          <p:spPr bwMode="auto">
            <a:xfrm>
              <a:off x="433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0" name="Rectangle 3724"/>
            <p:cNvSpPr>
              <a:spLocks noChangeArrowheads="1"/>
            </p:cNvSpPr>
            <p:nvPr/>
          </p:nvSpPr>
          <p:spPr bwMode="auto">
            <a:xfrm>
              <a:off x="437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1" name="Rectangle 3725"/>
            <p:cNvSpPr>
              <a:spLocks noChangeArrowheads="1"/>
            </p:cNvSpPr>
            <p:nvPr/>
          </p:nvSpPr>
          <p:spPr bwMode="auto">
            <a:xfrm>
              <a:off x="4422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2" name="Rectangle 3726"/>
            <p:cNvSpPr>
              <a:spLocks noChangeArrowheads="1"/>
            </p:cNvSpPr>
            <p:nvPr/>
          </p:nvSpPr>
          <p:spPr bwMode="auto">
            <a:xfrm>
              <a:off x="446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3" name="Rectangle 3727"/>
            <p:cNvSpPr>
              <a:spLocks noChangeArrowheads="1"/>
            </p:cNvSpPr>
            <p:nvPr/>
          </p:nvSpPr>
          <p:spPr bwMode="auto">
            <a:xfrm>
              <a:off x="451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4" name="Rectangle 3728"/>
            <p:cNvSpPr>
              <a:spLocks noChangeArrowheads="1"/>
            </p:cNvSpPr>
            <p:nvPr/>
          </p:nvSpPr>
          <p:spPr bwMode="auto">
            <a:xfrm>
              <a:off x="4558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5" name="Rectangle 3729"/>
            <p:cNvSpPr>
              <a:spLocks noChangeArrowheads="1"/>
            </p:cNvSpPr>
            <p:nvPr/>
          </p:nvSpPr>
          <p:spPr bwMode="auto">
            <a:xfrm>
              <a:off x="460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6" name="Rectangle 3730"/>
            <p:cNvSpPr>
              <a:spLocks noChangeArrowheads="1"/>
            </p:cNvSpPr>
            <p:nvPr/>
          </p:nvSpPr>
          <p:spPr bwMode="auto">
            <a:xfrm>
              <a:off x="464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7" name="Rectangle 3731"/>
            <p:cNvSpPr>
              <a:spLocks noChangeArrowheads="1"/>
            </p:cNvSpPr>
            <p:nvPr/>
          </p:nvSpPr>
          <p:spPr bwMode="auto">
            <a:xfrm>
              <a:off x="4694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8" name="Rectangle 3732"/>
            <p:cNvSpPr>
              <a:spLocks noChangeArrowheads="1"/>
            </p:cNvSpPr>
            <p:nvPr/>
          </p:nvSpPr>
          <p:spPr bwMode="auto">
            <a:xfrm>
              <a:off x="474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9" name="Rectangle 3733"/>
            <p:cNvSpPr>
              <a:spLocks noChangeArrowheads="1"/>
            </p:cNvSpPr>
            <p:nvPr/>
          </p:nvSpPr>
          <p:spPr bwMode="auto">
            <a:xfrm>
              <a:off x="4785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0" name="Rectangle 3734"/>
            <p:cNvSpPr>
              <a:spLocks noChangeArrowheads="1"/>
            </p:cNvSpPr>
            <p:nvPr/>
          </p:nvSpPr>
          <p:spPr bwMode="auto">
            <a:xfrm>
              <a:off x="483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1" name="Rectangle 3735"/>
            <p:cNvSpPr>
              <a:spLocks noChangeArrowheads="1"/>
            </p:cNvSpPr>
            <p:nvPr/>
          </p:nvSpPr>
          <p:spPr bwMode="auto">
            <a:xfrm>
              <a:off x="487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2" name="Rectangle 3736"/>
            <p:cNvSpPr>
              <a:spLocks noChangeArrowheads="1"/>
            </p:cNvSpPr>
            <p:nvPr/>
          </p:nvSpPr>
          <p:spPr bwMode="auto">
            <a:xfrm>
              <a:off x="492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3" name="Rectangle 3737"/>
            <p:cNvSpPr>
              <a:spLocks noChangeArrowheads="1"/>
            </p:cNvSpPr>
            <p:nvPr/>
          </p:nvSpPr>
          <p:spPr bwMode="auto">
            <a:xfrm>
              <a:off x="496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4" name="Rectangle 3738"/>
            <p:cNvSpPr>
              <a:spLocks noChangeArrowheads="1"/>
            </p:cNvSpPr>
            <p:nvPr/>
          </p:nvSpPr>
          <p:spPr bwMode="auto">
            <a:xfrm>
              <a:off x="501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5" name="Rectangle 3739"/>
            <p:cNvSpPr>
              <a:spLocks noChangeArrowheads="1"/>
            </p:cNvSpPr>
            <p:nvPr/>
          </p:nvSpPr>
          <p:spPr bwMode="auto">
            <a:xfrm>
              <a:off x="505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6" name="Rectangle 3740"/>
            <p:cNvSpPr>
              <a:spLocks noChangeArrowheads="1"/>
            </p:cNvSpPr>
            <p:nvPr/>
          </p:nvSpPr>
          <p:spPr bwMode="auto">
            <a:xfrm>
              <a:off x="5102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7" name="Rectangle 3741"/>
            <p:cNvSpPr>
              <a:spLocks noChangeArrowheads="1"/>
            </p:cNvSpPr>
            <p:nvPr/>
          </p:nvSpPr>
          <p:spPr bwMode="auto">
            <a:xfrm>
              <a:off x="514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8" name="Rectangle 3742"/>
            <p:cNvSpPr>
              <a:spLocks noChangeArrowheads="1"/>
            </p:cNvSpPr>
            <p:nvPr/>
          </p:nvSpPr>
          <p:spPr bwMode="auto">
            <a:xfrm>
              <a:off x="519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9" name="Rectangle 3743"/>
            <p:cNvSpPr>
              <a:spLocks noChangeArrowheads="1"/>
            </p:cNvSpPr>
            <p:nvPr/>
          </p:nvSpPr>
          <p:spPr bwMode="auto">
            <a:xfrm>
              <a:off x="5238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0" name="Rectangle 3744"/>
            <p:cNvSpPr>
              <a:spLocks noChangeArrowheads="1"/>
            </p:cNvSpPr>
            <p:nvPr/>
          </p:nvSpPr>
          <p:spPr bwMode="auto">
            <a:xfrm>
              <a:off x="405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1" name="Rectangle 3745"/>
            <p:cNvSpPr>
              <a:spLocks noChangeArrowheads="1"/>
            </p:cNvSpPr>
            <p:nvPr/>
          </p:nvSpPr>
          <p:spPr bwMode="auto">
            <a:xfrm>
              <a:off x="4104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2" name="Rectangle 3746"/>
            <p:cNvSpPr>
              <a:spLocks noChangeArrowheads="1"/>
            </p:cNvSpPr>
            <p:nvPr/>
          </p:nvSpPr>
          <p:spPr bwMode="auto">
            <a:xfrm>
              <a:off x="414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3" name="Rectangle 3747"/>
            <p:cNvSpPr>
              <a:spLocks noChangeArrowheads="1"/>
            </p:cNvSpPr>
            <p:nvPr/>
          </p:nvSpPr>
          <p:spPr bwMode="auto">
            <a:xfrm>
              <a:off x="4195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4" name="Rectangle 3748"/>
            <p:cNvSpPr>
              <a:spLocks noChangeArrowheads="1"/>
            </p:cNvSpPr>
            <p:nvPr/>
          </p:nvSpPr>
          <p:spPr bwMode="auto">
            <a:xfrm>
              <a:off x="424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5" name="Rectangle 3749"/>
            <p:cNvSpPr>
              <a:spLocks noChangeArrowheads="1"/>
            </p:cNvSpPr>
            <p:nvPr/>
          </p:nvSpPr>
          <p:spPr bwMode="auto">
            <a:xfrm>
              <a:off x="428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6" name="Rectangle 3750"/>
            <p:cNvSpPr>
              <a:spLocks noChangeArrowheads="1"/>
            </p:cNvSpPr>
            <p:nvPr/>
          </p:nvSpPr>
          <p:spPr bwMode="auto">
            <a:xfrm>
              <a:off x="433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7" name="Rectangle 3751"/>
            <p:cNvSpPr>
              <a:spLocks noChangeArrowheads="1"/>
            </p:cNvSpPr>
            <p:nvPr/>
          </p:nvSpPr>
          <p:spPr bwMode="auto">
            <a:xfrm>
              <a:off x="437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8" name="Rectangle 3752"/>
            <p:cNvSpPr>
              <a:spLocks noChangeArrowheads="1"/>
            </p:cNvSpPr>
            <p:nvPr/>
          </p:nvSpPr>
          <p:spPr bwMode="auto">
            <a:xfrm>
              <a:off x="4422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9" name="Rectangle 3753"/>
            <p:cNvSpPr>
              <a:spLocks noChangeArrowheads="1"/>
            </p:cNvSpPr>
            <p:nvPr/>
          </p:nvSpPr>
          <p:spPr bwMode="auto">
            <a:xfrm>
              <a:off x="446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0" name="Rectangle 3754"/>
            <p:cNvSpPr>
              <a:spLocks noChangeArrowheads="1"/>
            </p:cNvSpPr>
            <p:nvPr/>
          </p:nvSpPr>
          <p:spPr bwMode="auto">
            <a:xfrm>
              <a:off x="451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1" name="Rectangle 3755"/>
            <p:cNvSpPr>
              <a:spLocks noChangeArrowheads="1"/>
            </p:cNvSpPr>
            <p:nvPr/>
          </p:nvSpPr>
          <p:spPr bwMode="auto">
            <a:xfrm>
              <a:off x="4558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2" name="Rectangle 3756"/>
            <p:cNvSpPr>
              <a:spLocks noChangeArrowheads="1"/>
            </p:cNvSpPr>
            <p:nvPr/>
          </p:nvSpPr>
          <p:spPr bwMode="auto">
            <a:xfrm>
              <a:off x="460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3" name="Rectangle 3757"/>
            <p:cNvSpPr>
              <a:spLocks noChangeArrowheads="1"/>
            </p:cNvSpPr>
            <p:nvPr/>
          </p:nvSpPr>
          <p:spPr bwMode="auto">
            <a:xfrm>
              <a:off x="464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4" name="Rectangle 3758"/>
            <p:cNvSpPr>
              <a:spLocks noChangeArrowheads="1"/>
            </p:cNvSpPr>
            <p:nvPr/>
          </p:nvSpPr>
          <p:spPr bwMode="auto">
            <a:xfrm>
              <a:off x="4694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5" name="Rectangle 3759"/>
            <p:cNvSpPr>
              <a:spLocks noChangeArrowheads="1"/>
            </p:cNvSpPr>
            <p:nvPr/>
          </p:nvSpPr>
          <p:spPr bwMode="auto">
            <a:xfrm>
              <a:off x="474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6" name="Rectangle 3760"/>
            <p:cNvSpPr>
              <a:spLocks noChangeArrowheads="1"/>
            </p:cNvSpPr>
            <p:nvPr/>
          </p:nvSpPr>
          <p:spPr bwMode="auto">
            <a:xfrm>
              <a:off x="4785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7" name="Rectangle 3761"/>
            <p:cNvSpPr>
              <a:spLocks noChangeArrowheads="1"/>
            </p:cNvSpPr>
            <p:nvPr/>
          </p:nvSpPr>
          <p:spPr bwMode="auto">
            <a:xfrm>
              <a:off x="483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8" name="Rectangle 3762"/>
            <p:cNvSpPr>
              <a:spLocks noChangeArrowheads="1"/>
            </p:cNvSpPr>
            <p:nvPr/>
          </p:nvSpPr>
          <p:spPr bwMode="auto">
            <a:xfrm>
              <a:off x="487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9" name="Rectangle 3763"/>
            <p:cNvSpPr>
              <a:spLocks noChangeArrowheads="1"/>
            </p:cNvSpPr>
            <p:nvPr/>
          </p:nvSpPr>
          <p:spPr bwMode="auto">
            <a:xfrm>
              <a:off x="492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0" name="Rectangle 3764"/>
            <p:cNvSpPr>
              <a:spLocks noChangeArrowheads="1"/>
            </p:cNvSpPr>
            <p:nvPr/>
          </p:nvSpPr>
          <p:spPr bwMode="auto">
            <a:xfrm>
              <a:off x="496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1" name="Rectangle 3765"/>
            <p:cNvSpPr>
              <a:spLocks noChangeArrowheads="1"/>
            </p:cNvSpPr>
            <p:nvPr/>
          </p:nvSpPr>
          <p:spPr bwMode="auto">
            <a:xfrm>
              <a:off x="501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2" name="Rectangle 3766"/>
            <p:cNvSpPr>
              <a:spLocks noChangeArrowheads="1"/>
            </p:cNvSpPr>
            <p:nvPr/>
          </p:nvSpPr>
          <p:spPr bwMode="auto">
            <a:xfrm>
              <a:off x="505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3" name="Rectangle 3767"/>
            <p:cNvSpPr>
              <a:spLocks noChangeArrowheads="1"/>
            </p:cNvSpPr>
            <p:nvPr/>
          </p:nvSpPr>
          <p:spPr bwMode="auto">
            <a:xfrm>
              <a:off x="5102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4" name="Rectangle 3768"/>
            <p:cNvSpPr>
              <a:spLocks noChangeArrowheads="1"/>
            </p:cNvSpPr>
            <p:nvPr/>
          </p:nvSpPr>
          <p:spPr bwMode="auto">
            <a:xfrm>
              <a:off x="514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5" name="Rectangle 3769"/>
            <p:cNvSpPr>
              <a:spLocks noChangeArrowheads="1"/>
            </p:cNvSpPr>
            <p:nvPr/>
          </p:nvSpPr>
          <p:spPr bwMode="auto">
            <a:xfrm>
              <a:off x="519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6" name="Rectangle 3770"/>
            <p:cNvSpPr>
              <a:spLocks noChangeArrowheads="1"/>
            </p:cNvSpPr>
            <p:nvPr/>
          </p:nvSpPr>
          <p:spPr bwMode="auto">
            <a:xfrm>
              <a:off x="5238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9547" name="Group 3771"/>
          <p:cNvGrpSpPr>
            <a:grpSpLocks/>
          </p:cNvGrpSpPr>
          <p:nvPr/>
        </p:nvGrpSpPr>
        <p:grpSpPr bwMode="auto">
          <a:xfrm>
            <a:off x="8593138" y="4938713"/>
            <a:ext cx="431800" cy="1008062"/>
            <a:chOff x="5330" y="2750"/>
            <a:chExt cx="272" cy="635"/>
          </a:xfrm>
        </p:grpSpPr>
        <p:sp>
          <p:nvSpPr>
            <p:cNvPr id="79548" name="Rectangle 3772"/>
            <p:cNvSpPr>
              <a:spLocks noChangeArrowheads="1"/>
            </p:cNvSpPr>
            <p:nvPr/>
          </p:nvSpPr>
          <p:spPr bwMode="auto">
            <a:xfrm>
              <a:off x="5330" y="334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9" name="Rectangle 3773"/>
            <p:cNvSpPr>
              <a:spLocks noChangeArrowheads="1"/>
            </p:cNvSpPr>
            <p:nvPr/>
          </p:nvSpPr>
          <p:spPr bwMode="auto">
            <a:xfrm>
              <a:off x="5375" y="334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50" name="Rectangle 3774"/>
            <p:cNvSpPr>
              <a:spLocks noChangeArrowheads="1"/>
            </p:cNvSpPr>
            <p:nvPr/>
          </p:nvSpPr>
          <p:spPr bwMode="auto">
            <a:xfrm>
              <a:off x="5420" y="33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51" name="Rectangle 3775"/>
            <p:cNvSpPr>
              <a:spLocks noChangeArrowheads="1"/>
            </p:cNvSpPr>
            <p:nvPr/>
          </p:nvSpPr>
          <p:spPr bwMode="auto">
            <a:xfrm>
              <a:off x="5466" y="334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52" name="Rectangle 3776"/>
            <p:cNvSpPr>
              <a:spLocks noChangeArrowheads="1"/>
            </p:cNvSpPr>
            <p:nvPr/>
          </p:nvSpPr>
          <p:spPr bwMode="auto">
            <a:xfrm>
              <a:off x="5511" y="334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53" name="Rectangle 3777"/>
            <p:cNvSpPr>
              <a:spLocks noChangeArrowheads="1"/>
            </p:cNvSpPr>
            <p:nvPr/>
          </p:nvSpPr>
          <p:spPr bwMode="auto">
            <a:xfrm>
              <a:off x="5557" y="334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grpSp>
          <p:nvGrpSpPr>
            <p:cNvPr id="79554" name="Group 3778"/>
            <p:cNvGrpSpPr>
              <a:grpSpLocks/>
            </p:cNvGrpSpPr>
            <p:nvPr/>
          </p:nvGrpSpPr>
          <p:grpSpPr bwMode="auto">
            <a:xfrm>
              <a:off x="5330" y="2750"/>
              <a:ext cx="226" cy="543"/>
              <a:chOff x="4272" y="3295"/>
              <a:chExt cx="226" cy="905"/>
            </a:xfrm>
          </p:grpSpPr>
          <p:sp>
            <p:nvSpPr>
              <p:cNvPr id="79555" name="Rectangle 3779"/>
              <p:cNvSpPr>
                <a:spLocks noChangeArrowheads="1"/>
              </p:cNvSpPr>
              <p:nvPr/>
            </p:nvSpPr>
            <p:spPr bwMode="auto">
              <a:xfrm>
                <a:off x="4272" y="4155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56" name="Rectangle 3780"/>
              <p:cNvSpPr>
                <a:spLocks noChangeArrowheads="1"/>
              </p:cNvSpPr>
              <p:nvPr/>
            </p:nvSpPr>
            <p:spPr bwMode="auto">
              <a:xfrm>
                <a:off x="4317" y="4155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57" name="Rectangle 3781"/>
              <p:cNvSpPr>
                <a:spLocks noChangeArrowheads="1"/>
              </p:cNvSpPr>
              <p:nvPr/>
            </p:nvSpPr>
            <p:spPr bwMode="auto">
              <a:xfrm>
                <a:off x="4362" y="4155"/>
                <a:ext cx="45" cy="45"/>
              </a:xfrm>
              <a:prstGeom prst="rect">
                <a:avLst/>
              </a:prstGeom>
              <a:solidFill>
                <a:srgbClr val="CC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58" name="Rectangle 3782"/>
              <p:cNvSpPr>
                <a:spLocks noChangeArrowheads="1"/>
              </p:cNvSpPr>
              <p:nvPr/>
            </p:nvSpPr>
            <p:spPr bwMode="auto">
              <a:xfrm>
                <a:off x="4408" y="4155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59" name="Rectangle 3783"/>
              <p:cNvSpPr>
                <a:spLocks noChangeArrowheads="1"/>
              </p:cNvSpPr>
              <p:nvPr/>
            </p:nvSpPr>
            <p:spPr bwMode="auto">
              <a:xfrm>
                <a:off x="4453" y="4155"/>
                <a:ext cx="45" cy="45"/>
              </a:xfrm>
              <a:prstGeom prst="rect">
                <a:avLst/>
              </a:prstGeom>
              <a:solidFill>
                <a:srgbClr val="FFCC6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0" name="Rectangle 3784"/>
              <p:cNvSpPr>
                <a:spLocks noChangeArrowheads="1"/>
              </p:cNvSpPr>
              <p:nvPr/>
            </p:nvSpPr>
            <p:spPr bwMode="auto">
              <a:xfrm>
                <a:off x="4272" y="4110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1" name="Rectangle 3785"/>
              <p:cNvSpPr>
                <a:spLocks noChangeArrowheads="1"/>
              </p:cNvSpPr>
              <p:nvPr/>
            </p:nvSpPr>
            <p:spPr bwMode="auto">
              <a:xfrm>
                <a:off x="4317" y="4110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2" name="Rectangle 3786"/>
              <p:cNvSpPr>
                <a:spLocks noChangeArrowheads="1"/>
              </p:cNvSpPr>
              <p:nvPr/>
            </p:nvSpPr>
            <p:spPr bwMode="auto">
              <a:xfrm>
                <a:off x="4362" y="4110"/>
                <a:ext cx="45" cy="45"/>
              </a:xfrm>
              <a:prstGeom prst="rect">
                <a:avLst/>
              </a:prstGeom>
              <a:solidFill>
                <a:srgbClr val="CC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3" name="Rectangle 3787"/>
              <p:cNvSpPr>
                <a:spLocks noChangeArrowheads="1"/>
              </p:cNvSpPr>
              <p:nvPr/>
            </p:nvSpPr>
            <p:spPr bwMode="auto">
              <a:xfrm>
                <a:off x="4408" y="411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4" name="Rectangle 3788"/>
              <p:cNvSpPr>
                <a:spLocks noChangeArrowheads="1"/>
              </p:cNvSpPr>
              <p:nvPr/>
            </p:nvSpPr>
            <p:spPr bwMode="auto">
              <a:xfrm>
                <a:off x="4453" y="4110"/>
                <a:ext cx="45" cy="45"/>
              </a:xfrm>
              <a:prstGeom prst="rect">
                <a:avLst/>
              </a:prstGeom>
              <a:solidFill>
                <a:srgbClr val="FFCC6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5" name="Rectangle 3789"/>
              <p:cNvSpPr>
                <a:spLocks noChangeArrowheads="1"/>
              </p:cNvSpPr>
              <p:nvPr/>
            </p:nvSpPr>
            <p:spPr bwMode="auto">
              <a:xfrm>
                <a:off x="4272" y="4064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6" name="Rectangle 3790"/>
              <p:cNvSpPr>
                <a:spLocks noChangeArrowheads="1"/>
              </p:cNvSpPr>
              <p:nvPr/>
            </p:nvSpPr>
            <p:spPr bwMode="auto">
              <a:xfrm>
                <a:off x="4317" y="4064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7" name="Rectangle 3791"/>
              <p:cNvSpPr>
                <a:spLocks noChangeArrowheads="1"/>
              </p:cNvSpPr>
              <p:nvPr/>
            </p:nvSpPr>
            <p:spPr bwMode="auto">
              <a:xfrm>
                <a:off x="4408" y="4064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8" name="Rectangle 3792"/>
              <p:cNvSpPr>
                <a:spLocks noChangeArrowheads="1"/>
              </p:cNvSpPr>
              <p:nvPr/>
            </p:nvSpPr>
            <p:spPr bwMode="auto">
              <a:xfrm>
                <a:off x="4272" y="4020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9" name="Rectangle 3793"/>
              <p:cNvSpPr>
                <a:spLocks noChangeArrowheads="1"/>
              </p:cNvSpPr>
              <p:nvPr/>
            </p:nvSpPr>
            <p:spPr bwMode="auto">
              <a:xfrm>
                <a:off x="4408" y="402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0" name="Rectangle 3794"/>
              <p:cNvSpPr>
                <a:spLocks noChangeArrowheads="1"/>
              </p:cNvSpPr>
              <p:nvPr/>
            </p:nvSpPr>
            <p:spPr bwMode="auto">
              <a:xfrm>
                <a:off x="4272" y="3974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1" name="Rectangle 3795"/>
              <p:cNvSpPr>
                <a:spLocks noChangeArrowheads="1"/>
              </p:cNvSpPr>
              <p:nvPr/>
            </p:nvSpPr>
            <p:spPr bwMode="auto">
              <a:xfrm>
                <a:off x="4408" y="3974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2" name="Rectangle 3796"/>
              <p:cNvSpPr>
                <a:spLocks noChangeArrowheads="1"/>
              </p:cNvSpPr>
              <p:nvPr/>
            </p:nvSpPr>
            <p:spPr bwMode="auto">
              <a:xfrm>
                <a:off x="4272" y="3929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3" name="Rectangle 3797"/>
              <p:cNvSpPr>
                <a:spLocks noChangeArrowheads="1"/>
              </p:cNvSpPr>
              <p:nvPr/>
            </p:nvSpPr>
            <p:spPr bwMode="auto">
              <a:xfrm>
                <a:off x="4408" y="3929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4" name="Rectangle 3798"/>
              <p:cNvSpPr>
                <a:spLocks noChangeArrowheads="1"/>
              </p:cNvSpPr>
              <p:nvPr/>
            </p:nvSpPr>
            <p:spPr bwMode="auto">
              <a:xfrm>
                <a:off x="4272" y="3883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5" name="Rectangle 3799"/>
              <p:cNvSpPr>
                <a:spLocks noChangeArrowheads="1"/>
              </p:cNvSpPr>
              <p:nvPr/>
            </p:nvSpPr>
            <p:spPr bwMode="auto">
              <a:xfrm>
                <a:off x="4408" y="3883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6" name="Rectangle 3800"/>
              <p:cNvSpPr>
                <a:spLocks noChangeArrowheads="1"/>
              </p:cNvSpPr>
              <p:nvPr/>
            </p:nvSpPr>
            <p:spPr bwMode="auto">
              <a:xfrm>
                <a:off x="4408" y="3839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7" name="Rectangle 3801"/>
              <p:cNvSpPr>
                <a:spLocks noChangeArrowheads="1"/>
              </p:cNvSpPr>
              <p:nvPr/>
            </p:nvSpPr>
            <p:spPr bwMode="auto">
              <a:xfrm>
                <a:off x="4408" y="3793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8" name="Rectangle 3802"/>
              <p:cNvSpPr>
                <a:spLocks noChangeArrowheads="1"/>
              </p:cNvSpPr>
              <p:nvPr/>
            </p:nvSpPr>
            <p:spPr bwMode="auto">
              <a:xfrm>
                <a:off x="4408" y="3748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9" name="Rectangle 3803"/>
              <p:cNvSpPr>
                <a:spLocks noChangeArrowheads="1"/>
              </p:cNvSpPr>
              <p:nvPr/>
            </p:nvSpPr>
            <p:spPr bwMode="auto">
              <a:xfrm>
                <a:off x="4408" y="3657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0" name="Rectangle 3804"/>
              <p:cNvSpPr>
                <a:spLocks noChangeArrowheads="1"/>
              </p:cNvSpPr>
              <p:nvPr/>
            </p:nvSpPr>
            <p:spPr bwMode="auto">
              <a:xfrm>
                <a:off x="4408" y="3611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1" name="Rectangle 3805"/>
              <p:cNvSpPr>
                <a:spLocks noChangeArrowheads="1"/>
              </p:cNvSpPr>
              <p:nvPr/>
            </p:nvSpPr>
            <p:spPr bwMode="auto">
              <a:xfrm>
                <a:off x="4408" y="3567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2" name="Rectangle 3806"/>
              <p:cNvSpPr>
                <a:spLocks noChangeArrowheads="1"/>
              </p:cNvSpPr>
              <p:nvPr/>
            </p:nvSpPr>
            <p:spPr bwMode="auto">
              <a:xfrm>
                <a:off x="4408" y="3521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3" name="Rectangle 3807"/>
              <p:cNvSpPr>
                <a:spLocks noChangeArrowheads="1"/>
              </p:cNvSpPr>
              <p:nvPr/>
            </p:nvSpPr>
            <p:spPr bwMode="auto">
              <a:xfrm>
                <a:off x="4408" y="3476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4" name="Rectangle 3808"/>
              <p:cNvSpPr>
                <a:spLocks noChangeArrowheads="1"/>
              </p:cNvSpPr>
              <p:nvPr/>
            </p:nvSpPr>
            <p:spPr bwMode="auto">
              <a:xfrm>
                <a:off x="4408" y="343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5" name="Rectangle 3809"/>
              <p:cNvSpPr>
                <a:spLocks noChangeArrowheads="1"/>
              </p:cNvSpPr>
              <p:nvPr/>
            </p:nvSpPr>
            <p:spPr bwMode="auto">
              <a:xfrm>
                <a:off x="4408" y="3386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6" name="Rectangle 3810"/>
              <p:cNvSpPr>
                <a:spLocks noChangeArrowheads="1"/>
              </p:cNvSpPr>
              <p:nvPr/>
            </p:nvSpPr>
            <p:spPr bwMode="auto">
              <a:xfrm>
                <a:off x="4408" y="334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7" name="Rectangle 3811"/>
              <p:cNvSpPr>
                <a:spLocks noChangeArrowheads="1"/>
              </p:cNvSpPr>
              <p:nvPr/>
            </p:nvSpPr>
            <p:spPr bwMode="auto">
              <a:xfrm>
                <a:off x="4408" y="3295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8" name="Rectangle 3812"/>
              <p:cNvSpPr>
                <a:spLocks noChangeArrowheads="1"/>
              </p:cNvSpPr>
              <p:nvPr/>
            </p:nvSpPr>
            <p:spPr bwMode="auto">
              <a:xfrm>
                <a:off x="4408" y="3702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</p:grpSp>
      </p:grpSp>
      <p:grpSp>
        <p:nvGrpSpPr>
          <p:cNvPr id="79589" name="Group 3813"/>
          <p:cNvGrpSpPr>
            <a:grpSpLocks/>
          </p:cNvGrpSpPr>
          <p:nvPr/>
        </p:nvGrpSpPr>
        <p:grpSpPr bwMode="auto">
          <a:xfrm>
            <a:off x="5927725" y="3716338"/>
            <a:ext cx="431800" cy="504825"/>
            <a:chOff x="3651" y="2205"/>
            <a:chExt cx="272" cy="318"/>
          </a:xfrm>
        </p:grpSpPr>
        <p:sp>
          <p:nvSpPr>
            <p:cNvPr id="79590" name="Rectangle 3814"/>
            <p:cNvSpPr>
              <a:spLocks noChangeArrowheads="1"/>
            </p:cNvSpPr>
            <p:nvPr/>
          </p:nvSpPr>
          <p:spPr bwMode="auto">
            <a:xfrm>
              <a:off x="3651" y="247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1" name="Rectangle 3815"/>
            <p:cNvSpPr>
              <a:spLocks noChangeArrowheads="1"/>
            </p:cNvSpPr>
            <p:nvPr/>
          </p:nvSpPr>
          <p:spPr bwMode="auto">
            <a:xfrm>
              <a:off x="3696" y="247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2" name="Rectangle 3816"/>
            <p:cNvSpPr>
              <a:spLocks noChangeArrowheads="1"/>
            </p:cNvSpPr>
            <p:nvPr/>
          </p:nvSpPr>
          <p:spPr bwMode="auto">
            <a:xfrm>
              <a:off x="3741" y="247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3" name="Rectangle 3817"/>
            <p:cNvSpPr>
              <a:spLocks noChangeArrowheads="1"/>
            </p:cNvSpPr>
            <p:nvPr/>
          </p:nvSpPr>
          <p:spPr bwMode="auto">
            <a:xfrm>
              <a:off x="3787" y="247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4" name="Rectangle 3818"/>
            <p:cNvSpPr>
              <a:spLocks noChangeArrowheads="1"/>
            </p:cNvSpPr>
            <p:nvPr/>
          </p:nvSpPr>
          <p:spPr bwMode="auto">
            <a:xfrm>
              <a:off x="3832" y="247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5" name="Rectangle 3819"/>
            <p:cNvSpPr>
              <a:spLocks noChangeArrowheads="1"/>
            </p:cNvSpPr>
            <p:nvPr/>
          </p:nvSpPr>
          <p:spPr bwMode="auto">
            <a:xfrm>
              <a:off x="3878" y="247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6" name="Rectangle 3820"/>
            <p:cNvSpPr>
              <a:spLocks noChangeArrowheads="1"/>
            </p:cNvSpPr>
            <p:nvPr/>
          </p:nvSpPr>
          <p:spPr bwMode="auto">
            <a:xfrm>
              <a:off x="3651" y="2404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7" name="Rectangle 3821"/>
            <p:cNvSpPr>
              <a:spLocks noChangeArrowheads="1"/>
            </p:cNvSpPr>
            <p:nvPr/>
          </p:nvSpPr>
          <p:spPr bwMode="auto">
            <a:xfrm>
              <a:off x="3696" y="240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8" name="Rectangle 3822"/>
            <p:cNvSpPr>
              <a:spLocks noChangeArrowheads="1"/>
            </p:cNvSpPr>
            <p:nvPr/>
          </p:nvSpPr>
          <p:spPr bwMode="auto">
            <a:xfrm>
              <a:off x="3787" y="240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9" name="Rectangle 3823"/>
            <p:cNvSpPr>
              <a:spLocks noChangeArrowheads="1"/>
            </p:cNvSpPr>
            <p:nvPr/>
          </p:nvSpPr>
          <p:spPr bwMode="auto">
            <a:xfrm>
              <a:off x="3832" y="2404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0" name="Rectangle 3824"/>
            <p:cNvSpPr>
              <a:spLocks noChangeArrowheads="1"/>
            </p:cNvSpPr>
            <p:nvPr/>
          </p:nvSpPr>
          <p:spPr bwMode="auto">
            <a:xfrm>
              <a:off x="3651" y="2377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1" name="Rectangle 3825"/>
            <p:cNvSpPr>
              <a:spLocks noChangeArrowheads="1"/>
            </p:cNvSpPr>
            <p:nvPr/>
          </p:nvSpPr>
          <p:spPr bwMode="auto">
            <a:xfrm>
              <a:off x="3696" y="2377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2" name="Rectangle 3826"/>
            <p:cNvSpPr>
              <a:spLocks noChangeArrowheads="1"/>
            </p:cNvSpPr>
            <p:nvPr/>
          </p:nvSpPr>
          <p:spPr bwMode="auto">
            <a:xfrm>
              <a:off x="3832" y="2377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3" name="Rectangle 3827"/>
            <p:cNvSpPr>
              <a:spLocks noChangeArrowheads="1"/>
            </p:cNvSpPr>
            <p:nvPr/>
          </p:nvSpPr>
          <p:spPr bwMode="auto">
            <a:xfrm>
              <a:off x="3651" y="2349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4" name="Rectangle 3828"/>
            <p:cNvSpPr>
              <a:spLocks noChangeArrowheads="1"/>
            </p:cNvSpPr>
            <p:nvPr/>
          </p:nvSpPr>
          <p:spPr bwMode="auto">
            <a:xfrm>
              <a:off x="3696" y="2349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5" name="Rectangle 3829"/>
            <p:cNvSpPr>
              <a:spLocks noChangeArrowheads="1"/>
            </p:cNvSpPr>
            <p:nvPr/>
          </p:nvSpPr>
          <p:spPr bwMode="auto">
            <a:xfrm>
              <a:off x="3651" y="2323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6" name="Rectangle 3830"/>
            <p:cNvSpPr>
              <a:spLocks noChangeArrowheads="1"/>
            </p:cNvSpPr>
            <p:nvPr/>
          </p:nvSpPr>
          <p:spPr bwMode="auto">
            <a:xfrm>
              <a:off x="3651" y="2295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7" name="Rectangle 3831"/>
            <p:cNvSpPr>
              <a:spLocks noChangeArrowheads="1"/>
            </p:cNvSpPr>
            <p:nvPr/>
          </p:nvSpPr>
          <p:spPr bwMode="auto">
            <a:xfrm>
              <a:off x="3651" y="2268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8" name="Rectangle 3832"/>
            <p:cNvSpPr>
              <a:spLocks noChangeArrowheads="1"/>
            </p:cNvSpPr>
            <p:nvPr/>
          </p:nvSpPr>
          <p:spPr bwMode="auto">
            <a:xfrm>
              <a:off x="3651" y="2241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9" name="Rectangle 3833"/>
            <p:cNvSpPr>
              <a:spLocks noChangeArrowheads="1"/>
            </p:cNvSpPr>
            <p:nvPr/>
          </p:nvSpPr>
          <p:spPr bwMode="auto">
            <a:xfrm>
              <a:off x="3696" y="2321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0" name="Rectangle 3834"/>
            <p:cNvSpPr>
              <a:spLocks noChangeArrowheads="1"/>
            </p:cNvSpPr>
            <p:nvPr/>
          </p:nvSpPr>
          <p:spPr bwMode="auto">
            <a:xfrm>
              <a:off x="3696" y="229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1" name="Rectangle 3835"/>
            <p:cNvSpPr>
              <a:spLocks noChangeArrowheads="1"/>
            </p:cNvSpPr>
            <p:nvPr/>
          </p:nvSpPr>
          <p:spPr bwMode="auto">
            <a:xfrm>
              <a:off x="3788" y="237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2" name="Rectangle 3836"/>
            <p:cNvSpPr>
              <a:spLocks noChangeArrowheads="1"/>
            </p:cNvSpPr>
            <p:nvPr/>
          </p:nvSpPr>
          <p:spPr bwMode="auto">
            <a:xfrm>
              <a:off x="3788" y="234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3" name="Rectangle 3837"/>
            <p:cNvSpPr>
              <a:spLocks noChangeArrowheads="1"/>
            </p:cNvSpPr>
            <p:nvPr/>
          </p:nvSpPr>
          <p:spPr bwMode="auto">
            <a:xfrm>
              <a:off x="3788" y="2316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4" name="Rectangle 3838"/>
            <p:cNvSpPr>
              <a:spLocks noChangeArrowheads="1"/>
            </p:cNvSpPr>
            <p:nvPr/>
          </p:nvSpPr>
          <p:spPr bwMode="auto">
            <a:xfrm>
              <a:off x="3788" y="228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5" name="Rectangle 3839"/>
            <p:cNvSpPr>
              <a:spLocks noChangeArrowheads="1"/>
            </p:cNvSpPr>
            <p:nvPr/>
          </p:nvSpPr>
          <p:spPr bwMode="auto">
            <a:xfrm>
              <a:off x="3788" y="226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6" name="Rectangle 3840"/>
            <p:cNvSpPr>
              <a:spLocks noChangeArrowheads="1"/>
            </p:cNvSpPr>
            <p:nvPr/>
          </p:nvSpPr>
          <p:spPr bwMode="auto">
            <a:xfrm>
              <a:off x="3788" y="223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7" name="Rectangle 3841"/>
            <p:cNvSpPr>
              <a:spLocks noChangeArrowheads="1"/>
            </p:cNvSpPr>
            <p:nvPr/>
          </p:nvSpPr>
          <p:spPr bwMode="auto">
            <a:xfrm>
              <a:off x="3788" y="220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8" name="Rectangle 3842"/>
            <p:cNvSpPr>
              <a:spLocks noChangeArrowheads="1"/>
            </p:cNvSpPr>
            <p:nvPr/>
          </p:nvSpPr>
          <p:spPr bwMode="auto">
            <a:xfrm>
              <a:off x="3832" y="2352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9619" name="Group 3843"/>
          <p:cNvGrpSpPr>
            <a:grpSpLocks/>
          </p:cNvGrpSpPr>
          <p:nvPr/>
        </p:nvGrpSpPr>
        <p:grpSpPr bwMode="auto">
          <a:xfrm>
            <a:off x="5927725" y="5370513"/>
            <a:ext cx="431800" cy="620712"/>
            <a:chOff x="3697" y="3022"/>
            <a:chExt cx="272" cy="391"/>
          </a:xfrm>
        </p:grpSpPr>
        <p:sp>
          <p:nvSpPr>
            <p:cNvPr id="79620" name="Rectangle 3844"/>
            <p:cNvSpPr>
              <a:spLocks noChangeArrowheads="1"/>
            </p:cNvSpPr>
            <p:nvPr/>
          </p:nvSpPr>
          <p:spPr bwMode="auto">
            <a:xfrm>
              <a:off x="3697" y="336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1" name="Rectangle 3845"/>
            <p:cNvSpPr>
              <a:spLocks noChangeArrowheads="1"/>
            </p:cNvSpPr>
            <p:nvPr/>
          </p:nvSpPr>
          <p:spPr bwMode="auto">
            <a:xfrm>
              <a:off x="3742" y="336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2" name="Rectangle 3846"/>
            <p:cNvSpPr>
              <a:spLocks noChangeArrowheads="1"/>
            </p:cNvSpPr>
            <p:nvPr/>
          </p:nvSpPr>
          <p:spPr bwMode="auto">
            <a:xfrm>
              <a:off x="3787" y="33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3" name="Rectangle 3847"/>
            <p:cNvSpPr>
              <a:spLocks noChangeArrowheads="1"/>
            </p:cNvSpPr>
            <p:nvPr/>
          </p:nvSpPr>
          <p:spPr bwMode="auto">
            <a:xfrm>
              <a:off x="3833" y="33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4" name="Rectangle 3848"/>
            <p:cNvSpPr>
              <a:spLocks noChangeArrowheads="1"/>
            </p:cNvSpPr>
            <p:nvPr/>
          </p:nvSpPr>
          <p:spPr bwMode="auto">
            <a:xfrm>
              <a:off x="3878" y="336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5" name="Rectangle 3849"/>
            <p:cNvSpPr>
              <a:spLocks noChangeArrowheads="1"/>
            </p:cNvSpPr>
            <p:nvPr/>
          </p:nvSpPr>
          <p:spPr bwMode="auto">
            <a:xfrm>
              <a:off x="3924" y="33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6" name="Rectangle 3850"/>
            <p:cNvSpPr>
              <a:spLocks noChangeArrowheads="1"/>
            </p:cNvSpPr>
            <p:nvPr/>
          </p:nvSpPr>
          <p:spPr bwMode="auto">
            <a:xfrm>
              <a:off x="3742" y="329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7" name="Rectangle 3851"/>
            <p:cNvSpPr>
              <a:spLocks noChangeArrowheads="1"/>
            </p:cNvSpPr>
            <p:nvPr/>
          </p:nvSpPr>
          <p:spPr bwMode="auto">
            <a:xfrm>
              <a:off x="3787" y="3294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8" name="Rectangle 3852"/>
            <p:cNvSpPr>
              <a:spLocks noChangeArrowheads="1"/>
            </p:cNvSpPr>
            <p:nvPr/>
          </p:nvSpPr>
          <p:spPr bwMode="auto">
            <a:xfrm>
              <a:off x="3833" y="329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9" name="Rectangle 3853"/>
            <p:cNvSpPr>
              <a:spLocks noChangeArrowheads="1"/>
            </p:cNvSpPr>
            <p:nvPr/>
          </p:nvSpPr>
          <p:spPr bwMode="auto">
            <a:xfrm>
              <a:off x="3742" y="3267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0" name="Rectangle 3854"/>
            <p:cNvSpPr>
              <a:spLocks noChangeArrowheads="1"/>
            </p:cNvSpPr>
            <p:nvPr/>
          </p:nvSpPr>
          <p:spPr bwMode="auto">
            <a:xfrm>
              <a:off x="3787" y="3267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1" name="Rectangle 3855"/>
            <p:cNvSpPr>
              <a:spLocks noChangeArrowheads="1"/>
            </p:cNvSpPr>
            <p:nvPr/>
          </p:nvSpPr>
          <p:spPr bwMode="auto">
            <a:xfrm>
              <a:off x="3833" y="3267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2" name="Rectangle 3856"/>
            <p:cNvSpPr>
              <a:spLocks noChangeArrowheads="1"/>
            </p:cNvSpPr>
            <p:nvPr/>
          </p:nvSpPr>
          <p:spPr bwMode="auto">
            <a:xfrm>
              <a:off x="3742" y="3239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3" name="Rectangle 3857"/>
            <p:cNvSpPr>
              <a:spLocks noChangeArrowheads="1"/>
            </p:cNvSpPr>
            <p:nvPr/>
          </p:nvSpPr>
          <p:spPr bwMode="auto">
            <a:xfrm>
              <a:off x="3833" y="3239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4" name="Rectangle 3858"/>
            <p:cNvSpPr>
              <a:spLocks noChangeArrowheads="1"/>
            </p:cNvSpPr>
            <p:nvPr/>
          </p:nvSpPr>
          <p:spPr bwMode="auto">
            <a:xfrm>
              <a:off x="3742" y="3213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5" name="Rectangle 3859"/>
            <p:cNvSpPr>
              <a:spLocks noChangeArrowheads="1"/>
            </p:cNvSpPr>
            <p:nvPr/>
          </p:nvSpPr>
          <p:spPr bwMode="auto">
            <a:xfrm>
              <a:off x="3833" y="321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6" name="Rectangle 3860"/>
            <p:cNvSpPr>
              <a:spLocks noChangeArrowheads="1"/>
            </p:cNvSpPr>
            <p:nvPr/>
          </p:nvSpPr>
          <p:spPr bwMode="auto">
            <a:xfrm>
              <a:off x="3742" y="3185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7" name="Rectangle 3861"/>
            <p:cNvSpPr>
              <a:spLocks noChangeArrowheads="1"/>
            </p:cNvSpPr>
            <p:nvPr/>
          </p:nvSpPr>
          <p:spPr bwMode="auto">
            <a:xfrm>
              <a:off x="3833" y="318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8" name="Rectangle 3862"/>
            <p:cNvSpPr>
              <a:spLocks noChangeArrowheads="1"/>
            </p:cNvSpPr>
            <p:nvPr/>
          </p:nvSpPr>
          <p:spPr bwMode="auto">
            <a:xfrm>
              <a:off x="3742" y="3158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9" name="Rectangle 3863"/>
            <p:cNvSpPr>
              <a:spLocks noChangeArrowheads="1"/>
            </p:cNvSpPr>
            <p:nvPr/>
          </p:nvSpPr>
          <p:spPr bwMode="auto">
            <a:xfrm>
              <a:off x="3833" y="315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0" name="Rectangle 3864"/>
            <p:cNvSpPr>
              <a:spLocks noChangeArrowheads="1"/>
            </p:cNvSpPr>
            <p:nvPr/>
          </p:nvSpPr>
          <p:spPr bwMode="auto">
            <a:xfrm>
              <a:off x="3742" y="3131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1" name="Rectangle 3865"/>
            <p:cNvSpPr>
              <a:spLocks noChangeArrowheads="1"/>
            </p:cNvSpPr>
            <p:nvPr/>
          </p:nvSpPr>
          <p:spPr bwMode="auto">
            <a:xfrm>
              <a:off x="3833" y="3131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2" name="Rectangle 3866"/>
            <p:cNvSpPr>
              <a:spLocks noChangeArrowheads="1"/>
            </p:cNvSpPr>
            <p:nvPr/>
          </p:nvSpPr>
          <p:spPr bwMode="auto">
            <a:xfrm>
              <a:off x="3833" y="310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3" name="Rectangle 3867"/>
            <p:cNvSpPr>
              <a:spLocks noChangeArrowheads="1"/>
            </p:cNvSpPr>
            <p:nvPr/>
          </p:nvSpPr>
          <p:spPr bwMode="auto">
            <a:xfrm>
              <a:off x="3833" y="3077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4" name="Rectangle 3868"/>
            <p:cNvSpPr>
              <a:spLocks noChangeArrowheads="1"/>
            </p:cNvSpPr>
            <p:nvPr/>
          </p:nvSpPr>
          <p:spPr bwMode="auto">
            <a:xfrm>
              <a:off x="3833" y="305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5" name="Rectangle 3869"/>
            <p:cNvSpPr>
              <a:spLocks noChangeArrowheads="1"/>
            </p:cNvSpPr>
            <p:nvPr/>
          </p:nvSpPr>
          <p:spPr bwMode="auto">
            <a:xfrm>
              <a:off x="3833" y="3022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6" name="Rectangle 3870"/>
            <p:cNvSpPr>
              <a:spLocks noChangeArrowheads="1"/>
            </p:cNvSpPr>
            <p:nvPr/>
          </p:nvSpPr>
          <p:spPr bwMode="auto">
            <a:xfrm>
              <a:off x="3787" y="3239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7" name="Rectangle 3871"/>
            <p:cNvSpPr>
              <a:spLocks noChangeArrowheads="1"/>
            </p:cNvSpPr>
            <p:nvPr/>
          </p:nvSpPr>
          <p:spPr bwMode="auto">
            <a:xfrm>
              <a:off x="3787" y="3212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8" name="Rectangle 3872"/>
            <p:cNvSpPr>
              <a:spLocks noChangeArrowheads="1"/>
            </p:cNvSpPr>
            <p:nvPr/>
          </p:nvSpPr>
          <p:spPr bwMode="auto">
            <a:xfrm>
              <a:off x="3787" y="3186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9" name="Rectangle 3873"/>
            <p:cNvSpPr>
              <a:spLocks noChangeArrowheads="1"/>
            </p:cNvSpPr>
            <p:nvPr/>
          </p:nvSpPr>
          <p:spPr bwMode="auto">
            <a:xfrm>
              <a:off x="3787" y="3159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9650" name="Group 3874"/>
          <p:cNvGrpSpPr>
            <a:grpSpLocks/>
          </p:cNvGrpSpPr>
          <p:nvPr/>
        </p:nvGrpSpPr>
        <p:grpSpPr bwMode="auto">
          <a:xfrm>
            <a:off x="8591550" y="3500438"/>
            <a:ext cx="431800" cy="706437"/>
            <a:chOff x="5329" y="2069"/>
            <a:chExt cx="272" cy="445"/>
          </a:xfrm>
        </p:grpSpPr>
        <p:sp>
          <p:nvSpPr>
            <p:cNvPr id="79651" name="Rectangle 3875"/>
            <p:cNvSpPr>
              <a:spLocks noChangeArrowheads="1"/>
            </p:cNvSpPr>
            <p:nvPr/>
          </p:nvSpPr>
          <p:spPr bwMode="auto">
            <a:xfrm>
              <a:off x="5329" y="246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2" name="Rectangle 3876"/>
            <p:cNvSpPr>
              <a:spLocks noChangeArrowheads="1"/>
            </p:cNvSpPr>
            <p:nvPr/>
          </p:nvSpPr>
          <p:spPr bwMode="auto">
            <a:xfrm>
              <a:off x="5374" y="246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3" name="Rectangle 3877"/>
            <p:cNvSpPr>
              <a:spLocks noChangeArrowheads="1"/>
            </p:cNvSpPr>
            <p:nvPr/>
          </p:nvSpPr>
          <p:spPr bwMode="auto">
            <a:xfrm>
              <a:off x="5419" y="246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4" name="Rectangle 3878"/>
            <p:cNvSpPr>
              <a:spLocks noChangeArrowheads="1"/>
            </p:cNvSpPr>
            <p:nvPr/>
          </p:nvSpPr>
          <p:spPr bwMode="auto">
            <a:xfrm>
              <a:off x="5465" y="246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5" name="Rectangle 3879"/>
            <p:cNvSpPr>
              <a:spLocks noChangeArrowheads="1"/>
            </p:cNvSpPr>
            <p:nvPr/>
          </p:nvSpPr>
          <p:spPr bwMode="auto">
            <a:xfrm>
              <a:off x="5510" y="24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6" name="Rectangle 3880"/>
            <p:cNvSpPr>
              <a:spLocks noChangeArrowheads="1"/>
            </p:cNvSpPr>
            <p:nvPr/>
          </p:nvSpPr>
          <p:spPr bwMode="auto">
            <a:xfrm>
              <a:off x="5556" y="24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7" name="Rectangle 3881"/>
            <p:cNvSpPr>
              <a:spLocks noChangeArrowheads="1"/>
            </p:cNvSpPr>
            <p:nvPr/>
          </p:nvSpPr>
          <p:spPr bwMode="auto">
            <a:xfrm>
              <a:off x="5419" y="2395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8" name="Rectangle 3882"/>
            <p:cNvSpPr>
              <a:spLocks noChangeArrowheads="1"/>
            </p:cNvSpPr>
            <p:nvPr/>
          </p:nvSpPr>
          <p:spPr bwMode="auto">
            <a:xfrm>
              <a:off x="5465" y="239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9" name="Rectangle 3883"/>
            <p:cNvSpPr>
              <a:spLocks noChangeArrowheads="1"/>
            </p:cNvSpPr>
            <p:nvPr/>
          </p:nvSpPr>
          <p:spPr bwMode="auto">
            <a:xfrm>
              <a:off x="5510" y="2395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0" name="Rectangle 3884"/>
            <p:cNvSpPr>
              <a:spLocks noChangeArrowheads="1"/>
            </p:cNvSpPr>
            <p:nvPr/>
          </p:nvSpPr>
          <p:spPr bwMode="auto">
            <a:xfrm>
              <a:off x="5419" y="2368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1" name="Rectangle 3885"/>
            <p:cNvSpPr>
              <a:spLocks noChangeArrowheads="1"/>
            </p:cNvSpPr>
            <p:nvPr/>
          </p:nvSpPr>
          <p:spPr bwMode="auto">
            <a:xfrm>
              <a:off x="5465" y="236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2" name="Rectangle 3886"/>
            <p:cNvSpPr>
              <a:spLocks noChangeArrowheads="1"/>
            </p:cNvSpPr>
            <p:nvPr/>
          </p:nvSpPr>
          <p:spPr bwMode="auto">
            <a:xfrm>
              <a:off x="5510" y="2368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3" name="Rectangle 3887"/>
            <p:cNvSpPr>
              <a:spLocks noChangeArrowheads="1"/>
            </p:cNvSpPr>
            <p:nvPr/>
          </p:nvSpPr>
          <p:spPr bwMode="auto">
            <a:xfrm>
              <a:off x="5465" y="234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4" name="Rectangle 3888"/>
            <p:cNvSpPr>
              <a:spLocks noChangeArrowheads="1"/>
            </p:cNvSpPr>
            <p:nvPr/>
          </p:nvSpPr>
          <p:spPr bwMode="auto">
            <a:xfrm>
              <a:off x="5465" y="231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5" name="Rectangle 3889"/>
            <p:cNvSpPr>
              <a:spLocks noChangeArrowheads="1"/>
            </p:cNvSpPr>
            <p:nvPr/>
          </p:nvSpPr>
          <p:spPr bwMode="auto">
            <a:xfrm>
              <a:off x="5465" y="2286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6" name="Rectangle 3890"/>
            <p:cNvSpPr>
              <a:spLocks noChangeArrowheads="1"/>
            </p:cNvSpPr>
            <p:nvPr/>
          </p:nvSpPr>
          <p:spPr bwMode="auto">
            <a:xfrm>
              <a:off x="5465" y="2259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7" name="Rectangle 3891"/>
            <p:cNvSpPr>
              <a:spLocks noChangeArrowheads="1"/>
            </p:cNvSpPr>
            <p:nvPr/>
          </p:nvSpPr>
          <p:spPr bwMode="auto">
            <a:xfrm>
              <a:off x="5465" y="2232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8" name="Rectangle 3892"/>
            <p:cNvSpPr>
              <a:spLocks noChangeArrowheads="1"/>
            </p:cNvSpPr>
            <p:nvPr/>
          </p:nvSpPr>
          <p:spPr bwMode="auto">
            <a:xfrm>
              <a:off x="5465" y="220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9" name="Rectangle 3893"/>
            <p:cNvSpPr>
              <a:spLocks noChangeArrowheads="1"/>
            </p:cNvSpPr>
            <p:nvPr/>
          </p:nvSpPr>
          <p:spPr bwMode="auto">
            <a:xfrm>
              <a:off x="5465" y="217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0" name="Rectangle 3894"/>
            <p:cNvSpPr>
              <a:spLocks noChangeArrowheads="1"/>
            </p:cNvSpPr>
            <p:nvPr/>
          </p:nvSpPr>
          <p:spPr bwMode="auto">
            <a:xfrm>
              <a:off x="5556" y="2396"/>
              <a:ext cx="45" cy="2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1" name="Rectangle 3895"/>
            <p:cNvSpPr>
              <a:spLocks noChangeArrowheads="1"/>
            </p:cNvSpPr>
            <p:nvPr/>
          </p:nvSpPr>
          <p:spPr bwMode="auto">
            <a:xfrm>
              <a:off x="5556" y="2369"/>
              <a:ext cx="45" cy="2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2" name="Rectangle 3896"/>
            <p:cNvSpPr>
              <a:spLocks noChangeArrowheads="1"/>
            </p:cNvSpPr>
            <p:nvPr/>
          </p:nvSpPr>
          <p:spPr bwMode="auto">
            <a:xfrm>
              <a:off x="5511" y="2340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3" name="Rectangle 3897"/>
            <p:cNvSpPr>
              <a:spLocks noChangeArrowheads="1"/>
            </p:cNvSpPr>
            <p:nvPr/>
          </p:nvSpPr>
          <p:spPr bwMode="auto">
            <a:xfrm>
              <a:off x="5511" y="2314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4" name="Rectangle 3898"/>
            <p:cNvSpPr>
              <a:spLocks noChangeArrowheads="1"/>
            </p:cNvSpPr>
            <p:nvPr/>
          </p:nvSpPr>
          <p:spPr bwMode="auto">
            <a:xfrm>
              <a:off x="5511" y="2286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5" name="Rectangle 3899"/>
            <p:cNvSpPr>
              <a:spLocks noChangeArrowheads="1"/>
            </p:cNvSpPr>
            <p:nvPr/>
          </p:nvSpPr>
          <p:spPr bwMode="auto">
            <a:xfrm>
              <a:off x="5511" y="2259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6" name="Rectangle 3900"/>
            <p:cNvSpPr>
              <a:spLocks noChangeArrowheads="1"/>
            </p:cNvSpPr>
            <p:nvPr/>
          </p:nvSpPr>
          <p:spPr bwMode="auto">
            <a:xfrm>
              <a:off x="5511" y="2232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7" name="Rectangle 3901"/>
            <p:cNvSpPr>
              <a:spLocks noChangeArrowheads="1"/>
            </p:cNvSpPr>
            <p:nvPr/>
          </p:nvSpPr>
          <p:spPr bwMode="auto">
            <a:xfrm>
              <a:off x="5511" y="2205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8" name="Rectangle 3902"/>
            <p:cNvSpPr>
              <a:spLocks noChangeArrowheads="1"/>
            </p:cNvSpPr>
            <p:nvPr/>
          </p:nvSpPr>
          <p:spPr bwMode="auto">
            <a:xfrm>
              <a:off x="5511" y="2178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9" name="Rectangle 3903"/>
            <p:cNvSpPr>
              <a:spLocks noChangeArrowheads="1"/>
            </p:cNvSpPr>
            <p:nvPr/>
          </p:nvSpPr>
          <p:spPr bwMode="auto">
            <a:xfrm>
              <a:off x="5511" y="2151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0" name="Rectangle 3904"/>
            <p:cNvSpPr>
              <a:spLocks noChangeArrowheads="1"/>
            </p:cNvSpPr>
            <p:nvPr/>
          </p:nvSpPr>
          <p:spPr bwMode="auto">
            <a:xfrm>
              <a:off x="5511" y="2096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1" name="Rectangle 3905"/>
            <p:cNvSpPr>
              <a:spLocks noChangeArrowheads="1"/>
            </p:cNvSpPr>
            <p:nvPr/>
          </p:nvSpPr>
          <p:spPr bwMode="auto">
            <a:xfrm>
              <a:off x="5511" y="2069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2" name="Rectangle 3906"/>
            <p:cNvSpPr>
              <a:spLocks noChangeArrowheads="1"/>
            </p:cNvSpPr>
            <p:nvPr/>
          </p:nvSpPr>
          <p:spPr bwMode="auto">
            <a:xfrm>
              <a:off x="5511" y="2123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3" name="Rectangle 3907"/>
            <p:cNvSpPr>
              <a:spLocks noChangeArrowheads="1"/>
            </p:cNvSpPr>
            <p:nvPr/>
          </p:nvSpPr>
          <p:spPr bwMode="auto">
            <a:xfrm>
              <a:off x="5419" y="2342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4" name="Rectangle 3908"/>
            <p:cNvSpPr>
              <a:spLocks noChangeArrowheads="1"/>
            </p:cNvSpPr>
            <p:nvPr/>
          </p:nvSpPr>
          <p:spPr bwMode="auto">
            <a:xfrm>
              <a:off x="5419" y="2316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5" name="Rectangle 3909"/>
            <p:cNvSpPr>
              <a:spLocks noChangeArrowheads="1"/>
            </p:cNvSpPr>
            <p:nvPr/>
          </p:nvSpPr>
          <p:spPr bwMode="auto">
            <a:xfrm>
              <a:off x="5419" y="2288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6" name="Rectangle 3910"/>
            <p:cNvSpPr>
              <a:spLocks noChangeArrowheads="1"/>
            </p:cNvSpPr>
            <p:nvPr/>
          </p:nvSpPr>
          <p:spPr bwMode="auto">
            <a:xfrm>
              <a:off x="5419" y="2261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7" name="Rectangle 3911"/>
            <p:cNvSpPr>
              <a:spLocks noChangeArrowheads="1"/>
            </p:cNvSpPr>
            <p:nvPr/>
          </p:nvSpPr>
          <p:spPr bwMode="auto">
            <a:xfrm>
              <a:off x="5419" y="2234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8" name="Rectangle 3912"/>
            <p:cNvSpPr>
              <a:spLocks noChangeArrowheads="1"/>
            </p:cNvSpPr>
            <p:nvPr/>
          </p:nvSpPr>
          <p:spPr bwMode="auto">
            <a:xfrm>
              <a:off x="5420" y="2207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9" name="Rectangle 3913"/>
            <p:cNvSpPr>
              <a:spLocks noChangeArrowheads="1"/>
            </p:cNvSpPr>
            <p:nvPr/>
          </p:nvSpPr>
          <p:spPr bwMode="auto">
            <a:xfrm>
              <a:off x="5420" y="2180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90" name="Rectangle 3914"/>
            <p:cNvSpPr>
              <a:spLocks noChangeArrowheads="1"/>
            </p:cNvSpPr>
            <p:nvPr/>
          </p:nvSpPr>
          <p:spPr bwMode="auto">
            <a:xfrm>
              <a:off x="5420" y="2153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79691" name="Rectangle 3915"/>
          <p:cNvSpPr>
            <a:spLocks noChangeArrowheads="1"/>
          </p:cNvSpPr>
          <p:nvPr/>
        </p:nvSpPr>
        <p:spPr bwMode="auto">
          <a:xfrm>
            <a:off x="5856288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692" name="Rectangle 3916"/>
          <p:cNvSpPr>
            <a:spLocks noChangeArrowheads="1"/>
          </p:cNvSpPr>
          <p:nvPr/>
        </p:nvSpPr>
        <p:spPr bwMode="auto">
          <a:xfrm>
            <a:off x="8520113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693" name="Rectangle 3917"/>
          <p:cNvSpPr>
            <a:spLocks noChangeArrowheads="1"/>
          </p:cNvSpPr>
          <p:nvPr/>
        </p:nvSpPr>
        <p:spPr bwMode="auto">
          <a:xfrm>
            <a:off x="8520113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694" name="Rectangle 3918"/>
          <p:cNvSpPr>
            <a:spLocks noChangeArrowheads="1"/>
          </p:cNvSpPr>
          <p:nvPr/>
        </p:nvSpPr>
        <p:spPr bwMode="auto">
          <a:xfrm>
            <a:off x="5856288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695" name="Rectangle 3919" descr="Diagonal weit nach oben"/>
          <p:cNvSpPr>
            <a:spLocks noChangeArrowheads="1"/>
          </p:cNvSpPr>
          <p:nvPr/>
        </p:nvSpPr>
        <p:spPr bwMode="auto">
          <a:xfrm>
            <a:off x="8591550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79696" name="Group 3920"/>
          <p:cNvGrpSpPr>
            <a:grpSpLocks/>
          </p:cNvGrpSpPr>
          <p:nvPr/>
        </p:nvGrpSpPr>
        <p:grpSpPr bwMode="auto">
          <a:xfrm>
            <a:off x="8591550" y="693738"/>
            <a:ext cx="215900" cy="0"/>
            <a:chOff x="521" y="4201"/>
            <a:chExt cx="136" cy="0"/>
          </a:xfrm>
        </p:grpSpPr>
        <p:sp>
          <p:nvSpPr>
            <p:cNvPr id="79697" name="Line 3921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9698" name="Line 3922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 cap="rnd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grpSp>
        <p:nvGrpSpPr>
          <p:cNvPr id="79699" name="Group 3923"/>
          <p:cNvGrpSpPr>
            <a:grpSpLocks/>
          </p:cNvGrpSpPr>
          <p:nvPr/>
        </p:nvGrpSpPr>
        <p:grpSpPr bwMode="auto">
          <a:xfrm>
            <a:off x="8591550" y="1052513"/>
            <a:ext cx="215900" cy="0"/>
            <a:chOff x="521" y="4201"/>
            <a:chExt cx="136" cy="0"/>
          </a:xfrm>
        </p:grpSpPr>
        <p:sp>
          <p:nvSpPr>
            <p:cNvPr id="79700" name="Line 3924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9701" name="Line 3925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79702" name="Rectangle 3926" descr="Diagonal weit nach oben"/>
          <p:cNvSpPr>
            <a:spLocks noChangeArrowheads="1"/>
          </p:cNvSpPr>
          <p:nvPr/>
        </p:nvSpPr>
        <p:spPr bwMode="auto">
          <a:xfrm>
            <a:off x="5927725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9703" name="Rectangle 3927" descr="Diagonal weit nach oben"/>
          <p:cNvSpPr>
            <a:spLocks noChangeArrowheads="1"/>
          </p:cNvSpPr>
          <p:nvPr/>
        </p:nvSpPr>
        <p:spPr bwMode="auto">
          <a:xfrm>
            <a:off x="5927725" y="673100"/>
            <a:ext cx="215900" cy="142875"/>
          </a:xfrm>
          <a:prstGeom prst="rect">
            <a:avLst/>
          </a:pr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9704" name="Text Box 3928"/>
          <p:cNvSpPr txBox="1">
            <a:spLocks noChangeArrowheads="1"/>
          </p:cNvSpPr>
          <p:nvPr/>
        </p:nvSpPr>
        <p:spPr bwMode="auto">
          <a:xfrm>
            <a:off x="5840413" y="323850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79705" name="Text Box 3929"/>
          <p:cNvSpPr txBox="1">
            <a:spLocks noChangeArrowheads="1"/>
          </p:cNvSpPr>
          <p:nvPr/>
        </p:nvSpPr>
        <p:spPr bwMode="auto">
          <a:xfrm>
            <a:off x="5856288" y="788988"/>
            <a:ext cx="504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Neues</a:t>
            </a:r>
            <a:br>
              <a:rPr lang="de-CH" sz="800" b="1"/>
            </a:br>
            <a:r>
              <a:rPr lang="de-CH" sz="800" b="1"/>
              <a:t>Biotop</a:t>
            </a:r>
          </a:p>
        </p:txBody>
      </p:sp>
      <p:sp>
        <p:nvSpPr>
          <p:cNvPr id="79706" name="Text Box 3930"/>
          <p:cNvSpPr txBox="1">
            <a:spLocks noChangeArrowheads="1"/>
          </p:cNvSpPr>
          <p:nvPr/>
        </p:nvSpPr>
        <p:spPr bwMode="auto">
          <a:xfrm>
            <a:off x="8458200" y="333375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79707" name="Text Box 3931"/>
          <p:cNvSpPr txBox="1">
            <a:spLocks noChangeArrowheads="1"/>
          </p:cNvSpPr>
          <p:nvPr/>
        </p:nvSpPr>
        <p:spPr bwMode="auto">
          <a:xfrm>
            <a:off x="8458200" y="692150"/>
            <a:ext cx="5540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</a:t>
            </a:r>
            <a:br>
              <a:rPr lang="de-CH" sz="800" b="1"/>
            </a:br>
            <a:r>
              <a:rPr lang="de-CH" sz="800" b="1"/>
              <a:t>Strasse</a:t>
            </a:r>
          </a:p>
        </p:txBody>
      </p:sp>
      <p:sp>
        <p:nvSpPr>
          <p:cNvPr id="79708" name="Text Box 3932"/>
          <p:cNvSpPr txBox="1">
            <a:spLocks noChangeArrowheads="1"/>
          </p:cNvSpPr>
          <p:nvPr/>
        </p:nvSpPr>
        <p:spPr bwMode="auto">
          <a:xfrm>
            <a:off x="8458200" y="1052513"/>
            <a:ext cx="6429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Bachaus-</a:t>
            </a:r>
            <a:br>
              <a:rPr lang="de-CH" sz="800" b="1"/>
            </a:br>
            <a:r>
              <a:rPr lang="de-CH" sz="800" b="1"/>
              <a:t>dolung</a:t>
            </a:r>
          </a:p>
        </p:txBody>
      </p:sp>
      <p:sp>
        <p:nvSpPr>
          <p:cNvPr id="79709" name="Text Box 3933"/>
          <p:cNvSpPr txBox="1">
            <a:spLocks noChangeArrowheads="1"/>
          </p:cNvSpPr>
          <p:nvPr/>
        </p:nvSpPr>
        <p:spPr bwMode="auto">
          <a:xfrm>
            <a:off x="5856288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A</a:t>
            </a:r>
          </a:p>
        </p:txBody>
      </p:sp>
      <p:sp>
        <p:nvSpPr>
          <p:cNvPr id="79710" name="Text Box 3934"/>
          <p:cNvSpPr txBox="1">
            <a:spLocks noChangeArrowheads="1"/>
          </p:cNvSpPr>
          <p:nvPr/>
        </p:nvSpPr>
        <p:spPr bwMode="auto">
          <a:xfrm>
            <a:off x="8520113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B</a:t>
            </a:r>
          </a:p>
        </p:txBody>
      </p:sp>
      <p:sp>
        <p:nvSpPr>
          <p:cNvPr id="79711" name="Rectangle 3935"/>
          <p:cNvSpPr>
            <a:spLocks noChangeArrowheads="1"/>
          </p:cNvSpPr>
          <p:nvPr/>
        </p:nvSpPr>
        <p:spPr bwMode="auto">
          <a:xfrm>
            <a:off x="2124075" y="3140075"/>
            <a:ext cx="73025" cy="142875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712" name="Rectangle 3936"/>
          <p:cNvSpPr>
            <a:spLocks noChangeArrowheads="1"/>
          </p:cNvSpPr>
          <p:nvPr/>
        </p:nvSpPr>
        <p:spPr bwMode="auto">
          <a:xfrm>
            <a:off x="2124075" y="3860800"/>
            <a:ext cx="73025" cy="1428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713" name="Rectangle 3937"/>
          <p:cNvSpPr>
            <a:spLocks noChangeArrowheads="1"/>
          </p:cNvSpPr>
          <p:nvPr/>
        </p:nvSpPr>
        <p:spPr bwMode="auto">
          <a:xfrm>
            <a:off x="2124075" y="3455988"/>
            <a:ext cx="73025" cy="14287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714" name="Text Box 3938"/>
          <p:cNvSpPr txBox="1">
            <a:spLocks noChangeArrowheads="1"/>
          </p:cNvSpPr>
          <p:nvPr/>
        </p:nvSpPr>
        <p:spPr bwMode="auto">
          <a:xfrm>
            <a:off x="2143125" y="3087688"/>
            <a:ext cx="455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Hohe</a:t>
            </a:r>
            <a:br>
              <a:rPr lang="de-CH" sz="800"/>
            </a:br>
            <a:r>
              <a:rPr lang="de-CH" sz="800"/>
              <a:t>Werte</a:t>
            </a:r>
          </a:p>
        </p:txBody>
      </p:sp>
      <p:sp>
        <p:nvSpPr>
          <p:cNvPr id="79715" name="Text Box 3939"/>
          <p:cNvSpPr txBox="1">
            <a:spLocks noChangeArrowheads="1"/>
          </p:cNvSpPr>
          <p:nvPr/>
        </p:nvSpPr>
        <p:spPr bwMode="auto">
          <a:xfrm>
            <a:off x="2124075" y="3402013"/>
            <a:ext cx="508000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Mittl. </a:t>
            </a:r>
          </a:p>
          <a:p>
            <a:r>
              <a:rPr lang="de-CH" sz="800"/>
              <a:t>Werte/</a:t>
            </a:r>
          </a:p>
          <a:p>
            <a:r>
              <a:rPr lang="de-CH" sz="800"/>
              <a:t>Gr. Pot</a:t>
            </a:r>
          </a:p>
        </p:txBody>
      </p:sp>
      <p:sp>
        <p:nvSpPr>
          <p:cNvPr id="79716" name="Text Box 3940"/>
          <p:cNvSpPr txBox="1">
            <a:spLocks noChangeArrowheads="1"/>
          </p:cNvSpPr>
          <p:nvPr/>
        </p:nvSpPr>
        <p:spPr bwMode="auto">
          <a:xfrm>
            <a:off x="2124075" y="3833813"/>
            <a:ext cx="484188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Keine </a:t>
            </a:r>
          </a:p>
          <a:p>
            <a:r>
              <a:rPr lang="de-CH" sz="800"/>
              <a:t>Werte/</a:t>
            </a:r>
          </a:p>
          <a:p>
            <a:r>
              <a:rPr lang="de-CH" sz="800"/>
              <a:t>Pot</a:t>
            </a:r>
          </a:p>
        </p:txBody>
      </p:sp>
      <p:sp>
        <p:nvSpPr>
          <p:cNvPr id="79725" name="Text Box 3949"/>
          <p:cNvSpPr txBox="1">
            <a:spLocks noChangeArrowheads="1"/>
          </p:cNvSpPr>
          <p:nvPr/>
        </p:nvSpPr>
        <p:spPr bwMode="auto">
          <a:xfrm>
            <a:off x="3817938" y="2859088"/>
            <a:ext cx="11398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A -&gt; Ö </a:t>
            </a:r>
          </a:p>
        </p:txBody>
      </p:sp>
      <p:sp>
        <p:nvSpPr>
          <p:cNvPr id="79726" name="Text Box 3950"/>
          <p:cNvSpPr txBox="1">
            <a:spLocks noChangeArrowheads="1"/>
          </p:cNvSpPr>
          <p:nvPr/>
        </p:nvSpPr>
        <p:spPr bwMode="auto">
          <a:xfrm>
            <a:off x="6494463" y="2859088"/>
            <a:ext cx="11398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B -&gt; Ö </a:t>
            </a:r>
          </a:p>
        </p:txBody>
      </p:sp>
      <p:sp>
        <p:nvSpPr>
          <p:cNvPr id="79727" name="Text Box 3951"/>
          <p:cNvSpPr txBox="1">
            <a:spLocks noChangeArrowheads="1"/>
          </p:cNvSpPr>
          <p:nvPr/>
        </p:nvSpPr>
        <p:spPr bwMode="auto">
          <a:xfrm>
            <a:off x="3838575" y="4575175"/>
            <a:ext cx="11271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A -&gt; W</a:t>
            </a:r>
          </a:p>
        </p:txBody>
      </p:sp>
      <p:sp>
        <p:nvSpPr>
          <p:cNvPr id="79728" name="Text Box 3952"/>
          <p:cNvSpPr txBox="1">
            <a:spLocks noChangeArrowheads="1"/>
          </p:cNvSpPr>
          <p:nvPr/>
        </p:nvSpPr>
        <p:spPr bwMode="auto">
          <a:xfrm>
            <a:off x="6515100" y="4575175"/>
            <a:ext cx="11271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B -&gt; W</a:t>
            </a:r>
          </a:p>
        </p:txBody>
      </p:sp>
      <p:pic>
        <p:nvPicPr>
          <p:cNvPr id="79729" name="Picture 39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3" y="3087688"/>
            <a:ext cx="1223962" cy="769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9730" name="Line 3954"/>
          <p:cNvSpPr>
            <a:spLocks noChangeShapeType="1"/>
          </p:cNvSpPr>
          <p:nvPr/>
        </p:nvSpPr>
        <p:spPr bwMode="auto">
          <a:xfrm>
            <a:off x="2700338" y="4076700"/>
            <a:ext cx="1150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pic>
        <p:nvPicPr>
          <p:cNvPr id="79731" name="Picture 395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3" y="4797425"/>
            <a:ext cx="1223962" cy="77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9732" name="Line 3956"/>
          <p:cNvSpPr>
            <a:spLocks noChangeShapeType="1"/>
          </p:cNvSpPr>
          <p:nvPr/>
        </p:nvSpPr>
        <p:spPr bwMode="auto">
          <a:xfrm>
            <a:off x="2700338" y="5805488"/>
            <a:ext cx="1150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9733" name="Text Box 3957"/>
          <p:cNvSpPr txBox="1">
            <a:spLocks noChangeArrowheads="1"/>
          </p:cNvSpPr>
          <p:nvPr/>
        </p:nvSpPr>
        <p:spPr bwMode="auto">
          <a:xfrm>
            <a:off x="2565400" y="2709863"/>
            <a:ext cx="1169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Wirkungsmodell</a:t>
            </a:r>
          </a:p>
          <a:p>
            <a:r>
              <a:rPr lang="de-CH" sz="1000" b="1"/>
              <a:t>Ökologie</a:t>
            </a:r>
          </a:p>
        </p:txBody>
      </p:sp>
      <p:sp>
        <p:nvSpPr>
          <p:cNvPr id="79734" name="Text Box 3958"/>
          <p:cNvSpPr txBox="1">
            <a:spLocks noChangeArrowheads="1"/>
          </p:cNvSpPr>
          <p:nvPr/>
        </p:nvSpPr>
        <p:spPr bwMode="auto">
          <a:xfrm>
            <a:off x="2565400" y="4429125"/>
            <a:ext cx="12207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Wirkungsmodell</a:t>
            </a:r>
          </a:p>
          <a:p>
            <a:r>
              <a:rPr lang="de-CH" sz="1000" b="1"/>
              <a:t>Wohnattraktivität</a:t>
            </a:r>
          </a:p>
        </p:txBody>
      </p:sp>
      <p:sp>
        <p:nvSpPr>
          <p:cNvPr id="79735" name="Text Box 3959"/>
          <p:cNvSpPr txBox="1">
            <a:spLocks noChangeArrowheads="1"/>
          </p:cNvSpPr>
          <p:nvPr/>
        </p:nvSpPr>
        <p:spPr bwMode="auto">
          <a:xfrm rot="-5400000">
            <a:off x="3186906" y="1994694"/>
            <a:ext cx="10779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Veränderungs-</a:t>
            </a:r>
          </a:p>
          <a:p>
            <a:r>
              <a:rPr lang="de-CH" sz="1000" b="1"/>
              <a:t>modelle</a:t>
            </a:r>
          </a:p>
        </p:txBody>
      </p:sp>
      <p:sp>
        <p:nvSpPr>
          <p:cNvPr id="79736" name="AutoShape 3960"/>
          <p:cNvSpPr>
            <a:spLocks noChangeArrowheads="1"/>
          </p:cNvSpPr>
          <p:nvPr/>
        </p:nvSpPr>
        <p:spPr bwMode="auto">
          <a:xfrm>
            <a:off x="2339975" y="333375"/>
            <a:ext cx="1368425" cy="792163"/>
          </a:xfrm>
          <a:prstGeom prst="rightArrow">
            <a:avLst>
              <a:gd name="adj1" fmla="val 50000"/>
              <a:gd name="adj2" fmla="val 4318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/>
              <a:t>planen…</a:t>
            </a:r>
          </a:p>
        </p:txBody>
      </p:sp>
      <p:sp>
        <p:nvSpPr>
          <p:cNvPr id="79737" name="Rectangle 3961"/>
          <p:cNvSpPr>
            <a:spLocks noChangeArrowheads="1"/>
          </p:cNvSpPr>
          <p:nvPr/>
        </p:nvSpPr>
        <p:spPr bwMode="auto">
          <a:xfrm>
            <a:off x="-314325" y="1306513"/>
            <a:ext cx="3744913" cy="1100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342900" indent="-342900">
              <a:spcBef>
                <a:spcPct val="50000"/>
              </a:spcBef>
            </a:pPr>
            <a:r>
              <a:rPr lang="de-CH" b="1" dirty="0"/>
              <a:t>	</a:t>
            </a:r>
            <a:r>
              <a:rPr lang="de-CH" sz="1600" b="1" dirty="0"/>
              <a:t>Im Gesamtsystem lassen sich unzählige Einzelfaktoren transparent zu einer </a:t>
            </a:r>
            <a:r>
              <a:rPr lang="de-CH" sz="1600" b="1" dirty="0" err="1"/>
              <a:t>Entschei-dungsgrundlage</a:t>
            </a:r>
            <a:r>
              <a:rPr lang="de-CH" sz="1600" b="1" dirty="0"/>
              <a:t> verdichten. </a:t>
            </a:r>
            <a:endParaRPr lang="de-CH" sz="1600" dirty="0"/>
          </a:p>
        </p:txBody>
      </p:sp>
      <p:pic>
        <p:nvPicPr>
          <p:cNvPr id="79738" name="Picture 396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207" t="19926" r="19244" b="20932"/>
          <a:stretch>
            <a:fillRect/>
          </a:stretch>
        </p:blipFill>
        <p:spPr bwMode="auto">
          <a:xfrm>
            <a:off x="0" y="2413000"/>
            <a:ext cx="2627313" cy="1914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9739" name="Picture 396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207" t="20096" r="19305" b="20535"/>
          <a:stretch>
            <a:fillRect/>
          </a:stretch>
        </p:blipFill>
        <p:spPr bwMode="auto">
          <a:xfrm>
            <a:off x="0" y="4437063"/>
            <a:ext cx="2627313" cy="192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9742" name="Oval 3966"/>
          <p:cNvSpPr>
            <a:spLocks noChangeArrowheads="1"/>
          </p:cNvSpPr>
          <p:nvPr/>
        </p:nvSpPr>
        <p:spPr bwMode="auto">
          <a:xfrm>
            <a:off x="5759450" y="2852738"/>
            <a:ext cx="539750" cy="509587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 sz="1000" b="1"/>
              <a:t>Note 4</a:t>
            </a:r>
          </a:p>
        </p:txBody>
      </p:sp>
      <p:sp>
        <p:nvSpPr>
          <p:cNvPr id="79743" name="Oval 3967"/>
          <p:cNvSpPr>
            <a:spLocks noChangeArrowheads="1"/>
          </p:cNvSpPr>
          <p:nvPr/>
        </p:nvSpPr>
        <p:spPr bwMode="auto">
          <a:xfrm>
            <a:off x="8496300" y="2852738"/>
            <a:ext cx="539750" cy="509587"/>
          </a:xfrm>
          <a:prstGeom prst="ellipse">
            <a:avLst/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 sz="1000" b="1"/>
              <a:t>Note 3</a:t>
            </a:r>
          </a:p>
        </p:txBody>
      </p:sp>
      <p:sp>
        <p:nvSpPr>
          <p:cNvPr id="79744" name="Oval 3968"/>
          <p:cNvSpPr>
            <a:spLocks noChangeArrowheads="1"/>
          </p:cNvSpPr>
          <p:nvPr/>
        </p:nvSpPr>
        <p:spPr bwMode="auto">
          <a:xfrm>
            <a:off x="5759450" y="4581525"/>
            <a:ext cx="539750" cy="509588"/>
          </a:xfrm>
          <a:prstGeom prst="ellipse">
            <a:avLst/>
          </a:prstGeom>
          <a:solidFill>
            <a:srgbClr val="CC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 sz="1000" b="1"/>
              <a:t>Note 4-5</a:t>
            </a:r>
          </a:p>
        </p:txBody>
      </p:sp>
      <p:sp>
        <p:nvSpPr>
          <p:cNvPr id="79745" name="Oval 3969"/>
          <p:cNvSpPr>
            <a:spLocks noChangeArrowheads="1"/>
          </p:cNvSpPr>
          <p:nvPr/>
        </p:nvSpPr>
        <p:spPr bwMode="auto">
          <a:xfrm>
            <a:off x="8496300" y="4581525"/>
            <a:ext cx="539750" cy="509588"/>
          </a:xfrm>
          <a:prstGeom prst="ellipse">
            <a:avLst/>
          </a:prstGeom>
          <a:solidFill>
            <a:srgbClr val="66FF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 sz="1000" b="1"/>
              <a:t>Note 5</a:t>
            </a:r>
          </a:p>
        </p:txBody>
      </p:sp>
      <p:sp>
        <p:nvSpPr>
          <p:cNvPr id="79746" name="Rectangle 3970"/>
          <p:cNvSpPr>
            <a:spLocks noChangeArrowheads="1"/>
          </p:cNvSpPr>
          <p:nvPr/>
        </p:nvSpPr>
        <p:spPr bwMode="auto">
          <a:xfrm>
            <a:off x="4067175" y="6375400"/>
            <a:ext cx="1974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/>
              <a:t>Plan A: Note 4.25</a:t>
            </a:r>
          </a:p>
        </p:txBody>
      </p:sp>
      <p:sp>
        <p:nvSpPr>
          <p:cNvPr id="79747" name="Rectangle 3971"/>
          <p:cNvSpPr>
            <a:spLocks noChangeArrowheads="1"/>
          </p:cNvSpPr>
          <p:nvPr/>
        </p:nvSpPr>
        <p:spPr bwMode="auto">
          <a:xfrm>
            <a:off x="6946900" y="6375400"/>
            <a:ext cx="1657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/>
              <a:t>Plan B: Note 4</a:t>
            </a: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9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79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46" grpId="0"/>
      <p:bldP spid="7974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84" name="Group 8"/>
          <p:cNvGrpSpPr>
            <a:grpSpLocks/>
          </p:cNvGrpSpPr>
          <p:nvPr/>
        </p:nvGrpSpPr>
        <p:grpSpPr bwMode="auto">
          <a:xfrm>
            <a:off x="107950" y="115888"/>
            <a:ext cx="1943100" cy="1223962"/>
            <a:chOff x="930" y="1026"/>
            <a:chExt cx="1224" cy="771"/>
          </a:xfrm>
        </p:grpSpPr>
        <p:sp>
          <p:nvSpPr>
            <p:cNvPr id="75785" name="Rectangle 9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786" name="Freeform 10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87" name="Freeform 11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88" name="Freeform 12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89" name="Freeform 13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90" name="Freeform 14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91" name="Freeform 15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92" name="Freeform 16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793" name="Freeform 17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75794" name="Group 18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75795" name="Line 19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796" name="Line 20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797" name="Line 21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798" name="Line 22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799" name="Line 23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0" name="Line 24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1" name="Line 25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2" name="Line 26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3" name="Line 27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4" name="Line 28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5" name="Line 29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6" name="Line 30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7" name="Line 31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8" name="Line 32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09" name="Line 33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grpSp>
        <p:nvGrpSpPr>
          <p:cNvPr id="16" name="Group 15"/>
          <p:cNvGrpSpPr/>
          <p:nvPr/>
        </p:nvGrpSpPr>
        <p:grpSpPr>
          <a:xfrm>
            <a:off x="107504" y="0"/>
            <a:ext cx="2457896" cy="1533307"/>
            <a:chOff x="107504" y="0"/>
            <a:chExt cx="2457896" cy="1533307"/>
          </a:xfrm>
        </p:grpSpPr>
        <p:sp>
          <p:nvSpPr>
            <p:cNvPr id="14" name="Oval 13"/>
            <p:cNvSpPr/>
            <p:nvPr/>
          </p:nvSpPr>
          <p:spPr>
            <a:xfrm>
              <a:off x="107504" y="0"/>
              <a:ext cx="2457896" cy="1533307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CH" dirty="0" smtClean="0">
                  <a:solidFill>
                    <a:srgbClr val="FF0000"/>
                  </a:solidFill>
                </a:rPr>
                <a:t>Geo-Design</a:t>
              </a:r>
            </a:p>
            <a:p>
              <a:pPr algn="ctr"/>
              <a:r>
                <a:rPr lang="de-CH" dirty="0" smtClean="0">
                  <a:solidFill>
                    <a:srgbClr val="FF0000"/>
                  </a:solidFill>
                </a:rPr>
                <a:t>Prozess</a:t>
              </a:r>
              <a:endParaRPr lang="de-CH" dirty="0">
                <a:solidFill>
                  <a:srgbClr val="FF0000"/>
                </a:solidFill>
              </a:endParaRPr>
            </a:p>
          </p:txBody>
        </p:sp>
        <p:sp>
          <p:nvSpPr>
            <p:cNvPr id="15" name="Circular Arrow 14"/>
            <p:cNvSpPr/>
            <p:nvPr/>
          </p:nvSpPr>
          <p:spPr>
            <a:xfrm>
              <a:off x="647569" y="45467"/>
              <a:ext cx="1332174" cy="1448371"/>
            </a:xfrm>
            <a:prstGeom prst="circularArrow">
              <a:avLst>
                <a:gd name="adj1" fmla="val 12500"/>
                <a:gd name="adj2" fmla="val 1142319"/>
                <a:gd name="adj3" fmla="val 20457681"/>
                <a:gd name="adj4" fmla="val 915672"/>
                <a:gd name="adj5" fmla="val 10952"/>
              </a:avLst>
            </a:prstGeom>
            <a:solidFill>
              <a:srgbClr val="FF000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CH">
                <a:solidFill>
                  <a:schemeClr val="tx1"/>
                </a:solidFill>
              </a:endParaRPr>
            </a:p>
          </p:txBody>
        </p:sp>
      </p:grpSp>
      <p:sp>
        <p:nvSpPr>
          <p:cNvPr id="75779" name="Rectangle 3"/>
          <p:cNvSpPr>
            <a:spLocks noChangeArrowheads="1"/>
          </p:cNvSpPr>
          <p:nvPr/>
        </p:nvSpPr>
        <p:spPr bwMode="auto">
          <a:xfrm>
            <a:off x="2051050" y="3068638"/>
            <a:ext cx="576263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780" name="Rectangle 4"/>
          <p:cNvSpPr>
            <a:spLocks noChangeArrowheads="1"/>
          </p:cNvSpPr>
          <p:nvPr/>
        </p:nvSpPr>
        <p:spPr bwMode="auto">
          <a:xfrm>
            <a:off x="8520113" y="4794250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781" name="Rectangle 5"/>
          <p:cNvSpPr>
            <a:spLocks noChangeArrowheads="1"/>
          </p:cNvSpPr>
          <p:nvPr/>
        </p:nvSpPr>
        <p:spPr bwMode="auto">
          <a:xfrm>
            <a:off x="8520113" y="306863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782" name="Rectangle 6"/>
          <p:cNvSpPr>
            <a:spLocks noChangeArrowheads="1"/>
          </p:cNvSpPr>
          <p:nvPr/>
        </p:nvSpPr>
        <p:spPr bwMode="auto">
          <a:xfrm>
            <a:off x="5854700" y="3068638"/>
            <a:ext cx="576263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783" name="Rectangle 7"/>
          <p:cNvSpPr>
            <a:spLocks noChangeArrowheads="1"/>
          </p:cNvSpPr>
          <p:nvPr/>
        </p:nvSpPr>
        <p:spPr bwMode="auto">
          <a:xfrm>
            <a:off x="5854700" y="4794250"/>
            <a:ext cx="576263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grpSp>
        <p:nvGrpSpPr>
          <p:cNvPr id="75810" name="Group 34"/>
          <p:cNvGrpSpPr>
            <a:grpSpLocks/>
          </p:cNvGrpSpPr>
          <p:nvPr/>
        </p:nvGrpSpPr>
        <p:grpSpPr bwMode="auto">
          <a:xfrm>
            <a:off x="3911600" y="115888"/>
            <a:ext cx="1943100" cy="1223962"/>
            <a:chOff x="1519" y="73"/>
            <a:chExt cx="1224" cy="771"/>
          </a:xfrm>
        </p:grpSpPr>
        <p:grpSp>
          <p:nvGrpSpPr>
            <p:cNvPr id="75811" name="Group 35"/>
            <p:cNvGrpSpPr>
              <a:grpSpLocks/>
            </p:cNvGrpSpPr>
            <p:nvPr/>
          </p:nvGrpSpPr>
          <p:grpSpPr bwMode="auto">
            <a:xfrm>
              <a:off x="1519" y="73"/>
              <a:ext cx="1224" cy="771"/>
              <a:chOff x="930" y="1026"/>
              <a:chExt cx="1224" cy="771"/>
            </a:xfrm>
          </p:grpSpPr>
          <p:sp>
            <p:nvSpPr>
              <p:cNvPr id="75812" name="Rectangle 36"/>
              <p:cNvSpPr>
                <a:spLocks noChangeArrowheads="1"/>
              </p:cNvSpPr>
              <p:nvPr/>
            </p:nvSpPr>
            <p:spPr bwMode="auto">
              <a:xfrm>
                <a:off x="930" y="1026"/>
                <a:ext cx="1224" cy="771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5813" name="Freeform 37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4" name="Freeform 38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5" name="Freeform 39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6" name="Freeform 40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7" name="Freeform 41"/>
              <p:cNvSpPr>
                <a:spLocks/>
              </p:cNvSpPr>
              <p:nvPr/>
            </p:nvSpPr>
            <p:spPr bwMode="auto">
              <a:xfrm>
                <a:off x="1247" y="1298"/>
                <a:ext cx="318" cy="272"/>
              </a:xfrm>
              <a:custGeom>
                <a:avLst/>
                <a:gdLst>
                  <a:gd name="T0" fmla="*/ 45 w 318"/>
                  <a:gd name="T1" fmla="*/ 227 h 272"/>
                  <a:gd name="T2" fmla="*/ 0 w 318"/>
                  <a:gd name="T3" fmla="*/ 91 h 272"/>
                  <a:gd name="T4" fmla="*/ 91 w 318"/>
                  <a:gd name="T5" fmla="*/ 0 h 272"/>
                  <a:gd name="T6" fmla="*/ 227 w 318"/>
                  <a:gd name="T7" fmla="*/ 46 h 272"/>
                  <a:gd name="T8" fmla="*/ 182 w 318"/>
                  <a:gd name="T9" fmla="*/ 91 h 272"/>
                  <a:gd name="T10" fmla="*/ 182 w 318"/>
                  <a:gd name="T11" fmla="*/ 182 h 272"/>
                  <a:gd name="T12" fmla="*/ 318 w 318"/>
                  <a:gd name="T13" fmla="*/ 227 h 272"/>
                  <a:gd name="T14" fmla="*/ 136 w 318"/>
                  <a:gd name="T15" fmla="*/ 272 h 272"/>
                  <a:gd name="T16" fmla="*/ 45 w 318"/>
                  <a:gd name="T17" fmla="*/ 22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8" h="272">
                    <a:moveTo>
                      <a:pt x="45" y="227"/>
                    </a:moveTo>
                    <a:lnTo>
                      <a:pt x="0" y="91"/>
                    </a:lnTo>
                    <a:lnTo>
                      <a:pt x="91" y="0"/>
                    </a:lnTo>
                    <a:lnTo>
                      <a:pt x="227" y="46"/>
                    </a:lnTo>
                    <a:lnTo>
                      <a:pt x="182" y="91"/>
                    </a:lnTo>
                    <a:lnTo>
                      <a:pt x="182" y="182"/>
                    </a:lnTo>
                    <a:lnTo>
                      <a:pt x="318" y="227"/>
                    </a:lnTo>
                    <a:lnTo>
                      <a:pt x="136" y="272"/>
                    </a:lnTo>
                    <a:lnTo>
                      <a:pt x="45" y="22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solidFill>
                  <a:srgbClr val="FF996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8" name="Freeform 42"/>
              <p:cNvSpPr>
                <a:spLocks/>
              </p:cNvSpPr>
              <p:nvPr/>
            </p:nvSpPr>
            <p:spPr bwMode="auto">
              <a:xfrm>
                <a:off x="1504" y="1525"/>
                <a:ext cx="333" cy="195"/>
              </a:xfrm>
              <a:custGeom>
                <a:avLst/>
                <a:gdLst>
                  <a:gd name="T0" fmla="*/ 279 w 333"/>
                  <a:gd name="T1" fmla="*/ 7 h 195"/>
                  <a:gd name="T2" fmla="*/ 189 w 333"/>
                  <a:gd name="T3" fmla="*/ 52 h 195"/>
                  <a:gd name="T4" fmla="*/ 98 w 333"/>
                  <a:gd name="T5" fmla="*/ 52 h 195"/>
                  <a:gd name="T6" fmla="*/ 7 w 333"/>
                  <a:gd name="T7" fmla="*/ 98 h 195"/>
                  <a:gd name="T8" fmla="*/ 53 w 333"/>
                  <a:gd name="T9" fmla="*/ 143 h 195"/>
                  <a:gd name="T10" fmla="*/ 189 w 333"/>
                  <a:gd name="T11" fmla="*/ 143 h 195"/>
                  <a:gd name="T12" fmla="*/ 279 w 333"/>
                  <a:gd name="T13" fmla="*/ 188 h 195"/>
                  <a:gd name="T14" fmla="*/ 279 w 333"/>
                  <a:gd name="T15" fmla="*/ 98 h 195"/>
                  <a:gd name="T16" fmla="*/ 325 w 333"/>
                  <a:gd name="T17" fmla="*/ 52 h 195"/>
                  <a:gd name="T18" fmla="*/ 325 w 333"/>
                  <a:gd name="T19" fmla="*/ 7 h 195"/>
                  <a:gd name="T20" fmla="*/ 279 w 333"/>
                  <a:gd name="T21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3" h="195">
                    <a:moveTo>
                      <a:pt x="279" y="7"/>
                    </a:moveTo>
                    <a:cubicBezTo>
                      <a:pt x="256" y="14"/>
                      <a:pt x="219" y="45"/>
                      <a:pt x="189" y="52"/>
                    </a:cubicBezTo>
                    <a:cubicBezTo>
                      <a:pt x="159" y="59"/>
                      <a:pt x="128" y="44"/>
                      <a:pt x="98" y="52"/>
                    </a:cubicBezTo>
                    <a:cubicBezTo>
                      <a:pt x="68" y="60"/>
                      <a:pt x="14" y="83"/>
                      <a:pt x="7" y="98"/>
                    </a:cubicBezTo>
                    <a:cubicBezTo>
                      <a:pt x="0" y="113"/>
                      <a:pt x="23" y="136"/>
                      <a:pt x="53" y="143"/>
                    </a:cubicBezTo>
                    <a:cubicBezTo>
                      <a:pt x="83" y="150"/>
                      <a:pt x="151" y="136"/>
                      <a:pt x="189" y="143"/>
                    </a:cubicBezTo>
                    <a:cubicBezTo>
                      <a:pt x="227" y="150"/>
                      <a:pt x="264" y="195"/>
                      <a:pt x="279" y="188"/>
                    </a:cubicBezTo>
                    <a:cubicBezTo>
                      <a:pt x="294" y="181"/>
                      <a:pt x="271" y="121"/>
                      <a:pt x="279" y="98"/>
                    </a:cubicBezTo>
                    <a:cubicBezTo>
                      <a:pt x="287" y="75"/>
                      <a:pt x="317" y="67"/>
                      <a:pt x="325" y="52"/>
                    </a:cubicBezTo>
                    <a:cubicBezTo>
                      <a:pt x="333" y="37"/>
                      <a:pt x="333" y="14"/>
                      <a:pt x="325" y="7"/>
                    </a:cubicBezTo>
                    <a:cubicBezTo>
                      <a:pt x="317" y="0"/>
                      <a:pt x="302" y="0"/>
                      <a:pt x="279" y="7"/>
                    </a:cubicBez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19" name="Freeform 43"/>
              <p:cNvSpPr>
                <a:spLocks/>
              </p:cNvSpPr>
              <p:nvPr/>
            </p:nvSpPr>
            <p:spPr bwMode="auto">
              <a:xfrm>
                <a:off x="1655" y="1473"/>
                <a:ext cx="499" cy="158"/>
              </a:xfrm>
              <a:custGeom>
                <a:avLst/>
                <a:gdLst>
                  <a:gd name="T0" fmla="*/ 0 w 499"/>
                  <a:gd name="T1" fmla="*/ 143 h 158"/>
                  <a:gd name="T2" fmla="*/ 91 w 499"/>
                  <a:gd name="T3" fmla="*/ 143 h 158"/>
                  <a:gd name="T4" fmla="*/ 182 w 499"/>
                  <a:gd name="T5" fmla="*/ 52 h 158"/>
                  <a:gd name="T6" fmla="*/ 272 w 499"/>
                  <a:gd name="T7" fmla="*/ 7 h 158"/>
                  <a:gd name="T8" fmla="*/ 318 w 499"/>
                  <a:gd name="T9" fmla="*/ 97 h 158"/>
                  <a:gd name="T10" fmla="*/ 409 w 499"/>
                  <a:gd name="T11" fmla="*/ 52 h 158"/>
                  <a:gd name="T12" fmla="*/ 499 w 499"/>
                  <a:gd name="T13" fmla="*/ 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9" h="158">
                    <a:moveTo>
                      <a:pt x="0" y="143"/>
                    </a:moveTo>
                    <a:cubicBezTo>
                      <a:pt x="30" y="150"/>
                      <a:pt x="61" y="158"/>
                      <a:pt x="91" y="143"/>
                    </a:cubicBezTo>
                    <a:cubicBezTo>
                      <a:pt x="121" y="128"/>
                      <a:pt x="152" y="75"/>
                      <a:pt x="182" y="52"/>
                    </a:cubicBezTo>
                    <a:cubicBezTo>
                      <a:pt x="212" y="29"/>
                      <a:pt x="249" y="0"/>
                      <a:pt x="272" y="7"/>
                    </a:cubicBezTo>
                    <a:cubicBezTo>
                      <a:pt x="295" y="14"/>
                      <a:pt x="295" y="90"/>
                      <a:pt x="318" y="97"/>
                    </a:cubicBezTo>
                    <a:cubicBezTo>
                      <a:pt x="341" y="104"/>
                      <a:pt x="379" y="67"/>
                      <a:pt x="409" y="52"/>
                    </a:cubicBezTo>
                    <a:cubicBezTo>
                      <a:pt x="439" y="37"/>
                      <a:pt x="469" y="22"/>
                      <a:pt x="499" y="7"/>
                    </a:cubicBezTo>
                  </a:path>
                </a:pathLst>
              </a:custGeom>
              <a:noFill/>
              <a:ln w="19050" cmpd="sng">
                <a:solidFill>
                  <a:srgbClr val="0066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75820" name="Freeform 44"/>
              <p:cNvSpPr>
                <a:spLocks/>
              </p:cNvSpPr>
              <p:nvPr/>
            </p:nvSpPr>
            <p:spPr bwMode="auto">
              <a:xfrm>
                <a:off x="930" y="1525"/>
                <a:ext cx="362" cy="272"/>
              </a:xfrm>
              <a:custGeom>
                <a:avLst/>
                <a:gdLst>
                  <a:gd name="T0" fmla="*/ 362 w 362"/>
                  <a:gd name="T1" fmla="*/ 272 h 272"/>
                  <a:gd name="T2" fmla="*/ 272 w 362"/>
                  <a:gd name="T3" fmla="*/ 91 h 272"/>
                  <a:gd name="T4" fmla="*/ 226 w 362"/>
                  <a:gd name="T5" fmla="*/ 0 h 272"/>
                  <a:gd name="T6" fmla="*/ 136 w 362"/>
                  <a:gd name="T7" fmla="*/ 91 h 272"/>
                  <a:gd name="T8" fmla="*/ 90 w 362"/>
                  <a:gd name="T9" fmla="*/ 45 h 272"/>
                  <a:gd name="T10" fmla="*/ 0 w 362"/>
                  <a:gd name="T11" fmla="*/ 45 h 272"/>
                  <a:gd name="T12" fmla="*/ 0 w 362"/>
                  <a:gd name="T13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272">
                    <a:moveTo>
                      <a:pt x="362" y="272"/>
                    </a:moveTo>
                    <a:lnTo>
                      <a:pt x="272" y="91"/>
                    </a:lnTo>
                    <a:lnTo>
                      <a:pt x="226" y="0"/>
                    </a:lnTo>
                    <a:lnTo>
                      <a:pt x="136" y="91"/>
                    </a:lnTo>
                    <a:lnTo>
                      <a:pt x="90" y="45"/>
                    </a:lnTo>
                    <a:lnTo>
                      <a:pt x="0" y="45"/>
                    </a:lnTo>
                    <a:lnTo>
                      <a:pt x="0" y="272"/>
                    </a:lnTo>
                  </a:path>
                </a:pathLst>
              </a:cu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grpSp>
            <p:nvGrpSpPr>
              <p:cNvPr id="75821" name="Group 45"/>
              <p:cNvGrpSpPr>
                <a:grpSpLocks/>
              </p:cNvGrpSpPr>
              <p:nvPr/>
            </p:nvGrpSpPr>
            <p:grpSpPr bwMode="auto">
              <a:xfrm>
                <a:off x="976" y="1071"/>
                <a:ext cx="453" cy="227"/>
                <a:chOff x="793" y="2568"/>
                <a:chExt cx="1588" cy="953"/>
              </a:xfrm>
            </p:grpSpPr>
            <p:sp>
              <p:nvSpPr>
                <p:cNvPr id="75822" name="Line 46"/>
                <p:cNvSpPr>
                  <a:spLocks noChangeShapeType="1"/>
                </p:cNvSpPr>
                <p:nvPr/>
              </p:nvSpPr>
              <p:spPr bwMode="auto">
                <a:xfrm>
                  <a:off x="793" y="3067"/>
                  <a:ext cx="0" cy="4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3" name="Line 47"/>
                <p:cNvSpPr>
                  <a:spLocks noChangeShapeType="1"/>
                </p:cNvSpPr>
                <p:nvPr/>
              </p:nvSpPr>
              <p:spPr bwMode="auto">
                <a:xfrm>
                  <a:off x="930" y="3067"/>
                  <a:ext cx="45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4" name="Line 48"/>
                <p:cNvSpPr>
                  <a:spLocks noChangeShapeType="1"/>
                </p:cNvSpPr>
                <p:nvPr/>
              </p:nvSpPr>
              <p:spPr bwMode="auto">
                <a:xfrm>
                  <a:off x="1066" y="3022"/>
                  <a:ext cx="181" cy="40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5" name="Line 49"/>
                <p:cNvSpPr>
                  <a:spLocks noChangeShapeType="1"/>
                </p:cNvSpPr>
                <p:nvPr/>
              </p:nvSpPr>
              <p:spPr bwMode="auto">
                <a:xfrm>
                  <a:off x="1156" y="2976"/>
                  <a:ext cx="136" cy="18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6" name="Line 50"/>
                <p:cNvSpPr>
                  <a:spLocks noChangeShapeType="1"/>
                </p:cNvSpPr>
                <p:nvPr/>
              </p:nvSpPr>
              <p:spPr bwMode="auto">
                <a:xfrm>
                  <a:off x="1247" y="2931"/>
                  <a:ext cx="227" cy="31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7" name="Line 51"/>
                <p:cNvSpPr>
                  <a:spLocks noChangeShapeType="1"/>
                </p:cNvSpPr>
                <p:nvPr/>
              </p:nvSpPr>
              <p:spPr bwMode="auto">
                <a:xfrm>
                  <a:off x="1383" y="2886"/>
                  <a:ext cx="4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8" name="Line 52"/>
                <p:cNvSpPr>
                  <a:spLocks noChangeShapeType="1"/>
                </p:cNvSpPr>
                <p:nvPr/>
              </p:nvSpPr>
              <p:spPr bwMode="auto">
                <a:xfrm>
                  <a:off x="1565" y="2886"/>
                  <a:ext cx="0" cy="3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29" name="Line 53"/>
                <p:cNvSpPr>
                  <a:spLocks noChangeShapeType="1"/>
                </p:cNvSpPr>
                <p:nvPr/>
              </p:nvSpPr>
              <p:spPr bwMode="auto">
                <a:xfrm>
                  <a:off x="1655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0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1746" y="2886"/>
                  <a:ext cx="45" cy="31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1" name="Line 55"/>
                <p:cNvSpPr>
                  <a:spLocks noChangeShapeType="1"/>
                </p:cNvSpPr>
                <p:nvPr/>
              </p:nvSpPr>
              <p:spPr bwMode="auto">
                <a:xfrm>
                  <a:off x="1882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2" name="Line 56"/>
                <p:cNvSpPr>
                  <a:spLocks noChangeShapeType="1"/>
                </p:cNvSpPr>
                <p:nvPr/>
              </p:nvSpPr>
              <p:spPr bwMode="auto">
                <a:xfrm>
                  <a:off x="1973" y="2886"/>
                  <a:ext cx="91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3" name="Line 57"/>
                <p:cNvSpPr>
                  <a:spLocks noChangeShapeType="1"/>
                </p:cNvSpPr>
                <p:nvPr/>
              </p:nvSpPr>
              <p:spPr bwMode="auto">
                <a:xfrm>
                  <a:off x="2018" y="2840"/>
                  <a:ext cx="13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4" name="Line 58"/>
                <p:cNvSpPr>
                  <a:spLocks noChangeShapeType="1"/>
                </p:cNvSpPr>
                <p:nvPr/>
              </p:nvSpPr>
              <p:spPr bwMode="auto">
                <a:xfrm>
                  <a:off x="2064" y="2750"/>
                  <a:ext cx="272" cy="18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5" name="Line 59"/>
                <p:cNvSpPr>
                  <a:spLocks noChangeShapeType="1"/>
                </p:cNvSpPr>
                <p:nvPr/>
              </p:nvSpPr>
              <p:spPr bwMode="auto">
                <a:xfrm>
                  <a:off x="2109" y="2614"/>
                  <a:ext cx="136" cy="9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75836" name="Line 60"/>
                <p:cNvSpPr>
                  <a:spLocks noChangeShapeType="1"/>
                </p:cNvSpPr>
                <p:nvPr/>
              </p:nvSpPr>
              <p:spPr bwMode="auto">
                <a:xfrm>
                  <a:off x="2109" y="2568"/>
                  <a:ext cx="272" cy="4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</p:grpSp>
        </p:grpSp>
        <p:sp>
          <p:nvSpPr>
            <p:cNvPr id="75837" name="Freeform 61" descr="Diagonal weit nach oben"/>
            <p:cNvSpPr>
              <a:spLocks/>
            </p:cNvSpPr>
            <p:nvPr/>
          </p:nvSpPr>
          <p:spPr bwMode="auto">
            <a:xfrm>
              <a:off x="1837" y="572"/>
              <a:ext cx="317" cy="137"/>
            </a:xfrm>
            <a:custGeom>
              <a:avLst/>
              <a:gdLst>
                <a:gd name="T0" fmla="*/ 317 w 317"/>
                <a:gd name="T1" fmla="*/ 0 h 137"/>
                <a:gd name="T2" fmla="*/ 272 w 317"/>
                <a:gd name="T3" fmla="*/ 46 h 137"/>
                <a:gd name="T4" fmla="*/ 136 w 317"/>
                <a:gd name="T5" fmla="*/ 91 h 137"/>
                <a:gd name="T6" fmla="*/ 90 w 317"/>
                <a:gd name="T7" fmla="*/ 137 h 137"/>
                <a:gd name="T8" fmla="*/ 0 w 317"/>
                <a:gd name="T9" fmla="*/ 91 h 137"/>
                <a:gd name="T10" fmla="*/ 45 w 317"/>
                <a:gd name="T11" fmla="*/ 0 h 137"/>
                <a:gd name="T12" fmla="*/ 136 w 317"/>
                <a:gd name="T13" fmla="*/ 46 h 137"/>
                <a:gd name="T14" fmla="*/ 317 w 317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137">
                  <a:moveTo>
                    <a:pt x="317" y="0"/>
                  </a:moveTo>
                  <a:lnTo>
                    <a:pt x="272" y="46"/>
                  </a:lnTo>
                  <a:lnTo>
                    <a:pt x="136" y="91"/>
                  </a:lnTo>
                  <a:lnTo>
                    <a:pt x="90" y="137"/>
                  </a:lnTo>
                  <a:lnTo>
                    <a:pt x="0" y="91"/>
                  </a:lnTo>
                  <a:lnTo>
                    <a:pt x="45" y="0"/>
                  </a:lnTo>
                  <a:lnTo>
                    <a:pt x="136" y="46"/>
                  </a:lnTo>
                  <a:lnTo>
                    <a:pt x="317" y="0"/>
                  </a:lnTo>
                  <a:close/>
                </a:path>
              </a:pathLst>
            </a:custGeom>
            <a:pattFill prst="wdUpDiag">
              <a:fgClr>
                <a:srgbClr val="FF0000"/>
              </a:fgClr>
              <a:bgClr>
                <a:schemeClr val="bg1"/>
              </a:bgClr>
            </a:pattFill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75838" name="Rectangle 62"/>
          <p:cNvSpPr>
            <a:spLocks noChangeArrowheads="1"/>
          </p:cNvSpPr>
          <p:nvPr/>
        </p:nvSpPr>
        <p:spPr bwMode="auto">
          <a:xfrm>
            <a:off x="6575425" y="115888"/>
            <a:ext cx="1943100" cy="1223962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5839" name="Freeform 63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0" name="Freeform 64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1" name="Freeform 65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2" name="Freeform 66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3" name="Freeform 67"/>
          <p:cNvSpPr>
            <a:spLocks/>
          </p:cNvSpPr>
          <p:nvPr/>
        </p:nvSpPr>
        <p:spPr bwMode="auto">
          <a:xfrm>
            <a:off x="7078663" y="547688"/>
            <a:ext cx="504825" cy="431800"/>
          </a:xfrm>
          <a:custGeom>
            <a:avLst/>
            <a:gdLst>
              <a:gd name="T0" fmla="*/ 45 w 318"/>
              <a:gd name="T1" fmla="*/ 227 h 272"/>
              <a:gd name="T2" fmla="*/ 0 w 318"/>
              <a:gd name="T3" fmla="*/ 91 h 272"/>
              <a:gd name="T4" fmla="*/ 91 w 318"/>
              <a:gd name="T5" fmla="*/ 0 h 272"/>
              <a:gd name="T6" fmla="*/ 227 w 318"/>
              <a:gd name="T7" fmla="*/ 46 h 272"/>
              <a:gd name="T8" fmla="*/ 182 w 318"/>
              <a:gd name="T9" fmla="*/ 91 h 272"/>
              <a:gd name="T10" fmla="*/ 182 w 318"/>
              <a:gd name="T11" fmla="*/ 182 h 272"/>
              <a:gd name="T12" fmla="*/ 318 w 318"/>
              <a:gd name="T13" fmla="*/ 227 h 272"/>
              <a:gd name="T14" fmla="*/ 136 w 318"/>
              <a:gd name="T15" fmla="*/ 272 h 272"/>
              <a:gd name="T16" fmla="*/ 45 w 318"/>
              <a:gd name="T17" fmla="*/ 227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8" h="272">
                <a:moveTo>
                  <a:pt x="45" y="227"/>
                </a:moveTo>
                <a:lnTo>
                  <a:pt x="0" y="91"/>
                </a:lnTo>
                <a:lnTo>
                  <a:pt x="91" y="0"/>
                </a:lnTo>
                <a:lnTo>
                  <a:pt x="227" y="46"/>
                </a:lnTo>
                <a:lnTo>
                  <a:pt x="182" y="91"/>
                </a:lnTo>
                <a:lnTo>
                  <a:pt x="182" y="182"/>
                </a:lnTo>
                <a:lnTo>
                  <a:pt x="318" y="227"/>
                </a:lnTo>
                <a:lnTo>
                  <a:pt x="136" y="272"/>
                </a:lnTo>
                <a:lnTo>
                  <a:pt x="45" y="227"/>
                </a:lnTo>
                <a:close/>
              </a:path>
            </a:pathLst>
          </a:custGeom>
          <a:solidFill>
            <a:srgbClr val="FF9966"/>
          </a:solidFill>
          <a:ln w="9525">
            <a:solidFill>
              <a:srgbClr val="FF99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4" name="Freeform 68"/>
          <p:cNvSpPr>
            <a:spLocks/>
          </p:cNvSpPr>
          <p:nvPr/>
        </p:nvSpPr>
        <p:spPr bwMode="auto">
          <a:xfrm>
            <a:off x="7486650" y="908050"/>
            <a:ext cx="528638" cy="309563"/>
          </a:xfrm>
          <a:custGeom>
            <a:avLst/>
            <a:gdLst>
              <a:gd name="T0" fmla="*/ 279 w 333"/>
              <a:gd name="T1" fmla="*/ 7 h 195"/>
              <a:gd name="T2" fmla="*/ 189 w 333"/>
              <a:gd name="T3" fmla="*/ 52 h 195"/>
              <a:gd name="T4" fmla="*/ 98 w 333"/>
              <a:gd name="T5" fmla="*/ 52 h 195"/>
              <a:gd name="T6" fmla="*/ 7 w 333"/>
              <a:gd name="T7" fmla="*/ 98 h 195"/>
              <a:gd name="T8" fmla="*/ 53 w 333"/>
              <a:gd name="T9" fmla="*/ 143 h 195"/>
              <a:gd name="T10" fmla="*/ 189 w 333"/>
              <a:gd name="T11" fmla="*/ 143 h 195"/>
              <a:gd name="T12" fmla="*/ 279 w 333"/>
              <a:gd name="T13" fmla="*/ 188 h 195"/>
              <a:gd name="T14" fmla="*/ 279 w 333"/>
              <a:gd name="T15" fmla="*/ 98 h 195"/>
              <a:gd name="T16" fmla="*/ 325 w 333"/>
              <a:gd name="T17" fmla="*/ 52 h 195"/>
              <a:gd name="T18" fmla="*/ 325 w 333"/>
              <a:gd name="T19" fmla="*/ 7 h 195"/>
              <a:gd name="T20" fmla="*/ 279 w 333"/>
              <a:gd name="T21" fmla="*/ 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195">
                <a:moveTo>
                  <a:pt x="279" y="7"/>
                </a:moveTo>
                <a:cubicBezTo>
                  <a:pt x="256" y="14"/>
                  <a:pt x="219" y="45"/>
                  <a:pt x="189" y="52"/>
                </a:cubicBezTo>
                <a:cubicBezTo>
                  <a:pt x="159" y="59"/>
                  <a:pt x="128" y="44"/>
                  <a:pt x="98" y="52"/>
                </a:cubicBezTo>
                <a:cubicBezTo>
                  <a:pt x="68" y="60"/>
                  <a:pt x="14" y="83"/>
                  <a:pt x="7" y="98"/>
                </a:cubicBezTo>
                <a:cubicBezTo>
                  <a:pt x="0" y="113"/>
                  <a:pt x="23" y="136"/>
                  <a:pt x="53" y="143"/>
                </a:cubicBezTo>
                <a:cubicBezTo>
                  <a:pt x="83" y="150"/>
                  <a:pt x="151" y="136"/>
                  <a:pt x="189" y="143"/>
                </a:cubicBezTo>
                <a:cubicBezTo>
                  <a:pt x="227" y="150"/>
                  <a:pt x="264" y="195"/>
                  <a:pt x="279" y="188"/>
                </a:cubicBezTo>
                <a:cubicBezTo>
                  <a:pt x="294" y="181"/>
                  <a:pt x="271" y="121"/>
                  <a:pt x="279" y="98"/>
                </a:cubicBezTo>
                <a:cubicBezTo>
                  <a:pt x="287" y="75"/>
                  <a:pt x="317" y="67"/>
                  <a:pt x="325" y="52"/>
                </a:cubicBezTo>
                <a:cubicBezTo>
                  <a:pt x="333" y="37"/>
                  <a:pt x="333" y="14"/>
                  <a:pt x="325" y="7"/>
                </a:cubicBezTo>
                <a:cubicBezTo>
                  <a:pt x="317" y="0"/>
                  <a:pt x="302" y="0"/>
                  <a:pt x="279" y="7"/>
                </a:cubicBezTo>
                <a:close/>
              </a:path>
            </a:pathLst>
          </a:cu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5" name="Freeform 69"/>
          <p:cNvSpPr>
            <a:spLocks/>
          </p:cNvSpPr>
          <p:nvPr/>
        </p:nvSpPr>
        <p:spPr bwMode="auto">
          <a:xfrm>
            <a:off x="7726363" y="825500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19050" cmpd="sng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46" name="Freeform 70"/>
          <p:cNvSpPr>
            <a:spLocks/>
          </p:cNvSpPr>
          <p:nvPr/>
        </p:nvSpPr>
        <p:spPr bwMode="auto">
          <a:xfrm>
            <a:off x="6575425" y="908050"/>
            <a:ext cx="574675" cy="431800"/>
          </a:xfrm>
          <a:custGeom>
            <a:avLst/>
            <a:gdLst>
              <a:gd name="T0" fmla="*/ 362 w 362"/>
              <a:gd name="T1" fmla="*/ 272 h 272"/>
              <a:gd name="T2" fmla="*/ 272 w 362"/>
              <a:gd name="T3" fmla="*/ 91 h 272"/>
              <a:gd name="T4" fmla="*/ 226 w 362"/>
              <a:gd name="T5" fmla="*/ 0 h 272"/>
              <a:gd name="T6" fmla="*/ 136 w 362"/>
              <a:gd name="T7" fmla="*/ 91 h 272"/>
              <a:gd name="T8" fmla="*/ 90 w 362"/>
              <a:gd name="T9" fmla="*/ 45 h 272"/>
              <a:gd name="T10" fmla="*/ 0 w 362"/>
              <a:gd name="T11" fmla="*/ 45 h 272"/>
              <a:gd name="T12" fmla="*/ 0 w 362"/>
              <a:gd name="T13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2" h="272">
                <a:moveTo>
                  <a:pt x="362" y="272"/>
                </a:moveTo>
                <a:lnTo>
                  <a:pt x="272" y="91"/>
                </a:lnTo>
                <a:lnTo>
                  <a:pt x="226" y="0"/>
                </a:lnTo>
                <a:lnTo>
                  <a:pt x="136" y="91"/>
                </a:lnTo>
                <a:lnTo>
                  <a:pt x="90" y="45"/>
                </a:lnTo>
                <a:lnTo>
                  <a:pt x="0" y="45"/>
                </a:lnTo>
                <a:lnTo>
                  <a:pt x="0" y="272"/>
                </a:lnTo>
              </a:path>
            </a:pathLst>
          </a:custGeom>
          <a:solidFill>
            <a:srgbClr val="0099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75847" name="Group 71"/>
          <p:cNvGrpSpPr>
            <a:grpSpLocks/>
          </p:cNvGrpSpPr>
          <p:nvPr/>
        </p:nvGrpSpPr>
        <p:grpSpPr bwMode="auto">
          <a:xfrm>
            <a:off x="6648450" y="187325"/>
            <a:ext cx="719138" cy="360363"/>
            <a:chOff x="793" y="2568"/>
            <a:chExt cx="1588" cy="953"/>
          </a:xfrm>
        </p:grpSpPr>
        <p:sp>
          <p:nvSpPr>
            <p:cNvPr id="75848" name="Line 72"/>
            <p:cNvSpPr>
              <a:spLocks noChangeShapeType="1"/>
            </p:cNvSpPr>
            <p:nvPr/>
          </p:nvSpPr>
          <p:spPr bwMode="auto">
            <a:xfrm>
              <a:off x="793" y="3067"/>
              <a:ext cx="0" cy="4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49" name="Line 73"/>
            <p:cNvSpPr>
              <a:spLocks noChangeShapeType="1"/>
            </p:cNvSpPr>
            <p:nvPr/>
          </p:nvSpPr>
          <p:spPr bwMode="auto">
            <a:xfrm>
              <a:off x="930" y="3067"/>
              <a:ext cx="45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0" name="Line 74"/>
            <p:cNvSpPr>
              <a:spLocks noChangeShapeType="1"/>
            </p:cNvSpPr>
            <p:nvPr/>
          </p:nvSpPr>
          <p:spPr bwMode="auto">
            <a:xfrm>
              <a:off x="1066" y="3022"/>
              <a:ext cx="181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1" name="Line 75"/>
            <p:cNvSpPr>
              <a:spLocks noChangeShapeType="1"/>
            </p:cNvSpPr>
            <p:nvPr/>
          </p:nvSpPr>
          <p:spPr bwMode="auto">
            <a:xfrm>
              <a:off x="1156" y="2976"/>
              <a:ext cx="136" cy="1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2" name="Line 76"/>
            <p:cNvSpPr>
              <a:spLocks noChangeShapeType="1"/>
            </p:cNvSpPr>
            <p:nvPr/>
          </p:nvSpPr>
          <p:spPr bwMode="auto">
            <a:xfrm>
              <a:off x="1247" y="2931"/>
              <a:ext cx="227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3" name="Line 77"/>
            <p:cNvSpPr>
              <a:spLocks noChangeShapeType="1"/>
            </p:cNvSpPr>
            <p:nvPr/>
          </p:nvSpPr>
          <p:spPr bwMode="auto">
            <a:xfrm>
              <a:off x="1383" y="2886"/>
              <a:ext cx="4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4" name="Line 78"/>
            <p:cNvSpPr>
              <a:spLocks noChangeShapeType="1"/>
            </p:cNvSpPr>
            <p:nvPr/>
          </p:nvSpPr>
          <p:spPr bwMode="auto">
            <a:xfrm>
              <a:off x="1565" y="2886"/>
              <a:ext cx="0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5" name="Line 79"/>
            <p:cNvSpPr>
              <a:spLocks noChangeShapeType="1"/>
            </p:cNvSpPr>
            <p:nvPr/>
          </p:nvSpPr>
          <p:spPr bwMode="auto">
            <a:xfrm>
              <a:off x="1655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6" name="Line 80"/>
            <p:cNvSpPr>
              <a:spLocks noChangeShapeType="1"/>
            </p:cNvSpPr>
            <p:nvPr/>
          </p:nvSpPr>
          <p:spPr bwMode="auto">
            <a:xfrm flipH="1">
              <a:off x="1746" y="2886"/>
              <a:ext cx="45" cy="3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7" name="Line 81"/>
            <p:cNvSpPr>
              <a:spLocks noChangeShapeType="1"/>
            </p:cNvSpPr>
            <p:nvPr/>
          </p:nvSpPr>
          <p:spPr bwMode="auto">
            <a:xfrm>
              <a:off x="1882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8" name="Line 82"/>
            <p:cNvSpPr>
              <a:spLocks noChangeShapeType="1"/>
            </p:cNvSpPr>
            <p:nvPr/>
          </p:nvSpPr>
          <p:spPr bwMode="auto">
            <a:xfrm>
              <a:off x="1973" y="2886"/>
              <a:ext cx="91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59" name="Line 83"/>
            <p:cNvSpPr>
              <a:spLocks noChangeShapeType="1"/>
            </p:cNvSpPr>
            <p:nvPr/>
          </p:nvSpPr>
          <p:spPr bwMode="auto">
            <a:xfrm>
              <a:off x="2018" y="2840"/>
              <a:ext cx="13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60" name="Line 84"/>
            <p:cNvSpPr>
              <a:spLocks noChangeShapeType="1"/>
            </p:cNvSpPr>
            <p:nvPr/>
          </p:nvSpPr>
          <p:spPr bwMode="auto">
            <a:xfrm>
              <a:off x="2064" y="2750"/>
              <a:ext cx="272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61" name="Line 85"/>
            <p:cNvSpPr>
              <a:spLocks noChangeShapeType="1"/>
            </p:cNvSpPr>
            <p:nvPr/>
          </p:nvSpPr>
          <p:spPr bwMode="auto">
            <a:xfrm>
              <a:off x="2109" y="2614"/>
              <a:ext cx="136" cy="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5862" name="Line 86"/>
            <p:cNvSpPr>
              <a:spLocks noChangeShapeType="1"/>
            </p:cNvSpPr>
            <p:nvPr/>
          </p:nvSpPr>
          <p:spPr bwMode="auto">
            <a:xfrm>
              <a:off x="2109" y="2568"/>
              <a:ext cx="272" cy="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75863" name="Freeform 87"/>
          <p:cNvSpPr>
            <a:spLocks/>
          </p:cNvSpPr>
          <p:nvPr/>
        </p:nvSpPr>
        <p:spPr bwMode="auto">
          <a:xfrm>
            <a:off x="6934200" y="393700"/>
            <a:ext cx="301625" cy="227013"/>
          </a:xfrm>
          <a:custGeom>
            <a:avLst/>
            <a:gdLst>
              <a:gd name="T0" fmla="*/ 0 w 190"/>
              <a:gd name="T1" fmla="*/ 7 h 143"/>
              <a:gd name="T2" fmla="*/ 137 w 190"/>
              <a:gd name="T3" fmla="*/ 7 h 143"/>
              <a:gd name="T4" fmla="*/ 182 w 190"/>
              <a:gd name="T5" fmla="*/ 52 h 143"/>
              <a:gd name="T6" fmla="*/ 91 w 190"/>
              <a:gd name="T7" fmla="*/ 98 h 143"/>
              <a:gd name="T8" fmla="*/ 0 w 190"/>
              <a:gd name="T9" fmla="*/ 14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43">
                <a:moveTo>
                  <a:pt x="0" y="7"/>
                </a:moveTo>
                <a:cubicBezTo>
                  <a:pt x="53" y="3"/>
                  <a:pt x="107" y="0"/>
                  <a:pt x="137" y="7"/>
                </a:cubicBezTo>
                <a:cubicBezTo>
                  <a:pt x="167" y="14"/>
                  <a:pt x="190" y="37"/>
                  <a:pt x="182" y="52"/>
                </a:cubicBezTo>
                <a:cubicBezTo>
                  <a:pt x="174" y="67"/>
                  <a:pt x="121" y="83"/>
                  <a:pt x="91" y="98"/>
                </a:cubicBezTo>
                <a:cubicBezTo>
                  <a:pt x="61" y="113"/>
                  <a:pt x="30" y="128"/>
                  <a:pt x="0" y="143"/>
                </a:cubicBezTo>
              </a:path>
            </a:pathLst>
          </a:custGeom>
          <a:noFill/>
          <a:ln w="57150" cmpd="sng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5864" name="Freeform 88" descr="Diagonal weit nach oben"/>
          <p:cNvSpPr>
            <a:spLocks/>
          </p:cNvSpPr>
          <p:nvPr/>
        </p:nvSpPr>
        <p:spPr bwMode="auto">
          <a:xfrm>
            <a:off x="6646863" y="333375"/>
            <a:ext cx="360362" cy="215900"/>
          </a:xfrm>
          <a:custGeom>
            <a:avLst/>
            <a:gdLst>
              <a:gd name="T0" fmla="*/ 0 w 227"/>
              <a:gd name="T1" fmla="*/ 45 h 136"/>
              <a:gd name="T2" fmla="*/ 0 w 227"/>
              <a:gd name="T3" fmla="*/ 136 h 136"/>
              <a:gd name="T4" fmla="*/ 136 w 227"/>
              <a:gd name="T5" fmla="*/ 90 h 136"/>
              <a:gd name="T6" fmla="*/ 181 w 227"/>
              <a:gd name="T7" fmla="*/ 45 h 136"/>
              <a:gd name="T8" fmla="*/ 227 w 227"/>
              <a:gd name="T9" fmla="*/ 45 h 136"/>
              <a:gd name="T10" fmla="*/ 227 w 227"/>
              <a:gd name="T11" fmla="*/ 0 h 136"/>
              <a:gd name="T12" fmla="*/ 136 w 227"/>
              <a:gd name="T13" fmla="*/ 0 h 136"/>
              <a:gd name="T14" fmla="*/ 45 w 227"/>
              <a:gd name="T15" fmla="*/ 45 h 136"/>
              <a:gd name="T16" fmla="*/ 0 w 227"/>
              <a:gd name="T17" fmla="*/ 45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" h="136">
                <a:moveTo>
                  <a:pt x="0" y="45"/>
                </a:moveTo>
                <a:lnTo>
                  <a:pt x="0" y="136"/>
                </a:lnTo>
                <a:lnTo>
                  <a:pt x="136" y="90"/>
                </a:lnTo>
                <a:lnTo>
                  <a:pt x="181" y="45"/>
                </a:lnTo>
                <a:lnTo>
                  <a:pt x="227" y="45"/>
                </a:lnTo>
                <a:lnTo>
                  <a:pt x="227" y="0"/>
                </a:lnTo>
                <a:lnTo>
                  <a:pt x="136" y="0"/>
                </a:lnTo>
                <a:lnTo>
                  <a:pt x="45" y="45"/>
                </a:lnTo>
                <a:lnTo>
                  <a:pt x="0" y="45"/>
                </a:lnTo>
                <a:close/>
              </a:path>
            </a:pathLst>
          </a:custGeom>
          <a:pattFill prst="wdUpDiag">
            <a:fgClr>
              <a:srgbClr val="FF0000"/>
            </a:fgClr>
            <a:bgClr>
              <a:schemeClr val="bg1"/>
            </a:bgClr>
          </a:pattFill>
          <a:ln w="190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75865" name="Group 89"/>
          <p:cNvGrpSpPr>
            <a:grpSpLocks/>
          </p:cNvGrpSpPr>
          <p:nvPr/>
        </p:nvGrpSpPr>
        <p:grpSpPr bwMode="auto">
          <a:xfrm>
            <a:off x="6573838" y="1412875"/>
            <a:ext cx="1944687" cy="1223963"/>
            <a:chOff x="4058" y="935"/>
            <a:chExt cx="1225" cy="771"/>
          </a:xfrm>
        </p:grpSpPr>
        <p:sp>
          <p:nvSpPr>
            <p:cNvPr id="75866" name="Rectangle 90"/>
            <p:cNvSpPr>
              <a:spLocks noChangeArrowheads="1"/>
            </p:cNvSpPr>
            <p:nvPr/>
          </p:nvSpPr>
          <p:spPr bwMode="auto">
            <a:xfrm>
              <a:off x="405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67" name="Rectangle 91"/>
            <p:cNvSpPr>
              <a:spLocks noChangeArrowheads="1"/>
            </p:cNvSpPr>
            <p:nvPr/>
          </p:nvSpPr>
          <p:spPr bwMode="auto">
            <a:xfrm>
              <a:off x="410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68" name="Rectangle 92"/>
            <p:cNvSpPr>
              <a:spLocks noChangeArrowheads="1"/>
            </p:cNvSpPr>
            <p:nvPr/>
          </p:nvSpPr>
          <p:spPr bwMode="auto">
            <a:xfrm>
              <a:off x="41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69" name="Rectangle 93"/>
            <p:cNvSpPr>
              <a:spLocks noChangeArrowheads="1"/>
            </p:cNvSpPr>
            <p:nvPr/>
          </p:nvSpPr>
          <p:spPr bwMode="auto">
            <a:xfrm>
              <a:off x="419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0" name="Rectangle 94"/>
            <p:cNvSpPr>
              <a:spLocks noChangeArrowheads="1"/>
            </p:cNvSpPr>
            <p:nvPr/>
          </p:nvSpPr>
          <p:spPr bwMode="auto">
            <a:xfrm>
              <a:off x="42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1" name="Rectangle 95"/>
            <p:cNvSpPr>
              <a:spLocks noChangeArrowheads="1"/>
            </p:cNvSpPr>
            <p:nvPr/>
          </p:nvSpPr>
          <p:spPr bwMode="auto">
            <a:xfrm>
              <a:off x="428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2" name="Rectangle 96"/>
            <p:cNvSpPr>
              <a:spLocks noChangeArrowheads="1"/>
            </p:cNvSpPr>
            <p:nvPr/>
          </p:nvSpPr>
          <p:spPr bwMode="auto">
            <a:xfrm>
              <a:off x="433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3" name="Rectangle 97"/>
            <p:cNvSpPr>
              <a:spLocks noChangeArrowheads="1"/>
            </p:cNvSpPr>
            <p:nvPr/>
          </p:nvSpPr>
          <p:spPr bwMode="auto">
            <a:xfrm>
              <a:off x="43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4" name="Rectangle 98"/>
            <p:cNvSpPr>
              <a:spLocks noChangeArrowheads="1"/>
            </p:cNvSpPr>
            <p:nvPr/>
          </p:nvSpPr>
          <p:spPr bwMode="auto">
            <a:xfrm>
              <a:off x="442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5" name="Rectangle 99"/>
            <p:cNvSpPr>
              <a:spLocks noChangeArrowheads="1"/>
            </p:cNvSpPr>
            <p:nvPr/>
          </p:nvSpPr>
          <p:spPr bwMode="auto">
            <a:xfrm>
              <a:off x="44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6" name="Rectangle 100"/>
            <p:cNvSpPr>
              <a:spLocks noChangeArrowheads="1"/>
            </p:cNvSpPr>
            <p:nvPr/>
          </p:nvSpPr>
          <p:spPr bwMode="auto">
            <a:xfrm>
              <a:off x="451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7" name="Rectangle 101"/>
            <p:cNvSpPr>
              <a:spLocks noChangeArrowheads="1"/>
            </p:cNvSpPr>
            <p:nvPr/>
          </p:nvSpPr>
          <p:spPr bwMode="auto">
            <a:xfrm>
              <a:off x="455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8" name="Rectangle 102"/>
            <p:cNvSpPr>
              <a:spLocks noChangeArrowheads="1"/>
            </p:cNvSpPr>
            <p:nvPr/>
          </p:nvSpPr>
          <p:spPr bwMode="auto">
            <a:xfrm>
              <a:off x="46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79" name="Rectangle 103"/>
            <p:cNvSpPr>
              <a:spLocks noChangeArrowheads="1"/>
            </p:cNvSpPr>
            <p:nvPr/>
          </p:nvSpPr>
          <p:spPr bwMode="auto">
            <a:xfrm>
              <a:off x="46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0" name="Rectangle 104"/>
            <p:cNvSpPr>
              <a:spLocks noChangeArrowheads="1"/>
            </p:cNvSpPr>
            <p:nvPr/>
          </p:nvSpPr>
          <p:spPr bwMode="auto">
            <a:xfrm>
              <a:off x="469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1" name="Rectangle 105"/>
            <p:cNvSpPr>
              <a:spLocks noChangeArrowheads="1"/>
            </p:cNvSpPr>
            <p:nvPr/>
          </p:nvSpPr>
          <p:spPr bwMode="auto">
            <a:xfrm>
              <a:off x="47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2" name="Rectangle 106"/>
            <p:cNvSpPr>
              <a:spLocks noChangeArrowheads="1"/>
            </p:cNvSpPr>
            <p:nvPr/>
          </p:nvSpPr>
          <p:spPr bwMode="auto">
            <a:xfrm>
              <a:off x="478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3" name="Rectangle 107"/>
            <p:cNvSpPr>
              <a:spLocks noChangeArrowheads="1"/>
            </p:cNvSpPr>
            <p:nvPr/>
          </p:nvSpPr>
          <p:spPr bwMode="auto">
            <a:xfrm>
              <a:off x="482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4" name="Rectangle 108"/>
            <p:cNvSpPr>
              <a:spLocks noChangeArrowheads="1"/>
            </p:cNvSpPr>
            <p:nvPr/>
          </p:nvSpPr>
          <p:spPr bwMode="auto">
            <a:xfrm>
              <a:off x="48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5" name="Rectangle 109"/>
            <p:cNvSpPr>
              <a:spLocks noChangeArrowheads="1"/>
            </p:cNvSpPr>
            <p:nvPr/>
          </p:nvSpPr>
          <p:spPr bwMode="auto">
            <a:xfrm>
              <a:off x="492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6" name="Rectangle 110"/>
            <p:cNvSpPr>
              <a:spLocks noChangeArrowheads="1"/>
            </p:cNvSpPr>
            <p:nvPr/>
          </p:nvSpPr>
          <p:spPr bwMode="auto">
            <a:xfrm>
              <a:off x="49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7" name="Rectangle 111"/>
            <p:cNvSpPr>
              <a:spLocks noChangeArrowheads="1"/>
            </p:cNvSpPr>
            <p:nvPr/>
          </p:nvSpPr>
          <p:spPr bwMode="auto">
            <a:xfrm>
              <a:off x="501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8" name="Rectangle 112"/>
            <p:cNvSpPr>
              <a:spLocks noChangeArrowheads="1"/>
            </p:cNvSpPr>
            <p:nvPr/>
          </p:nvSpPr>
          <p:spPr bwMode="auto">
            <a:xfrm>
              <a:off x="505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89" name="Rectangle 113"/>
            <p:cNvSpPr>
              <a:spLocks noChangeArrowheads="1"/>
            </p:cNvSpPr>
            <p:nvPr/>
          </p:nvSpPr>
          <p:spPr bwMode="auto">
            <a:xfrm>
              <a:off x="51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0" name="Rectangle 114"/>
            <p:cNvSpPr>
              <a:spLocks noChangeArrowheads="1"/>
            </p:cNvSpPr>
            <p:nvPr/>
          </p:nvSpPr>
          <p:spPr bwMode="auto">
            <a:xfrm>
              <a:off x="514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1" name="Rectangle 115"/>
            <p:cNvSpPr>
              <a:spLocks noChangeArrowheads="1"/>
            </p:cNvSpPr>
            <p:nvPr/>
          </p:nvSpPr>
          <p:spPr bwMode="auto">
            <a:xfrm>
              <a:off x="519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2" name="Rectangle 116"/>
            <p:cNvSpPr>
              <a:spLocks noChangeArrowheads="1"/>
            </p:cNvSpPr>
            <p:nvPr/>
          </p:nvSpPr>
          <p:spPr bwMode="auto">
            <a:xfrm>
              <a:off x="523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3" name="Rectangle 117"/>
            <p:cNvSpPr>
              <a:spLocks noChangeArrowheads="1"/>
            </p:cNvSpPr>
            <p:nvPr/>
          </p:nvSpPr>
          <p:spPr bwMode="auto">
            <a:xfrm>
              <a:off x="405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4" name="Rectangle 118"/>
            <p:cNvSpPr>
              <a:spLocks noChangeArrowheads="1"/>
            </p:cNvSpPr>
            <p:nvPr/>
          </p:nvSpPr>
          <p:spPr bwMode="auto">
            <a:xfrm>
              <a:off x="410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5" name="Rectangle 119"/>
            <p:cNvSpPr>
              <a:spLocks noChangeArrowheads="1"/>
            </p:cNvSpPr>
            <p:nvPr/>
          </p:nvSpPr>
          <p:spPr bwMode="auto">
            <a:xfrm>
              <a:off x="41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6" name="Rectangle 120"/>
            <p:cNvSpPr>
              <a:spLocks noChangeArrowheads="1"/>
            </p:cNvSpPr>
            <p:nvPr/>
          </p:nvSpPr>
          <p:spPr bwMode="auto">
            <a:xfrm>
              <a:off x="419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7" name="Rectangle 121"/>
            <p:cNvSpPr>
              <a:spLocks noChangeArrowheads="1"/>
            </p:cNvSpPr>
            <p:nvPr/>
          </p:nvSpPr>
          <p:spPr bwMode="auto">
            <a:xfrm>
              <a:off x="42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8" name="Rectangle 122"/>
            <p:cNvSpPr>
              <a:spLocks noChangeArrowheads="1"/>
            </p:cNvSpPr>
            <p:nvPr/>
          </p:nvSpPr>
          <p:spPr bwMode="auto">
            <a:xfrm>
              <a:off x="428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899" name="Rectangle 123"/>
            <p:cNvSpPr>
              <a:spLocks noChangeArrowheads="1"/>
            </p:cNvSpPr>
            <p:nvPr/>
          </p:nvSpPr>
          <p:spPr bwMode="auto">
            <a:xfrm>
              <a:off x="433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0" name="Rectangle 124"/>
            <p:cNvSpPr>
              <a:spLocks noChangeArrowheads="1"/>
            </p:cNvSpPr>
            <p:nvPr/>
          </p:nvSpPr>
          <p:spPr bwMode="auto">
            <a:xfrm>
              <a:off x="43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1" name="Rectangle 125"/>
            <p:cNvSpPr>
              <a:spLocks noChangeArrowheads="1"/>
            </p:cNvSpPr>
            <p:nvPr/>
          </p:nvSpPr>
          <p:spPr bwMode="auto">
            <a:xfrm>
              <a:off x="442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2" name="Rectangle 126"/>
            <p:cNvSpPr>
              <a:spLocks noChangeArrowheads="1"/>
            </p:cNvSpPr>
            <p:nvPr/>
          </p:nvSpPr>
          <p:spPr bwMode="auto">
            <a:xfrm>
              <a:off x="44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3" name="Rectangle 127"/>
            <p:cNvSpPr>
              <a:spLocks noChangeArrowheads="1"/>
            </p:cNvSpPr>
            <p:nvPr/>
          </p:nvSpPr>
          <p:spPr bwMode="auto">
            <a:xfrm>
              <a:off x="451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4" name="Rectangle 128"/>
            <p:cNvSpPr>
              <a:spLocks noChangeArrowheads="1"/>
            </p:cNvSpPr>
            <p:nvPr/>
          </p:nvSpPr>
          <p:spPr bwMode="auto">
            <a:xfrm>
              <a:off x="455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5" name="Rectangle 129"/>
            <p:cNvSpPr>
              <a:spLocks noChangeArrowheads="1"/>
            </p:cNvSpPr>
            <p:nvPr/>
          </p:nvSpPr>
          <p:spPr bwMode="auto">
            <a:xfrm>
              <a:off x="46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6" name="Rectangle 130"/>
            <p:cNvSpPr>
              <a:spLocks noChangeArrowheads="1"/>
            </p:cNvSpPr>
            <p:nvPr/>
          </p:nvSpPr>
          <p:spPr bwMode="auto">
            <a:xfrm>
              <a:off x="46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7" name="Rectangle 131"/>
            <p:cNvSpPr>
              <a:spLocks noChangeArrowheads="1"/>
            </p:cNvSpPr>
            <p:nvPr/>
          </p:nvSpPr>
          <p:spPr bwMode="auto">
            <a:xfrm>
              <a:off x="469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8" name="Rectangle 132"/>
            <p:cNvSpPr>
              <a:spLocks noChangeArrowheads="1"/>
            </p:cNvSpPr>
            <p:nvPr/>
          </p:nvSpPr>
          <p:spPr bwMode="auto">
            <a:xfrm>
              <a:off x="47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09" name="Rectangle 133"/>
            <p:cNvSpPr>
              <a:spLocks noChangeArrowheads="1"/>
            </p:cNvSpPr>
            <p:nvPr/>
          </p:nvSpPr>
          <p:spPr bwMode="auto">
            <a:xfrm>
              <a:off x="478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0" name="Rectangle 134"/>
            <p:cNvSpPr>
              <a:spLocks noChangeArrowheads="1"/>
            </p:cNvSpPr>
            <p:nvPr/>
          </p:nvSpPr>
          <p:spPr bwMode="auto">
            <a:xfrm>
              <a:off x="482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1" name="Rectangle 135"/>
            <p:cNvSpPr>
              <a:spLocks noChangeArrowheads="1"/>
            </p:cNvSpPr>
            <p:nvPr/>
          </p:nvSpPr>
          <p:spPr bwMode="auto">
            <a:xfrm>
              <a:off x="48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2" name="Rectangle 136"/>
            <p:cNvSpPr>
              <a:spLocks noChangeArrowheads="1"/>
            </p:cNvSpPr>
            <p:nvPr/>
          </p:nvSpPr>
          <p:spPr bwMode="auto">
            <a:xfrm>
              <a:off x="492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3" name="Rectangle 137"/>
            <p:cNvSpPr>
              <a:spLocks noChangeArrowheads="1"/>
            </p:cNvSpPr>
            <p:nvPr/>
          </p:nvSpPr>
          <p:spPr bwMode="auto">
            <a:xfrm>
              <a:off x="49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4" name="Rectangle 138"/>
            <p:cNvSpPr>
              <a:spLocks noChangeArrowheads="1"/>
            </p:cNvSpPr>
            <p:nvPr/>
          </p:nvSpPr>
          <p:spPr bwMode="auto">
            <a:xfrm>
              <a:off x="501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5" name="Rectangle 139"/>
            <p:cNvSpPr>
              <a:spLocks noChangeArrowheads="1"/>
            </p:cNvSpPr>
            <p:nvPr/>
          </p:nvSpPr>
          <p:spPr bwMode="auto">
            <a:xfrm>
              <a:off x="505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6" name="Rectangle 140"/>
            <p:cNvSpPr>
              <a:spLocks noChangeArrowheads="1"/>
            </p:cNvSpPr>
            <p:nvPr/>
          </p:nvSpPr>
          <p:spPr bwMode="auto">
            <a:xfrm>
              <a:off x="51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7" name="Rectangle 141"/>
            <p:cNvSpPr>
              <a:spLocks noChangeArrowheads="1"/>
            </p:cNvSpPr>
            <p:nvPr/>
          </p:nvSpPr>
          <p:spPr bwMode="auto">
            <a:xfrm>
              <a:off x="514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8" name="Rectangle 142"/>
            <p:cNvSpPr>
              <a:spLocks noChangeArrowheads="1"/>
            </p:cNvSpPr>
            <p:nvPr/>
          </p:nvSpPr>
          <p:spPr bwMode="auto">
            <a:xfrm>
              <a:off x="519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19" name="Rectangle 143"/>
            <p:cNvSpPr>
              <a:spLocks noChangeArrowheads="1"/>
            </p:cNvSpPr>
            <p:nvPr/>
          </p:nvSpPr>
          <p:spPr bwMode="auto">
            <a:xfrm>
              <a:off x="523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0" name="Rectangle 144"/>
            <p:cNvSpPr>
              <a:spLocks noChangeArrowheads="1"/>
            </p:cNvSpPr>
            <p:nvPr/>
          </p:nvSpPr>
          <p:spPr bwMode="auto">
            <a:xfrm>
              <a:off x="405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1" name="Rectangle 145"/>
            <p:cNvSpPr>
              <a:spLocks noChangeArrowheads="1"/>
            </p:cNvSpPr>
            <p:nvPr/>
          </p:nvSpPr>
          <p:spPr bwMode="auto">
            <a:xfrm>
              <a:off x="410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2" name="Rectangle 146"/>
            <p:cNvSpPr>
              <a:spLocks noChangeArrowheads="1"/>
            </p:cNvSpPr>
            <p:nvPr/>
          </p:nvSpPr>
          <p:spPr bwMode="auto">
            <a:xfrm>
              <a:off x="41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3" name="Rectangle 147"/>
            <p:cNvSpPr>
              <a:spLocks noChangeArrowheads="1"/>
            </p:cNvSpPr>
            <p:nvPr/>
          </p:nvSpPr>
          <p:spPr bwMode="auto">
            <a:xfrm>
              <a:off x="419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4" name="Rectangle 148"/>
            <p:cNvSpPr>
              <a:spLocks noChangeArrowheads="1"/>
            </p:cNvSpPr>
            <p:nvPr/>
          </p:nvSpPr>
          <p:spPr bwMode="auto">
            <a:xfrm>
              <a:off x="42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5" name="Rectangle 149"/>
            <p:cNvSpPr>
              <a:spLocks noChangeArrowheads="1"/>
            </p:cNvSpPr>
            <p:nvPr/>
          </p:nvSpPr>
          <p:spPr bwMode="auto">
            <a:xfrm>
              <a:off x="428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6" name="Rectangle 150"/>
            <p:cNvSpPr>
              <a:spLocks noChangeArrowheads="1"/>
            </p:cNvSpPr>
            <p:nvPr/>
          </p:nvSpPr>
          <p:spPr bwMode="auto">
            <a:xfrm>
              <a:off x="433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7" name="Rectangle 151"/>
            <p:cNvSpPr>
              <a:spLocks noChangeArrowheads="1"/>
            </p:cNvSpPr>
            <p:nvPr/>
          </p:nvSpPr>
          <p:spPr bwMode="auto">
            <a:xfrm>
              <a:off x="43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8" name="Rectangle 152"/>
            <p:cNvSpPr>
              <a:spLocks noChangeArrowheads="1"/>
            </p:cNvSpPr>
            <p:nvPr/>
          </p:nvSpPr>
          <p:spPr bwMode="auto">
            <a:xfrm>
              <a:off x="442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29" name="Rectangle 153"/>
            <p:cNvSpPr>
              <a:spLocks noChangeArrowheads="1"/>
            </p:cNvSpPr>
            <p:nvPr/>
          </p:nvSpPr>
          <p:spPr bwMode="auto">
            <a:xfrm>
              <a:off x="44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0" name="Rectangle 154"/>
            <p:cNvSpPr>
              <a:spLocks noChangeArrowheads="1"/>
            </p:cNvSpPr>
            <p:nvPr/>
          </p:nvSpPr>
          <p:spPr bwMode="auto">
            <a:xfrm>
              <a:off x="451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1" name="Rectangle 155"/>
            <p:cNvSpPr>
              <a:spLocks noChangeArrowheads="1"/>
            </p:cNvSpPr>
            <p:nvPr/>
          </p:nvSpPr>
          <p:spPr bwMode="auto">
            <a:xfrm>
              <a:off x="455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2" name="Rectangle 156"/>
            <p:cNvSpPr>
              <a:spLocks noChangeArrowheads="1"/>
            </p:cNvSpPr>
            <p:nvPr/>
          </p:nvSpPr>
          <p:spPr bwMode="auto">
            <a:xfrm>
              <a:off x="46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3" name="Rectangle 157"/>
            <p:cNvSpPr>
              <a:spLocks noChangeArrowheads="1"/>
            </p:cNvSpPr>
            <p:nvPr/>
          </p:nvSpPr>
          <p:spPr bwMode="auto">
            <a:xfrm>
              <a:off x="46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4" name="Rectangle 158"/>
            <p:cNvSpPr>
              <a:spLocks noChangeArrowheads="1"/>
            </p:cNvSpPr>
            <p:nvPr/>
          </p:nvSpPr>
          <p:spPr bwMode="auto">
            <a:xfrm>
              <a:off x="469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5" name="Rectangle 159"/>
            <p:cNvSpPr>
              <a:spLocks noChangeArrowheads="1"/>
            </p:cNvSpPr>
            <p:nvPr/>
          </p:nvSpPr>
          <p:spPr bwMode="auto">
            <a:xfrm>
              <a:off x="47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6" name="Rectangle 160"/>
            <p:cNvSpPr>
              <a:spLocks noChangeArrowheads="1"/>
            </p:cNvSpPr>
            <p:nvPr/>
          </p:nvSpPr>
          <p:spPr bwMode="auto">
            <a:xfrm>
              <a:off x="478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7" name="Rectangle 161"/>
            <p:cNvSpPr>
              <a:spLocks noChangeArrowheads="1"/>
            </p:cNvSpPr>
            <p:nvPr/>
          </p:nvSpPr>
          <p:spPr bwMode="auto">
            <a:xfrm>
              <a:off x="482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8" name="Rectangle 162"/>
            <p:cNvSpPr>
              <a:spLocks noChangeArrowheads="1"/>
            </p:cNvSpPr>
            <p:nvPr/>
          </p:nvSpPr>
          <p:spPr bwMode="auto">
            <a:xfrm>
              <a:off x="48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39" name="Rectangle 163"/>
            <p:cNvSpPr>
              <a:spLocks noChangeArrowheads="1"/>
            </p:cNvSpPr>
            <p:nvPr/>
          </p:nvSpPr>
          <p:spPr bwMode="auto">
            <a:xfrm>
              <a:off x="492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0" name="Rectangle 164"/>
            <p:cNvSpPr>
              <a:spLocks noChangeArrowheads="1"/>
            </p:cNvSpPr>
            <p:nvPr/>
          </p:nvSpPr>
          <p:spPr bwMode="auto">
            <a:xfrm>
              <a:off x="49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1" name="Rectangle 165"/>
            <p:cNvSpPr>
              <a:spLocks noChangeArrowheads="1"/>
            </p:cNvSpPr>
            <p:nvPr/>
          </p:nvSpPr>
          <p:spPr bwMode="auto">
            <a:xfrm>
              <a:off x="501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2" name="Rectangle 166"/>
            <p:cNvSpPr>
              <a:spLocks noChangeArrowheads="1"/>
            </p:cNvSpPr>
            <p:nvPr/>
          </p:nvSpPr>
          <p:spPr bwMode="auto">
            <a:xfrm>
              <a:off x="505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3" name="Rectangle 167"/>
            <p:cNvSpPr>
              <a:spLocks noChangeArrowheads="1"/>
            </p:cNvSpPr>
            <p:nvPr/>
          </p:nvSpPr>
          <p:spPr bwMode="auto">
            <a:xfrm>
              <a:off x="51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4" name="Rectangle 168"/>
            <p:cNvSpPr>
              <a:spLocks noChangeArrowheads="1"/>
            </p:cNvSpPr>
            <p:nvPr/>
          </p:nvSpPr>
          <p:spPr bwMode="auto">
            <a:xfrm>
              <a:off x="514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5" name="Rectangle 169"/>
            <p:cNvSpPr>
              <a:spLocks noChangeArrowheads="1"/>
            </p:cNvSpPr>
            <p:nvPr/>
          </p:nvSpPr>
          <p:spPr bwMode="auto">
            <a:xfrm>
              <a:off x="519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6" name="Rectangle 170"/>
            <p:cNvSpPr>
              <a:spLocks noChangeArrowheads="1"/>
            </p:cNvSpPr>
            <p:nvPr/>
          </p:nvSpPr>
          <p:spPr bwMode="auto">
            <a:xfrm>
              <a:off x="523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7" name="Rectangle 171"/>
            <p:cNvSpPr>
              <a:spLocks noChangeArrowheads="1"/>
            </p:cNvSpPr>
            <p:nvPr/>
          </p:nvSpPr>
          <p:spPr bwMode="auto">
            <a:xfrm>
              <a:off x="405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8" name="Rectangle 172"/>
            <p:cNvSpPr>
              <a:spLocks noChangeArrowheads="1"/>
            </p:cNvSpPr>
            <p:nvPr/>
          </p:nvSpPr>
          <p:spPr bwMode="auto">
            <a:xfrm>
              <a:off x="410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49" name="Rectangle 173"/>
            <p:cNvSpPr>
              <a:spLocks noChangeArrowheads="1"/>
            </p:cNvSpPr>
            <p:nvPr/>
          </p:nvSpPr>
          <p:spPr bwMode="auto">
            <a:xfrm>
              <a:off x="41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0" name="Rectangle 174"/>
            <p:cNvSpPr>
              <a:spLocks noChangeArrowheads="1"/>
            </p:cNvSpPr>
            <p:nvPr/>
          </p:nvSpPr>
          <p:spPr bwMode="auto">
            <a:xfrm>
              <a:off x="419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1" name="Rectangle 175"/>
            <p:cNvSpPr>
              <a:spLocks noChangeArrowheads="1"/>
            </p:cNvSpPr>
            <p:nvPr/>
          </p:nvSpPr>
          <p:spPr bwMode="auto">
            <a:xfrm>
              <a:off x="42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2" name="Rectangle 176"/>
            <p:cNvSpPr>
              <a:spLocks noChangeArrowheads="1"/>
            </p:cNvSpPr>
            <p:nvPr/>
          </p:nvSpPr>
          <p:spPr bwMode="auto">
            <a:xfrm>
              <a:off x="428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3" name="Rectangle 177"/>
            <p:cNvSpPr>
              <a:spLocks noChangeArrowheads="1"/>
            </p:cNvSpPr>
            <p:nvPr/>
          </p:nvSpPr>
          <p:spPr bwMode="auto">
            <a:xfrm>
              <a:off x="433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4" name="Rectangle 178"/>
            <p:cNvSpPr>
              <a:spLocks noChangeArrowheads="1"/>
            </p:cNvSpPr>
            <p:nvPr/>
          </p:nvSpPr>
          <p:spPr bwMode="auto">
            <a:xfrm>
              <a:off x="43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5" name="Rectangle 179"/>
            <p:cNvSpPr>
              <a:spLocks noChangeArrowheads="1"/>
            </p:cNvSpPr>
            <p:nvPr/>
          </p:nvSpPr>
          <p:spPr bwMode="auto">
            <a:xfrm>
              <a:off x="4421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6" name="Rectangle 180"/>
            <p:cNvSpPr>
              <a:spLocks noChangeArrowheads="1"/>
            </p:cNvSpPr>
            <p:nvPr/>
          </p:nvSpPr>
          <p:spPr bwMode="auto">
            <a:xfrm>
              <a:off x="4466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7" name="Rectangle 181"/>
            <p:cNvSpPr>
              <a:spLocks noChangeArrowheads="1"/>
            </p:cNvSpPr>
            <p:nvPr/>
          </p:nvSpPr>
          <p:spPr bwMode="auto">
            <a:xfrm>
              <a:off x="451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8" name="Rectangle 182"/>
            <p:cNvSpPr>
              <a:spLocks noChangeArrowheads="1"/>
            </p:cNvSpPr>
            <p:nvPr/>
          </p:nvSpPr>
          <p:spPr bwMode="auto">
            <a:xfrm>
              <a:off x="4557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59" name="Rectangle 183"/>
            <p:cNvSpPr>
              <a:spLocks noChangeArrowheads="1"/>
            </p:cNvSpPr>
            <p:nvPr/>
          </p:nvSpPr>
          <p:spPr bwMode="auto">
            <a:xfrm>
              <a:off x="460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0" name="Rectangle 184"/>
            <p:cNvSpPr>
              <a:spLocks noChangeArrowheads="1"/>
            </p:cNvSpPr>
            <p:nvPr/>
          </p:nvSpPr>
          <p:spPr bwMode="auto">
            <a:xfrm>
              <a:off x="46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1" name="Rectangle 185"/>
            <p:cNvSpPr>
              <a:spLocks noChangeArrowheads="1"/>
            </p:cNvSpPr>
            <p:nvPr/>
          </p:nvSpPr>
          <p:spPr bwMode="auto">
            <a:xfrm>
              <a:off x="46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2" name="Rectangle 186"/>
            <p:cNvSpPr>
              <a:spLocks noChangeArrowheads="1"/>
            </p:cNvSpPr>
            <p:nvPr/>
          </p:nvSpPr>
          <p:spPr bwMode="auto">
            <a:xfrm>
              <a:off x="47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3" name="Rectangle 187"/>
            <p:cNvSpPr>
              <a:spLocks noChangeArrowheads="1"/>
            </p:cNvSpPr>
            <p:nvPr/>
          </p:nvSpPr>
          <p:spPr bwMode="auto">
            <a:xfrm>
              <a:off x="478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4" name="Rectangle 188"/>
            <p:cNvSpPr>
              <a:spLocks noChangeArrowheads="1"/>
            </p:cNvSpPr>
            <p:nvPr/>
          </p:nvSpPr>
          <p:spPr bwMode="auto">
            <a:xfrm>
              <a:off x="482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5" name="Rectangle 189"/>
            <p:cNvSpPr>
              <a:spLocks noChangeArrowheads="1"/>
            </p:cNvSpPr>
            <p:nvPr/>
          </p:nvSpPr>
          <p:spPr bwMode="auto">
            <a:xfrm>
              <a:off x="48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6" name="Rectangle 190"/>
            <p:cNvSpPr>
              <a:spLocks noChangeArrowheads="1"/>
            </p:cNvSpPr>
            <p:nvPr/>
          </p:nvSpPr>
          <p:spPr bwMode="auto">
            <a:xfrm>
              <a:off x="492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7" name="Rectangle 191"/>
            <p:cNvSpPr>
              <a:spLocks noChangeArrowheads="1"/>
            </p:cNvSpPr>
            <p:nvPr/>
          </p:nvSpPr>
          <p:spPr bwMode="auto">
            <a:xfrm>
              <a:off x="496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8" name="Rectangle 192"/>
            <p:cNvSpPr>
              <a:spLocks noChangeArrowheads="1"/>
            </p:cNvSpPr>
            <p:nvPr/>
          </p:nvSpPr>
          <p:spPr bwMode="auto">
            <a:xfrm>
              <a:off x="5011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69" name="Rectangle 193"/>
            <p:cNvSpPr>
              <a:spLocks noChangeArrowheads="1"/>
            </p:cNvSpPr>
            <p:nvPr/>
          </p:nvSpPr>
          <p:spPr bwMode="auto">
            <a:xfrm>
              <a:off x="505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0" name="Rectangle 194"/>
            <p:cNvSpPr>
              <a:spLocks noChangeArrowheads="1"/>
            </p:cNvSpPr>
            <p:nvPr/>
          </p:nvSpPr>
          <p:spPr bwMode="auto">
            <a:xfrm>
              <a:off x="5102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1" name="Rectangle 195"/>
            <p:cNvSpPr>
              <a:spLocks noChangeArrowheads="1"/>
            </p:cNvSpPr>
            <p:nvPr/>
          </p:nvSpPr>
          <p:spPr bwMode="auto">
            <a:xfrm>
              <a:off x="5147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2" name="Rectangle 196"/>
            <p:cNvSpPr>
              <a:spLocks noChangeArrowheads="1"/>
            </p:cNvSpPr>
            <p:nvPr/>
          </p:nvSpPr>
          <p:spPr bwMode="auto">
            <a:xfrm>
              <a:off x="51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3" name="Rectangle 197"/>
            <p:cNvSpPr>
              <a:spLocks noChangeArrowheads="1"/>
            </p:cNvSpPr>
            <p:nvPr/>
          </p:nvSpPr>
          <p:spPr bwMode="auto">
            <a:xfrm>
              <a:off x="523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4" name="Rectangle 198"/>
            <p:cNvSpPr>
              <a:spLocks noChangeArrowheads="1"/>
            </p:cNvSpPr>
            <p:nvPr/>
          </p:nvSpPr>
          <p:spPr bwMode="auto">
            <a:xfrm>
              <a:off x="405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5" name="Rectangle 199"/>
            <p:cNvSpPr>
              <a:spLocks noChangeArrowheads="1"/>
            </p:cNvSpPr>
            <p:nvPr/>
          </p:nvSpPr>
          <p:spPr bwMode="auto">
            <a:xfrm>
              <a:off x="410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6" name="Rectangle 200"/>
            <p:cNvSpPr>
              <a:spLocks noChangeArrowheads="1"/>
            </p:cNvSpPr>
            <p:nvPr/>
          </p:nvSpPr>
          <p:spPr bwMode="auto">
            <a:xfrm>
              <a:off x="41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7" name="Rectangle 201"/>
            <p:cNvSpPr>
              <a:spLocks noChangeArrowheads="1"/>
            </p:cNvSpPr>
            <p:nvPr/>
          </p:nvSpPr>
          <p:spPr bwMode="auto">
            <a:xfrm>
              <a:off x="4194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8" name="Rectangle 202"/>
            <p:cNvSpPr>
              <a:spLocks noChangeArrowheads="1"/>
            </p:cNvSpPr>
            <p:nvPr/>
          </p:nvSpPr>
          <p:spPr bwMode="auto">
            <a:xfrm>
              <a:off x="42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79" name="Rectangle 203"/>
            <p:cNvSpPr>
              <a:spLocks noChangeArrowheads="1"/>
            </p:cNvSpPr>
            <p:nvPr/>
          </p:nvSpPr>
          <p:spPr bwMode="auto">
            <a:xfrm>
              <a:off x="428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0" name="Rectangle 204"/>
            <p:cNvSpPr>
              <a:spLocks noChangeArrowheads="1"/>
            </p:cNvSpPr>
            <p:nvPr/>
          </p:nvSpPr>
          <p:spPr bwMode="auto">
            <a:xfrm>
              <a:off x="4330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1" name="Rectangle 205"/>
            <p:cNvSpPr>
              <a:spLocks noChangeArrowheads="1"/>
            </p:cNvSpPr>
            <p:nvPr/>
          </p:nvSpPr>
          <p:spPr bwMode="auto">
            <a:xfrm>
              <a:off x="437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2" name="Rectangle 206"/>
            <p:cNvSpPr>
              <a:spLocks noChangeArrowheads="1"/>
            </p:cNvSpPr>
            <p:nvPr/>
          </p:nvSpPr>
          <p:spPr bwMode="auto">
            <a:xfrm>
              <a:off x="442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3" name="Rectangle 207"/>
            <p:cNvSpPr>
              <a:spLocks noChangeArrowheads="1"/>
            </p:cNvSpPr>
            <p:nvPr/>
          </p:nvSpPr>
          <p:spPr bwMode="auto">
            <a:xfrm>
              <a:off x="44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4" name="Rectangle 208"/>
            <p:cNvSpPr>
              <a:spLocks noChangeArrowheads="1"/>
            </p:cNvSpPr>
            <p:nvPr/>
          </p:nvSpPr>
          <p:spPr bwMode="auto">
            <a:xfrm>
              <a:off x="451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5" name="Rectangle 209"/>
            <p:cNvSpPr>
              <a:spLocks noChangeArrowheads="1"/>
            </p:cNvSpPr>
            <p:nvPr/>
          </p:nvSpPr>
          <p:spPr bwMode="auto">
            <a:xfrm>
              <a:off x="455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6" name="Rectangle 210"/>
            <p:cNvSpPr>
              <a:spLocks noChangeArrowheads="1"/>
            </p:cNvSpPr>
            <p:nvPr/>
          </p:nvSpPr>
          <p:spPr bwMode="auto">
            <a:xfrm>
              <a:off x="46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7" name="Rectangle 211"/>
            <p:cNvSpPr>
              <a:spLocks noChangeArrowheads="1"/>
            </p:cNvSpPr>
            <p:nvPr/>
          </p:nvSpPr>
          <p:spPr bwMode="auto">
            <a:xfrm>
              <a:off x="46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8" name="Rectangle 212"/>
            <p:cNvSpPr>
              <a:spLocks noChangeArrowheads="1"/>
            </p:cNvSpPr>
            <p:nvPr/>
          </p:nvSpPr>
          <p:spPr bwMode="auto">
            <a:xfrm>
              <a:off x="46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89" name="Rectangle 213"/>
            <p:cNvSpPr>
              <a:spLocks noChangeArrowheads="1"/>
            </p:cNvSpPr>
            <p:nvPr/>
          </p:nvSpPr>
          <p:spPr bwMode="auto">
            <a:xfrm>
              <a:off x="47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0" name="Rectangle 214"/>
            <p:cNvSpPr>
              <a:spLocks noChangeArrowheads="1"/>
            </p:cNvSpPr>
            <p:nvPr/>
          </p:nvSpPr>
          <p:spPr bwMode="auto">
            <a:xfrm>
              <a:off x="4784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1" name="Rectangle 215"/>
            <p:cNvSpPr>
              <a:spLocks noChangeArrowheads="1"/>
            </p:cNvSpPr>
            <p:nvPr/>
          </p:nvSpPr>
          <p:spPr bwMode="auto">
            <a:xfrm>
              <a:off x="4829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2" name="Rectangle 216"/>
            <p:cNvSpPr>
              <a:spLocks noChangeArrowheads="1"/>
            </p:cNvSpPr>
            <p:nvPr/>
          </p:nvSpPr>
          <p:spPr bwMode="auto">
            <a:xfrm>
              <a:off x="4875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3" name="Rectangle 217"/>
            <p:cNvSpPr>
              <a:spLocks noChangeArrowheads="1"/>
            </p:cNvSpPr>
            <p:nvPr/>
          </p:nvSpPr>
          <p:spPr bwMode="auto">
            <a:xfrm>
              <a:off x="4920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4" name="Rectangle 218"/>
            <p:cNvSpPr>
              <a:spLocks noChangeArrowheads="1"/>
            </p:cNvSpPr>
            <p:nvPr/>
          </p:nvSpPr>
          <p:spPr bwMode="auto">
            <a:xfrm>
              <a:off x="49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5" name="Rectangle 219"/>
            <p:cNvSpPr>
              <a:spLocks noChangeArrowheads="1"/>
            </p:cNvSpPr>
            <p:nvPr/>
          </p:nvSpPr>
          <p:spPr bwMode="auto">
            <a:xfrm>
              <a:off x="501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6" name="Rectangle 220"/>
            <p:cNvSpPr>
              <a:spLocks noChangeArrowheads="1"/>
            </p:cNvSpPr>
            <p:nvPr/>
          </p:nvSpPr>
          <p:spPr bwMode="auto">
            <a:xfrm>
              <a:off x="505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7" name="Rectangle 221"/>
            <p:cNvSpPr>
              <a:spLocks noChangeArrowheads="1"/>
            </p:cNvSpPr>
            <p:nvPr/>
          </p:nvSpPr>
          <p:spPr bwMode="auto">
            <a:xfrm>
              <a:off x="51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8" name="Rectangle 222"/>
            <p:cNvSpPr>
              <a:spLocks noChangeArrowheads="1"/>
            </p:cNvSpPr>
            <p:nvPr/>
          </p:nvSpPr>
          <p:spPr bwMode="auto">
            <a:xfrm>
              <a:off x="514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5999" name="Rectangle 223"/>
            <p:cNvSpPr>
              <a:spLocks noChangeArrowheads="1"/>
            </p:cNvSpPr>
            <p:nvPr/>
          </p:nvSpPr>
          <p:spPr bwMode="auto">
            <a:xfrm>
              <a:off x="51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0" name="Rectangle 224"/>
            <p:cNvSpPr>
              <a:spLocks noChangeArrowheads="1"/>
            </p:cNvSpPr>
            <p:nvPr/>
          </p:nvSpPr>
          <p:spPr bwMode="auto">
            <a:xfrm>
              <a:off x="523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1" name="Rectangle 225"/>
            <p:cNvSpPr>
              <a:spLocks noChangeArrowheads="1"/>
            </p:cNvSpPr>
            <p:nvPr/>
          </p:nvSpPr>
          <p:spPr bwMode="auto">
            <a:xfrm>
              <a:off x="405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2" name="Rectangle 226"/>
            <p:cNvSpPr>
              <a:spLocks noChangeArrowheads="1"/>
            </p:cNvSpPr>
            <p:nvPr/>
          </p:nvSpPr>
          <p:spPr bwMode="auto">
            <a:xfrm>
              <a:off x="410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3" name="Rectangle 227"/>
            <p:cNvSpPr>
              <a:spLocks noChangeArrowheads="1"/>
            </p:cNvSpPr>
            <p:nvPr/>
          </p:nvSpPr>
          <p:spPr bwMode="auto">
            <a:xfrm>
              <a:off x="41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4" name="Rectangle 228"/>
            <p:cNvSpPr>
              <a:spLocks noChangeArrowheads="1"/>
            </p:cNvSpPr>
            <p:nvPr/>
          </p:nvSpPr>
          <p:spPr bwMode="auto">
            <a:xfrm>
              <a:off x="419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5" name="Rectangle 229"/>
            <p:cNvSpPr>
              <a:spLocks noChangeArrowheads="1"/>
            </p:cNvSpPr>
            <p:nvPr/>
          </p:nvSpPr>
          <p:spPr bwMode="auto">
            <a:xfrm>
              <a:off x="42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6" name="Rectangle 230"/>
            <p:cNvSpPr>
              <a:spLocks noChangeArrowheads="1"/>
            </p:cNvSpPr>
            <p:nvPr/>
          </p:nvSpPr>
          <p:spPr bwMode="auto">
            <a:xfrm>
              <a:off x="428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7" name="Rectangle 231"/>
            <p:cNvSpPr>
              <a:spLocks noChangeArrowheads="1"/>
            </p:cNvSpPr>
            <p:nvPr/>
          </p:nvSpPr>
          <p:spPr bwMode="auto">
            <a:xfrm>
              <a:off x="4330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8" name="Rectangle 232"/>
            <p:cNvSpPr>
              <a:spLocks noChangeArrowheads="1"/>
            </p:cNvSpPr>
            <p:nvPr/>
          </p:nvSpPr>
          <p:spPr bwMode="auto">
            <a:xfrm>
              <a:off x="43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09" name="Rectangle 233"/>
            <p:cNvSpPr>
              <a:spLocks noChangeArrowheads="1"/>
            </p:cNvSpPr>
            <p:nvPr/>
          </p:nvSpPr>
          <p:spPr bwMode="auto">
            <a:xfrm>
              <a:off x="442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0" name="Rectangle 234"/>
            <p:cNvSpPr>
              <a:spLocks noChangeArrowheads="1"/>
            </p:cNvSpPr>
            <p:nvPr/>
          </p:nvSpPr>
          <p:spPr bwMode="auto">
            <a:xfrm>
              <a:off x="4466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1" name="Rectangle 235"/>
            <p:cNvSpPr>
              <a:spLocks noChangeArrowheads="1"/>
            </p:cNvSpPr>
            <p:nvPr/>
          </p:nvSpPr>
          <p:spPr bwMode="auto">
            <a:xfrm>
              <a:off x="451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2" name="Rectangle 236"/>
            <p:cNvSpPr>
              <a:spLocks noChangeArrowheads="1"/>
            </p:cNvSpPr>
            <p:nvPr/>
          </p:nvSpPr>
          <p:spPr bwMode="auto">
            <a:xfrm>
              <a:off x="4557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3" name="Rectangle 237"/>
            <p:cNvSpPr>
              <a:spLocks noChangeArrowheads="1"/>
            </p:cNvSpPr>
            <p:nvPr/>
          </p:nvSpPr>
          <p:spPr bwMode="auto">
            <a:xfrm>
              <a:off x="460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4" name="Rectangle 238"/>
            <p:cNvSpPr>
              <a:spLocks noChangeArrowheads="1"/>
            </p:cNvSpPr>
            <p:nvPr/>
          </p:nvSpPr>
          <p:spPr bwMode="auto">
            <a:xfrm>
              <a:off x="46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5" name="Rectangle 239"/>
            <p:cNvSpPr>
              <a:spLocks noChangeArrowheads="1"/>
            </p:cNvSpPr>
            <p:nvPr/>
          </p:nvSpPr>
          <p:spPr bwMode="auto">
            <a:xfrm>
              <a:off x="46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6" name="Rectangle 240"/>
            <p:cNvSpPr>
              <a:spLocks noChangeArrowheads="1"/>
            </p:cNvSpPr>
            <p:nvPr/>
          </p:nvSpPr>
          <p:spPr bwMode="auto">
            <a:xfrm>
              <a:off x="47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7" name="Rectangle 241"/>
            <p:cNvSpPr>
              <a:spLocks noChangeArrowheads="1"/>
            </p:cNvSpPr>
            <p:nvPr/>
          </p:nvSpPr>
          <p:spPr bwMode="auto">
            <a:xfrm>
              <a:off x="478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8" name="Rectangle 242"/>
            <p:cNvSpPr>
              <a:spLocks noChangeArrowheads="1"/>
            </p:cNvSpPr>
            <p:nvPr/>
          </p:nvSpPr>
          <p:spPr bwMode="auto">
            <a:xfrm>
              <a:off x="482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19" name="Rectangle 243"/>
            <p:cNvSpPr>
              <a:spLocks noChangeArrowheads="1"/>
            </p:cNvSpPr>
            <p:nvPr/>
          </p:nvSpPr>
          <p:spPr bwMode="auto">
            <a:xfrm>
              <a:off x="48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0" name="Rectangle 244"/>
            <p:cNvSpPr>
              <a:spLocks noChangeArrowheads="1"/>
            </p:cNvSpPr>
            <p:nvPr/>
          </p:nvSpPr>
          <p:spPr bwMode="auto">
            <a:xfrm>
              <a:off x="4920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1" name="Rectangle 245"/>
            <p:cNvSpPr>
              <a:spLocks noChangeArrowheads="1"/>
            </p:cNvSpPr>
            <p:nvPr/>
          </p:nvSpPr>
          <p:spPr bwMode="auto">
            <a:xfrm>
              <a:off x="496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2" name="Rectangle 246"/>
            <p:cNvSpPr>
              <a:spLocks noChangeArrowheads="1"/>
            </p:cNvSpPr>
            <p:nvPr/>
          </p:nvSpPr>
          <p:spPr bwMode="auto">
            <a:xfrm>
              <a:off x="501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3" name="Rectangle 247"/>
            <p:cNvSpPr>
              <a:spLocks noChangeArrowheads="1"/>
            </p:cNvSpPr>
            <p:nvPr/>
          </p:nvSpPr>
          <p:spPr bwMode="auto">
            <a:xfrm>
              <a:off x="505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4" name="Rectangle 248"/>
            <p:cNvSpPr>
              <a:spLocks noChangeArrowheads="1"/>
            </p:cNvSpPr>
            <p:nvPr/>
          </p:nvSpPr>
          <p:spPr bwMode="auto">
            <a:xfrm>
              <a:off x="5102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5" name="Rectangle 249"/>
            <p:cNvSpPr>
              <a:spLocks noChangeArrowheads="1"/>
            </p:cNvSpPr>
            <p:nvPr/>
          </p:nvSpPr>
          <p:spPr bwMode="auto">
            <a:xfrm>
              <a:off x="5147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6" name="Rectangle 250"/>
            <p:cNvSpPr>
              <a:spLocks noChangeArrowheads="1"/>
            </p:cNvSpPr>
            <p:nvPr/>
          </p:nvSpPr>
          <p:spPr bwMode="auto">
            <a:xfrm>
              <a:off x="51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7" name="Rectangle 251"/>
            <p:cNvSpPr>
              <a:spLocks noChangeArrowheads="1"/>
            </p:cNvSpPr>
            <p:nvPr/>
          </p:nvSpPr>
          <p:spPr bwMode="auto">
            <a:xfrm>
              <a:off x="523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8" name="Rectangle 252"/>
            <p:cNvSpPr>
              <a:spLocks noChangeArrowheads="1"/>
            </p:cNvSpPr>
            <p:nvPr/>
          </p:nvSpPr>
          <p:spPr bwMode="auto">
            <a:xfrm>
              <a:off x="405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29" name="Rectangle 253"/>
            <p:cNvSpPr>
              <a:spLocks noChangeArrowheads="1"/>
            </p:cNvSpPr>
            <p:nvPr/>
          </p:nvSpPr>
          <p:spPr bwMode="auto">
            <a:xfrm>
              <a:off x="410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0" name="Rectangle 254"/>
            <p:cNvSpPr>
              <a:spLocks noChangeArrowheads="1"/>
            </p:cNvSpPr>
            <p:nvPr/>
          </p:nvSpPr>
          <p:spPr bwMode="auto">
            <a:xfrm>
              <a:off x="41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1" name="Rectangle 255"/>
            <p:cNvSpPr>
              <a:spLocks noChangeArrowheads="1"/>
            </p:cNvSpPr>
            <p:nvPr/>
          </p:nvSpPr>
          <p:spPr bwMode="auto">
            <a:xfrm>
              <a:off x="419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2" name="Rectangle 256"/>
            <p:cNvSpPr>
              <a:spLocks noChangeArrowheads="1"/>
            </p:cNvSpPr>
            <p:nvPr/>
          </p:nvSpPr>
          <p:spPr bwMode="auto">
            <a:xfrm>
              <a:off x="42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3" name="Rectangle 257"/>
            <p:cNvSpPr>
              <a:spLocks noChangeArrowheads="1"/>
            </p:cNvSpPr>
            <p:nvPr/>
          </p:nvSpPr>
          <p:spPr bwMode="auto">
            <a:xfrm>
              <a:off x="428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4" name="Rectangle 258"/>
            <p:cNvSpPr>
              <a:spLocks noChangeArrowheads="1"/>
            </p:cNvSpPr>
            <p:nvPr/>
          </p:nvSpPr>
          <p:spPr bwMode="auto">
            <a:xfrm>
              <a:off x="433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5" name="Rectangle 259"/>
            <p:cNvSpPr>
              <a:spLocks noChangeArrowheads="1"/>
            </p:cNvSpPr>
            <p:nvPr/>
          </p:nvSpPr>
          <p:spPr bwMode="auto">
            <a:xfrm>
              <a:off x="43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6" name="Rectangle 260"/>
            <p:cNvSpPr>
              <a:spLocks noChangeArrowheads="1"/>
            </p:cNvSpPr>
            <p:nvPr/>
          </p:nvSpPr>
          <p:spPr bwMode="auto">
            <a:xfrm>
              <a:off x="4421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7" name="Rectangle 261"/>
            <p:cNvSpPr>
              <a:spLocks noChangeArrowheads="1"/>
            </p:cNvSpPr>
            <p:nvPr/>
          </p:nvSpPr>
          <p:spPr bwMode="auto">
            <a:xfrm>
              <a:off x="4466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8" name="Rectangle 262"/>
            <p:cNvSpPr>
              <a:spLocks noChangeArrowheads="1"/>
            </p:cNvSpPr>
            <p:nvPr/>
          </p:nvSpPr>
          <p:spPr bwMode="auto">
            <a:xfrm>
              <a:off x="451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39" name="Rectangle 263"/>
            <p:cNvSpPr>
              <a:spLocks noChangeArrowheads="1"/>
            </p:cNvSpPr>
            <p:nvPr/>
          </p:nvSpPr>
          <p:spPr bwMode="auto">
            <a:xfrm>
              <a:off x="4557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0" name="Rectangle 264"/>
            <p:cNvSpPr>
              <a:spLocks noChangeArrowheads="1"/>
            </p:cNvSpPr>
            <p:nvPr/>
          </p:nvSpPr>
          <p:spPr bwMode="auto">
            <a:xfrm>
              <a:off x="46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1" name="Rectangle 265"/>
            <p:cNvSpPr>
              <a:spLocks noChangeArrowheads="1"/>
            </p:cNvSpPr>
            <p:nvPr/>
          </p:nvSpPr>
          <p:spPr bwMode="auto">
            <a:xfrm>
              <a:off x="46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2" name="Rectangle 266"/>
            <p:cNvSpPr>
              <a:spLocks noChangeArrowheads="1"/>
            </p:cNvSpPr>
            <p:nvPr/>
          </p:nvSpPr>
          <p:spPr bwMode="auto">
            <a:xfrm>
              <a:off x="469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3" name="Rectangle 267"/>
            <p:cNvSpPr>
              <a:spLocks noChangeArrowheads="1"/>
            </p:cNvSpPr>
            <p:nvPr/>
          </p:nvSpPr>
          <p:spPr bwMode="auto">
            <a:xfrm>
              <a:off x="47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4" name="Rectangle 268"/>
            <p:cNvSpPr>
              <a:spLocks noChangeArrowheads="1"/>
            </p:cNvSpPr>
            <p:nvPr/>
          </p:nvSpPr>
          <p:spPr bwMode="auto">
            <a:xfrm>
              <a:off x="478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5" name="Rectangle 269"/>
            <p:cNvSpPr>
              <a:spLocks noChangeArrowheads="1"/>
            </p:cNvSpPr>
            <p:nvPr/>
          </p:nvSpPr>
          <p:spPr bwMode="auto">
            <a:xfrm>
              <a:off x="482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6" name="Rectangle 270"/>
            <p:cNvSpPr>
              <a:spLocks noChangeArrowheads="1"/>
            </p:cNvSpPr>
            <p:nvPr/>
          </p:nvSpPr>
          <p:spPr bwMode="auto">
            <a:xfrm>
              <a:off x="48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7" name="Rectangle 271"/>
            <p:cNvSpPr>
              <a:spLocks noChangeArrowheads="1"/>
            </p:cNvSpPr>
            <p:nvPr/>
          </p:nvSpPr>
          <p:spPr bwMode="auto">
            <a:xfrm>
              <a:off x="492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8" name="Rectangle 272"/>
            <p:cNvSpPr>
              <a:spLocks noChangeArrowheads="1"/>
            </p:cNvSpPr>
            <p:nvPr/>
          </p:nvSpPr>
          <p:spPr bwMode="auto">
            <a:xfrm>
              <a:off x="496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49" name="Rectangle 273"/>
            <p:cNvSpPr>
              <a:spLocks noChangeArrowheads="1"/>
            </p:cNvSpPr>
            <p:nvPr/>
          </p:nvSpPr>
          <p:spPr bwMode="auto">
            <a:xfrm>
              <a:off x="5011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0" name="Rectangle 274"/>
            <p:cNvSpPr>
              <a:spLocks noChangeArrowheads="1"/>
            </p:cNvSpPr>
            <p:nvPr/>
          </p:nvSpPr>
          <p:spPr bwMode="auto">
            <a:xfrm>
              <a:off x="505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1" name="Rectangle 275"/>
            <p:cNvSpPr>
              <a:spLocks noChangeArrowheads="1"/>
            </p:cNvSpPr>
            <p:nvPr/>
          </p:nvSpPr>
          <p:spPr bwMode="auto">
            <a:xfrm>
              <a:off x="51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2" name="Rectangle 276"/>
            <p:cNvSpPr>
              <a:spLocks noChangeArrowheads="1"/>
            </p:cNvSpPr>
            <p:nvPr/>
          </p:nvSpPr>
          <p:spPr bwMode="auto">
            <a:xfrm>
              <a:off x="5147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3" name="Rectangle 277"/>
            <p:cNvSpPr>
              <a:spLocks noChangeArrowheads="1"/>
            </p:cNvSpPr>
            <p:nvPr/>
          </p:nvSpPr>
          <p:spPr bwMode="auto">
            <a:xfrm>
              <a:off x="5193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4" name="Rectangle 278"/>
            <p:cNvSpPr>
              <a:spLocks noChangeArrowheads="1"/>
            </p:cNvSpPr>
            <p:nvPr/>
          </p:nvSpPr>
          <p:spPr bwMode="auto">
            <a:xfrm>
              <a:off x="5238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5" name="Rectangle 279"/>
            <p:cNvSpPr>
              <a:spLocks noChangeArrowheads="1"/>
            </p:cNvSpPr>
            <p:nvPr/>
          </p:nvSpPr>
          <p:spPr bwMode="auto">
            <a:xfrm>
              <a:off x="405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6" name="Rectangle 280"/>
            <p:cNvSpPr>
              <a:spLocks noChangeArrowheads="1"/>
            </p:cNvSpPr>
            <p:nvPr/>
          </p:nvSpPr>
          <p:spPr bwMode="auto">
            <a:xfrm>
              <a:off x="410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7" name="Rectangle 281"/>
            <p:cNvSpPr>
              <a:spLocks noChangeArrowheads="1"/>
            </p:cNvSpPr>
            <p:nvPr/>
          </p:nvSpPr>
          <p:spPr bwMode="auto">
            <a:xfrm>
              <a:off x="41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8" name="Rectangle 282"/>
            <p:cNvSpPr>
              <a:spLocks noChangeArrowheads="1"/>
            </p:cNvSpPr>
            <p:nvPr/>
          </p:nvSpPr>
          <p:spPr bwMode="auto">
            <a:xfrm>
              <a:off x="419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59" name="Rectangle 283"/>
            <p:cNvSpPr>
              <a:spLocks noChangeArrowheads="1"/>
            </p:cNvSpPr>
            <p:nvPr/>
          </p:nvSpPr>
          <p:spPr bwMode="auto">
            <a:xfrm>
              <a:off x="42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0" name="Rectangle 284"/>
            <p:cNvSpPr>
              <a:spLocks noChangeArrowheads="1"/>
            </p:cNvSpPr>
            <p:nvPr/>
          </p:nvSpPr>
          <p:spPr bwMode="auto">
            <a:xfrm>
              <a:off x="428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1" name="Rectangle 285"/>
            <p:cNvSpPr>
              <a:spLocks noChangeArrowheads="1"/>
            </p:cNvSpPr>
            <p:nvPr/>
          </p:nvSpPr>
          <p:spPr bwMode="auto">
            <a:xfrm>
              <a:off x="433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2" name="Rectangle 286"/>
            <p:cNvSpPr>
              <a:spLocks noChangeArrowheads="1"/>
            </p:cNvSpPr>
            <p:nvPr/>
          </p:nvSpPr>
          <p:spPr bwMode="auto">
            <a:xfrm>
              <a:off x="43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3" name="Rectangle 287"/>
            <p:cNvSpPr>
              <a:spLocks noChangeArrowheads="1"/>
            </p:cNvSpPr>
            <p:nvPr/>
          </p:nvSpPr>
          <p:spPr bwMode="auto">
            <a:xfrm>
              <a:off x="442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4" name="Rectangle 288"/>
            <p:cNvSpPr>
              <a:spLocks noChangeArrowheads="1"/>
            </p:cNvSpPr>
            <p:nvPr/>
          </p:nvSpPr>
          <p:spPr bwMode="auto">
            <a:xfrm>
              <a:off x="44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5" name="Rectangle 289"/>
            <p:cNvSpPr>
              <a:spLocks noChangeArrowheads="1"/>
            </p:cNvSpPr>
            <p:nvPr/>
          </p:nvSpPr>
          <p:spPr bwMode="auto">
            <a:xfrm>
              <a:off x="451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6" name="Rectangle 290"/>
            <p:cNvSpPr>
              <a:spLocks noChangeArrowheads="1"/>
            </p:cNvSpPr>
            <p:nvPr/>
          </p:nvSpPr>
          <p:spPr bwMode="auto">
            <a:xfrm>
              <a:off x="455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7" name="Rectangle 291"/>
            <p:cNvSpPr>
              <a:spLocks noChangeArrowheads="1"/>
            </p:cNvSpPr>
            <p:nvPr/>
          </p:nvSpPr>
          <p:spPr bwMode="auto">
            <a:xfrm>
              <a:off x="46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8" name="Rectangle 292"/>
            <p:cNvSpPr>
              <a:spLocks noChangeArrowheads="1"/>
            </p:cNvSpPr>
            <p:nvPr/>
          </p:nvSpPr>
          <p:spPr bwMode="auto">
            <a:xfrm>
              <a:off x="46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69" name="Rectangle 293"/>
            <p:cNvSpPr>
              <a:spLocks noChangeArrowheads="1"/>
            </p:cNvSpPr>
            <p:nvPr/>
          </p:nvSpPr>
          <p:spPr bwMode="auto">
            <a:xfrm>
              <a:off x="46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0" name="Rectangle 294"/>
            <p:cNvSpPr>
              <a:spLocks noChangeArrowheads="1"/>
            </p:cNvSpPr>
            <p:nvPr/>
          </p:nvSpPr>
          <p:spPr bwMode="auto">
            <a:xfrm>
              <a:off x="47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1" name="Rectangle 295"/>
            <p:cNvSpPr>
              <a:spLocks noChangeArrowheads="1"/>
            </p:cNvSpPr>
            <p:nvPr/>
          </p:nvSpPr>
          <p:spPr bwMode="auto">
            <a:xfrm>
              <a:off x="478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2" name="Rectangle 296"/>
            <p:cNvSpPr>
              <a:spLocks noChangeArrowheads="1"/>
            </p:cNvSpPr>
            <p:nvPr/>
          </p:nvSpPr>
          <p:spPr bwMode="auto">
            <a:xfrm>
              <a:off x="482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3" name="Rectangle 297"/>
            <p:cNvSpPr>
              <a:spLocks noChangeArrowheads="1"/>
            </p:cNvSpPr>
            <p:nvPr/>
          </p:nvSpPr>
          <p:spPr bwMode="auto">
            <a:xfrm>
              <a:off x="48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4" name="Rectangle 298"/>
            <p:cNvSpPr>
              <a:spLocks noChangeArrowheads="1"/>
            </p:cNvSpPr>
            <p:nvPr/>
          </p:nvSpPr>
          <p:spPr bwMode="auto">
            <a:xfrm>
              <a:off x="492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5" name="Rectangle 299"/>
            <p:cNvSpPr>
              <a:spLocks noChangeArrowheads="1"/>
            </p:cNvSpPr>
            <p:nvPr/>
          </p:nvSpPr>
          <p:spPr bwMode="auto">
            <a:xfrm>
              <a:off x="49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6" name="Rectangle 300"/>
            <p:cNvSpPr>
              <a:spLocks noChangeArrowheads="1"/>
            </p:cNvSpPr>
            <p:nvPr/>
          </p:nvSpPr>
          <p:spPr bwMode="auto">
            <a:xfrm>
              <a:off x="501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7" name="Rectangle 301"/>
            <p:cNvSpPr>
              <a:spLocks noChangeArrowheads="1"/>
            </p:cNvSpPr>
            <p:nvPr/>
          </p:nvSpPr>
          <p:spPr bwMode="auto">
            <a:xfrm>
              <a:off x="505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8" name="Rectangle 302"/>
            <p:cNvSpPr>
              <a:spLocks noChangeArrowheads="1"/>
            </p:cNvSpPr>
            <p:nvPr/>
          </p:nvSpPr>
          <p:spPr bwMode="auto">
            <a:xfrm>
              <a:off x="51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79" name="Rectangle 303"/>
            <p:cNvSpPr>
              <a:spLocks noChangeArrowheads="1"/>
            </p:cNvSpPr>
            <p:nvPr/>
          </p:nvSpPr>
          <p:spPr bwMode="auto">
            <a:xfrm>
              <a:off x="514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0" name="Rectangle 304"/>
            <p:cNvSpPr>
              <a:spLocks noChangeArrowheads="1"/>
            </p:cNvSpPr>
            <p:nvPr/>
          </p:nvSpPr>
          <p:spPr bwMode="auto">
            <a:xfrm>
              <a:off x="51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1" name="Rectangle 305"/>
            <p:cNvSpPr>
              <a:spLocks noChangeArrowheads="1"/>
            </p:cNvSpPr>
            <p:nvPr/>
          </p:nvSpPr>
          <p:spPr bwMode="auto">
            <a:xfrm>
              <a:off x="523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2" name="Rectangle 306"/>
            <p:cNvSpPr>
              <a:spLocks noChangeArrowheads="1"/>
            </p:cNvSpPr>
            <p:nvPr/>
          </p:nvSpPr>
          <p:spPr bwMode="auto">
            <a:xfrm>
              <a:off x="405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3" name="Rectangle 307"/>
            <p:cNvSpPr>
              <a:spLocks noChangeArrowheads="1"/>
            </p:cNvSpPr>
            <p:nvPr/>
          </p:nvSpPr>
          <p:spPr bwMode="auto">
            <a:xfrm>
              <a:off x="410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4" name="Rectangle 308"/>
            <p:cNvSpPr>
              <a:spLocks noChangeArrowheads="1"/>
            </p:cNvSpPr>
            <p:nvPr/>
          </p:nvSpPr>
          <p:spPr bwMode="auto">
            <a:xfrm>
              <a:off x="41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5" name="Rectangle 309"/>
            <p:cNvSpPr>
              <a:spLocks noChangeArrowheads="1"/>
            </p:cNvSpPr>
            <p:nvPr/>
          </p:nvSpPr>
          <p:spPr bwMode="auto">
            <a:xfrm>
              <a:off x="419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6" name="Rectangle 310"/>
            <p:cNvSpPr>
              <a:spLocks noChangeArrowheads="1"/>
            </p:cNvSpPr>
            <p:nvPr/>
          </p:nvSpPr>
          <p:spPr bwMode="auto">
            <a:xfrm>
              <a:off x="42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7" name="Rectangle 311"/>
            <p:cNvSpPr>
              <a:spLocks noChangeArrowheads="1"/>
            </p:cNvSpPr>
            <p:nvPr/>
          </p:nvSpPr>
          <p:spPr bwMode="auto">
            <a:xfrm>
              <a:off x="428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8" name="Rectangle 312"/>
            <p:cNvSpPr>
              <a:spLocks noChangeArrowheads="1"/>
            </p:cNvSpPr>
            <p:nvPr/>
          </p:nvSpPr>
          <p:spPr bwMode="auto">
            <a:xfrm>
              <a:off x="433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89" name="Rectangle 313"/>
            <p:cNvSpPr>
              <a:spLocks noChangeArrowheads="1"/>
            </p:cNvSpPr>
            <p:nvPr/>
          </p:nvSpPr>
          <p:spPr bwMode="auto">
            <a:xfrm>
              <a:off x="43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0" name="Rectangle 314"/>
            <p:cNvSpPr>
              <a:spLocks noChangeArrowheads="1"/>
            </p:cNvSpPr>
            <p:nvPr/>
          </p:nvSpPr>
          <p:spPr bwMode="auto">
            <a:xfrm>
              <a:off x="442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1" name="Rectangle 315"/>
            <p:cNvSpPr>
              <a:spLocks noChangeArrowheads="1"/>
            </p:cNvSpPr>
            <p:nvPr/>
          </p:nvSpPr>
          <p:spPr bwMode="auto">
            <a:xfrm>
              <a:off x="44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2" name="Rectangle 316"/>
            <p:cNvSpPr>
              <a:spLocks noChangeArrowheads="1"/>
            </p:cNvSpPr>
            <p:nvPr/>
          </p:nvSpPr>
          <p:spPr bwMode="auto">
            <a:xfrm>
              <a:off x="451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3" name="Rectangle 317"/>
            <p:cNvSpPr>
              <a:spLocks noChangeArrowheads="1"/>
            </p:cNvSpPr>
            <p:nvPr/>
          </p:nvSpPr>
          <p:spPr bwMode="auto">
            <a:xfrm>
              <a:off x="455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4" name="Rectangle 318"/>
            <p:cNvSpPr>
              <a:spLocks noChangeArrowheads="1"/>
            </p:cNvSpPr>
            <p:nvPr/>
          </p:nvSpPr>
          <p:spPr bwMode="auto">
            <a:xfrm>
              <a:off x="46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5" name="Rectangle 319"/>
            <p:cNvSpPr>
              <a:spLocks noChangeArrowheads="1"/>
            </p:cNvSpPr>
            <p:nvPr/>
          </p:nvSpPr>
          <p:spPr bwMode="auto">
            <a:xfrm>
              <a:off x="46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6" name="Rectangle 320"/>
            <p:cNvSpPr>
              <a:spLocks noChangeArrowheads="1"/>
            </p:cNvSpPr>
            <p:nvPr/>
          </p:nvSpPr>
          <p:spPr bwMode="auto">
            <a:xfrm>
              <a:off x="46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7" name="Rectangle 321"/>
            <p:cNvSpPr>
              <a:spLocks noChangeArrowheads="1"/>
            </p:cNvSpPr>
            <p:nvPr/>
          </p:nvSpPr>
          <p:spPr bwMode="auto">
            <a:xfrm>
              <a:off x="47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8" name="Rectangle 322"/>
            <p:cNvSpPr>
              <a:spLocks noChangeArrowheads="1"/>
            </p:cNvSpPr>
            <p:nvPr/>
          </p:nvSpPr>
          <p:spPr bwMode="auto">
            <a:xfrm>
              <a:off x="478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099" name="Rectangle 323"/>
            <p:cNvSpPr>
              <a:spLocks noChangeArrowheads="1"/>
            </p:cNvSpPr>
            <p:nvPr/>
          </p:nvSpPr>
          <p:spPr bwMode="auto">
            <a:xfrm>
              <a:off x="482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0" name="Rectangle 324"/>
            <p:cNvSpPr>
              <a:spLocks noChangeArrowheads="1"/>
            </p:cNvSpPr>
            <p:nvPr/>
          </p:nvSpPr>
          <p:spPr bwMode="auto">
            <a:xfrm>
              <a:off x="48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1" name="Rectangle 325"/>
            <p:cNvSpPr>
              <a:spLocks noChangeArrowheads="1"/>
            </p:cNvSpPr>
            <p:nvPr/>
          </p:nvSpPr>
          <p:spPr bwMode="auto">
            <a:xfrm>
              <a:off x="492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2" name="Rectangle 326"/>
            <p:cNvSpPr>
              <a:spLocks noChangeArrowheads="1"/>
            </p:cNvSpPr>
            <p:nvPr/>
          </p:nvSpPr>
          <p:spPr bwMode="auto">
            <a:xfrm>
              <a:off x="49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3" name="Rectangle 327"/>
            <p:cNvSpPr>
              <a:spLocks noChangeArrowheads="1"/>
            </p:cNvSpPr>
            <p:nvPr/>
          </p:nvSpPr>
          <p:spPr bwMode="auto">
            <a:xfrm>
              <a:off x="501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4" name="Rectangle 328"/>
            <p:cNvSpPr>
              <a:spLocks noChangeArrowheads="1"/>
            </p:cNvSpPr>
            <p:nvPr/>
          </p:nvSpPr>
          <p:spPr bwMode="auto">
            <a:xfrm>
              <a:off x="505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5" name="Rectangle 329"/>
            <p:cNvSpPr>
              <a:spLocks noChangeArrowheads="1"/>
            </p:cNvSpPr>
            <p:nvPr/>
          </p:nvSpPr>
          <p:spPr bwMode="auto">
            <a:xfrm>
              <a:off x="51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6" name="Rectangle 330"/>
            <p:cNvSpPr>
              <a:spLocks noChangeArrowheads="1"/>
            </p:cNvSpPr>
            <p:nvPr/>
          </p:nvSpPr>
          <p:spPr bwMode="auto">
            <a:xfrm>
              <a:off x="514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7" name="Rectangle 331"/>
            <p:cNvSpPr>
              <a:spLocks noChangeArrowheads="1"/>
            </p:cNvSpPr>
            <p:nvPr/>
          </p:nvSpPr>
          <p:spPr bwMode="auto">
            <a:xfrm>
              <a:off x="51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8" name="Rectangle 332"/>
            <p:cNvSpPr>
              <a:spLocks noChangeArrowheads="1"/>
            </p:cNvSpPr>
            <p:nvPr/>
          </p:nvSpPr>
          <p:spPr bwMode="auto">
            <a:xfrm>
              <a:off x="523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09" name="Rectangle 333"/>
            <p:cNvSpPr>
              <a:spLocks noChangeArrowheads="1"/>
            </p:cNvSpPr>
            <p:nvPr/>
          </p:nvSpPr>
          <p:spPr bwMode="auto">
            <a:xfrm>
              <a:off x="405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0" name="Rectangle 334"/>
            <p:cNvSpPr>
              <a:spLocks noChangeArrowheads="1"/>
            </p:cNvSpPr>
            <p:nvPr/>
          </p:nvSpPr>
          <p:spPr bwMode="auto">
            <a:xfrm>
              <a:off x="410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1" name="Rectangle 335"/>
            <p:cNvSpPr>
              <a:spLocks noChangeArrowheads="1"/>
            </p:cNvSpPr>
            <p:nvPr/>
          </p:nvSpPr>
          <p:spPr bwMode="auto">
            <a:xfrm>
              <a:off x="41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2" name="Rectangle 336"/>
            <p:cNvSpPr>
              <a:spLocks noChangeArrowheads="1"/>
            </p:cNvSpPr>
            <p:nvPr/>
          </p:nvSpPr>
          <p:spPr bwMode="auto">
            <a:xfrm>
              <a:off x="419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3" name="Rectangle 337"/>
            <p:cNvSpPr>
              <a:spLocks noChangeArrowheads="1"/>
            </p:cNvSpPr>
            <p:nvPr/>
          </p:nvSpPr>
          <p:spPr bwMode="auto">
            <a:xfrm>
              <a:off x="42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4" name="Rectangle 338"/>
            <p:cNvSpPr>
              <a:spLocks noChangeArrowheads="1"/>
            </p:cNvSpPr>
            <p:nvPr/>
          </p:nvSpPr>
          <p:spPr bwMode="auto">
            <a:xfrm>
              <a:off x="428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5" name="Rectangle 339"/>
            <p:cNvSpPr>
              <a:spLocks noChangeArrowheads="1"/>
            </p:cNvSpPr>
            <p:nvPr/>
          </p:nvSpPr>
          <p:spPr bwMode="auto">
            <a:xfrm>
              <a:off x="433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6" name="Rectangle 340"/>
            <p:cNvSpPr>
              <a:spLocks noChangeArrowheads="1"/>
            </p:cNvSpPr>
            <p:nvPr/>
          </p:nvSpPr>
          <p:spPr bwMode="auto">
            <a:xfrm>
              <a:off x="43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7" name="Rectangle 341"/>
            <p:cNvSpPr>
              <a:spLocks noChangeArrowheads="1"/>
            </p:cNvSpPr>
            <p:nvPr/>
          </p:nvSpPr>
          <p:spPr bwMode="auto">
            <a:xfrm>
              <a:off x="442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8" name="Rectangle 342"/>
            <p:cNvSpPr>
              <a:spLocks noChangeArrowheads="1"/>
            </p:cNvSpPr>
            <p:nvPr/>
          </p:nvSpPr>
          <p:spPr bwMode="auto">
            <a:xfrm>
              <a:off x="44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19" name="Rectangle 343"/>
            <p:cNvSpPr>
              <a:spLocks noChangeArrowheads="1"/>
            </p:cNvSpPr>
            <p:nvPr/>
          </p:nvSpPr>
          <p:spPr bwMode="auto">
            <a:xfrm>
              <a:off x="451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0" name="Rectangle 344"/>
            <p:cNvSpPr>
              <a:spLocks noChangeArrowheads="1"/>
            </p:cNvSpPr>
            <p:nvPr/>
          </p:nvSpPr>
          <p:spPr bwMode="auto">
            <a:xfrm>
              <a:off x="455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1" name="Rectangle 345"/>
            <p:cNvSpPr>
              <a:spLocks noChangeArrowheads="1"/>
            </p:cNvSpPr>
            <p:nvPr/>
          </p:nvSpPr>
          <p:spPr bwMode="auto">
            <a:xfrm>
              <a:off x="46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2" name="Rectangle 346"/>
            <p:cNvSpPr>
              <a:spLocks noChangeArrowheads="1"/>
            </p:cNvSpPr>
            <p:nvPr/>
          </p:nvSpPr>
          <p:spPr bwMode="auto">
            <a:xfrm>
              <a:off x="46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3" name="Rectangle 347"/>
            <p:cNvSpPr>
              <a:spLocks noChangeArrowheads="1"/>
            </p:cNvSpPr>
            <p:nvPr/>
          </p:nvSpPr>
          <p:spPr bwMode="auto">
            <a:xfrm>
              <a:off x="46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4" name="Rectangle 348"/>
            <p:cNvSpPr>
              <a:spLocks noChangeArrowheads="1"/>
            </p:cNvSpPr>
            <p:nvPr/>
          </p:nvSpPr>
          <p:spPr bwMode="auto">
            <a:xfrm>
              <a:off x="47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5" name="Rectangle 349"/>
            <p:cNvSpPr>
              <a:spLocks noChangeArrowheads="1"/>
            </p:cNvSpPr>
            <p:nvPr/>
          </p:nvSpPr>
          <p:spPr bwMode="auto">
            <a:xfrm>
              <a:off x="478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6" name="Rectangle 350"/>
            <p:cNvSpPr>
              <a:spLocks noChangeArrowheads="1"/>
            </p:cNvSpPr>
            <p:nvPr/>
          </p:nvSpPr>
          <p:spPr bwMode="auto">
            <a:xfrm>
              <a:off x="482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7" name="Rectangle 351"/>
            <p:cNvSpPr>
              <a:spLocks noChangeArrowheads="1"/>
            </p:cNvSpPr>
            <p:nvPr/>
          </p:nvSpPr>
          <p:spPr bwMode="auto">
            <a:xfrm>
              <a:off x="48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8" name="Rectangle 352"/>
            <p:cNvSpPr>
              <a:spLocks noChangeArrowheads="1"/>
            </p:cNvSpPr>
            <p:nvPr/>
          </p:nvSpPr>
          <p:spPr bwMode="auto">
            <a:xfrm>
              <a:off x="492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29" name="Rectangle 353"/>
            <p:cNvSpPr>
              <a:spLocks noChangeArrowheads="1"/>
            </p:cNvSpPr>
            <p:nvPr/>
          </p:nvSpPr>
          <p:spPr bwMode="auto">
            <a:xfrm>
              <a:off x="49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0" name="Rectangle 354"/>
            <p:cNvSpPr>
              <a:spLocks noChangeArrowheads="1"/>
            </p:cNvSpPr>
            <p:nvPr/>
          </p:nvSpPr>
          <p:spPr bwMode="auto">
            <a:xfrm>
              <a:off x="501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1" name="Rectangle 355"/>
            <p:cNvSpPr>
              <a:spLocks noChangeArrowheads="1"/>
            </p:cNvSpPr>
            <p:nvPr/>
          </p:nvSpPr>
          <p:spPr bwMode="auto">
            <a:xfrm>
              <a:off x="505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2" name="Rectangle 356"/>
            <p:cNvSpPr>
              <a:spLocks noChangeArrowheads="1"/>
            </p:cNvSpPr>
            <p:nvPr/>
          </p:nvSpPr>
          <p:spPr bwMode="auto">
            <a:xfrm>
              <a:off x="51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3" name="Rectangle 357"/>
            <p:cNvSpPr>
              <a:spLocks noChangeArrowheads="1"/>
            </p:cNvSpPr>
            <p:nvPr/>
          </p:nvSpPr>
          <p:spPr bwMode="auto">
            <a:xfrm>
              <a:off x="514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4" name="Rectangle 358"/>
            <p:cNvSpPr>
              <a:spLocks noChangeArrowheads="1"/>
            </p:cNvSpPr>
            <p:nvPr/>
          </p:nvSpPr>
          <p:spPr bwMode="auto">
            <a:xfrm>
              <a:off x="51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5" name="Rectangle 359"/>
            <p:cNvSpPr>
              <a:spLocks noChangeArrowheads="1"/>
            </p:cNvSpPr>
            <p:nvPr/>
          </p:nvSpPr>
          <p:spPr bwMode="auto">
            <a:xfrm>
              <a:off x="523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6" name="Rectangle 360"/>
            <p:cNvSpPr>
              <a:spLocks noChangeArrowheads="1"/>
            </p:cNvSpPr>
            <p:nvPr/>
          </p:nvSpPr>
          <p:spPr bwMode="auto">
            <a:xfrm>
              <a:off x="405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7" name="Rectangle 361"/>
            <p:cNvSpPr>
              <a:spLocks noChangeArrowheads="1"/>
            </p:cNvSpPr>
            <p:nvPr/>
          </p:nvSpPr>
          <p:spPr bwMode="auto">
            <a:xfrm>
              <a:off x="410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8" name="Rectangle 362"/>
            <p:cNvSpPr>
              <a:spLocks noChangeArrowheads="1"/>
            </p:cNvSpPr>
            <p:nvPr/>
          </p:nvSpPr>
          <p:spPr bwMode="auto">
            <a:xfrm>
              <a:off x="41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39" name="Rectangle 363"/>
            <p:cNvSpPr>
              <a:spLocks noChangeArrowheads="1"/>
            </p:cNvSpPr>
            <p:nvPr/>
          </p:nvSpPr>
          <p:spPr bwMode="auto">
            <a:xfrm>
              <a:off x="419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0" name="Rectangle 364"/>
            <p:cNvSpPr>
              <a:spLocks noChangeArrowheads="1"/>
            </p:cNvSpPr>
            <p:nvPr/>
          </p:nvSpPr>
          <p:spPr bwMode="auto">
            <a:xfrm>
              <a:off x="42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1" name="Rectangle 365"/>
            <p:cNvSpPr>
              <a:spLocks noChangeArrowheads="1"/>
            </p:cNvSpPr>
            <p:nvPr/>
          </p:nvSpPr>
          <p:spPr bwMode="auto">
            <a:xfrm>
              <a:off x="4285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2" name="Rectangle 366"/>
            <p:cNvSpPr>
              <a:spLocks noChangeArrowheads="1"/>
            </p:cNvSpPr>
            <p:nvPr/>
          </p:nvSpPr>
          <p:spPr bwMode="auto">
            <a:xfrm>
              <a:off x="4330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3" name="Rectangle 367"/>
            <p:cNvSpPr>
              <a:spLocks noChangeArrowheads="1"/>
            </p:cNvSpPr>
            <p:nvPr/>
          </p:nvSpPr>
          <p:spPr bwMode="auto">
            <a:xfrm>
              <a:off x="43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4" name="Rectangle 368"/>
            <p:cNvSpPr>
              <a:spLocks noChangeArrowheads="1"/>
            </p:cNvSpPr>
            <p:nvPr/>
          </p:nvSpPr>
          <p:spPr bwMode="auto">
            <a:xfrm>
              <a:off x="442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5" name="Rectangle 369"/>
            <p:cNvSpPr>
              <a:spLocks noChangeArrowheads="1"/>
            </p:cNvSpPr>
            <p:nvPr/>
          </p:nvSpPr>
          <p:spPr bwMode="auto">
            <a:xfrm>
              <a:off x="44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6" name="Rectangle 370"/>
            <p:cNvSpPr>
              <a:spLocks noChangeArrowheads="1"/>
            </p:cNvSpPr>
            <p:nvPr/>
          </p:nvSpPr>
          <p:spPr bwMode="auto">
            <a:xfrm>
              <a:off x="451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7" name="Rectangle 371"/>
            <p:cNvSpPr>
              <a:spLocks noChangeArrowheads="1"/>
            </p:cNvSpPr>
            <p:nvPr/>
          </p:nvSpPr>
          <p:spPr bwMode="auto">
            <a:xfrm>
              <a:off x="455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8" name="Rectangle 372"/>
            <p:cNvSpPr>
              <a:spLocks noChangeArrowheads="1"/>
            </p:cNvSpPr>
            <p:nvPr/>
          </p:nvSpPr>
          <p:spPr bwMode="auto">
            <a:xfrm>
              <a:off x="46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49" name="Rectangle 373"/>
            <p:cNvSpPr>
              <a:spLocks noChangeArrowheads="1"/>
            </p:cNvSpPr>
            <p:nvPr/>
          </p:nvSpPr>
          <p:spPr bwMode="auto">
            <a:xfrm>
              <a:off x="46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0" name="Rectangle 374"/>
            <p:cNvSpPr>
              <a:spLocks noChangeArrowheads="1"/>
            </p:cNvSpPr>
            <p:nvPr/>
          </p:nvSpPr>
          <p:spPr bwMode="auto">
            <a:xfrm>
              <a:off x="46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1" name="Rectangle 375"/>
            <p:cNvSpPr>
              <a:spLocks noChangeArrowheads="1"/>
            </p:cNvSpPr>
            <p:nvPr/>
          </p:nvSpPr>
          <p:spPr bwMode="auto">
            <a:xfrm>
              <a:off x="47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2" name="Rectangle 376"/>
            <p:cNvSpPr>
              <a:spLocks noChangeArrowheads="1"/>
            </p:cNvSpPr>
            <p:nvPr/>
          </p:nvSpPr>
          <p:spPr bwMode="auto">
            <a:xfrm>
              <a:off x="478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3" name="Rectangle 377"/>
            <p:cNvSpPr>
              <a:spLocks noChangeArrowheads="1"/>
            </p:cNvSpPr>
            <p:nvPr/>
          </p:nvSpPr>
          <p:spPr bwMode="auto">
            <a:xfrm>
              <a:off x="482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4" name="Rectangle 378"/>
            <p:cNvSpPr>
              <a:spLocks noChangeArrowheads="1"/>
            </p:cNvSpPr>
            <p:nvPr/>
          </p:nvSpPr>
          <p:spPr bwMode="auto">
            <a:xfrm>
              <a:off x="48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5" name="Rectangle 379"/>
            <p:cNvSpPr>
              <a:spLocks noChangeArrowheads="1"/>
            </p:cNvSpPr>
            <p:nvPr/>
          </p:nvSpPr>
          <p:spPr bwMode="auto">
            <a:xfrm>
              <a:off x="4920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6" name="Rectangle 380"/>
            <p:cNvSpPr>
              <a:spLocks noChangeArrowheads="1"/>
            </p:cNvSpPr>
            <p:nvPr/>
          </p:nvSpPr>
          <p:spPr bwMode="auto">
            <a:xfrm>
              <a:off x="49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7" name="Rectangle 381"/>
            <p:cNvSpPr>
              <a:spLocks noChangeArrowheads="1"/>
            </p:cNvSpPr>
            <p:nvPr/>
          </p:nvSpPr>
          <p:spPr bwMode="auto">
            <a:xfrm>
              <a:off x="501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8" name="Rectangle 382"/>
            <p:cNvSpPr>
              <a:spLocks noChangeArrowheads="1"/>
            </p:cNvSpPr>
            <p:nvPr/>
          </p:nvSpPr>
          <p:spPr bwMode="auto">
            <a:xfrm>
              <a:off x="505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59" name="Rectangle 383"/>
            <p:cNvSpPr>
              <a:spLocks noChangeArrowheads="1"/>
            </p:cNvSpPr>
            <p:nvPr/>
          </p:nvSpPr>
          <p:spPr bwMode="auto">
            <a:xfrm>
              <a:off x="51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0" name="Rectangle 384"/>
            <p:cNvSpPr>
              <a:spLocks noChangeArrowheads="1"/>
            </p:cNvSpPr>
            <p:nvPr/>
          </p:nvSpPr>
          <p:spPr bwMode="auto">
            <a:xfrm>
              <a:off x="514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1" name="Rectangle 385"/>
            <p:cNvSpPr>
              <a:spLocks noChangeArrowheads="1"/>
            </p:cNvSpPr>
            <p:nvPr/>
          </p:nvSpPr>
          <p:spPr bwMode="auto">
            <a:xfrm>
              <a:off x="51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2" name="Rectangle 386"/>
            <p:cNvSpPr>
              <a:spLocks noChangeArrowheads="1"/>
            </p:cNvSpPr>
            <p:nvPr/>
          </p:nvSpPr>
          <p:spPr bwMode="auto">
            <a:xfrm>
              <a:off x="523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3" name="Rectangle 387"/>
            <p:cNvSpPr>
              <a:spLocks noChangeArrowheads="1"/>
            </p:cNvSpPr>
            <p:nvPr/>
          </p:nvSpPr>
          <p:spPr bwMode="auto">
            <a:xfrm>
              <a:off x="405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4" name="Rectangle 388"/>
            <p:cNvSpPr>
              <a:spLocks noChangeArrowheads="1"/>
            </p:cNvSpPr>
            <p:nvPr/>
          </p:nvSpPr>
          <p:spPr bwMode="auto">
            <a:xfrm>
              <a:off x="4103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5" name="Rectangle 389"/>
            <p:cNvSpPr>
              <a:spLocks noChangeArrowheads="1"/>
            </p:cNvSpPr>
            <p:nvPr/>
          </p:nvSpPr>
          <p:spPr bwMode="auto">
            <a:xfrm>
              <a:off x="4148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6" name="Rectangle 390"/>
            <p:cNvSpPr>
              <a:spLocks noChangeArrowheads="1"/>
            </p:cNvSpPr>
            <p:nvPr/>
          </p:nvSpPr>
          <p:spPr bwMode="auto">
            <a:xfrm>
              <a:off x="419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7" name="Rectangle 391"/>
            <p:cNvSpPr>
              <a:spLocks noChangeArrowheads="1"/>
            </p:cNvSpPr>
            <p:nvPr/>
          </p:nvSpPr>
          <p:spPr bwMode="auto">
            <a:xfrm>
              <a:off x="42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8" name="Rectangle 392"/>
            <p:cNvSpPr>
              <a:spLocks noChangeArrowheads="1"/>
            </p:cNvSpPr>
            <p:nvPr/>
          </p:nvSpPr>
          <p:spPr bwMode="auto">
            <a:xfrm>
              <a:off x="428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69" name="Rectangle 393"/>
            <p:cNvSpPr>
              <a:spLocks noChangeArrowheads="1"/>
            </p:cNvSpPr>
            <p:nvPr/>
          </p:nvSpPr>
          <p:spPr bwMode="auto">
            <a:xfrm>
              <a:off x="4330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0" name="Rectangle 394"/>
            <p:cNvSpPr>
              <a:spLocks noChangeArrowheads="1"/>
            </p:cNvSpPr>
            <p:nvPr/>
          </p:nvSpPr>
          <p:spPr bwMode="auto">
            <a:xfrm>
              <a:off x="4375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1" name="Rectangle 395"/>
            <p:cNvSpPr>
              <a:spLocks noChangeArrowheads="1"/>
            </p:cNvSpPr>
            <p:nvPr/>
          </p:nvSpPr>
          <p:spPr bwMode="auto">
            <a:xfrm>
              <a:off x="4421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2" name="Rectangle 396"/>
            <p:cNvSpPr>
              <a:spLocks noChangeArrowheads="1"/>
            </p:cNvSpPr>
            <p:nvPr/>
          </p:nvSpPr>
          <p:spPr bwMode="auto">
            <a:xfrm>
              <a:off x="44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3" name="Rectangle 397"/>
            <p:cNvSpPr>
              <a:spLocks noChangeArrowheads="1"/>
            </p:cNvSpPr>
            <p:nvPr/>
          </p:nvSpPr>
          <p:spPr bwMode="auto">
            <a:xfrm>
              <a:off x="451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4" name="Rectangle 398"/>
            <p:cNvSpPr>
              <a:spLocks noChangeArrowheads="1"/>
            </p:cNvSpPr>
            <p:nvPr/>
          </p:nvSpPr>
          <p:spPr bwMode="auto">
            <a:xfrm>
              <a:off x="455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5" name="Rectangle 399"/>
            <p:cNvSpPr>
              <a:spLocks noChangeArrowheads="1"/>
            </p:cNvSpPr>
            <p:nvPr/>
          </p:nvSpPr>
          <p:spPr bwMode="auto">
            <a:xfrm>
              <a:off x="46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6" name="Rectangle 400"/>
            <p:cNvSpPr>
              <a:spLocks noChangeArrowheads="1"/>
            </p:cNvSpPr>
            <p:nvPr/>
          </p:nvSpPr>
          <p:spPr bwMode="auto">
            <a:xfrm>
              <a:off x="464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7" name="Rectangle 401"/>
            <p:cNvSpPr>
              <a:spLocks noChangeArrowheads="1"/>
            </p:cNvSpPr>
            <p:nvPr/>
          </p:nvSpPr>
          <p:spPr bwMode="auto">
            <a:xfrm>
              <a:off x="46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8" name="Rectangle 402"/>
            <p:cNvSpPr>
              <a:spLocks noChangeArrowheads="1"/>
            </p:cNvSpPr>
            <p:nvPr/>
          </p:nvSpPr>
          <p:spPr bwMode="auto">
            <a:xfrm>
              <a:off x="47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79" name="Rectangle 403"/>
            <p:cNvSpPr>
              <a:spLocks noChangeArrowheads="1"/>
            </p:cNvSpPr>
            <p:nvPr/>
          </p:nvSpPr>
          <p:spPr bwMode="auto">
            <a:xfrm>
              <a:off x="478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0" name="Rectangle 404"/>
            <p:cNvSpPr>
              <a:spLocks noChangeArrowheads="1"/>
            </p:cNvSpPr>
            <p:nvPr/>
          </p:nvSpPr>
          <p:spPr bwMode="auto">
            <a:xfrm>
              <a:off x="482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1" name="Rectangle 405"/>
            <p:cNvSpPr>
              <a:spLocks noChangeArrowheads="1"/>
            </p:cNvSpPr>
            <p:nvPr/>
          </p:nvSpPr>
          <p:spPr bwMode="auto">
            <a:xfrm>
              <a:off x="487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2" name="Rectangle 406"/>
            <p:cNvSpPr>
              <a:spLocks noChangeArrowheads="1"/>
            </p:cNvSpPr>
            <p:nvPr/>
          </p:nvSpPr>
          <p:spPr bwMode="auto">
            <a:xfrm>
              <a:off x="4920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3" name="Rectangle 407"/>
            <p:cNvSpPr>
              <a:spLocks noChangeArrowheads="1"/>
            </p:cNvSpPr>
            <p:nvPr/>
          </p:nvSpPr>
          <p:spPr bwMode="auto">
            <a:xfrm>
              <a:off x="49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4" name="Rectangle 408"/>
            <p:cNvSpPr>
              <a:spLocks noChangeArrowheads="1"/>
            </p:cNvSpPr>
            <p:nvPr/>
          </p:nvSpPr>
          <p:spPr bwMode="auto">
            <a:xfrm>
              <a:off x="5011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5" name="Rectangle 409"/>
            <p:cNvSpPr>
              <a:spLocks noChangeArrowheads="1"/>
            </p:cNvSpPr>
            <p:nvPr/>
          </p:nvSpPr>
          <p:spPr bwMode="auto">
            <a:xfrm>
              <a:off x="505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6" name="Rectangle 410"/>
            <p:cNvSpPr>
              <a:spLocks noChangeArrowheads="1"/>
            </p:cNvSpPr>
            <p:nvPr/>
          </p:nvSpPr>
          <p:spPr bwMode="auto">
            <a:xfrm>
              <a:off x="51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7" name="Rectangle 411"/>
            <p:cNvSpPr>
              <a:spLocks noChangeArrowheads="1"/>
            </p:cNvSpPr>
            <p:nvPr/>
          </p:nvSpPr>
          <p:spPr bwMode="auto">
            <a:xfrm>
              <a:off x="514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8" name="Rectangle 412"/>
            <p:cNvSpPr>
              <a:spLocks noChangeArrowheads="1"/>
            </p:cNvSpPr>
            <p:nvPr/>
          </p:nvSpPr>
          <p:spPr bwMode="auto">
            <a:xfrm>
              <a:off x="51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89" name="Rectangle 413"/>
            <p:cNvSpPr>
              <a:spLocks noChangeArrowheads="1"/>
            </p:cNvSpPr>
            <p:nvPr/>
          </p:nvSpPr>
          <p:spPr bwMode="auto">
            <a:xfrm>
              <a:off x="523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0" name="Rectangle 414"/>
            <p:cNvSpPr>
              <a:spLocks noChangeArrowheads="1"/>
            </p:cNvSpPr>
            <p:nvPr/>
          </p:nvSpPr>
          <p:spPr bwMode="auto">
            <a:xfrm>
              <a:off x="405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1" name="Rectangle 415"/>
            <p:cNvSpPr>
              <a:spLocks noChangeArrowheads="1"/>
            </p:cNvSpPr>
            <p:nvPr/>
          </p:nvSpPr>
          <p:spPr bwMode="auto">
            <a:xfrm>
              <a:off x="4103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2" name="Rectangle 416"/>
            <p:cNvSpPr>
              <a:spLocks noChangeArrowheads="1"/>
            </p:cNvSpPr>
            <p:nvPr/>
          </p:nvSpPr>
          <p:spPr bwMode="auto">
            <a:xfrm>
              <a:off x="4148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3" name="Rectangle 417"/>
            <p:cNvSpPr>
              <a:spLocks noChangeArrowheads="1"/>
            </p:cNvSpPr>
            <p:nvPr/>
          </p:nvSpPr>
          <p:spPr bwMode="auto">
            <a:xfrm>
              <a:off x="4194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4" name="Rectangle 418"/>
            <p:cNvSpPr>
              <a:spLocks noChangeArrowheads="1"/>
            </p:cNvSpPr>
            <p:nvPr/>
          </p:nvSpPr>
          <p:spPr bwMode="auto">
            <a:xfrm>
              <a:off x="4239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5" name="Rectangle 419"/>
            <p:cNvSpPr>
              <a:spLocks noChangeArrowheads="1"/>
            </p:cNvSpPr>
            <p:nvPr/>
          </p:nvSpPr>
          <p:spPr bwMode="auto">
            <a:xfrm>
              <a:off x="428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6" name="Rectangle 420"/>
            <p:cNvSpPr>
              <a:spLocks noChangeArrowheads="1"/>
            </p:cNvSpPr>
            <p:nvPr/>
          </p:nvSpPr>
          <p:spPr bwMode="auto">
            <a:xfrm>
              <a:off x="433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7" name="Rectangle 421"/>
            <p:cNvSpPr>
              <a:spLocks noChangeArrowheads="1"/>
            </p:cNvSpPr>
            <p:nvPr/>
          </p:nvSpPr>
          <p:spPr bwMode="auto">
            <a:xfrm>
              <a:off x="43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8" name="Rectangle 422"/>
            <p:cNvSpPr>
              <a:spLocks noChangeArrowheads="1"/>
            </p:cNvSpPr>
            <p:nvPr/>
          </p:nvSpPr>
          <p:spPr bwMode="auto">
            <a:xfrm>
              <a:off x="4421" y="11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199" name="Rectangle 423"/>
            <p:cNvSpPr>
              <a:spLocks noChangeArrowheads="1"/>
            </p:cNvSpPr>
            <p:nvPr/>
          </p:nvSpPr>
          <p:spPr bwMode="auto">
            <a:xfrm>
              <a:off x="44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0" name="Rectangle 424"/>
            <p:cNvSpPr>
              <a:spLocks noChangeArrowheads="1"/>
            </p:cNvSpPr>
            <p:nvPr/>
          </p:nvSpPr>
          <p:spPr bwMode="auto">
            <a:xfrm>
              <a:off x="451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1" name="Rectangle 425"/>
            <p:cNvSpPr>
              <a:spLocks noChangeArrowheads="1"/>
            </p:cNvSpPr>
            <p:nvPr/>
          </p:nvSpPr>
          <p:spPr bwMode="auto">
            <a:xfrm>
              <a:off x="455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2" name="Rectangle 426"/>
            <p:cNvSpPr>
              <a:spLocks noChangeArrowheads="1"/>
            </p:cNvSpPr>
            <p:nvPr/>
          </p:nvSpPr>
          <p:spPr bwMode="auto">
            <a:xfrm>
              <a:off x="46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3" name="Rectangle 427"/>
            <p:cNvSpPr>
              <a:spLocks noChangeArrowheads="1"/>
            </p:cNvSpPr>
            <p:nvPr/>
          </p:nvSpPr>
          <p:spPr bwMode="auto">
            <a:xfrm>
              <a:off x="464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4" name="Rectangle 428"/>
            <p:cNvSpPr>
              <a:spLocks noChangeArrowheads="1"/>
            </p:cNvSpPr>
            <p:nvPr/>
          </p:nvSpPr>
          <p:spPr bwMode="auto">
            <a:xfrm>
              <a:off x="46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5" name="Rectangle 429"/>
            <p:cNvSpPr>
              <a:spLocks noChangeArrowheads="1"/>
            </p:cNvSpPr>
            <p:nvPr/>
          </p:nvSpPr>
          <p:spPr bwMode="auto">
            <a:xfrm>
              <a:off x="473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6" name="Rectangle 430"/>
            <p:cNvSpPr>
              <a:spLocks noChangeArrowheads="1"/>
            </p:cNvSpPr>
            <p:nvPr/>
          </p:nvSpPr>
          <p:spPr bwMode="auto">
            <a:xfrm>
              <a:off x="4784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7" name="Rectangle 431"/>
            <p:cNvSpPr>
              <a:spLocks noChangeArrowheads="1"/>
            </p:cNvSpPr>
            <p:nvPr/>
          </p:nvSpPr>
          <p:spPr bwMode="auto">
            <a:xfrm>
              <a:off x="482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8" name="Rectangle 432"/>
            <p:cNvSpPr>
              <a:spLocks noChangeArrowheads="1"/>
            </p:cNvSpPr>
            <p:nvPr/>
          </p:nvSpPr>
          <p:spPr bwMode="auto">
            <a:xfrm>
              <a:off x="48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09" name="Rectangle 433"/>
            <p:cNvSpPr>
              <a:spLocks noChangeArrowheads="1"/>
            </p:cNvSpPr>
            <p:nvPr/>
          </p:nvSpPr>
          <p:spPr bwMode="auto">
            <a:xfrm>
              <a:off x="492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0" name="Rectangle 434"/>
            <p:cNvSpPr>
              <a:spLocks noChangeArrowheads="1"/>
            </p:cNvSpPr>
            <p:nvPr/>
          </p:nvSpPr>
          <p:spPr bwMode="auto">
            <a:xfrm>
              <a:off x="49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1" name="Rectangle 435"/>
            <p:cNvSpPr>
              <a:spLocks noChangeArrowheads="1"/>
            </p:cNvSpPr>
            <p:nvPr/>
          </p:nvSpPr>
          <p:spPr bwMode="auto">
            <a:xfrm>
              <a:off x="5011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2" name="Rectangle 436"/>
            <p:cNvSpPr>
              <a:spLocks noChangeArrowheads="1"/>
            </p:cNvSpPr>
            <p:nvPr/>
          </p:nvSpPr>
          <p:spPr bwMode="auto">
            <a:xfrm>
              <a:off x="505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3" name="Rectangle 437"/>
            <p:cNvSpPr>
              <a:spLocks noChangeArrowheads="1"/>
            </p:cNvSpPr>
            <p:nvPr/>
          </p:nvSpPr>
          <p:spPr bwMode="auto">
            <a:xfrm>
              <a:off x="51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4" name="Rectangle 438"/>
            <p:cNvSpPr>
              <a:spLocks noChangeArrowheads="1"/>
            </p:cNvSpPr>
            <p:nvPr/>
          </p:nvSpPr>
          <p:spPr bwMode="auto">
            <a:xfrm>
              <a:off x="514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5" name="Rectangle 439"/>
            <p:cNvSpPr>
              <a:spLocks noChangeArrowheads="1"/>
            </p:cNvSpPr>
            <p:nvPr/>
          </p:nvSpPr>
          <p:spPr bwMode="auto">
            <a:xfrm>
              <a:off x="51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6" name="Rectangle 440"/>
            <p:cNvSpPr>
              <a:spLocks noChangeArrowheads="1"/>
            </p:cNvSpPr>
            <p:nvPr/>
          </p:nvSpPr>
          <p:spPr bwMode="auto">
            <a:xfrm>
              <a:off x="523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7" name="Rectangle 441"/>
            <p:cNvSpPr>
              <a:spLocks noChangeArrowheads="1"/>
            </p:cNvSpPr>
            <p:nvPr/>
          </p:nvSpPr>
          <p:spPr bwMode="auto">
            <a:xfrm>
              <a:off x="405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8" name="Rectangle 442"/>
            <p:cNvSpPr>
              <a:spLocks noChangeArrowheads="1"/>
            </p:cNvSpPr>
            <p:nvPr/>
          </p:nvSpPr>
          <p:spPr bwMode="auto">
            <a:xfrm>
              <a:off x="410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19" name="Rectangle 443"/>
            <p:cNvSpPr>
              <a:spLocks noChangeArrowheads="1"/>
            </p:cNvSpPr>
            <p:nvPr/>
          </p:nvSpPr>
          <p:spPr bwMode="auto">
            <a:xfrm>
              <a:off x="4148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0" name="Rectangle 444"/>
            <p:cNvSpPr>
              <a:spLocks noChangeArrowheads="1"/>
            </p:cNvSpPr>
            <p:nvPr/>
          </p:nvSpPr>
          <p:spPr bwMode="auto">
            <a:xfrm>
              <a:off x="4194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1" name="Rectangle 445"/>
            <p:cNvSpPr>
              <a:spLocks noChangeArrowheads="1"/>
            </p:cNvSpPr>
            <p:nvPr/>
          </p:nvSpPr>
          <p:spPr bwMode="auto">
            <a:xfrm>
              <a:off x="4239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2" name="Rectangle 446"/>
            <p:cNvSpPr>
              <a:spLocks noChangeArrowheads="1"/>
            </p:cNvSpPr>
            <p:nvPr/>
          </p:nvSpPr>
          <p:spPr bwMode="auto">
            <a:xfrm>
              <a:off x="4285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3" name="Rectangle 447"/>
            <p:cNvSpPr>
              <a:spLocks noChangeArrowheads="1"/>
            </p:cNvSpPr>
            <p:nvPr/>
          </p:nvSpPr>
          <p:spPr bwMode="auto">
            <a:xfrm>
              <a:off x="4330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4" name="Rectangle 448"/>
            <p:cNvSpPr>
              <a:spLocks noChangeArrowheads="1"/>
            </p:cNvSpPr>
            <p:nvPr/>
          </p:nvSpPr>
          <p:spPr bwMode="auto">
            <a:xfrm>
              <a:off x="4375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5" name="Rectangle 449"/>
            <p:cNvSpPr>
              <a:spLocks noChangeArrowheads="1"/>
            </p:cNvSpPr>
            <p:nvPr/>
          </p:nvSpPr>
          <p:spPr bwMode="auto">
            <a:xfrm>
              <a:off x="4421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6" name="Rectangle 450"/>
            <p:cNvSpPr>
              <a:spLocks noChangeArrowheads="1"/>
            </p:cNvSpPr>
            <p:nvPr/>
          </p:nvSpPr>
          <p:spPr bwMode="auto">
            <a:xfrm>
              <a:off x="44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7" name="Rectangle 451"/>
            <p:cNvSpPr>
              <a:spLocks noChangeArrowheads="1"/>
            </p:cNvSpPr>
            <p:nvPr/>
          </p:nvSpPr>
          <p:spPr bwMode="auto">
            <a:xfrm>
              <a:off x="451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8" name="Rectangle 452"/>
            <p:cNvSpPr>
              <a:spLocks noChangeArrowheads="1"/>
            </p:cNvSpPr>
            <p:nvPr/>
          </p:nvSpPr>
          <p:spPr bwMode="auto">
            <a:xfrm>
              <a:off x="455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29" name="Rectangle 453"/>
            <p:cNvSpPr>
              <a:spLocks noChangeArrowheads="1"/>
            </p:cNvSpPr>
            <p:nvPr/>
          </p:nvSpPr>
          <p:spPr bwMode="auto">
            <a:xfrm>
              <a:off x="46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0" name="Rectangle 454"/>
            <p:cNvSpPr>
              <a:spLocks noChangeArrowheads="1"/>
            </p:cNvSpPr>
            <p:nvPr/>
          </p:nvSpPr>
          <p:spPr bwMode="auto">
            <a:xfrm>
              <a:off x="464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1" name="Rectangle 455"/>
            <p:cNvSpPr>
              <a:spLocks noChangeArrowheads="1"/>
            </p:cNvSpPr>
            <p:nvPr/>
          </p:nvSpPr>
          <p:spPr bwMode="auto">
            <a:xfrm>
              <a:off x="46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2" name="Rectangle 456"/>
            <p:cNvSpPr>
              <a:spLocks noChangeArrowheads="1"/>
            </p:cNvSpPr>
            <p:nvPr/>
          </p:nvSpPr>
          <p:spPr bwMode="auto">
            <a:xfrm>
              <a:off x="473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3" name="Rectangle 457"/>
            <p:cNvSpPr>
              <a:spLocks noChangeArrowheads="1"/>
            </p:cNvSpPr>
            <p:nvPr/>
          </p:nvSpPr>
          <p:spPr bwMode="auto">
            <a:xfrm>
              <a:off x="4784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4" name="Rectangle 458"/>
            <p:cNvSpPr>
              <a:spLocks noChangeArrowheads="1"/>
            </p:cNvSpPr>
            <p:nvPr/>
          </p:nvSpPr>
          <p:spPr bwMode="auto">
            <a:xfrm>
              <a:off x="482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5" name="Rectangle 459"/>
            <p:cNvSpPr>
              <a:spLocks noChangeArrowheads="1"/>
            </p:cNvSpPr>
            <p:nvPr/>
          </p:nvSpPr>
          <p:spPr bwMode="auto">
            <a:xfrm>
              <a:off x="4875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6" name="Rectangle 460"/>
            <p:cNvSpPr>
              <a:spLocks noChangeArrowheads="1"/>
            </p:cNvSpPr>
            <p:nvPr/>
          </p:nvSpPr>
          <p:spPr bwMode="auto">
            <a:xfrm>
              <a:off x="4920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7" name="Rectangle 461"/>
            <p:cNvSpPr>
              <a:spLocks noChangeArrowheads="1"/>
            </p:cNvSpPr>
            <p:nvPr/>
          </p:nvSpPr>
          <p:spPr bwMode="auto">
            <a:xfrm>
              <a:off x="49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8" name="Rectangle 462"/>
            <p:cNvSpPr>
              <a:spLocks noChangeArrowheads="1"/>
            </p:cNvSpPr>
            <p:nvPr/>
          </p:nvSpPr>
          <p:spPr bwMode="auto">
            <a:xfrm>
              <a:off x="5011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39" name="Rectangle 463"/>
            <p:cNvSpPr>
              <a:spLocks noChangeArrowheads="1"/>
            </p:cNvSpPr>
            <p:nvPr/>
          </p:nvSpPr>
          <p:spPr bwMode="auto">
            <a:xfrm>
              <a:off x="505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0" name="Rectangle 464"/>
            <p:cNvSpPr>
              <a:spLocks noChangeArrowheads="1"/>
            </p:cNvSpPr>
            <p:nvPr/>
          </p:nvSpPr>
          <p:spPr bwMode="auto">
            <a:xfrm>
              <a:off x="51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1" name="Rectangle 465"/>
            <p:cNvSpPr>
              <a:spLocks noChangeArrowheads="1"/>
            </p:cNvSpPr>
            <p:nvPr/>
          </p:nvSpPr>
          <p:spPr bwMode="auto">
            <a:xfrm>
              <a:off x="514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2" name="Rectangle 466"/>
            <p:cNvSpPr>
              <a:spLocks noChangeArrowheads="1"/>
            </p:cNvSpPr>
            <p:nvPr/>
          </p:nvSpPr>
          <p:spPr bwMode="auto">
            <a:xfrm>
              <a:off x="51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3" name="Rectangle 467"/>
            <p:cNvSpPr>
              <a:spLocks noChangeArrowheads="1"/>
            </p:cNvSpPr>
            <p:nvPr/>
          </p:nvSpPr>
          <p:spPr bwMode="auto">
            <a:xfrm>
              <a:off x="523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4" name="Rectangle 468"/>
            <p:cNvSpPr>
              <a:spLocks noChangeArrowheads="1"/>
            </p:cNvSpPr>
            <p:nvPr/>
          </p:nvSpPr>
          <p:spPr bwMode="auto">
            <a:xfrm>
              <a:off x="405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5" name="Rectangle 469"/>
            <p:cNvSpPr>
              <a:spLocks noChangeArrowheads="1"/>
            </p:cNvSpPr>
            <p:nvPr/>
          </p:nvSpPr>
          <p:spPr bwMode="auto">
            <a:xfrm>
              <a:off x="410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6" name="Rectangle 470"/>
            <p:cNvSpPr>
              <a:spLocks noChangeArrowheads="1"/>
            </p:cNvSpPr>
            <p:nvPr/>
          </p:nvSpPr>
          <p:spPr bwMode="auto">
            <a:xfrm>
              <a:off x="41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7" name="Rectangle 471"/>
            <p:cNvSpPr>
              <a:spLocks noChangeArrowheads="1"/>
            </p:cNvSpPr>
            <p:nvPr/>
          </p:nvSpPr>
          <p:spPr bwMode="auto">
            <a:xfrm>
              <a:off x="419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8" name="Rectangle 472"/>
            <p:cNvSpPr>
              <a:spLocks noChangeArrowheads="1"/>
            </p:cNvSpPr>
            <p:nvPr/>
          </p:nvSpPr>
          <p:spPr bwMode="auto">
            <a:xfrm>
              <a:off x="42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49" name="Rectangle 473"/>
            <p:cNvSpPr>
              <a:spLocks noChangeArrowheads="1"/>
            </p:cNvSpPr>
            <p:nvPr/>
          </p:nvSpPr>
          <p:spPr bwMode="auto">
            <a:xfrm>
              <a:off x="428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0" name="Rectangle 474"/>
            <p:cNvSpPr>
              <a:spLocks noChangeArrowheads="1"/>
            </p:cNvSpPr>
            <p:nvPr/>
          </p:nvSpPr>
          <p:spPr bwMode="auto">
            <a:xfrm>
              <a:off x="433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1" name="Rectangle 475"/>
            <p:cNvSpPr>
              <a:spLocks noChangeArrowheads="1"/>
            </p:cNvSpPr>
            <p:nvPr/>
          </p:nvSpPr>
          <p:spPr bwMode="auto">
            <a:xfrm>
              <a:off x="43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2" name="Rectangle 476"/>
            <p:cNvSpPr>
              <a:spLocks noChangeArrowheads="1"/>
            </p:cNvSpPr>
            <p:nvPr/>
          </p:nvSpPr>
          <p:spPr bwMode="auto">
            <a:xfrm>
              <a:off x="442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3" name="Rectangle 477"/>
            <p:cNvSpPr>
              <a:spLocks noChangeArrowheads="1"/>
            </p:cNvSpPr>
            <p:nvPr/>
          </p:nvSpPr>
          <p:spPr bwMode="auto">
            <a:xfrm>
              <a:off x="44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4" name="Rectangle 478"/>
            <p:cNvSpPr>
              <a:spLocks noChangeArrowheads="1"/>
            </p:cNvSpPr>
            <p:nvPr/>
          </p:nvSpPr>
          <p:spPr bwMode="auto">
            <a:xfrm>
              <a:off x="451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5" name="Rectangle 479"/>
            <p:cNvSpPr>
              <a:spLocks noChangeArrowheads="1"/>
            </p:cNvSpPr>
            <p:nvPr/>
          </p:nvSpPr>
          <p:spPr bwMode="auto">
            <a:xfrm>
              <a:off x="455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6" name="Rectangle 480"/>
            <p:cNvSpPr>
              <a:spLocks noChangeArrowheads="1"/>
            </p:cNvSpPr>
            <p:nvPr/>
          </p:nvSpPr>
          <p:spPr bwMode="auto">
            <a:xfrm>
              <a:off x="460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7" name="Rectangle 481"/>
            <p:cNvSpPr>
              <a:spLocks noChangeArrowheads="1"/>
            </p:cNvSpPr>
            <p:nvPr/>
          </p:nvSpPr>
          <p:spPr bwMode="auto">
            <a:xfrm>
              <a:off x="46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8" name="Rectangle 482"/>
            <p:cNvSpPr>
              <a:spLocks noChangeArrowheads="1"/>
            </p:cNvSpPr>
            <p:nvPr/>
          </p:nvSpPr>
          <p:spPr bwMode="auto">
            <a:xfrm>
              <a:off x="469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59" name="Rectangle 483"/>
            <p:cNvSpPr>
              <a:spLocks noChangeArrowheads="1"/>
            </p:cNvSpPr>
            <p:nvPr/>
          </p:nvSpPr>
          <p:spPr bwMode="auto">
            <a:xfrm>
              <a:off x="47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0" name="Rectangle 484"/>
            <p:cNvSpPr>
              <a:spLocks noChangeArrowheads="1"/>
            </p:cNvSpPr>
            <p:nvPr/>
          </p:nvSpPr>
          <p:spPr bwMode="auto">
            <a:xfrm>
              <a:off x="478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1" name="Rectangle 485"/>
            <p:cNvSpPr>
              <a:spLocks noChangeArrowheads="1"/>
            </p:cNvSpPr>
            <p:nvPr/>
          </p:nvSpPr>
          <p:spPr bwMode="auto">
            <a:xfrm>
              <a:off x="482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2" name="Rectangle 486"/>
            <p:cNvSpPr>
              <a:spLocks noChangeArrowheads="1"/>
            </p:cNvSpPr>
            <p:nvPr/>
          </p:nvSpPr>
          <p:spPr bwMode="auto">
            <a:xfrm>
              <a:off x="48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3" name="Rectangle 487"/>
            <p:cNvSpPr>
              <a:spLocks noChangeArrowheads="1"/>
            </p:cNvSpPr>
            <p:nvPr/>
          </p:nvSpPr>
          <p:spPr bwMode="auto">
            <a:xfrm>
              <a:off x="492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4" name="Rectangle 488"/>
            <p:cNvSpPr>
              <a:spLocks noChangeArrowheads="1"/>
            </p:cNvSpPr>
            <p:nvPr/>
          </p:nvSpPr>
          <p:spPr bwMode="auto">
            <a:xfrm>
              <a:off x="49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5" name="Rectangle 489"/>
            <p:cNvSpPr>
              <a:spLocks noChangeArrowheads="1"/>
            </p:cNvSpPr>
            <p:nvPr/>
          </p:nvSpPr>
          <p:spPr bwMode="auto">
            <a:xfrm>
              <a:off x="501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6" name="Rectangle 490"/>
            <p:cNvSpPr>
              <a:spLocks noChangeArrowheads="1"/>
            </p:cNvSpPr>
            <p:nvPr/>
          </p:nvSpPr>
          <p:spPr bwMode="auto">
            <a:xfrm>
              <a:off x="505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7" name="Rectangle 491"/>
            <p:cNvSpPr>
              <a:spLocks noChangeArrowheads="1"/>
            </p:cNvSpPr>
            <p:nvPr/>
          </p:nvSpPr>
          <p:spPr bwMode="auto">
            <a:xfrm>
              <a:off x="510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8" name="Rectangle 492"/>
            <p:cNvSpPr>
              <a:spLocks noChangeArrowheads="1"/>
            </p:cNvSpPr>
            <p:nvPr/>
          </p:nvSpPr>
          <p:spPr bwMode="auto">
            <a:xfrm>
              <a:off x="514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69" name="Rectangle 493"/>
            <p:cNvSpPr>
              <a:spLocks noChangeArrowheads="1"/>
            </p:cNvSpPr>
            <p:nvPr/>
          </p:nvSpPr>
          <p:spPr bwMode="auto">
            <a:xfrm>
              <a:off x="519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0" name="Rectangle 494"/>
            <p:cNvSpPr>
              <a:spLocks noChangeArrowheads="1"/>
            </p:cNvSpPr>
            <p:nvPr/>
          </p:nvSpPr>
          <p:spPr bwMode="auto">
            <a:xfrm>
              <a:off x="523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1" name="Rectangle 495"/>
            <p:cNvSpPr>
              <a:spLocks noChangeArrowheads="1"/>
            </p:cNvSpPr>
            <p:nvPr/>
          </p:nvSpPr>
          <p:spPr bwMode="auto">
            <a:xfrm>
              <a:off x="405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2" name="Rectangle 496"/>
            <p:cNvSpPr>
              <a:spLocks noChangeArrowheads="1"/>
            </p:cNvSpPr>
            <p:nvPr/>
          </p:nvSpPr>
          <p:spPr bwMode="auto">
            <a:xfrm>
              <a:off x="410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3" name="Rectangle 497"/>
            <p:cNvSpPr>
              <a:spLocks noChangeArrowheads="1"/>
            </p:cNvSpPr>
            <p:nvPr/>
          </p:nvSpPr>
          <p:spPr bwMode="auto">
            <a:xfrm>
              <a:off x="41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4" name="Rectangle 498"/>
            <p:cNvSpPr>
              <a:spLocks noChangeArrowheads="1"/>
            </p:cNvSpPr>
            <p:nvPr/>
          </p:nvSpPr>
          <p:spPr bwMode="auto">
            <a:xfrm>
              <a:off x="419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5" name="Rectangle 499"/>
            <p:cNvSpPr>
              <a:spLocks noChangeArrowheads="1"/>
            </p:cNvSpPr>
            <p:nvPr/>
          </p:nvSpPr>
          <p:spPr bwMode="auto">
            <a:xfrm>
              <a:off x="42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6" name="Rectangle 500"/>
            <p:cNvSpPr>
              <a:spLocks noChangeArrowheads="1"/>
            </p:cNvSpPr>
            <p:nvPr/>
          </p:nvSpPr>
          <p:spPr bwMode="auto">
            <a:xfrm>
              <a:off x="428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7" name="Rectangle 501"/>
            <p:cNvSpPr>
              <a:spLocks noChangeArrowheads="1"/>
            </p:cNvSpPr>
            <p:nvPr/>
          </p:nvSpPr>
          <p:spPr bwMode="auto">
            <a:xfrm>
              <a:off x="433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8" name="Rectangle 502"/>
            <p:cNvSpPr>
              <a:spLocks noChangeArrowheads="1"/>
            </p:cNvSpPr>
            <p:nvPr/>
          </p:nvSpPr>
          <p:spPr bwMode="auto">
            <a:xfrm>
              <a:off x="43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79" name="Rectangle 503"/>
            <p:cNvSpPr>
              <a:spLocks noChangeArrowheads="1"/>
            </p:cNvSpPr>
            <p:nvPr/>
          </p:nvSpPr>
          <p:spPr bwMode="auto">
            <a:xfrm>
              <a:off x="442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0" name="Rectangle 504"/>
            <p:cNvSpPr>
              <a:spLocks noChangeArrowheads="1"/>
            </p:cNvSpPr>
            <p:nvPr/>
          </p:nvSpPr>
          <p:spPr bwMode="auto">
            <a:xfrm>
              <a:off x="44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1" name="Rectangle 505"/>
            <p:cNvSpPr>
              <a:spLocks noChangeArrowheads="1"/>
            </p:cNvSpPr>
            <p:nvPr/>
          </p:nvSpPr>
          <p:spPr bwMode="auto">
            <a:xfrm>
              <a:off x="451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2" name="Rectangle 506"/>
            <p:cNvSpPr>
              <a:spLocks noChangeArrowheads="1"/>
            </p:cNvSpPr>
            <p:nvPr/>
          </p:nvSpPr>
          <p:spPr bwMode="auto">
            <a:xfrm>
              <a:off x="455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3" name="Rectangle 507"/>
            <p:cNvSpPr>
              <a:spLocks noChangeArrowheads="1"/>
            </p:cNvSpPr>
            <p:nvPr/>
          </p:nvSpPr>
          <p:spPr bwMode="auto">
            <a:xfrm>
              <a:off x="460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4" name="Rectangle 508"/>
            <p:cNvSpPr>
              <a:spLocks noChangeArrowheads="1"/>
            </p:cNvSpPr>
            <p:nvPr/>
          </p:nvSpPr>
          <p:spPr bwMode="auto">
            <a:xfrm>
              <a:off x="46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5" name="Rectangle 509"/>
            <p:cNvSpPr>
              <a:spLocks noChangeArrowheads="1"/>
            </p:cNvSpPr>
            <p:nvPr/>
          </p:nvSpPr>
          <p:spPr bwMode="auto">
            <a:xfrm>
              <a:off x="469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6" name="Rectangle 510"/>
            <p:cNvSpPr>
              <a:spLocks noChangeArrowheads="1"/>
            </p:cNvSpPr>
            <p:nvPr/>
          </p:nvSpPr>
          <p:spPr bwMode="auto">
            <a:xfrm>
              <a:off x="47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7" name="Rectangle 511"/>
            <p:cNvSpPr>
              <a:spLocks noChangeArrowheads="1"/>
            </p:cNvSpPr>
            <p:nvPr/>
          </p:nvSpPr>
          <p:spPr bwMode="auto">
            <a:xfrm>
              <a:off x="478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8" name="Rectangle 512"/>
            <p:cNvSpPr>
              <a:spLocks noChangeArrowheads="1"/>
            </p:cNvSpPr>
            <p:nvPr/>
          </p:nvSpPr>
          <p:spPr bwMode="auto">
            <a:xfrm>
              <a:off x="482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89" name="Rectangle 513"/>
            <p:cNvSpPr>
              <a:spLocks noChangeArrowheads="1"/>
            </p:cNvSpPr>
            <p:nvPr/>
          </p:nvSpPr>
          <p:spPr bwMode="auto">
            <a:xfrm>
              <a:off x="48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0" name="Rectangle 514"/>
            <p:cNvSpPr>
              <a:spLocks noChangeArrowheads="1"/>
            </p:cNvSpPr>
            <p:nvPr/>
          </p:nvSpPr>
          <p:spPr bwMode="auto">
            <a:xfrm>
              <a:off x="492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1" name="Rectangle 515"/>
            <p:cNvSpPr>
              <a:spLocks noChangeArrowheads="1"/>
            </p:cNvSpPr>
            <p:nvPr/>
          </p:nvSpPr>
          <p:spPr bwMode="auto">
            <a:xfrm>
              <a:off x="49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2" name="Rectangle 516"/>
            <p:cNvSpPr>
              <a:spLocks noChangeArrowheads="1"/>
            </p:cNvSpPr>
            <p:nvPr/>
          </p:nvSpPr>
          <p:spPr bwMode="auto">
            <a:xfrm>
              <a:off x="501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3" name="Rectangle 517"/>
            <p:cNvSpPr>
              <a:spLocks noChangeArrowheads="1"/>
            </p:cNvSpPr>
            <p:nvPr/>
          </p:nvSpPr>
          <p:spPr bwMode="auto">
            <a:xfrm>
              <a:off x="505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4" name="Rectangle 518"/>
            <p:cNvSpPr>
              <a:spLocks noChangeArrowheads="1"/>
            </p:cNvSpPr>
            <p:nvPr/>
          </p:nvSpPr>
          <p:spPr bwMode="auto">
            <a:xfrm>
              <a:off x="510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5" name="Rectangle 519"/>
            <p:cNvSpPr>
              <a:spLocks noChangeArrowheads="1"/>
            </p:cNvSpPr>
            <p:nvPr/>
          </p:nvSpPr>
          <p:spPr bwMode="auto">
            <a:xfrm>
              <a:off x="514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6" name="Rectangle 520"/>
            <p:cNvSpPr>
              <a:spLocks noChangeArrowheads="1"/>
            </p:cNvSpPr>
            <p:nvPr/>
          </p:nvSpPr>
          <p:spPr bwMode="auto">
            <a:xfrm>
              <a:off x="519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7" name="Rectangle 521"/>
            <p:cNvSpPr>
              <a:spLocks noChangeArrowheads="1"/>
            </p:cNvSpPr>
            <p:nvPr/>
          </p:nvSpPr>
          <p:spPr bwMode="auto">
            <a:xfrm>
              <a:off x="523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8" name="Rectangle 522"/>
            <p:cNvSpPr>
              <a:spLocks noChangeArrowheads="1"/>
            </p:cNvSpPr>
            <p:nvPr/>
          </p:nvSpPr>
          <p:spPr bwMode="auto">
            <a:xfrm>
              <a:off x="405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299" name="Rectangle 523"/>
            <p:cNvSpPr>
              <a:spLocks noChangeArrowheads="1"/>
            </p:cNvSpPr>
            <p:nvPr/>
          </p:nvSpPr>
          <p:spPr bwMode="auto">
            <a:xfrm>
              <a:off x="410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0" name="Rectangle 524"/>
            <p:cNvSpPr>
              <a:spLocks noChangeArrowheads="1"/>
            </p:cNvSpPr>
            <p:nvPr/>
          </p:nvSpPr>
          <p:spPr bwMode="auto">
            <a:xfrm>
              <a:off x="41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1" name="Rectangle 525"/>
            <p:cNvSpPr>
              <a:spLocks noChangeArrowheads="1"/>
            </p:cNvSpPr>
            <p:nvPr/>
          </p:nvSpPr>
          <p:spPr bwMode="auto">
            <a:xfrm>
              <a:off x="419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2" name="Rectangle 526"/>
            <p:cNvSpPr>
              <a:spLocks noChangeArrowheads="1"/>
            </p:cNvSpPr>
            <p:nvPr/>
          </p:nvSpPr>
          <p:spPr bwMode="auto">
            <a:xfrm>
              <a:off x="42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3" name="Rectangle 527"/>
            <p:cNvSpPr>
              <a:spLocks noChangeArrowheads="1"/>
            </p:cNvSpPr>
            <p:nvPr/>
          </p:nvSpPr>
          <p:spPr bwMode="auto">
            <a:xfrm>
              <a:off x="428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4" name="Rectangle 528"/>
            <p:cNvSpPr>
              <a:spLocks noChangeArrowheads="1"/>
            </p:cNvSpPr>
            <p:nvPr/>
          </p:nvSpPr>
          <p:spPr bwMode="auto">
            <a:xfrm>
              <a:off x="433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5" name="Rectangle 529"/>
            <p:cNvSpPr>
              <a:spLocks noChangeArrowheads="1"/>
            </p:cNvSpPr>
            <p:nvPr/>
          </p:nvSpPr>
          <p:spPr bwMode="auto">
            <a:xfrm>
              <a:off x="43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6" name="Rectangle 530"/>
            <p:cNvSpPr>
              <a:spLocks noChangeArrowheads="1"/>
            </p:cNvSpPr>
            <p:nvPr/>
          </p:nvSpPr>
          <p:spPr bwMode="auto">
            <a:xfrm>
              <a:off x="442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7" name="Rectangle 531"/>
            <p:cNvSpPr>
              <a:spLocks noChangeArrowheads="1"/>
            </p:cNvSpPr>
            <p:nvPr/>
          </p:nvSpPr>
          <p:spPr bwMode="auto">
            <a:xfrm>
              <a:off x="44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8" name="Rectangle 532"/>
            <p:cNvSpPr>
              <a:spLocks noChangeArrowheads="1"/>
            </p:cNvSpPr>
            <p:nvPr/>
          </p:nvSpPr>
          <p:spPr bwMode="auto">
            <a:xfrm>
              <a:off x="451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09" name="Rectangle 533"/>
            <p:cNvSpPr>
              <a:spLocks noChangeArrowheads="1"/>
            </p:cNvSpPr>
            <p:nvPr/>
          </p:nvSpPr>
          <p:spPr bwMode="auto">
            <a:xfrm>
              <a:off x="455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0" name="Rectangle 534"/>
            <p:cNvSpPr>
              <a:spLocks noChangeArrowheads="1"/>
            </p:cNvSpPr>
            <p:nvPr/>
          </p:nvSpPr>
          <p:spPr bwMode="auto">
            <a:xfrm>
              <a:off x="460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1" name="Rectangle 535"/>
            <p:cNvSpPr>
              <a:spLocks noChangeArrowheads="1"/>
            </p:cNvSpPr>
            <p:nvPr/>
          </p:nvSpPr>
          <p:spPr bwMode="auto">
            <a:xfrm>
              <a:off x="46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2" name="Rectangle 536"/>
            <p:cNvSpPr>
              <a:spLocks noChangeArrowheads="1"/>
            </p:cNvSpPr>
            <p:nvPr/>
          </p:nvSpPr>
          <p:spPr bwMode="auto">
            <a:xfrm>
              <a:off x="469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3" name="Rectangle 537"/>
            <p:cNvSpPr>
              <a:spLocks noChangeArrowheads="1"/>
            </p:cNvSpPr>
            <p:nvPr/>
          </p:nvSpPr>
          <p:spPr bwMode="auto">
            <a:xfrm>
              <a:off x="47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4" name="Rectangle 538"/>
            <p:cNvSpPr>
              <a:spLocks noChangeArrowheads="1"/>
            </p:cNvSpPr>
            <p:nvPr/>
          </p:nvSpPr>
          <p:spPr bwMode="auto">
            <a:xfrm>
              <a:off x="478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5" name="Rectangle 539"/>
            <p:cNvSpPr>
              <a:spLocks noChangeArrowheads="1"/>
            </p:cNvSpPr>
            <p:nvPr/>
          </p:nvSpPr>
          <p:spPr bwMode="auto">
            <a:xfrm>
              <a:off x="482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6" name="Rectangle 540"/>
            <p:cNvSpPr>
              <a:spLocks noChangeArrowheads="1"/>
            </p:cNvSpPr>
            <p:nvPr/>
          </p:nvSpPr>
          <p:spPr bwMode="auto">
            <a:xfrm>
              <a:off x="48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7" name="Rectangle 541"/>
            <p:cNvSpPr>
              <a:spLocks noChangeArrowheads="1"/>
            </p:cNvSpPr>
            <p:nvPr/>
          </p:nvSpPr>
          <p:spPr bwMode="auto">
            <a:xfrm>
              <a:off x="492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8" name="Rectangle 542"/>
            <p:cNvSpPr>
              <a:spLocks noChangeArrowheads="1"/>
            </p:cNvSpPr>
            <p:nvPr/>
          </p:nvSpPr>
          <p:spPr bwMode="auto">
            <a:xfrm>
              <a:off x="49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19" name="Rectangle 543"/>
            <p:cNvSpPr>
              <a:spLocks noChangeArrowheads="1"/>
            </p:cNvSpPr>
            <p:nvPr/>
          </p:nvSpPr>
          <p:spPr bwMode="auto">
            <a:xfrm>
              <a:off x="501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0" name="Rectangle 544"/>
            <p:cNvSpPr>
              <a:spLocks noChangeArrowheads="1"/>
            </p:cNvSpPr>
            <p:nvPr/>
          </p:nvSpPr>
          <p:spPr bwMode="auto">
            <a:xfrm>
              <a:off x="505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1" name="Rectangle 545"/>
            <p:cNvSpPr>
              <a:spLocks noChangeArrowheads="1"/>
            </p:cNvSpPr>
            <p:nvPr/>
          </p:nvSpPr>
          <p:spPr bwMode="auto">
            <a:xfrm>
              <a:off x="510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2" name="Rectangle 546"/>
            <p:cNvSpPr>
              <a:spLocks noChangeArrowheads="1"/>
            </p:cNvSpPr>
            <p:nvPr/>
          </p:nvSpPr>
          <p:spPr bwMode="auto">
            <a:xfrm>
              <a:off x="514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3" name="Rectangle 547"/>
            <p:cNvSpPr>
              <a:spLocks noChangeArrowheads="1"/>
            </p:cNvSpPr>
            <p:nvPr/>
          </p:nvSpPr>
          <p:spPr bwMode="auto">
            <a:xfrm>
              <a:off x="519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4" name="Rectangle 548"/>
            <p:cNvSpPr>
              <a:spLocks noChangeArrowheads="1"/>
            </p:cNvSpPr>
            <p:nvPr/>
          </p:nvSpPr>
          <p:spPr bwMode="auto">
            <a:xfrm>
              <a:off x="523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76325" name="Freeform 549" descr="Diagonal weit nach oben"/>
          <p:cNvSpPr>
            <a:spLocks/>
          </p:cNvSpPr>
          <p:nvPr/>
        </p:nvSpPr>
        <p:spPr bwMode="auto">
          <a:xfrm>
            <a:off x="5280025" y="765175"/>
            <a:ext cx="287338" cy="431800"/>
          </a:xfrm>
          <a:custGeom>
            <a:avLst/>
            <a:gdLst>
              <a:gd name="T0" fmla="*/ 0 w 181"/>
              <a:gd name="T1" fmla="*/ 272 h 272"/>
              <a:gd name="T2" fmla="*/ 45 w 181"/>
              <a:gd name="T3" fmla="*/ 227 h 272"/>
              <a:gd name="T4" fmla="*/ 136 w 181"/>
              <a:gd name="T5" fmla="*/ 136 h 272"/>
              <a:gd name="T6" fmla="*/ 181 w 181"/>
              <a:gd name="T7" fmla="*/ 45 h 272"/>
              <a:gd name="T8" fmla="*/ 136 w 181"/>
              <a:gd name="T9" fmla="*/ 0 h 272"/>
              <a:gd name="T10" fmla="*/ 45 w 181"/>
              <a:gd name="T11" fmla="*/ 45 h 272"/>
              <a:gd name="T12" fmla="*/ 0 w 181"/>
              <a:gd name="T13" fmla="*/ 90 h 272"/>
              <a:gd name="T14" fmla="*/ 45 w 181"/>
              <a:gd name="T15" fmla="*/ 90 h 272"/>
              <a:gd name="T16" fmla="*/ 45 w 181"/>
              <a:gd name="T17" fmla="*/ 136 h 272"/>
              <a:gd name="T18" fmla="*/ 0 w 181"/>
              <a:gd name="T19" fmla="*/ 181 h 272"/>
              <a:gd name="T20" fmla="*/ 0 w 181"/>
              <a:gd name="T21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" h="272">
                <a:moveTo>
                  <a:pt x="0" y="272"/>
                </a:moveTo>
                <a:lnTo>
                  <a:pt x="45" y="227"/>
                </a:lnTo>
                <a:lnTo>
                  <a:pt x="136" y="136"/>
                </a:lnTo>
                <a:lnTo>
                  <a:pt x="181" y="45"/>
                </a:lnTo>
                <a:lnTo>
                  <a:pt x="136" y="0"/>
                </a:lnTo>
                <a:lnTo>
                  <a:pt x="45" y="45"/>
                </a:lnTo>
                <a:lnTo>
                  <a:pt x="0" y="90"/>
                </a:lnTo>
                <a:lnTo>
                  <a:pt x="45" y="90"/>
                </a:lnTo>
                <a:lnTo>
                  <a:pt x="45" y="136"/>
                </a:lnTo>
                <a:lnTo>
                  <a:pt x="0" y="181"/>
                </a:lnTo>
                <a:lnTo>
                  <a:pt x="0" y="272"/>
                </a:lnTo>
                <a:close/>
              </a:path>
            </a:pathLst>
          </a:cu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6326" name="Freeform 550"/>
          <p:cNvSpPr>
            <a:spLocks/>
          </p:cNvSpPr>
          <p:nvPr/>
        </p:nvSpPr>
        <p:spPr bwMode="auto">
          <a:xfrm>
            <a:off x="7726363" y="830263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28575" cap="rnd" cmpd="sng">
            <a:solidFill>
              <a:schemeClr val="bg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76327" name="Group 551"/>
          <p:cNvGrpSpPr>
            <a:grpSpLocks/>
          </p:cNvGrpSpPr>
          <p:nvPr/>
        </p:nvGrpSpPr>
        <p:grpSpPr bwMode="auto">
          <a:xfrm>
            <a:off x="3911600" y="1412875"/>
            <a:ext cx="1944688" cy="1227138"/>
            <a:chOff x="2381" y="2023"/>
            <a:chExt cx="1225" cy="773"/>
          </a:xfrm>
        </p:grpSpPr>
        <p:sp>
          <p:nvSpPr>
            <p:cNvPr id="76328" name="Rectangle 552"/>
            <p:cNvSpPr>
              <a:spLocks noChangeArrowheads="1"/>
            </p:cNvSpPr>
            <p:nvPr/>
          </p:nvSpPr>
          <p:spPr bwMode="auto">
            <a:xfrm>
              <a:off x="238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29" name="Rectangle 553"/>
            <p:cNvSpPr>
              <a:spLocks noChangeArrowheads="1"/>
            </p:cNvSpPr>
            <p:nvPr/>
          </p:nvSpPr>
          <p:spPr bwMode="auto">
            <a:xfrm>
              <a:off x="242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0" name="Rectangle 554"/>
            <p:cNvSpPr>
              <a:spLocks noChangeArrowheads="1"/>
            </p:cNvSpPr>
            <p:nvPr/>
          </p:nvSpPr>
          <p:spPr bwMode="auto">
            <a:xfrm>
              <a:off x="24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1" name="Rectangle 555"/>
            <p:cNvSpPr>
              <a:spLocks noChangeArrowheads="1"/>
            </p:cNvSpPr>
            <p:nvPr/>
          </p:nvSpPr>
          <p:spPr bwMode="auto">
            <a:xfrm>
              <a:off x="251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2" name="Rectangle 556"/>
            <p:cNvSpPr>
              <a:spLocks noChangeArrowheads="1"/>
            </p:cNvSpPr>
            <p:nvPr/>
          </p:nvSpPr>
          <p:spPr bwMode="auto">
            <a:xfrm>
              <a:off x="25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3" name="Rectangle 557"/>
            <p:cNvSpPr>
              <a:spLocks noChangeArrowheads="1"/>
            </p:cNvSpPr>
            <p:nvPr/>
          </p:nvSpPr>
          <p:spPr bwMode="auto">
            <a:xfrm>
              <a:off x="260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4" name="Rectangle 558"/>
            <p:cNvSpPr>
              <a:spLocks noChangeArrowheads="1"/>
            </p:cNvSpPr>
            <p:nvPr/>
          </p:nvSpPr>
          <p:spPr bwMode="auto">
            <a:xfrm>
              <a:off x="265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5" name="Rectangle 559"/>
            <p:cNvSpPr>
              <a:spLocks noChangeArrowheads="1"/>
            </p:cNvSpPr>
            <p:nvPr/>
          </p:nvSpPr>
          <p:spPr bwMode="auto">
            <a:xfrm>
              <a:off x="26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6" name="Rectangle 560"/>
            <p:cNvSpPr>
              <a:spLocks noChangeArrowheads="1"/>
            </p:cNvSpPr>
            <p:nvPr/>
          </p:nvSpPr>
          <p:spPr bwMode="auto">
            <a:xfrm>
              <a:off x="2744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7" name="Rectangle 561"/>
            <p:cNvSpPr>
              <a:spLocks noChangeArrowheads="1"/>
            </p:cNvSpPr>
            <p:nvPr/>
          </p:nvSpPr>
          <p:spPr bwMode="auto">
            <a:xfrm>
              <a:off x="2789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8" name="Rectangle 562"/>
            <p:cNvSpPr>
              <a:spLocks noChangeArrowheads="1"/>
            </p:cNvSpPr>
            <p:nvPr/>
          </p:nvSpPr>
          <p:spPr bwMode="auto">
            <a:xfrm>
              <a:off x="283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39" name="Rectangle 563"/>
            <p:cNvSpPr>
              <a:spLocks noChangeArrowheads="1"/>
            </p:cNvSpPr>
            <p:nvPr/>
          </p:nvSpPr>
          <p:spPr bwMode="auto">
            <a:xfrm>
              <a:off x="2880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0" name="Rectangle 564"/>
            <p:cNvSpPr>
              <a:spLocks noChangeArrowheads="1"/>
            </p:cNvSpPr>
            <p:nvPr/>
          </p:nvSpPr>
          <p:spPr bwMode="auto">
            <a:xfrm>
              <a:off x="292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1" name="Rectangle 565"/>
            <p:cNvSpPr>
              <a:spLocks noChangeArrowheads="1"/>
            </p:cNvSpPr>
            <p:nvPr/>
          </p:nvSpPr>
          <p:spPr bwMode="auto">
            <a:xfrm>
              <a:off x="29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2" name="Rectangle 566"/>
            <p:cNvSpPr>
              <a:spLocks noChangeArrowheads="1"/>
            </p:cNvSpPr>
            <p:nvPr/>
          </p:nvSpPr>
          <p:spPr bwMode="auto">
            <a:xfrm>
              <a:off x="301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3" name="Rectangle 567"/>
            <p:cNvSpPr>
              <a:spLocks noChangeArrowheads="1"/>
            </p:cNvSpPr>
            <p:nvPr/>
          </p:nvSpPr>
          <p:spPr bwMode="auto">
            <a:xfrm>
              <a:off x="30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4" name="Rectangle 568"/>
            <p:cNvSpPr>
              <a:spLocks noChangeArrowheads="1"/>
            </p:cNvSpPr>
            <p:nvPr/>
          </p:nvSpPr>
          <p:spPr bwMode="auto">
            <a:xfrm>
              <a:off x="310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5" name="Rectangle 569"/>
            <p:cNvSpPr>
              <a:spLocks noChangeArrowheads="1"/>
            </p:cNvSpPr>
            <p:nvPr/>
          </p:nvSpPr>
          <p:spPr bwMode="auto">
            <a:xfrm>
              <a:off x="315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6" name="Rectangle 570"/>
            <p:cNvSpPr>
              <a:spLocks noChangeArrowheads="1"/>
            </p:cNvSpPr>
            <p:nvPr/>
          </p:nvSpPr>
          <p:spPr bwMode="auto">
            <a:xfrm>
              <a:off x="31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7" name="Rectangle 571"/>
            <p:cNvSpPr>
              <a:spLocks noChangeArrowheads="1"/>
            </p:cNvSpPr>
            <p:nvPr/>
          </p:nvSpPr>
          <p:spPr bwMode="auto">
            <a:xfrm>
              <a:off x="324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8" name="Rectangle 572"/>
            <p:cNvSpPr>
              <a:spLocks noChangeArrowheads="1"/>
            </p:cNvSpPr>
            <p:nvPr/>
          </p:nvSpPr>
          <p:spPr bwMode="auto">
            <a:xfrm>
              <a:off x="328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49" name="Rectangle 573"/>
            <p:cNvSpPr>
              <a:spLocks noChangeArrowheads="1"/>
            </p:cNvSpPr>
            <p:nvPr/>
          </p:nvSpPr>
          <p:spPr bwMode="auto">
            <a:xfrm>
              <a:off x="3334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0" name="Rectangle 574"/>
            <p:cNvSpPr>
              <a:spLocks noChangeArrowheads="1"/>
            </p:cNvSpPr>
            <p:nvPr/>
          </p:nvSpPr>
          <p:spPr bwMode="auto">
            <a:xfrm>
              <a:off x="337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1" name="Rectangle 575"/>
            <p:cNvSpPr>
              <a:spLocks noChangeArrowheads="1"/>
            </p:cNvSpPr>
            <p:nvPr/>
          </p:nvSpPr>
          <p:spPr bwMode="auto">
            <a:xfrm>
              <a:off x="342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2" name="Rectangle 576"/>
            <p:cNvSpPr>
              <a:spLocks noChangeArrowheads="1"/>
            </p:cNvSpPr>
            <p:nvPr/>
          </p:nvSpPr>
          <p:spPr bwMode="auto">
            <a:xfrm>
              <a:off x="346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3" name="Rectangle 577"/>
            <p:cNvSpPr>
              <a:spLocks noChangeArrowheads="1"/>
            </p:cNvSpPr>
            <p:nvPr/>
          </p:nvSpPr>
          <p:spPr bwMode="auto">
            <a:xfrm>
              <a:off x="351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4" name="Rectangle 578"/>
            <p:cNvSpPr>
              <a:spLocks noChangeArrowheads="1"/>
            </p:cNvSpPr>
            <p:nvPr/>
          </p:nvSpPr>
          <p:spPr bwMode="auto">
            <a:xfrm>
              <a:off x="3560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5" name="Rectangle 579"/>
            <p:cNvSpPr>
              <a:spLocks noChangeArrowheads="1"/>
            </p:cNvSpPr>
            <p:nvPr/>
          </p:nvSpPr>
          <p:spPr bwMode="auto">
            <a:xfrm>
              <a:off x="238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6" name="Rectangle 580"/>
            <p:cNvSpPr>
              <a:spLocks noChangeArrowheads="1"/>
            </p:cNvSpPr>
            <p:nvPr/>
          </p:nvSpPr>
          <p:spPr bwMode="auto">
            <a:xfrm>
              <a:off x="242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7" name="Rectangle 581"/>
            <p:cNvSpPr>
              <a:spLocks noChangeArrowheads="1"/>
            </p:cNvSpPr>
            <p:nvPr/>
          </p:nvSpPr>
          <p:spPr bwMode="auto">
            <a:xfrm>
              <a:off x="24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8" name="Rectangle 582"/>
            <p:cNvSpPr>
              <a:spLocks noChangeArrowheads="1"/>
            </p:cNvSpPr>
            <p:nvPr/>
          </p:nvSpPr>
          <p:spPr bwMode="auto">
            <a:xfrm>
              <a:off x="251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59" name="Rectangle 583"/>
            <p:cNvSpPr>
              <a:spLocks noChangeArrowheads="1"/>
            </p:cNvSpPr>
            <p:nvPr/>
          </p:nvSpPr>
          <p:spPr bwMode="auto">
            <a:xfrm>
              <a:off x="25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0" name="Rectangle 584"/>
            <p:cNvSpPr>
              <a:spLocks noChangeArrowheads="1"/>
            </p:cNvSpPr>
            <p:nvPr/>
          </p:nvSpPr>
          <p:spPr bwMode="auto">
            <a:xfrm>
              <a:off x="260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1" name="Rectangle 585"/>
            <p:cNvSpPr>
              <a:spLocks noChangeArrowheads="1"/>
            </p:cNvSpPr>
            <p:nvPr/>
          </p:nvSpPr>
          <p:spPr bwMode="auto">
            <a:xfrm>
              <a:off x="265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2" name="Rectangle 586"/>
            <p:cNvSpPr>
              <a:spLocks noChangeArrowheads="1"/>
            </p:cNvSpPr>
            <p:nvPr/>
          </p:nvSpPr>
          <p:spPr bwMode="auto">
            <a:xfrm>
              <a:off x="26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3" name="Rectangle 587"/>
            <p:cNvSpPr>
              <a:spLocks noChangeArrowheads="1"/>
            </p:cNvSpPr>
            <p:nvPr/>
          </p:nvSpPr>
          <p:spPr bwMode="auto">
            <a:xfrm>
              <a:off x="2744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4" name="Rectangle 588"/>
            <p:cNvSpPr>
              <a:spLocks noChangeArrowheads="1"/>
            </p:cNvSpPr>
            <p:nvPr/>
          </p:nvSpPr>
          <p:spPr bwMode="auto">
            <a:xfrm>
              <a:off x="2789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5" name="Rectangle 589"/>
            <p:cNvSpPr>
              <a:spLocks noChangeArrowheads="1"/>
            </p:cNvSpPr>
            <p:nvPr/>
          </p:nvSpPr>
          <p:spPr bwMode="auto">
            <a:xfrm>
              <a:off x="283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6" name="Rectangle 590"/>
            <p:cNvSpPr>
              <a:spLocks noChangeArrowheads="1"/>
            </p:cNvSpPr>
            <p:nvPr/>
          </p:nvSpPr>
          <p:spPr bwMode="auto">
            <a:xfrm>
              <a:off x="2880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7" name="Rectangle 591"/>
            <p:cNvSpPr>
              <a:spLocks noChangeArrowheads="1"/>
            </p:cNvSpPr>
            <p:nvPr/>
          </p:nvSpPr>
          <p:spPr bwMode="auto">
            <a:xfrm>
              <a:off x="292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8" name="Rectangle 592"/>
            <p:cNvSpPr>
              <a:spLocks noChangeArrowheads="1"/>
            </p:cNvSpPr>
            <p:nvPr/>
          </p:nvSpPr>
          <p:spPr bwMode="auto">
            <a:xfrm>
              <a:off x="29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69" name="Rectangle 593"/>
            <p:cNvSpPr>
              <a:spLocks noChangeArrowheads="1"/>
            </p:cNvSpPr>
            <p:nvPr/>
          </p:nvSpPr>
          <p:spPr bwMode="auto">
            <a:xfrm>
              <a:off x="301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0" name="Rectangle 594"/>
            <p:cNvSpPr>
              <a:spLocks noChangeArrowheads="1"/>
            </p:cNvSpPr>
            <p:nvPr/>
          </p:nvSpPr>
          <p:spPr bwMode="auto">
            <a:xfrm>
              <a:off x="30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1" name="Rectangle 595"/>
            <p:cNvSpPr>
              <a:spLocks noChangeArrowheads="1"/>
            </p:cNvSpPr>
            <p:nvPr/>
          </p:nvSpPr>
          <p:spPr bwMode="auto">
            <a:xfrm>
              <a:off x="310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2" name="Rectangle 596"/>
            <p:cNvSpPr>
              <a:spLocks noChangeArrowheads="1"/>
            </p:cNvSpPr>
            <p:nvPr/>
          </p:nvSpPr>
          <p:spPr bwMode="auto">
            <a:xfrm>
              <a:off x="315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3" name="Rectangle 597"/>
            <p:cNvSpPr>
              <a:spLocks noChangeArrowheads="1"/>
            </p:cNvSpPr>
            <p:nvPr/>
          </p:nvSpPr>
          <p:spPr bwMode="auto">
            <a:xfrm>
              <a:off x="31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4" name="Rectangle 598"/>
            <p:cNvSpPr>
              <a:spLocks noChangeArrowheads="1"/>
            </p:cNvSpPr>
            <p:nvPr/>
          </p:nvSpPr>
          <p:spPr bwMode="auto">
            <a:xfrm>
              <a:off x="324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5" name="Rectangle 599"/>
            <p:cNvSpPr>
              <a:spLocks noChangeArrowheads="1"/>
            </p:cNvSpPr>
            <p:nvPr/>
          </p:nvSpPr>
          <p:spPr bwMode="auto">
            <a:xfrm>
              <a:off x="328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6" name="Rectangle 600"/>
            <p:cNvSpPr>
              <a:spLocks noChangeArrowheads="1"/>
            </p:cNvSpPr>
            <p:nvPr/>
          </p:nvSpPr>
          <p:spPr bwMode="auto">
            <a:xfrm>
              <a:off x="3334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7" name="Rectangle 601"/>
            <p:cNvSpPr>
              <a:spLocks noChangeArrowheads="1"/>
            </p:cNvSpPr>
            <p:nvPr/>
          </p:nvSpPr>
          <p:spPr bwMode="auto">
            <a:xfrm>
              <a:off x="337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8" name="Rectangle 602"/>
            <p:cNvSpPr>
              <a:spLocks noChangeArrowheads="1"/>
            </p:cNvSpPr>
            <p:nvPr/>
          </p:nvSpPr>
          <p:spPr bwMode="auto">
            <a:xfrm>
              <a:off x="342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79" name="Rectangle 603"/>
            <p:cNvSpPr>
              <a:spLocks noChangeArrowheads="1"/>
            </p:cNvSpPr>
            <p:nvPr/>
          </p:nvSpPr>
          <p:spPr bwMode="auto">
            <a:xfrm>
              <a:off x="346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0" name="Rectangle 604"/>
            <p:cNvSpPr>
              <a:spLocks noChangeArrowheads="1"/>
            </p:cNvSpPr>
            <p:nvPr/>
          </p:nvSpPr>
          <p:spPr bwMode="auto">
            <a:xfrm>
              <a:off x="351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1" name="Rectangle 605"/>
            <p:cNvSpPr>
              <a:spLocks noChangeArrowheads="1"/>
            </p:cNvSpPr>
            <p:nvPr/>
          </p:nvSpPr>
          <p:spPr bwMode="auto">
            <a:xfrm>
              <a:off x="3560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2" name="Rectangle 606"/>
            <p:cNvSpPr>
              <a:spLocks noChangeArrowheads="1"/>
            </p:cNvSpPr>
            <p:nvPr/>
          </p:nvSpPr>
          <p:spPr bwMode="auto">
            <a:xfrm>
              <a:off x="238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3" name="Rectangle 607"/>
            <p:cNvSpPr>
              <a:spLocks noChangeArrowheads="1"/>
            </p:cNvSpPr>
            <p:nvPr/>
          </p:nvSpPr>
          <p:spPr bwMode="auto">
            <a:xfrm>
              <a:off x="242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4" name="Rectangle 608"/>
            <p:cNvSpPr>
              <a:spLocks noChangeArrowheads="1"/>
            </p:cNvSpPr>
            <p:nvPr/>
          </p:nvSpPr>
          <p:spPr bwMode="auto">
            <a:xfrm>
              <a:off x="24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5" name="Rectangle 609"/>
            <p:cNvSpPr>
              <a:spLocks noChangeArrowheads="1"/>
            </p:cNvSpPr>
            <p:nvPr/>
          </p:nvSpPr>
          <p:spPr bwMode="auto">
            <a:xfrm>
              <a:off x="251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6" name="Rectangle 610"/>
            <p:cNvSpPr>
              <a:spLocks noChangeArrowheads="1"/>
            </p:cNvSpPr>
            <p:nvPr/>
          </p:nvSpPr>
          <p:spPr bwMode="auto">
            <a:xfrm>
              <a:off x="25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7" name="Rectangle 611"/>
            <p:cNvSpPr>
              <a:spLocks noChangeArrowheads="1"/>
            </p:cNvSpPr>
            <p:nvPr/>
          </p:nvSpPr>
          <p:spPr bwMode="auto">
            <a:xfrm>
              <a:off x="260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8" name="Rectangle 612"/>
            <p:cNvSpPr>
              <a:spLocks noChangeArrowheads="1"/>
            </p:cNvSpPr>
            <p:nvPr/>
          </p:nvSpPr>
          <p:spPr bwMode="auto">
            <a:xfrm>
              <a:off x="265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89" name="Rectangle 613"/>
            <p:cNvSpPr>
              <a:spLocks noChangeArrowheads="1"/>
            </p:cNvSpPr>
            <p:nvPr/>
          </p:nvSpPr>
          <p:spPr bwMode="auto">
            <a:xfrm>
              <a:off x="26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0" name="Rectangle 614"/>
            <p:cNvSpPr>
              <a:spLocks noChangeArrowheads="1"/>
            </p:cNvSpPr>
            <p:nvPr/>
          </p:nvSpPr>
          <p:spPr bwMode="auto">
            <a:xfrm>
              <a:off x="2744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1" name="Rectangle 615"/>
            <p:cNvSpPr>
              <a:spLocks noChangeArrowheads="1"/>
            </p:cNvSpPr>
            <p:nvPr/>
          </p:nvSpPr>
          <p:spPr bwMode="auto">
            <a:xfrm>
              <a:off x="2789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2" name="Rectangle 616"/>
            <p:cNvSpPr>
              <a:spLocks noChangeArrowheads="1"/>
            </p:cNvSpPr>
            <p:nvPr/>
          </p:nvSpPr>
          <p:spPr bwMode="auto">
            <a:xfrm>
              <a:off x="283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3" name="Rectangle 617"/>
            <p:cNvSpPr>
              <a:spLocks noChangeArrowheads="1"/>
            </p:cNvSpPr>
            <p:nvPr/>
          </p:nvSpPr>
          <p:spPr bwMode="auto">
            <a:xfrm>
              <a:off x="2880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4" name="Rectangle 618"/>
            <p:cNvSpPr>
              <a:spLocks noChangeArrowheads="1"/>
            </p:cNvSpPr>
            <p:nvPr/>
          </p:nvSpPr>
          <p:spPr bwMode="auto">
            <a:xfrm>
              <a:off x="292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5" name="Rectangle 619"/>
            <p:cNvSpPr>
              <a:spLocks noChangeArrowheads="1"/>
            </p:cNvSpPr>
            <p:nvPr/>
          </p:nvSpPr>
          <p:spPr bwMode="auto">
            <a:xfrm>
              <a:off x="29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6" name="Rectangle 620"/>
            <p:cNvSpPr>
              <a:spLocks noChangeArrowheads="1"/>
            </p:cNvSpPr>
            <p:nvPr/>
          </p:nvSpPr>
          <p:spPr bwMode="auto">
            <a:xfrm>
              <a:off x="301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7" name="Rectangle 621"/>
            <p:cNvSpPr>
              <a:spLocks noChangeArrowheads="1"/>
            </p:cNvSpPr>
            <p:nvPr/>
          </p:nvSpPr>
          <p:spPr bwMode="auto">
            <a:xfrm>
              <a:off x="30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8" name="Rectangle 622"/>
            <p:cNvSpPr>
              <a:spLocks noChangeArrowheads="1"/>
            </p:cNvSpPr>
            <p:nvPr/>
          </p:nvSpPr>
          <p:spPr bwMode="auto">
            <a:xfrm>
              <a:off x="310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399" name="Rectangle 623"/>
            <p:cNvSpPr>
              <a:spLocks noChangeArrowheads="1"/>
            </p:cNvSpPr>
            <p:nvPr/>
          </p:nvSpPr>
          <p:spPr bwMode="auto">
            <a:xfrm>
              <a:off x="315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0" name="Rectangle 624"/>
            <p:cNvSpPr>
              <a:spLocks noChangeArrowheads="1"/>
            </p:cNvSpPr>
            <p:nvPr/>
          </p:nvSpPr>
          <p:spPr bwMode="auto">
            <a:xfrm>
              <a:off x="31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1" name="Rectangle 625"/>
            <p:cNvSpPr>
              <a:spLocks noChangeArrowheads="1"/>
            </p:cNvSpPr>
            <p:nvPr/>
          </p:nvSpPr>
          <p:spPr bwMode="auto">
            <a:xfrm>
              <a:off x="324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2" name="Rectangle 626"/>
            <p:cNvSpPr>
              <a:spLocks noChangeArrowheads="1"/>
            </p:cNvSpPr>
            <p:nvPr/>
          </p:nvSpPr>
          <p:spPr bwMode="auto">
            <a:xfrm>
              <a:off x="328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3" name="Rectangle 627"/>
            <p:cNvSpPr>
              <a:spLocks noChangeArrowheads="1"/>
            </p:cNvSpPr>
            <p:nvPr/>
          </p:nvSpPr>
          <p:spPr bwMode="auto">
            <a:xfrm>
              <a:off x="3334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4" name="Rectangle 628"/>
            <p:cNvSpPr>
              <a:spLocks noChangeArrowheads="1"/>
            </p:cNvSpPr>
            <p:nvPr/>
          </p:nvSpPr>
          <p:spPr bwMode="auto">
            <a:xfrm>
              <a:off x="337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5" name="Rectangle 629"/>
            <p:cNvSpPr>
              <a:spLocks noChangeArrowheads="1"/>
            </p:cNvSpPr>
            <p:nvPr/>
          </p:nvSpPr>
          <p:spPr bwMode="auto">
            <a:xfrm>
              <a:off x="342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6" name="Rectangle 630"/>
            <p:cNvSpPr>
              <a:spLocks noChangeArrowheads="1"/>
            </p:cNvSpPr>
            <p:nvPr/>
          </p:nvSpPr>
          <p:spPr bwMode="auto">
            <a:xfrm>
              <a:off x="346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7" name="Rectangle 631"/>
            <p:cNvSpPr>
              <a:spLocks noChangeArrowheads="1"/>
            </p:cNvSpPr>
            <p:nvPr/>
          </p:nvSpPr>
          <p:spPr bwMode="auto">
            <a:xfrm>
              <a:off x="351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8" name="Rectangle 632"/>
            <p:cNvSpPr>
              <a:spLocks noChangeArrowheads="1"/>
            </p:cNvSpPr>
            <p:nvPr/>
          </p:nvSpPr>
          <p:spPr bwMode="auto">
            <a:xfrm>
              <a:off x="3560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09" name="Rectangle 633"/>
            <p:cNvSpPr>
              <a:spLocks noChangeArrowheads="1"/>
            </p:cNvSpPr>
            <p:nvPr/>
          </p:nvSpPr>
          <p:spPr bwMode="auto">
            <a:xfrm>
              <a:off x="238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0" name="Rectangle 634"/>
            <p:cNvSpPr>
              <a:spLocks noChangeArrowheads="1"/>
            </p:cNvSpPr>
            <p:nvPr/>
          </p:nvSpPr>
          <p:spPr bwMode="auto">
            <a:xfrm>
              <a:off x="242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1" name="Rectangle 635"/>
            <p:cNvSpPr>
              <a:spLocks noChangeArrowheads="1"/>
            </p:cNvSpPr>
            <p:nvPr/>
          </p:nvSpPr>
          <p:spPr bwMode="auto">
            <a:xfrm>
              <a:off x="24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2" name="Rectangle 636"/>
            <p:cNvSpPr>
              <a:spLocks noChangeArrowheads="1"/>
            </p:cNvSpPr>
            <p:nvPr/>
          </p:nvSpPr>
          <p:spPr bwMode="auto">
            <a:xfrm>
              <a:off x="251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3" name="Rectangle 637"/>
            <p:cNvSpPr>
              <a:spLocks noChangeArrowheads="1"/>
            </p:cNvSpPr>
            <p:nvPr/>
          </p:nvSpPr>
          <p:spPr bwMode="auto">
            <a:xfrm>
              <a:off x="25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4" name="Rectangle 638"/>
            <p:cNvSpPr>
              <a:spLocks noChangeArrowheads="1"/>
            </p:cNvSpPr>
            <p:nvPr/>
          </p:nvSpPr>
          <p:spPr bwMode="auto">
            <a:xfrm>
              <a:off x="260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5" name="Rectangle 639"/>
            <p:cNvSpPr>
              <a:spLocks noChangeArrowheads="1"/>
            </p:cNvSpPr>
            <p:nvPr/>
          </p:nvSpPr>
          <p:spPr bwMode="auto">
            <a:xfrm>
              <a:off x="2653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6" name="Rectangle 640"/>
            <p:cNvSpPr>
              <a:spLocks noChangeArrowheads="1"/>
            </p:cNvSpPr>
            <p:nvPr/>
          </p:nvSpPr>
          <p:spPr bwMode="auto">
            <a:xfrm>
              <a:off x="26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7" name="Rectangle 641"/>
            <p:cNvSpPr>
              <a:spLocks noChangeArrowheads="1"/>
            </p:cNvSpPr>
            <p:nvPr/>
          </p:nvSpPr>
          <p:spPr bwMode="auto">
            <a:xfrm>
              <a:off x="2744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8" name="Rectangle 642"/>
            <p:cNvSpPr>
              <a:spLocks noChangeArrowheads="1"/>
            </p:cNvSpPr>
            <p:nvPr/>
          </p:nvSpPr>
          <p:spPr bwMode="auto">
            <a:xfrm>
              <a:off x="2789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19" name="Rectangle 643"/>
            <p:cNvSpPr>
              <a:spLocks noChangeArrowheads="1"/>
            </p:cNvSpPr>
            <p:nvPr/>
          </p:nvSpPr>
          <p:spPr bwMode="auto">
            <a:xfrm>
              <a:off x="283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0" name="Rectangle 644"/>
            <p:cNvSpPr>
              <a:spLocks noChangeArrowheads="1"/>
            </p:cNvSpPr>
            <p:nvPr/>
          </p:nvSpPr>
          <p:spPr bwMode="auto">
            <a:xfrm>
              <a:off x="2880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1" name="Rectangle 645"/>
            <p:cNvSpPr>
              <a:spLocks noChangeArrowheads="1"/>
            </p:cNvSpPr>
            <p:nvPr/>
          </p:nvSpPr>
          <p:spPr bwMode="auto">
            <a:xfrm>
              <a:off x="292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2" name="Rectangle 646"/>
            <p:cNvSpPr>
              <a:spLocks noChangeArrowheads="1"/>
            </p:cNvSpPr>
            <p:nvPr/>
          </p:nvSpPr>
          <p:spPr bwMode="auto">
            <a:xfrm>
              <a:off x="29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3" name="Rectangle 647"/>
            <p:cNvSpPr>
              <a:spLocks noChangeArrowheads="1"/>
            </p:cNvSpPr>
            <p:nvPr/>
          </p:nvSpPr>
          <p:spPr bwMode="auto">
            <a:xfrm>
              <a:off x="301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4" name="Rectangle 648"/>
            <p:cNvSpPr>
              <a:spLocks noChangeArrowheads="1"/>
            </p:cNvSpPr>
            <p:nvPr/>
          </p:nvSpPr>
          <p:spPr bwMode="auto">
            <a:xfrm>
              <a:off x="30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5" name="Rectangle 649"/>
            <p:cNvSpPr>
              <a:spLocks noChangeArrowheads="1"/>
            </p:cNvSpPr>
            <p:nvPr/>
          </p:nvSpPr>
          <p:spPr bwMode="auto">
            <a:xfrm>
              <a:off x="310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6" name="Rectangle 650"/>
            <p:cNvSpPr>
              <a:spLocks noChangeArrowheads="1"/>
            </p:cNvSpPr>
            <p:nvPr/>
          </p:nvSpPr>
          <p:spPr bwMode="auto">
            <a:xfrm>
              <a:off x="315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7" name="Rectangle 651"/>
            <p:cNvSpPr>
              <a:spLocks noChangeArrowheads="1"/>
            </p:cNvSpPr>
            <p:nvPr/>
          </p:nvSpPr>
          <p:spPr bwMode="auto">
            <a:xfrm>
              <a:off x="31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8" name="Rectangle 652"/>
            <p:cNvSpPr>
              <a:spLocks noChangeArrowheads="1"/>
            </p:cNvSpPr>
            <p:nvPr/>
          </p:nvSpPr>
          <p:spPr bwMode="auto">
            <a:xfrm>
              <a:off x="3243" y="2612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29" name="Rectangle 653"/>
            <p:cNvSpPr>
              <a:spLocks noChangeArrowheads="1"/>
            </p:cNvSpPr>
            <p:nvPr/>
          </p:nvSpPr>
          <p:spPr bwMode="auto">
            <a:xfrm>
              <a:off x="328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0" name="Rectangle 654"/>
            <p:cNvSpPr>
              <a:spLocks noChangeArrowheads="1"/>
            </p:cNvSpPr>
            <p:nvPr/>
          </p:nvSpPr>
          <p:spPr bwMode="auto">
            <a:xfrm>
              <a:off x="3334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1" name="Rectangle 655"/>
            <p:cNvSpPr>
              <a:spLocks noChangeArrowheads="1"/>
            </p:cNvSpPr>
            <p:nvPr/>
          </p:nvSpPr>
          <p:spPr bwMode="auto">
            <a:xfrm>
              <a:off x="337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2" name="Rectangle 656"/>
            <p:cNvSpPr>
              <a:spLocks noChangeArrowheads="1"/>
            </p:cNvSpPr>
            <p:nvPr/>
          </p:nvSpPr>
          <p:spPr bwMode="auto">
            <a:xfrm>
              <a:off x="3425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3" name="Rectangle 657"/>
            <p:cNvSpPr>
              <a:spLocks noChangeArrowheads="1"/>
            </p:cNvSpPr>
            <p:nvPr/>
          </p:nvSpPr>
          <p:spPr bwMode="auto">
            <a:xfrm>
              <a:off x="3470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4" name="Rectangle 658"/>
            <p:cNvSpPr>
              <a:spLocks noChangeArrowheads="1"/>
            </p:cNvSpPr>
            <p:nvPr/>
          </p:nvSpPr>
          <p:spPr bwMode="auto">
            <a:xfrm>
              <a:off x="3516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5" name="Rectangle 659"/>
            <p:cNvSpPr>
              <a:spLocks noChangeArrowheads="1"/>
            </p:cNvSpPr>
            <p:nvPr/>
          </p:nvSpPr>
          <p:spPr bwMode="auto">
            <a:xfrm>
              <a:off x="3561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6" name="Rectangle 660"/>
            <p:cNvSpPr>
              <a:spLocks noChangeArrowheads="1"/>
            </p:cNvSpPr>
            <p:nvPr/>
          </p:nvSpPr>
          <p:spPr bwMode="auto">
            <a:xfrm>
              <a:off x="238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7" name="Rectangle 661"/>
            <p:cNvSpPr>
              <a:spLocks noChangeArrowheads="1"/>
            </p:cNvSpPr>
            <p:nvPr/>
          </p:nvSpPr>
          <p:spPr bwMode="auto">
            <a:xfrm>
              <a:off x="242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8" name="Rectangle 662"/>
            <p:cNvSpPr>
              <a:spLocks noChangeArrowheads="1"/>
            </p:cNvSpPr>
            <p:nvPr/>
          </p:nvSpPr>
          <p:spPr bwMode="auto">
            <a:xfrm>
              <a:off x="24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39" name="Rectangle 663"/>
            <p:cNvSpPr>
              <a:spLocks noChangeArrowheads="1"/>
            </p:cNvSpPr>
            <p:nvPr/>
          </p:nvSpPr>
          <p:spPr bwMode="auto">
            <a:xfrm>
              <a:off x="251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0" name="Rectangle 664"/>
            <p:cNvSpPr>
              <a:spLocks noChangeArrowheads="1"/>
            </p:cNvSpPr>
            <p:nvPr/>
          </p:nvSpPr>
          <p:spPr bwMode="auto">
            <a:xfrm>
              <a:off x="25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1" name="Rectangle 665"/>
            <p:cNvSpPr>
              <a:spLocks noChangeArrowheads="1"/>
            </p:cNvSpPr>
            <p:nvPr/>
          </p:nvSpPr>
          <p:spPr bwMode="auto">
            <a:xfrm>
              <a:off x="260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2" name="Rectangle 666"/>
            <p:cNvSpPr>
              <a:spLocks noChangeArrowheads="1"/>
            </p:cNvSpPr>
            <p:nvPr/>
          </p:nvSpPr>
          <p:spPr bwMode="auto">
            <a:xfrm>
              <a:off x="2653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3" name="Rectangle 667"/>
            <p:cNvSpPr>
              <a:spLocks noChangeArrowheads="1"/>
            </p:cNvSpPr>
            <p:nvPr/>
          </p:nvSpPr>
          <p:spPr bwMode="auto">
            <a:xfrm>
              <a:off x="2698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4" name="Rectangle 668"/>
            <p:cNvSpPr>
              <a:spLocks noChangeArrowheads="1"/>
            </p:cNvSpPr>
            <p:nvPr/>
          </p:nvSpPr>
          <p:spPr bwMode="auto">
            <a:xfrm>
              <a:off x="2744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5" name="Rectangle 669"/>
            <p:cNvSpPr>
              <a:spLocks noChangeArrowheads="1"/>
            </p:cNvSpPr>
            <p:nvPr/>
          </p:nvSpPr>
          <p:spPr bwMode="auto">
            <a:xfrm>
              <a:off x="2789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6" name="Rectangle 670"/>
            <p:cNvSpPr>
              <a:spLocks noChangeArrowheads="1"/>
            </p:cNvSpPr>
            <p:nvPr/>
          </p:nvSpPr>
          <p:spPr bwMode="auto">
            <a:xfrm>
              <a:off x="2835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7" name="Rectangle 671"/>
            <p:cNvSpPr>
              <a:spLocks noChangeArrowheads="1"/>
            </p:cNvSpPr>
            <p:nvPr/>
          </p:nvSpPr>
          <p:spPr bwMode="auto">
            <a:xfrm>
              <a:off x="2880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8" name="Rectangle 672"/>
            <p:cNvSpPr>
              <a:spLocks noChangeArrowheads="1"/>
            </p:cNvSpPr>
            <p:nvPr/>
          </p:nvSpPr>
          <p:spPr bwMode="auto">
            <a:xfrm>
              <a:off x="2925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49" name="Rectangle 673"/>
            <p:cNvSpPr>
              <a:spLocks noChangeArrowheads="1"/>
            </p:cNvSpPr>
            <p:nvPr/>
          </p:nvSpPr>
          <p:spPr bwMode="auto">
            <a:xfrm>
              <a:off x="29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0" name="Rectangle 674"/>
            <p:cNvSpPr>
              <a:spLocks noChangeArrowheads="1"/>
            </p:cNvSpPr>
            <p:nvPr/>
          </p:nvSpPr>
          <p:spPr bwMode="auto">
            <a:xfrm>
              <a:off x="301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1" name="Rectangle 675"/>
            <p:cNvSpPr>
              <a:spLocks noChangeArrowheads="1"/>
            </p:cNvSpPr>
            <p:nvPr/>
          </p:nvSpPr>
          <p:spPr bwMode="auto">
            <a:xfrm>
              <a:off x="30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2" name="Rectangle 676"/>
            <p:cNvSpPr>
              <a:spLocks noChangeArrowheads="1"/>
            </p:cNvSpPr>
            <p:nvPr/>
          </p:nvSpPr>
          <p:spPr bwMode="auto">
            <a:xfrm>
              <a:off x="310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3" name="Rectangle 677"/>
            <p:cNvSpPr>
              <a:spLocks noChangeArrowheads="1"/>
            </p:cNvSpPr>
            <p:nvPr/>
          </p:nvSpPr>
          <p:spPr bwMode="auto">
            <a:xfrm>
              <a:off x="315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4" name="Rectangle 678"/>
            <p:cNvSpPr>
              <a:spLocks noChangeArrowheads="1"/>
            </p:cNvSpPr>
            <p:nvPr/>
          </p:nvSpPr>
          <p:spPr bwMode="auto">
            <a:xfrm>
              <a:off x="319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5" name="Rectangle 679"/>
            <p:cNvSpPr>
              <a:spLocks noChangeArrowheads="1"/>
            </p:cNvSpPr>
            <p:nvPr/>
          </p:nvSpPr>
          <p:spPr bwMode="auto">
            <a:xfrm>
              <a:off x="3243" y="2568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6" name="Rectangle 680"/>
            <p:cNvSpPr>
              <a:spLocks noChangeArrowheads="1"/>
            </p:cNvSpPr>
            <p:nvPr/>
          </p:nvSpPr>
          <p:spPr bwMode="auto">
            <a:xfrm>
              <a:off x="3289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7" name="Rectangle 681"/>
            <p:cNvSpPr>
              <a:spLocks noChangeArrowheads="1"/>
            </p:cNvSpPr>
            <p:nvPr/>
          </p:nvSpPr>
          <p:spPr bwMode="auto">
            <a:xfrm>
              <a:off x="3334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8" name="Rectangle 682"/>
            <p:cNvSpPr>
              <a:spLocks noChangeArrowheads="1"/>
            </p:cNvSpPr>
            <p:nvPr/>
          </p:nvSpPr>
          <p:spPr bwMode="auto">
            <a:xfrm>
              <a:off x="3379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59" name="Rectangle 683"/>
            <p:cNvSpPr>
              <a:spLocks noChangeArrowheads="1"/>
            </p:cNvSpPr>
            <p:nvPr/>
          </p:nvSpPr>
          <p:spPr bwMode="auto">
            <a:xfrm>
              <a:off x="3425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0" name="Rectangle 684"/>
            <p:cNvSpPr>
              <a:spLocks noChangeArrowheads="1"/>
            </p:cNvSpPr>
            <p:nvPr/>
          </p:nvSpPr>
          <p:spPr bwMode="auto">
            <a:xfrm>
              <a:off x="3470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1" name="Rectangle 685"/>
            <p:cNvSpPr>
              <a:spLocks noChangeArrowheads="1"/>
            </p:cNvSpPr>
            <p:nvPr/>
          </p:nvSpPr>
          <p:spPr bwMode="auto">
            <a:xfrm>
              <a:off x="3516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2" name="Rectangle 686"/>
            <p:cNvSpPr>
              <a:spLocks noChangeArrowheads="1"/>
            </p:cNvSpPr>
            <p:nvPr/>
          </p:nvSpPr>
          <p:spPr bwMode="auto">
            <a:xfrm>
              <a:off x="3561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3" name="Rectangle 687"/>
            <p:cNvSpPr>
              <a:spLocks noChangeArrowheads="1"/>
            </p:cNvSpPr>
            <p:nvPr/>
          </p:nvSpPr>
          <p:spPr bwMode="auto">
            <a:xfrm>
              <a:off x="238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4" name="Rectangle 688"/>
            <p:cNvSpPr>
              <a:spLocks noChangeArrowheads="1"/>
            </p:cNvSpPr>
            <p:nvPr/>
          </p:nvSpPr>
          <p:spPr bwMode="auto">
            <a:xfrm>
              <a:off x="242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5" name="Rectangle 689"/>
            <p:cNvSpPr>
              <a:spLocks noChangeArrowheads="1"/>
            </p:cNvSpPr>
            <p:nvPr/>
          </p:nvSpPr>
          <p:spPr bwMode="auto">
            <a:xfrm>
              <a:off x="247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6" name="Rectangle 690"/>
            <p:cNvSpPr>
              <a:spLocks noChangeArrowheads="1"/>
            </p:cNvSpPr>
            <p:nvPr/>
          </p:nvSpPr>
          <p:spPr bwMode="auto">
            <a:xfrm>
              <a:off x="251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7" name="Rectangle 691"/>
            <p:cNvSpPr>
              <a:spLocks noChangeArrowheads="1"/>
            </p:cNvSpPr>
            <p:nvPr/>
          </p:nvSpPr>
          <p:spPr bwMode="auto">
            <a:xfrm>
              <a:off x="25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8" name="Rectangle 692"/>
            <p:cNvSpPr>
              <a:spLocks noChangeArrowheads="1"/>
            </p:cNvSpPr>
            <p:nvPr/>
          </p:nvSpPr>
          <p:spPr bwMode="auto">
            <a:xfrm>
              <a:off x="260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69" name="Rectangle 693"/>
            <p:cNvSpPr>
              <a:spLocks noChangeArrowheads="1"/>
            </p:cNvSpPr>
            <p:nvPr/>
          </p:nvSpPr>
          <p:spPr bwMode="auto">
            <a:xfrm>
              <a:off x="265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0" name="Rectangle 694"/>
            <p:cNvSpPr>
              <a:spLocks noChangeArrowheads="1"/>
            </p:cNvSpPr>
            <p:nvPr/>
          </p:nvSpPr>
          <p:spPr bwMode="auto">
            <a:xfrm>
              <a:off x="2698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1" name="Rectangle 695"/>
            <p:cNvSpPr>
              <a:spLocks noChangeArrowheads="1"/>
            </p:cNvSpPr>
            <p:nvPr/>
          </p:nvSpPr>
          <p:spPr bwMode="auto">
            <a:xfrm>
              <a:off x="2744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2" name="Rectangle 696"/>
            <p:cNvSpPr>
              <a:spLocks noChangeArrowheads="1"/>
            </p:cNvSpPr>
            <p:nvPr/>
          </p:nvSpPr>
          <p:spPr bwMode="auto">
            <a:xfrm>
              <a:off x="2789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3" name="Rectangle 697"/>
            <p:cNvSpPr>
              <a:spLocks noChangeArrowheads="1"/>
            </p:cNvSpPr>
            <p:nvPr/>
          </p:nvSpPr>
          <p:spPr bwMode="auto">
            <a:xfrm>
              <a:off x="2835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4" name="Rectangle 698"/>
            <p:cNvSpPr>
              <a:spLocks noChangeArrowheads="1"/>
            </p:cNvSpPr>
            <p:nvPr/>
          </p:nvSpPr>
          <p:spPr bwMode="auto">
            <a:xfrm>
              <a:off x="2880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5" name="Rectangle 699"/>
            <p:cNvSpPr>
              <a:spLocks noChangeArrowheads="1"/>
            </p:cNvSpPr>
            <p:nvPr/>
          </p:nvSpPr>
          <p:spPr bwMode="auto">
            <a:xfrm>
              <a:off x="2925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6" name="Rectangle 700"/>
            <p:cNvSpPr>
              <a:spLocks noChangeArrowheads="1"/>
            </p:cNvSpPr>
            <p:nvPr/>
          </p:nvSpPr>
          <p:spPr bwMode="auto">
            <a:xfrm>
              <a:off x="2971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7" name="Rectangle 701"/>
            <p:cNvSpPr>
              <a:spLocks noChangeArrowheads="1"/>
            </p:cNvSpPr>
            <p:nvPr/>
          </p:nvSpPr>
          <p:spPr bwMode="auto">
            <a:xfrm>
              <a:off x="301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8" name="Rectangle 702"/>
            <p:cNvSpPr>
              <a:spLocks noChangeArrowheads="1"/>
            </p:cNvSpPr>
            <p:nvPr/>
          </p:nvSpPr>
          <p:spPr bwMode="auto">
            <a:xfrm>
              <a:off x="30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79" name="Rectangle 703"/>
            <p:cNvSpPr>
              <a:spLocks noChangeArrowheads="1"/>
            </p:cNvSpPr>
            <p:nvPr/>
          </p:nvSpPr>
          <p:spPr bwMode="auto">
            <a:xfrm>
              <a:off x="310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0" name="Rectangle 704"/>
            <p:cNvSpPr>
              <a:spLocks noChangeArrowheads="1"/>
            </p:cNvSpPr>
            <p:nvPr/>
          </p:nvSpPr>
          <p:spPr bwMode="auto">
            <a:xfrm>
              <a:off x="315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1" name="Rectangle 705"/>
            <p:cNvSpPr>
              <a:spLocks noChangeArrowheads="1"/>
            </p:cNvSpPr>
            <p:nvPr/>
          </p:nvSpPr>
          <p:spPr bwMode="auto">
            <a:xfrm>
              <a:off x="319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2" name="Rectangle 706"/>
            <p:cNvSpPr>
              <a:spLocks noChangeArrowheads="1"/>
            </p:cNvSpPr>
            <p:nvPr/>
          </p:nvSpPr>
          <p:spPr bwMode="auto">
            <a:xfrm>
              <a:off x="324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3" name="Rectangle 707"/>
            <p:cNvSpPr>
              <a:spLocks noChangeArrowheads="1"/>
            </p:cNvSpPr>
            <p:nvPr/>
          </p:nvSpPr>
          <p:spPr bwMode="auto">
            <a:xfrm>
              <a:off x="3289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4" name="Rectangle 708"/>
            <p:cNvSpPr>
              <a:spLocks noChangeArrowheads="1"/>
            </p:cNvSpPr>
            <p:nvPr/>
          </p:nvSpPr>
          <p:spPr bwMode="auto">
            <a:xfrm>
              <a:off x="3334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5" name="Rectangle 709"/>
            <p:cNvSpPr>
              <a:spLocks noChangeArrowheads="1"/>
            </p:cNvSpPr>
            <p:nvPr/>
          </p:nvSpPr>
          <p:spPr bwMode="auto">
            <a:xfrm>
              <a:off x="3379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6" name="Rectangle 710"/>
            <p:cNvSpPr>
              <a:spLocks noChangeArrowheads="1"/>
            </p:cNvSpPr>
            <p:nvPr/>
          </p:nvSpPr>
          <p:spPr bwMode="auto">
            <a:xfrm>
              <a:off x="3425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7" name="Rectangle 711"/>
            <p:cNvSpPr>
              <a:spLocks noChangeArrowheads="1"/>
            </p:cNvSpPr>
            <p:nvPr/>
          </p:nvSpPr>
          <p:spPr bwMode="auto">
            <a:xfrm>
              <a:off x="3470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8" name="Rectangle 712"/>
            <p:cNvSpPr>
              <a:spLocks noChangeArrowheads="1"/>
            </p:cNvSpPr>
            <p:nvPr/>
          </p:nvSpPr>
          <p:spPr bwMode="auto">
            <a:xfrm>
              <a:off x="3516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89" name="Rectangle 713"/>
            <p:cNvSpPr>
              <a:spLocks noChangeArrowheads="1"/>
            </p:cNvSpPr>
            <p:nvPr/>
          </p:nvSpPr>
          <p:spPr bwMode="auto">
            <a:xfrm>
              <a:off x="3561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0" name="Rectangle 714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1" name="Rectangle 715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2" name="Rectangle 716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3" name="Rectangle 717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4" name="Rectangle 718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5" name="Rectangle 719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6" name="Rectangle 720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7" name="Rectangle 721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8" name="Rectangle 722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499" name="Rectangle 723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0" name="Rectangle 724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1" name="Rectangle 725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2" name="Rectangle 726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3" name="Rectangle 727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4" name="Rectangle 728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5" name="Rectangle 729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6" name="Rectangle 730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7" name="Rectangle 731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8" name="Rectangle 732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09" name="Rectangle 733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0" name="Rectangle 734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1" name="Rectangle 735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2" name="Rectangle 736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3" name="Rectangle 737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4" name="Rectangle 738"/>
            <p:cNvSpPr>
              <a:spLocks noChangeArrowheads="1"/>
            </p:cNvSpPr>
            <p:nvPr/>
          </p:nvSpPr>
          <p:spPr bwMode="auto">
            <a:xfrm>
              <a:off x="347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5" name="Rectangle 739"/>
            <p:cNvSpPr>
              <a:spLocks noChangeArrowheads="1"/>
            </p:cNvSpPr>
            <p:nvPr/>
          </p:nvSpPr>
          <p:spPr bwMode="auto">
            <a:xfrm>
              <a:off x="3516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6" name="Rectangle 740"/>
            <p:cNvSpPr>
              <a:spLocks noChangeArrowheads="1"/>
            </p:cNvSpPr>
            <p:nvPr/>
          </p:nvSpPr>
          <p:spPr bwMode="auto">
            <a:xfrm>
              <a:off x="3561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7" name="Rectangle 741"/>
            <p:cNvSpPr>
              <a:spLocks noChangeArrowheads="1"/>
            </p:cNvSpPr>
            <p:nvPr/>
          </p:nvSpPr>
          <p:spPr bwMode="auto">
            <a:xfrm>
              <a:off x="238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8" name="Rectangle 742"/>
            <p:cNvSpPr>
              <a:spLocks noChangeArrowheads="1"/>
            </p:cNvSpPr>
            <p:nvPr/>
          </p:nvSpPr>
          <p:spPr bwMode="auto">
            <a:xfrm>
              <a:off x="242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19" name="Rectangle 743"/>
            <p:cNvSpPr>
              <a:spLocks noChangeArrowheads="1"/>
            </p:cNvSpPr>
            <p:nvPr/>
          </p:nvSpPr>
          <p:spPr bwMode="auto">
            <a:xfrm>
              <a:off x="24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0" name="Rectangle 744"/>
            <p:cNvSpPr>
              <a:spLocks noChangeArrowheads="1"/>
            </p:cNvSpPr>
            <p:nvPr/>
          </p:nvSpPr>
          <p:spPr bwMode="auto">
            <a:xfrm>
              <a:off x="251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1" name="Rectangle 745"/>
            <p:cNvSpPr>
              <a:spLocks noChangeArrowheads="1"/>
            </p:cNvSpPr>
            <p:nvPr/>
          </p:nvSpPr>
          <p:spPr bwMode="auto">
            <a:xfrm>
              <a:off x="25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2" name="Rectangle 746"/>
            <p:cNvSpPr>
              <a:spLocks noChangeArrowheads="1"/>
            </p:cNvSpPr>
            <p:nvPr/>
          </p:nvSpPr>
          <p:spPr bwMode="auto">
            <a:xfrm>
              <a:off x="260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3" name="Rectangle 747"/>
            <p:cNvSpPr>
              <a:spLocks noChangeArrowheads="1"/>
            </p:cNvSpPr>
            <p:nvPr/>
          </p:nvSpPr>
          <p:spPr bwMode="auto">
            <a:xfrm>
              <a:off x="265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4" name="Rectangle 748"/>
            <p:cNvSpPr>
              <a:spLocks noChangeArrowheads="1"/>
            </p:cNvSpPr>
            <p:nvPr/>
          </p:nvSpPr>
          <p:spPr bwMode="auto">
            <a:xfrm>
              <a:off x="26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5" name="Rectangle 749"/>
            <p:cNvSpPr>
              <a:spLocks noChangeArrowheads="1"/>
            </p:cNvSpPr>
            <p:nvPr/>
          </p:nvSpPr>
          <p:spPr bwMode="auto">
            <a:xfrm>
              <a:off x="2744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6" name="Rectangle 750"/>
            <p:cNvSpPr>
              <a:spLocks noChangeArrowheads="1"/>
            </p:cNvSpPr>
            <p:nvPr/>
          </p:nvSpPr>
          <p:spPr bwMode="auto">
            <a:xfrm>
              <a:off x="2789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7" name="Rectangle 751"/>
            <p:cNvSpPr>
              <a:spLocks noChangeArrowheads="1"/>
            </p:cNvSpPr>
            <p:nvPr/>
          </p:nvSpPr>
          <p:spPr bwMode="auto">
            <a:xfrm>
              <a:off x="283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8" name="Rectangle 752"/>
            <p:cNvSpPr>
              <a:spLocks noChangeArrowheads="1"/>
            </p:cNvSpPr>
            <p:nvPr/>
          </p:nvSpPr>
          <p:spPr bwMode="auto">
            <a:xfrm>
              <a:off x="2880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29" name="Rectangle 753"/>
            <p:cNvSpPr>
              <a:spLocks noChangeArrowheads="1"/>
            </p:cNvSpPr>
            <p:nvPr/>
          </p:nvSpPr>
          <p:spPr bwMode="auto">
            <a:xfrm>
              <a:off x="292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0" name="Rectangle 754"/>
            <p:cNvSpPr>
              <a:spLocks noChangeArrowheads="1"/>
            </p:cNvSpPr>
            <p:nvPr/>
          </p:nvSpPr>
          <p:spPr bwMode="auto">
            <a:xfrm>
              <a:off x="29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1" name="Rectangle 755"/>
            <p:cNvSpPr>
              <a:spLocks noChangeArrowheads="1"/>
            </p:cNvSpPr>
            <p:nvPr/>
          </p:nvSpPr>
          <p:spPr bwMode="auto">
            <a:xfrm>
              <a:off x="301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2" name="Rectangle 756"/>
            <p:cNvSpPr>
              <a:spLocks noChangeArrowheads="1"/>
            </p:cNvSpPr>
            <p:nvPr/>
          </p:nvSpPr>
          <p:spPr bwMode="auto">
            <a:xfrm>
              <a:off x="30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3" name="Rectangle 757"/>
            <p:cNvSpPr>
              <a:spLocks noChangeArrowheads="1"/>
            </p:cNvSpPr>
            <p:nvPr/>
          </p:nvSpPr>
          <p:spPr bwMode="auto">
            <a:xfrm>
              <a:off x="310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4" name="Rectangle 758"/>
            <p:cNvSpPr>
              <a:spLocks noChangeArrowheads="1"/>
            </p:cNvSpPr>
            <p:nvPr/>
          </p:nvSpPr>
          <p:spPr bwMode="auto">
            <a:xfrm>
              <a:off x="315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5" name="Rectangle 759"/>
            <p:cNvSpPr>
              <a:spLocks noChangeArrowheads="1"/>
            </p:cNvSpPr>
            <p:nvPr/>
          </p:nvSpPr>
          <p:spPr bwMode="auto">
            <a:xfrm>
              <a:off x="31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6" name="Rectangle 760"/>
            <p:cNvSpPr>
              <a:spLocks noChangeArrowheads="1"/>
            </p:cNvSpPr>
            <p:nvPr/>
          </p:nvSpPr>
          <p:spPr bwMode="auto">
            <a:xfrm>
              <a:off x="324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7" name="Rectangle 761"/>
            <p:cNvSpPr>
              <a:spLocks noChangeArrowheads="1"/>
            </p:cNvSpPr>
            <p:nvPr/>
          </p:nvSpPr>
          <p:spPr bwMode="auto">
            <a:xfrm>
              <a:off x="3289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8" name="Rectangle 762"/>
            <p:cNvSpPr>
              <a:spLocks noChangeArrowheads="1"/>
            </p:cNvSpPr>
            <p:nvPr/>
          </p:nvSpPr>
          <p:spPr bwMode="auto">
            <a:xfrm>
              <a:off x="3334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39" name="Rectangle 763"/>
            <p:cNvSpPr>
              <a:spLocks noChangeArrowheads="1"/>
            </p:cNvSpPr>
            <p:nvPr/>
          </p:nvSpPr>
          <p:spPr bwMode="auto">
            <a:xfrm>
              <a:off x="3379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0" name="Rectangle 764"/>
            <p:cNvSpPr>
              <a:spLocks noChangeArrowheads="1"/>
            </p:cNvSpPr>
            <p:nvPr/>
          </p:nvSpPr>
          <p:spPr bwMode="auto">
            <a:xfrm>
              <a:off x="3425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1" name="Rectangle 765"/>
            <p:cNvSpPr>
              <a:spLocks noChangeArrowheads="1"/>
            </p:cNvSpPr>
            <p:nvPr/>
          </p:nvSpPr>
          <p:spPr bwMode="auto">
            <a:xfrm>
              <a:off x="3470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2" name="Rectangle 766"/>
            <p:cNvSpPr>
              <a:spLocks noChangeArrowheads="1"/>
            </p:cNvSpPr>
            <p:nvPr/>
          </p:nvSpPr>
          <p:spPr bwMode="auto">
            <a:xfrm>
              <a:off x="3516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3" name="Rectangle 767"/>
            <p:cNvSpPr>
              <a:spLocks noChangeArrowheads="1"/>
            </p:cNvSpPr>
            <p:nvPr/>
          </p:nvSpPr>
          <p:spPr bwMode="auto">
            <a:xfrm>
              <a:off x="3561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4" name="Rectangle 768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5" name="Rectangle 769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6" name="Rectangle 770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7" name="Rectangle 771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8" name="Rectangle 772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49" name="Rectangle 773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0" name="Rectangle 774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1" name="Rectangle 775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2" name="Rectangle 776"/>
            <p:cNvSpPr>
              <a:spLocks noChangeArrowheads="1"/>
            </p:cNvSpPr>
            <p:nvPr/>
          </p:nvSpPr>
          <p:spPr bwMode="auto">
            <a:xfrm>
              <a:off x="274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3" name="Rectangle 777"/>
            <p:cNvSpPr>
              <a:spLocks noChangeArrowheads="1"/>
            </p:cNvSpPr>
            <p:nvPr/>
          </p:nvSpPr>
          <p:spPr bwMode="auto">
            <a:xfrm>
              <a:off x="27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4" name="Rectangle 778"/>
            <p:cNvSpPr>
              <a:spLocks noChangeArrowheads="1"/>
            </p:cNvSpPr>
            <p:nvPr/>
          </p:nvSpPr>
          <p:spPr bwMode="auto">
            <a:xfrm>
              <a:off x="283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5" name="Rectangle 779"/>
            <p:cNvSpPr>
              <a:spLocks noChangeArrowheads="1"/>
            </p:cNvSpPr>
            <p:nvPr/>
          </p:nvSpPr>
          <p:spPr bwMode="auto">
            <a:xfrm>
              <a:off x="288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6" name="Rectangle 780"/>
            <p:cNvSpPr>
              <a:spLocks noChangeArrowheads="1"/>
            </p:cNvSpPr>
            <p:nvPr/>
          </p:nvSpPr>
          <p:spPr bwMode="auto">
            <a:xfrm>
              <a:off x="29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7" name="Rectangle 781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8" name="Rectangle 782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59" name="Rectangle 783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0" name="Rectangle 784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1" name="Rectangle 785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2" name="Rectangle 786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3" name="Rectangle 787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4" name="Rectangle 788"/>
            <p:cNvSpPr>
              <a:spLocks noChangeArrowheads="1"/>
            </p:cNvSpPr>
            <p:nvPr/>
          </p:nvSpPr>
          <p:spPr bwMode="auto">
            <a:xfrm>
              <a:off x="32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5" name="Rectangle 789"/>
            <p:cNvSpPr>
              <a:spLocks noChangeArrowheads="1"/>
            </p:cNvSpPr>
            <p:nvPr/>
          </p:nvSpPr>
          <p:spPr bwMode="auto">
            <a:xfrm>
              <a:off x="333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6" name="Rectangle 790"/>
            <p:cNvSpPr>
              <a:spLocks noChangeArrowheads="1"/>
            </p:cNvSpPr>
            <p:nvPr/>
          </p:nvSpPr>
          <p:spPr bwMode="auto">
            <a:xfrm>
              <a:off x="337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7" name="Rectangle 791"/>
            <p:cNvSpPr>
              <a:spLocks noChangeArrowheads="1"/>
            </p:cNvSpPr>
            <p:nvPr/>
          </p:nvSpPr>
          <p:spPr bwMode="auto">
            <a:xfrm>
              <a:off x="34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8" name="Rectangle 792"/>
            <p:cNvSpPr>
              <a:spLocks noChangeArrowheads="1"/>
            </p:cNvSpPr>
            <p:nvPr/>
          </p:nvSpPr>
          <p:spPr bwMode="auto">
            <a:xfrm>
              <a:off x="347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69" name="Rectangle 793"/>
            <p:cNvSpPr>
              <a:spLocks noChangeArrowheads="1"/>
            </p:cNvSpPr>
            <p:nvPr/>
          </p:nvSpPr>
          <p:spPr bwMode="auto">
            <a:xfrm>
              <a:off x="35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0" name="Rectangle 794"/>
            <p:cNvSpPr>
              <a:spLocks noChangeArrowheads="1"/>
            </p:cNvSpPr>
            <p:nvPr/>
          </p:nvSpPr>
          <p:spPr bwMode="auto">
            <a:xfrm>
              <a:off x="356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1" name="Rectangle 795"/>
            <p:cNvSpPr>
              <a:spLocks noChangeArrowheads="1"/>
            </p:cNvSpPr>
            <p:nvPr/>
          </p:nvSpPr>
          <p:spPr bwMode="auto">
            <a:xfrm>
              <a:off x="238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2" name="Rectangle 796"/>
            <p:cNvSpPr>
              <a:spLocks noChangeArrowheads="1"/>
            </p:cNvSpPr>
            <p:nvPr/>
          </p:nvSpPr>
          <p:spPr bwMode="auto">
            <a:xfrm>
              <a:off x="242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3" name="Rectangle 797"/>
            <p:cNvSpPr>
              <a:spLocks noChangeArrowheads="1"/>
            </p:cNvSpPr>
            <p:nvPr/>
          </p:nvSpPr>
          <p:spPr bwMode="auto">
            <a:xfrm>
              <a:off x="24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4" name="Rectangle 798"/>
            <p:cNvSpPr>
              <a:spLocks noChangeArrowheads="1"/>
            </p:cNvSpPr>
            <p:nvPr/>
          </p:nvSpPr>
          <p:spPr bwMode="auto">
            <a:xfrm>
              <a:off x="251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5" name="Rectangle 799"/>
            <p:cNvSpPr>
              <a:spLocks noChangeArrowheads="1"/>
            </p:cNvSpPr>
            <p:nvPr/>
          </p:nvSpPr>
          <p:spPr bwMode="auto">
            <a:xfrm>
              <a:off x="25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6" name="Rectangle 800"/>
            <p:cNvSpPr>
              <a:spLocks noChangeArrowheads="1"/>
            </p:cNvSpPr>
            <p:nvPr/>
          </p:nvSpPr>
          <p:spPr bwMode="auto">
            <a:xfrm>
              <a:off x="260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7" name="Rectangle 801"/>
            <p:cNvSpPr>
              <a:spLocks noChangeArrowheads="1"/>
            </p:cNvSpPr>
            <p:nvPr/>
          </p:nvSpPr>
          <p:spPr bwMode="auto">
            <a:xfrm>
              <a:off x="265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8" name="Rectangle 802"/>
            <p:cNvSpPr>
              <a:spLocks noChangeArrowheads="1"/>
            </p:cNvSpPr>
            <p:nvPr/>
          </p:nvSpPr>
          <p:spPr bwMode="auto">
            <a:xfrm>
              <a:off x="26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79" name="Rectangle 803"/>
            <p:cNvSpPr>
              <a:spLocks noChangeArrowheads="1"/>
            </p:cNvSpPr>
            <p:nvPr/>
          </p:nvSpPr>
          <p:spPr bwMode="auto">
            <a:xfrm>
              <a:off x="274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0" name="Rectangle 804"/>
            <p:cNvSpPr>
              <a:spLocks noChangeArrowheads="1"/>
            </p:cNvSpPr>
            <p:nvPr/>
          </p:nvSpPr>
          <p:spPr bwMode="auto">
            <a:xfrm>
              <a:off x="27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1" name="Rectangle 805"/>
            <p:cNvSpPr>
              <a:spLocks noChangeArrowheads="1"/>
            </p:cNvSpPr>
            <p:nvPr/>
          </p:nvSpPr>
          <p:spPr bwMode="auto">
            <a:xfrm>
              <a:off x="283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2" name="Rectangle 806"/>
            <p:cNvSpPr>
              <a:spLocks noChangeArrowheads="1"/>
            </p:cNvSpPr>
            <p:nvPr/>
          </p:nvSpPr>
          <p:spPr bwMode="auto">
            <a:xfrm>
              <a:off x="288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3" name="Rectangle 807"/>
            <p:cNvSpPr>
              <a:spLocks noChangeArrowheads="1"/>
            </p:cNvSpPr>
            <p:nvPr/>
          </p:nvSpPr>
          <p:spPr bwMode="auto">
            <a:xfrm>
              <a:off x="29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4" name="Rectangle 808"/>
            <p:cNvSpPr>
              <a:spLocks noChangeArrowheads="1"/>
            </p:cNvSpPr>
            <p:nvPr/>
          </p:nvSpPr>
          <p:spPr bwMode="auto">
            <a:xfrm>
              <a:off x="29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5" name="Rectangle 809"/>
            <p:cNvSpPr>
              <a:spLocks noChangeArrowheads="1"/>
            </p:cNvSpPr>
            <p:nvPr/>
          </p:nvSpPr>
          <p:spPr bwMode="auto">
            <a:xfrm>
              <a:off x="30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6" name="Rectangle 810"/>
            <p:cNvSpPr>
              <a:spLocks noChangeArrowheads="1"/>
            </p:cNvSpPr>
            <p:nvPr/>
          </p:nvSpPr>
          <p:spPr bwMode="auto">
            <a:xfrm>
              <a:off x="30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7" name="Rectangle 811"/>
            <p:cNvSpPr>
              <a:spLocks noChangeArrowheads="1"/>
            </p:cNvSpPr>
            <p:nvPr/>
          </p:nvSpPr>
          <p:spPr bwMode="auto">
            <a:xfrm>
              <a:off x="310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8" name="Rectangle 812"/>
            <p:cNvSpPr>
              <a:spLocks noChangeArrowheads="1"/>
            </p:cNvSpPr>
            <p:nvPr/>
          </p:nvSpPr>
          <p:spPr bwMode="auto">
            <a:xfrm>
              <a:off x="315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89" name="Rectangle 813"/>
            <p:cNvSpPr>
              <a:spLocks noChangeArrowheads="1"/>
            </p:cNvSpPr>
            <p:nvPr/>
          </p:nvSpPr>
          <p:spPr bwMode="auto">
            <a:xfrm>
              <a:off x="31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0" name="Rectangle 814"/>
            <p:cNvSpPr>
              <a:spLocks noChangeArrowheads="1"/>
            </p:cNvSpPr>
            <p:nvPr/>
          </p:nvSpPr>
          <p:spPr bwMode="auto">
            <a:xfrm>
              <a:off x="324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1" name="Rectangle 815"/>
            <p:cNvSpPr>
              <a:spLocks noChangeArrowheads="1"/>
            </p:cNvSpPr>
            <p:nvPr/>
          </p:nvSpPr>
          <p:spPr bwMode="auto">
            <a:xfrm>
              <a:off x="32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2" name="Rectangle 816"/>
            <p:cNvSpPr>
              <a:spLocks noChangeArrowheads="1"/>
            </p:cNvSpPr>
            <p:nvPr/>
          </p:nvSpPr>
          <p:spPr bwMode="auto">
            <a:xfrm>
              <a:off x="333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3" name="Rectangle 817"/>
            <p:cNvSpPr>
              <a:spLocks noChangeArrowheads="1"/>
            </p:cNvSpPr>
            <p:nvPr/>
          </p:nvSpPr>
          <p:spPr bwMode="auto">
            <a:xfrm>
              <a:off x="337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4" name="Rectangle 818"/>
            <p:cNvSpPr>
              <a:spLocks noChangeArrowheads="1"/>
            </p:cNvSpPr>
            <p:nvPr/>
          </p:nvSpPr>
          <p:spPr bwMode="auto">
            <a:xfrm>
              <a:off x="34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5" name="Rectangle 819"/>
            <p:cNvSpPr>
              <a:spLocks noChangeArrowheads="1"/>
            </p:cNvSpPr>
            <p:nvPr/>
          </p:nvSpPr>
          <p:spPr bwMode="auto">
            <a:xfrm>
              <a:off x="347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6" name="Rectangle 820"/>
            <p:cNvSpPr>
              <a:spLocks noChangeArrowheads="1"/>
            </p:cNvSpPr>
            <p:nvPr/>
          </p:nvSpPr>
          <p:spPr bwMode="auto">
            <a:xfrm>
              <a:off x="35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7" name="Rectangle 821"/>
            <p:cNvSpPr>
              <a:spLocks noChangeArrowheads="1"/>
            </p:cNvSpPr>
            <p:nvPr/>
          </p:nvSpPr>
          <p:spPr bwMode="auto">
            <a:xfrm>
              <a:off x="356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8" name="Rectangle 822"/>
            <p:cNvSpPr>
              <a:spLocks noChangeArrowheads="1"/>
            </p:cNvSpPr>
            <p:nvPr/>
          </p:nvSpPr>
          <p:spPr bwMode="auto">
            <a:xfrm>
              <a:off x="238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599" name="Rectangle 823"/>
            <p:cNvSpPr>
              <a:spLocks noChangeArrowheads="1"/>
            </p:cNvSpPr>
            <p:nvPr/>
          </p:nvSpPr>
          <p:spPr bwMode="auto">
            <a:xfrm>
              <a:off x="242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0" name="Rectangle 824"/>
            <p:cNvSpPr>
              <a:spLocks noChangeArrowheads="1"/>
            </p:cNvSpPr>
            <p:nvPr/>
          </p:nvSpPr>
          <p:spPr bwMode="auto">
            <a:xfrm>
              <a:off x="24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1" name="Rectangle 825"/>
            <p:cNvSpPr>
              <a:spLocks noChangeArrowheads="1"/>
            </p:cNvSpPr>
            <p:nvPr/>
          </p:nvSpPr>
          <p:spPr bwMode="auto">
            <a:xfrm>
              <a:off x="251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2" name="Rectangle 826"/>
            <p:cNvSpPr>
              <a:spLocks noChangeArrowheads="1"/>
            </p:cNvSpPr>
            <p:nvPr/>
          </p:nvSpPr>
          <p:spPr bwMode="auto">
            <a:xfrm>
              <a:off x="25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3" name="Rectangle 827"/>
            <p:cNvSpPr>
              <a:spLocks noChangeArrowheads="1"/>
            </p:cNvSpPr>
            <p:nvPr/>
          </p:nvSpPr>
          <p:spPr bwMode="auto">
            <a:xfrm>
              <a:off x="260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4" name="Rectangle 828"/>
            <p:cNvSpPr>
              <a:spLocks noChangeArrowheads="1"/>
            </p:cNvSpPr>
            <p:nvPr/>
          </p:nvSpPr>
          <p:spPr bwMode="auto">
            <a:xfrm>
              <a:off x="265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5" name="Rectangle 829"/>
            <p:cNvSpPr>
              <a:spLocks noChangeArrowheads="1"/>
            </p:cNvSpPr>
            <p:nvPr/>
          </p:nvSpPr>
          <p:spPr bwMode="auto">
            <a:xfrm>
              <a:off x="26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6" name="Rectangle 830"/>
            <p:cNvSpPr>
              <a:spLocks noChangeArrowheads="1"/>
            </p:cNvSpPr>
            <p:nvPr/>
          </p:nvSpPr>
          <p:spPr bwMode="auto">
            <a:xfrm>
              <a:off x="274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7" name="Rectangle 831"/>
            <p:cNvSpPr>
              <a:spLocks noChangeArrowheads="1"/>
            </p:cNvSpPr>
            <p:nvPr/>
          </p:nvSpPr>
          <p:spPr bwMode="auto">
            <a:xfrm>
              <a:off x="27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8" name="Rectangle 832"/>
            <p:cNvSpPr>
              <a:spLocks noChangeArrowheads="1"/>
            </p:cNvSpPr>
            <p:nvPr/>
          </p:nvSpPr>
          <p:spPr bwMode="auto">
            <a:xfrm>
              <a:off x="283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09" name="Rectangle 833"/>
            <p:cNvSpPr>
              <a:spLocks noChangeArrowheads="1"/>
            </p:cNvSpPr>
            <p:nvPr/>
          </p:nvSpPr>
          <p:spPr bwMode="auto">
            <a:xfrm>
              <a:off x="288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0" name="Rectangle 834"/>
            <p:cNvSpPr>
              <a:spLocks noChangeArrowheads="1"/>
            </p:cNvSpPr>
            <p:nvPr/>
          </p:nvSpPr>
          <p:spPr bwMode="auto">
            <a:xfrm>
              <a:off x="29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1" name="Rectangle 835"/>
            <p:cNvSpPr>
              <a:spLocks noChangeArrowheads="1"/>
            </p:cNvSpPr>
            <p:nvPr/>
          </p:nvSpPr>
          <p:spPr bwMode="auto">
            <a:xfrm>
              <a:off x="29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2" name="Rectangle 836"/>
            <p:cNvSpPr>
              <a:spLocks noChangeArrowheads="1"/>
            </p:cNvSpPr>
            <p:nvPr/>
          </p:nvSpPr>
          <p:spPr bwMode="auto">
            <a:xfrm>
              <a:off x="30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3" name="Rectangle 837"/>
            <p:cNvSpPr>
              <a:spLocks noChangeArrowheads="1"/>
            </p:cNvSpPr>
            <p:nvPr/>
          </p:nvSpPr>
          <p:spPr bwMode="auto">
            <a:xfrm>
              <a:off x="30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4" name="Rectangle 838"/>
            <p:cNvSpPr>
              <a:spLocks noChangeArrowheads="1"/>
            </p:cNvSpPr>
            <p:nvPr/>
          </p:nvSpPr>
          <p:spPr bwMode="auto">
            <a:xfrm>
              <a:off x="310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5" name="Rectangle 839"/>
            <p:cNvSpPr>
              <a:spLocks noChangeArrowheads="1"/>
            </p:cNvSpPr>
            <p:nvPr/>
          </p:nvSpPr>
          <p:spPr bwMode="auto">
            <a:xfrm>
              <a:off x="315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6" name="Rectangle 840"/>
            <p:cNvSpPr>
              <a:spLocks noChangeArrowheads="1"/>
            </p:cNvSpPr>
            <p:nvPr/>
          </p:nvSpPr>
          <p:spPr bwMode="auto">
            <a:xfrm>
              <a:off x="31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7" name="Rectangle 841"/>
            <p:cNvSpPr>
              <a:spLocks noChangeArrowheads="1"/>
            </p:cNvSpPr>
            <p:nvPr/>
          </p:nvSpPr>
          <p:spPr bwMode="auto">
            <a:xfrm>
              <a:off x="324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8" name="Rectangle 842"/>
            <p:cNvSpPr>
              <a:spLocks noChangeArrowheads="1"/>
            </p:cNvSpPr>
            <p:nvPr/>
          </p:nvSpPr>
          <p:spPr bwMode="auto">
            <a:xfrm>
              <a:off x="32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19" name="Rectangle 843"/>
            <p:cNvSpPr>
              <a:spLocks noChangeArrowheads="1"/>
            </p:cNvSpPr>
            <p:nvPr/>
          </p:nvSpPr>
          <p:spPr bwMode="auto">
            <a:xfrm>
              <a:off x="333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0" name="Rectangle 844"/>
            <p:cNvSpPr>
              <a:spLocks noChangeArrowheads="1"/>
            </p:cNvSpPr>
            <p:nvPr/>
          </p:nvSpPr>
          <p:spPr bwMode="auto">
            <a:xfrm>
              <a:off x="337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1" name="Rectangle 845"/>
            <p:cNvSpPr>
              <a:spLocks noChangeArrowheads="1"/>
            </p:cNvSpPr>
            <p:nvPr/>
          </p:nvSpPr>
          <p:spPr bwMode="auto">
            <a:xfrm>
              <a:off x="34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2" name="Rectangle 846"/>
            <p:cNvSpPr>
              <a:spLocks noChangeArrowheads="1"/>
            </p:cNvSpPr>
            <p:nvPr/>
          </p:nvSpPr>
          <p:spPr bwMode="auto">
            <a:xfrm>
              <a:off x="347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3" name="Rectangle 847"/>
            <p:cNvSpPr>
              <a:spLocks noChangeArrowheads="1"/>
            </p:cNvSpPr>
            <p:nvPr/>
          </p:nvSpPr>
          <p:spPr bwMode="auto">
            <a:xfrm>
              <a:off x="35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4" name="Rectangle 848"/>
            <p:cNvSpPr>
              <a:spLocks noChangeArrowheads="1"/>
            </p:cNvSpPr>
            <p:nvPr/>
          </p:nvSpPr>
          <p:spPr bwMode="auto">
            <a:xfrm>
              <a:off x="356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5" name="Rectangle 849"/>
            <p:cNvSpPr>
              <a:spLocks noChangeArrowheads="1"/>
            </p:cNvSpPr>
            <p:nvPr/>
          </p:nvSpPr>
          <p:spPr bwMode="auto">
            <a:xfrm>
              <a:off x="238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6" name="Rectangle 850"/>
            <p:cNvSpPr>
              <a:spLocks noChangeArrowheads="1"/>
            </p:cNvSpPr>
            <p:nvPr/>
          </p:nvSpPr>
          <p:spPr bwMode="auto">
            <a:xfrm>
              <a:off x="242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7" name="Rectangle 851"/>
            <p:cNvSpPr>
              <a:spLocks noChangeArrowheads="1"/>
            </p:cNvSpPr>
            <p:nvPr/>
          </p:nvSpPr>
          <p:spPr bwMode="auto">
            <a:xfrm>
              <a:off x="24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8" name="Rectangle 852"/>
            <p:cNvSpPr>
              <a:spLocks noChangeArrowheads="1"/>
            </p:cNvSpPr>
            <p:nvPr/>
          </p:nvSpPr>
          <p:spPr bwMode="auto">
            <a:xfrm>
              <a:off x="251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29" name="Rectangle 853"/>
            <p:cNvSpPr>
              <a:spLocks noChangeArrowheads="1"/>
            </p:cNvSpPr>
            <p:nvPr/>
          </p:nvSpPr>
          <p:spPr bwMode="auto">
            <a:xfrm>
              <a:off x="25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0" name="Rectangle 854"/>
            <p:cNvSpPr>
              <a:spLocks noChangeArrowheads="1"/>
            </p:cNvSpPr>
            <p:nvPr/>
          </p:nvSpPr>
          <p:spPr bwMode="auto">
            <a:xfrm>
              <a:off x="260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1" name="Rectangle 855"/>
            <p:cNvSpPr>
              <a:spLocks noChangeArrowheads="1"/>
            </p:cNvSpPr>
            <p:nvPr/>
          </p:nvSpPr>
          <p:spPr bwMode="auto">
            <a:xfrm>
              <a:off x="265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2" name="Rectangle 856"/>
            <p:cNvSpPr>
              <a:spLocks noChangeArrowheads="1"/>
            </p:cNvSpPr>
            <p:nvPr/>
          </p:nvSpPr>
          <p:spPr bwMode="auto">
            <a:xfrm>
              <a:off x="26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3" name="Rectangle 857"/>
            <p:cNvSpPr>
              <a:spLocks noChangeArrowheads="1"/>
            </p:cNvSpPr>
            <p:nvPr/>
          </p:nvSpPr>
          <p:spPr bwMode="auto">
            <a:xfrm>
              <a:off x="274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4" name="Rectangle 858"/>
            <p:cNvSpPr>
              <a:spLocks noChangeArrowheads="1"/>
            </p:cNvSpPr>
            <p:nvPr/>
          </p:nvSpPr>
          <p:spPr bwMode="auto">
            <a:xfrm>
              <a:off x="27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5" name="Rectangle 859"/>
            <p:cNvSpPr>
              <a:spLocks noChangeArrowheads="1"/>
            </p:cNvSpPr>
            <p:nvPr/>
          </p:nvSpPr>
          <p:spPr bwMode="auto">
            <a:xfrm>
              <a:off x="283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6" name="Rectangle 860"/>
            <p:cNvSpPr>
              <a:spLocks noChangeArrowheads="1"/>
            </p:cNvSpPr>
            <p:nvPr/>
          </p:nvSpPr>
          <p:spPr bwMode="auto">
            <a:xfrm>
              <a:off x="288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7" name="Rectangle 861"/>
            <p:cNvSpPr>
              <a:spLocks noChangeArrowheads="1"/>
            </p:cNvSpPr>
            <p:nvPr/>
          </p:nvSpPr>
          <p:spPr bwMode="auto">
            <a:xfrm>
              <a:off x="29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8" name="Rectangle 862"/>
            <p:cNvSpPr>
              <a:spLocks noChangeArrowheads="1"/>
            </p:cNvSpPr>
            <p:nvPr/>
          </p:nvSpPr>
          <p:spPr bwMode="auto">
            <a:xfrm>
              <a:off x="29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39" name="Rectangle 863"/>
            <p:cNvSpPr>
              <a:spLocks noChangeArrowheads="1"/>
            </p:cNvSpPr>
            <p:nvPr/>
          </p:nvSpPr>
          <p:spPr bwMode="auto">
            <a:xfrm>
              <a:off x="30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0" name="Rectangle 864"/>
            <p:cNvSpPr>
              <a:spLocks noChangeArrowheads="1"/>
            </p:cNvSpPr>
            <p:nvPr/>
          </p:nvSpPr>
          <p:spPr bwMode="auto">
            <a:xfrm>
              <a:off x="30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1" name="Rectangle 865"/>
            <p:cNvSpPr>
              <a:spLocks noChangeArrowheads="1"/>
            </p:cNvSpPr>
            <p:nvPr/>
          </p:nvSpPr>
          <p:spPr bwMode="auto">
            <a:xfrm>
              <a:off x="310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2" name="Rectangle 866"/>
            <p:cNvSpPr>
              <a:spLocks noChangeArrowheads="1"/>
            </p:cNvSpPr>
            <p:nvPr/>
          </p:nvSpPr>
          <p:spPr bwMode="auto">
            <a:xfrm>
              <a:off x="315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3" name="Rectangle 867"/>
            <p:cNvSpPr>
              <a:spLocks noChangeArrowheads="1"/>
            </p:cNvSpPr>
            <p:nvPr/>
          </p:nvSpPr>
          <p:spPr bwMode="auto">
            <a:xfrm>
              <a:off x="31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4" name="Rectangle 868"/>
            <p:cNvSpPr>
              <a:spLocks noChangeArrowheads="1"/>
            </p:cNvSpPr>
            <p:nvPr/>
          </p:nvSpPr>
          <p:spPr bwMode="auto">
            <a:xfrm>
              <a:off x="324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5" name="Rectangle 869"/>
            <p:cNvSpPr>
              <a:spLocks noChangeArrowheads="1"/>
            </p:cNvSpPr>
            <p:nvPr/>
          </p:nvSpPr>
          <p:spPr bwMode="auto">
            <a:xfrm>
              <a:off x="32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6" name="Rectangle 870"/>
            <p:cNvSpPr>
              <a:spLocks noChangeArrowheads="1"/>
            </p:cNvSpPr>
            <p:nvPr/>
          </p:nvSpPr>
          <p:spPr bwMode="auto">
            <a:xfrm>
              <a:off x="333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7" name="Rectangle 871"/>
            <p:cNvSpPr>
              <a:spLocks noChangeArrowheads="1"/>
            </p:cNvSpPr>
            <p:nvPr/>
          </p:nvSpPr>
          <p:spPr bwMode="auto">
            <a:xfrm>
              <a:off x="337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8" name="Rectangle 872"/>
            <p:cNvSpPr>
              <a:spLocks noChangeArrowheads="1"/>
            </p:cNvSpPr>
            <p:nvPr/>
          </p:nvSpPr>
          <p:spPr bwMode="auto">
            <a:xfrm>
              <a:off x="34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49" name="Rectangle 873"/>
            <p:cNvSpPr>
              <a:spLocks noChangeArrowheads="1"/>
            </p:cNvSpPr>
            <p:nvPr/>
          </p:nvSpPr>
          <p:spPr bwMode="auto">
            <a:xfrm>
              <a:off x="347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0" name="Rectangle 874"/>
            <p:cNvSpPr>
              <a:spLocks noChangeArrowheads="1"/>
            </p:cNvSpPr>
            <p:nvPr/>
          </p:nvSpPr>
          <p:spPr bwMode="auto">
            <a:xfrm>
              <a:off x="35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1" name="Rectangle 875"/>
            <p:cNvSpPr>
              <a:spLocks noChangeArrowheads="1"/>
            </p:cNvSpPr>
            <p:nvPr/>
          </p:nvSpPr>
          <p:spPr bwMode="auto">
            <a:xfrm>
              <a:off x="356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2" name="Rectangle 876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3" name="Rectangle 877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4" name="Rectangle 878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5" name="Rectangle 879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6" name="Rectangle 880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7" name="Rectangle 881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8" name="Rectangle 882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59" name="Rectangle 883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0" name="Rectangle 884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1" name="Rectangle 885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2" name="Rectangle 886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3" name="Rectangle 887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4" name="Rectangle 888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5" name="Rectangle 889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6" name="Rectangle 890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7" name="Rectangle 891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8" name="Rectangle 892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69" name="Rectangle 893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0" name="Rectangle 894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1" name="Rectangle 895"/>
            <p:cNvSpPr>
              <a:spLocks noChangeArrowheads="1"/>
            </p:cNvSpPr>
            <p:nvPr/>
          </p:nvSpPr>
          <p:spPr bwMode="auto">
            <a:xfrm>
              <a:off x="3242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2" name="Rectangle 896"/>
            <p:cNvSpPr>
              <a:spLocks noChangeArrowheads="1"/>
            </p:cNvSpPr>
            <p:nvPr/>
          </p:nvSpPr>
          <p:spPr bwMode="auto">
            <a:xfrm>
              <a:off x="328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3" name="Rectangle 897"/>
            <p:cNvSpPr>
              <a:spLocks noChangeArrowheads="1"/>
            </p:cNvSpPr>
            <p:nvPr/>
          </p:nvSpPr>
          <p:spPr bwMode="auto">
            <a:xfrm>
              <a:off x="3333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4" name="Rectangle 898"/>
            <p:cNvSpPr>
              <a:spLocks noChangeArrowheads="1"/>
            </p:cNvSpPr>
            <p:nvPr/>
          </p:nvSpPr>
          <p:spPr bwMode="auto">
            <a:xfrm>
              <a:off x="337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5" name="Rectangle 899"/>
            <p:cNvSpPr>
              <a:spLocks noChangeArrowheads="1"/>
            </p:cNvSpPr>
            <p:nvPr/>
          </p:nvSpPr>
          <p:spPr bwMode="auto">
            <a:xfrm>
              <a:off x="3424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6" name="Rectangle 900"/>
            <p:cNvSpPr>
              <a:spLocks noChangeArrowheads="1"/>
            </p:cNvSpPr>
            <p:nvPr/>
          </p:nvSpPr>
          <p:spPr bwMode="auto">
            <a:xfrm>
              <a:off x="3469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7" name="Rectangle 901"/>
            <p:cNvSpPr>
              <a:spLocks noChangeArrowheads="1"/>
            </p:cNvSpPr>
            <p:nvPr/>
          </p:nvSpPr>
          <p:spPr bwMode="auto">
            <a:xfrm>
              <a:off x="3515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8" name="Rectangle 902"/>
            <p:cNvSpPr>
              <a:spLocks noChangeArrowheads="1"/>
            </p:cNvSpPr>
            <p:nvPr/>
          </p:nvSpPr>
          <p:spPr bwMode="auto">
            <a:xfrm>
              <a:off x="3560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79" name="Rectangle 903"/>
            <p:cNvSpPr>
              <a:spLocks noChangeArrowheads="1"/>
            </p:cNvSpPr>
            <p:nvPr/>
          </p:nvSpPr>
          <p:spPr bwMode="auto">
            <a:xfrm>
              <a:off x="238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0" name="Rectangle 904"/>
            <p:cNvSpPr>
              <a:spLocks noChangeArrowheads="1"/>
            </p:cNvSpPr>
            <p:nvPr/>
          </p:nvSpPr>
          <p:spPr bwMode="auto">
            <a:xfrm>
              <a:off x="242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1" name="Rectangle 905"/>
            <p:cNvSpPr>
              <a:spLocks noChangeArrowheads="1"/>
            </p:cNvSpPr>
            <p:nvPr/>
          </p:nvSpPr>
          <p:spPr bwMode="auto">
            <a:xfrm>
              <a:off x="24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2" name="Rectangle 906"/>
            <p:cNvSpPr>
              <a:spLocks noChangeArrowheads="1"/>
            </p:cNvSpPr>
            <p:nvPr/>
          </p:nvSpPr>
          <p:spPr bwMode="auto">
            <a:xfrm>
              <a:off x="251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3" name="Rectangle 907"/>
            <p:cNvSpPr>
              <a:spLocks noChangeArrowheads="1"/>
            </p:cNvSpPr>
            <p:nvPr/>
          </p:nvSpPr>
          <p:spPr bwMode="auto">
            <a:xfrm>
              <a:off x="25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4" name="Rectangle 908"/>
            <p:cNvSpPr>
              <a:spLocks noChangeArrowheads="1"/>
            </p:cNvSpPr>
            <p:nvPr/>
          </p:nvSpPr>
          <p:spPr bwMode="auto">
            <a:xfrm>
              <a:off x="260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5" name="Rectangle 909"/>
            <p:cNvSpPr>
              <a:spLocks noChangeArrowheads="1"/>
            </p:cNvSpPr>
            <p:nvPr/>
          </p:nvSpPr>
          <p:spPr bwMode="auto">
            <a:xfrm>
              <a:off x="2653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6" name="Rectangle 910"/>
            <p:cNvSpPr>
              <a:spLocks noChangeArrowheads="1"/>
            </p:cNvSpPr>
            <p:nvPr/>
          </p:nvSpPr>
          <p:spPr bwMode="auto">
            <a:xfrm>
              <a:off x="26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7" name="Rectangle 911"/>
            <p:cNvSpPr>
              <a:spLocks noChangeArrowheads="1"/>
            </p:cNvSpPr>
            <p:nvPr/>
          </p:nvSpPr>
          <p:spPr bwMode="auto">
            <a:xfrm>
              <a:off x="2744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8" name="Rectangle 912"/>
            <p:cNvSpPr>
              <a:spLocks noChangeArrowheads="1"/>
            </p:cNvSpPr>
            <p:nvPr/>
          </p:nvSpPr>
          <p:spPr bwMode="auto">
            <a:xfrm>
              <a:off x="2789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89" name="Rectangle 913"/>
            <p:cNvSpPr>
              <a:spLocks noChangeArrowheads="1"/>
            </p:cNvSpPr>
            <p:nvPr/>
          </p:nvSpPr>
          <p:spPr bwMode="auto">
            <a:xfrm>
              <a:off x="283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0" name="Rectangle 914"/>
            <p:cNvSpPr>
              <a:spLocks noChangeArrowheads="1"/>
            </p:cNvSpPr>
            <p:nvPr/>
          </p:nvSpPr>
          <p:spPr bwMode="auto">
            <a:xfrm>
              <a:off x="2880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1" name="Rectangle 915"/>
            <p:cNvSpPr>
              <a:spLocks noChangeArrowheads="1"/>
            </p:cNvSpPr>
            <p:nvPr/>
          </p:nvSpPr>
          <p:spPr bwMode="auto">
            <a:xfrm>
              <a:off x="292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2" name="Rectangle 916"/>
            <p:cNvSpPr>
              <a:spLocks noChangeArrowheads="1"/>
            </p:cNvSpPr>
            <p:nvPr/>
          </p:nvSpPr>
          <p:spPr bwMode="auto">
            <a:xfrm>
              <a:off x="29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3" name="Rectangle 917"/>
            <p:cNvSpPr>
              <a:spLocks noChangeArrowheads="1"/>
            </p:cNvSpPr>
            <p:nvPr/>
          </p:nvSpPr>
          <p:spPr bwMode="auto">
            <a:xfrm>
              <a:off x="301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4" name="Rectangle 918"/>
            <p:cNvSpPr>
              <a:spLocks noChangeArrowheads="1"/>
            </p:cNvSpPr>
            <p:nvPr/>
          </p:nvSpPr>
          <p:spPr bwMode="auto">
            <a:xfrm>
              <a:off x="30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5" name="Rectangle 919"/>
            <p:cNvSpPr>
              <a:spLocks noChangeArrowheads="1"/>
            </p:cNvSpPr>
            <p:nvPr/>
          </p:nvSpPr>
          <p:spPr bwMode="auto">
            <a:xfrm>
              <a:off x="310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6" name="Rectangle 920"/>
            <p:cNvSpPr>
              <a:spLocks noChangeArrowheads="1"/>
            </p:cNvSpPr>
            <p:nvPr/>
          </p:nvSpPr>
          <p:spPr bwMode="auto">
            <a:xfrm>
              <a:off x="315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7" name="Rectangle 921"/>
            <p:cNvSpPr>
              <a:spLocks noChangeArrowheads="1"/>
            </p:cNvSpPr>
            <p:nvPr/>
          </p:nvSpPr>
          <p:spPr bwMode="auto">
            <a:xfrm>
              <a:off x="31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8" name="Rectangle 922"/>
            <p:cNvSpPr>
              <a:spLocks noChangeArrowheads="1"/>
            </p:cNvSpPr>
            <p:nvPr/>
          </p:nvSpPr>
          <p:spPr bwMode="auto">
            <a:xfrm>
              <a:off x="324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699" name="Rectangle 923"/>
            <p:cNvSpPr>
              <a:spLocks noChangeArrowheads="1"/>
            </p:cNvSpPr>
            <p:nvPr/>
          </p:nvSpPr>
          <p:spPr bwMode="auto">
            <a:xfrm>
              <a:off x="328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0" name="Rectangle 924"/>
            <p:cNvSpPr>
              <a:spLocks noChangeArrowheads="1"/>
            </p:cNvSpPr>
            <p:nvPr/>
          </p:nvSpPr>
          <p:spPr bwMode="auto">
            <a:xfrm>
              <a:off x="333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1" name="Rectangle 925"/>
            <p:cNvSpPr>
              <a:spLocks noChangeArrowheads="1"/>
            </p:cNvSpPr>
            <p:nvPr/>
          </p:nvSpPr>
          <p:spPr bwMode="auto">
            <a:xfrm>
              <a:off x="337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2" name="Rectangle 926"/>
            <p:cNvSpPr>
              <a:spLocks noChangeArrowheads="1"/>
            </p:cNvSpPr>
            <p:nvPr/>
          </p:nvSpPr>
          <p:spPr bwMode="auto">
            <a:xfrm>
              <a:off x="342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3" name="Rectangle 927"/>
            <p:cNvSpPr>
              <a:spLocks noChangeArrowheads="1"/>
            </p:cNvSpPr>
            <p:nvPr/>
          </p:nvSpPr>
          <p:spPr bwMode="auto">
            <a:xfrm>
              <a:off x="346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4" name="Rectangle 928"/>
            <p:cNvSpPr>
              <a:spLocks noChangeArrowheads="1"/>
            </p:cNvSpPr>
            <p:nvPr/>
          </p:nvSpPr>
          <p:spPr bwMode="auto">
            <a:xfrm>
              <a:off x="351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5" name="Rectangle 929"/>
            <p:cNvSpPr>
              <a:spLocks noChangeArrowheads="1"/>
            </p:cNvSpPr>
            <p:nvPr/>
          </p:nvSpPr>
          <p:spPr bwMode="auto">
            <a:xfrm>
              <a:off x="356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6" name="Rectangle 930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7" name="Rectangle 931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8" name="Rectangle 932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09" name="Rectangle 933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0" name="Rectangle 934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1" name="Rectangle 935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2" name="Rectangle 936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3" name="Rectangle 937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4" name="Rectangle 938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5" name="Rectangle 939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6" name="Rectangle 940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7" name="Rectangle 941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8" name="Rectangle 942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19" name="Rectangle 943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0" name="Rectangle 944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1" name="Rectangle 945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2" name="Rectangle 946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3" name="Rectangle 947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4" name="Rectangle 948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5" name="Rectangle 949"/>
            <p:cNvSpPr>
              <a:spLocks noChangeArrowheads="1"/>
            </p:cNvSpPr>
            <p:nvPr/>
          </p:nvSpPr>
          <p:spPr bwMode="auto">
            <a:xfrm>
              <a:off x="324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6" name="Rectangle 950"/>
            <p:cNvSpPr>
              <a:spLocks noChangeArrowheads="1"/>
            </p:cNvSpPr>
            <p:nvPr/>
          </p:nvSpPr>
          <p:spPr bwMode="auto">
            <a:xfrm>
              <a:off x="328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7" name="Rectangle 951"/>
            <p:cNvSpPr>
              <a:spLocks noChangeArrowheads="1"/>
            </p:cNvSpPr>
            <p:nvPr/>
          </p:nvSpPr>
          <p:spPr bwMode="auto">
            <a:xfrm>
              <a:off x="333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8" name="Rectangle 952"/>
            <p:cNvSpPr>
              <a:spLocks noChangeArrowheads="1"/>
            </p:cNvSpPr>
            <p:nvPr/>
          </p:nvSpPr>
          <p:spPr bwMode="auto">
            <a:xfrm>
              <a:off x="3377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29" name="Rectangle 953"/>
            <p:cNvSpPr>
              <a:spLocks noChangeArrowheads="1"/>
            </p:cNvSpPr>
            <p:nvPr/>
          </p:nvSpPr>
          <p:spPr bwMode="auto">
            <a:xfrm>
              <a:off x="3423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0" name="Rectangle 954"/>
            <p:cNvSpPr>
              <a:spLocks noChangeArrowheads="1"/>
            </p:cNvSpPr>
            <p:nvPr/>
          </p:nvSpPr>
          <p:spPr bwMode="auto">
            <a:xfrm>
              <a:off x="346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1" name="Rectangle 955"/>
            <p:cNvSpPr>
              <a:spLocks noChangeArrowheads="1"/>
            </p:cNvSpPr>
            <p:nvPr/>
          </p:nvSpPr>
          <p:spPr bwMode="auto">
            <a:xfrm>
              <a:off x="3514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2" name="Rectangle 956"/>
            <p:cNvSpPr>
              <a:spLocks noChangeArrowheads="1"/>
            </p:cNvSpPr>
            <p:nvPr/>
          </p:nvSpPr>
          <p:spPr bwMode="auto">
            <a:xfrm>
              <a:off x="3559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3" name="Rectangle 957"/>
            <p:cNvSpPr>
              <a:spLocks noChangeArrowheads="1"/>
            </p:cNvSpPr>
            <p:nvPr/>
          </p:nvSpPr>
          <p:spPr bwMode="auto">
            <a:xfrm>
              <a:off x="238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4" name="Rectangle 958"/>
            <p:cNvSpPr>
              <a:spLocks noChangeArrowheads="1"/>
            </p:cNvSpPr>
            <p:nvPr/>
          </p:nvSpPr>
          <p:spPr bwMode="auto">
            <a:xfrm>
              <a:off x="242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5" name="Rectangle 959"/>
            <p:cNvSpPr>
              <a:spLocks noChangeArrowheads="1"/>
            </p:cNvSpPr>
            <p:nvPr/>
          </p:nvSpPr>
          <p:spPr bwMode="auto">
            <a:xfrm>
              <a:off x="24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6" name="Rectangle 960"/>
            <p:cNvSpPr>
              <a:spLocks noChangeArrowheads="1"/>
            </p:cNvSpPr>
            <p:nvPr/>
          </p:nvSpPr>
          <p:spPr bwMode="auto">
            <a:xfrm>
              <a:off x="251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7" name="Rectangle 961"/>
            <p:cNvSpPr>
              <a:spLocks noChangeArrowheads="1"/>
            </p:cNvSpPr>
            <p:nvPr/>
          </p:nvSpPr>
          <p:spPr bwMode="auto">
            <a:xfrm>
              <a:off x="25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8" name="Rectangle 962"/>
            <p:cNvSpPr>
              <a:spLocks noChangeArrowheads="1"/>
            </p:cNvSpPr>
            <p:nvPr/>
          </p:nvSpPr>
          <p:spPr bwMode="auto">
            <a:xfrm>
              <a:off x="260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39" name="Rectangle 963"/>
            <p:cNvSpPr>
              <a:spLocks noChangeArrowheads="1"/>
            </p:cNvSpPr>
            <p:nvPr/>
          </p:nvSpPr>
          <p:spPr bwMode="auto">
            <a:xfrm>
              <a:off x="2653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0" name="Rectangle 964"/>
            <p:cNvSpPr>
              <a:spLocks noChangeArrowheads="1"/>
            </p:cNvSpPr>
            <p:nvPr/>
          </p:nvSpPr>
          <p:spPr bwMode="auto">
            <a:xfrm>
              <a:off x="26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1" name="Rectangle 965"/>
            <p:cNvSpPr>
              <a:spLocks noChangeArrowheads="1"/>
            </p:cNvSpPr>
            <p:nvPr/>
          </p:nvSpPr>
          <p:spPr bwMode="auto">
            <a:xfrm>
              <a:off x="2744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2" name="Rectangle 966"/>
            <p:cNvSpPr>
              <a:spLocks noChangeArrowheads="1"/>
            </p:cNvSpPr>
            <p:nvPr/>
          </p:nvSpPr>
          <p:spPr bwMode="auto">
            <a:xfrm>
              <a:off x="2789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3" name="Rectangle 967"/>
            <p:cNvSpPr>
              <a:spLocks noChangeArrowheads="1"/>
            </p:cNvSpPr>
            <p:nvPr/>
          </p:nvSpPr>
          <p:spPr bwMode="auto">
            <a:xfrm>
              <a:off x="283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4" name="Rectangle 968"/>
            <p:cNvSpPr>
              <a:spLocks noChangeArrowheads="1"/>
            </p:cNvSpPr>
            <p:nvPr/>
          </p:nvSpPr>
          <p:spPr bwMode="auto">
            <a:xfrm>
              <a:off x="2880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5" name="Rectangle 969"/>
            <p:cNvSpPr>
              <a:spLocks noChangeArrowheads="1"/>
            </p:cNvSpPr>
            <p:nvPr/>
          </p:nvSpPr>
          <p:spPr bwMode="auto">
            <a:xfrm>
              <a:off x="292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6" name="Rectangle 970"/>
            <p:cNvSpPr>
              <a:spLocks noChangeArrowheads="1"/>
            </p:cNvSpPr>
            <p:nvPr/>
          </p:nvSpPr>
          <p:spPr bwMode="auto">
            <a:xfrm>
              <a:off x="29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7" name="Rectangle 971"/>
            <p:cNvSpPr>
              <a:spLocks noChangeArrowheads="1"/>
            </p:cNvSpPr>
            <p:nvPr/>
          </p:nvSpPr>
          <p:spPr bwMode="auto">
            <a:xfrm>
              <a:off x="301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8" name="Rectangle 972"/>
            <p:cNvSpPr>
              <a:spLocks noChangeArrowheads="1"/>
            </p:cNvSpPr>
            <p:nvPr/>
          </p:nvSpPr>
          <p:spPr bwMode="auto">
            <a:xfrm>
              <a:off x="30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49" name="Rectangle 973"/>
            <p:cNvSpPr>
              <a:spLocks noChangeArrowheads="1"/>
            </p:cNvSpPr>
            <p:nvPr/>
          </p:nvSpPr>
          <p:spPr bwMode="auto">
            <a:xfrm>
              <a:off x="310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0" name="Rectangle 974"/>
            <p:cNvSpPr>
              <a:spLocks noChangeArrowheads="1"/>
            </p:cNvSpPr>
            <p:nvPr/>
          </p:nvSpPr>
          <p:spPr bwMode="auto">
            <a:xfrm>
              <a:off x="315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1" name="Rectangle 975"/>
            <p:cNvSpPr>
              <a:spLocks noChangeArrowheads="1"/>
            </p:cNvSpPr>
            <p:nvPr/>
          </p:nvSpPr>
          <p:spPr bwMode="auto">
            <a:xfrm>
              <a:off x="31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2" name="Rectangle 976"/>
            <p:cNvSpPr>
              <a:spLocks noChangeArrowheads="1"/>
            </p:cNvSpPr>
            <p:nvPr/>
          </p:nvSpPr>
          <p:spPr bwMode="auto">
            <a:xfrm>
              <a:off x="324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3" name="Rectangle 977"/>
            <p:cNvSpPr>
              <a:spLocks noChangeArrowheads="1"/>
            </p:cNvSpPr>
            <p:nvPr/>
          </p:nvSpPr>
          <p:spPr bwMode="auto">
            <a:xfrm>
              <a:off x="328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4" name="Rectangle 978"/>
            <p:cNvSpPr>
              <a:spLocks noChangeArrowheads="1"/>
            </p:cNvSpPr>
            <p:nvPr/>
          </p:nvSpPr>
          <p:spPr bwMode="auto">
            <a:xfrm>
              <a:off x="333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5" name="Rectangle 979"/>
            <p:cNvSpPr>
              <a:spLocks noChangeArrowheads="1"/>
            </p:cNvSpPr>
            <p:nvPr/>
          </p:nvSpPr>
          <p:spPr bwMode="auto">
            <a:xfrm>
              <a:off x="337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6" name="Rectangle 980"/>
            <p:cNvSpPr>
              <a:spLocks noChangeArrowheads="1"/>
            </p:cNvSpPr>
            <p:nvPr/>
          </p:nvSpPr>
          <p:spPr bwMode="auto">
            <a:xfrm>
              <a:off x="342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7" name="Rectangle 981"/>
            <p:cNvSpPr>
              <a:spLocks noChangeArrowheads="1"/>
            </p:cNvSpPr>
            <p:nvPr/>
          </p:nvSpPr>
          <p:spPr bwMode="auto">
            <a:xfrm>
              <a:off x="346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8" name="Rectangle 982"/>
            <p:cNvSpPr>
              <a:spLocks noChangeArrowheads="1"/>
            </p:cNvSpPr>
            <p:nvPr/>
          </p:nvSpPr>
          <p:spPr bwMode="auto">
            <a:xfrm>
              <a:off x="351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59" name="Rectangle 983"/>
            <p:cNvSpPr>
              <a:spLocks noChangeArrowheads="1"/>
            </p:cNvSpPr>
            <p:nvPr/>
          </p:nvSpPr>
          <p:spPr bwMode="auto">
            <a:xfrm>
              <a:off x="355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0" name="Rectangle 984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1" name="Rectangle 985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2" name="Rectangle 986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3" name="Rectangle 987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4" name="Rectangle 988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5" name="Rectangle 989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6" name="Rectangle 990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7" name="Rectangle 991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8" name="Rectangle 992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69" name="Rectangle 993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0" name="Rectangle 994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1" name="Rectangle 995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2" name="Rectangle 996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3" name="Rectangle 997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4" name="Rectangle 998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5" name="Rectangle 999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6" name="Rectangle 1000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7" name="Rectangle 1001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8" name="Rectangle 1002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79" name="Rectangle 1003"/>
            <p:cNvSpPr>
              <a:spLocks noChangeArrowheads="1"/>
            </p:cNvSpPr>
            <p:nvPr/>
          </p:nvSpPr>
          <p:spPr bwMode="auto">
            <a:xfrm>
              <a:off x="324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0" name="Rectangle 1004"/>
            <p:cNvSpPr>
              <a:spLocks noChangeArrowheads="1"/>
            </p:cNvSpPr>
            <p:nvPr/>
          </p:nvSpPr>
          <p:spPr bwMode="auto">
            <a:xfrm>
              <a:off x="328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1" name="Rectangle 1005"/>
            <p:cNvSpPr>
              <a:spLocks noChangeArrowheads="1"/>
            </p:cNvSpPr>
            <p:nvPr/>
          </p:nvSpPr>
          <p:spPr bwMode="auto">
            <a:xfrm>
              <a:off x="333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2" name="Rectangle 1006"/>
            <p:cNvSpPr>
              <a:spLocks noChangeArrowheads="1"/>
            </p:cNvSpPr>
            <p:nvPr/>
          </p:nvSpPr>
          <p:spPr bwMode="auto">
            <a:xfrm>
              <a:off x="3377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3" name="Rectangle 1007"/>
            <p:cNvSpPr>
              <a:spLocks noChangeArrowheads="1"/>
            </p:cNvSpPr>
            <p:nvPr/>
          </p:nvSpPr>
          <p:spPr bwMode="auto">
            <a:xfrm>
              <a:off x="3423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4" name="Rectangle 1008"/>
            <p:cNvSpPr>
              <a:spLocks noChangeArrowheads="1"/>
            </p:cNvSpPr>
            <p:nvPr/>
          </p:nvSpPr>
          <p:spPr bwMode="auto">
            <a:xfrm>
              <a:off x="346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5" name="Rectangle 1009"/>
            <p:cNvSpPr>
              <a:spLocks noChangeArrowheads="1"/>
            </p:cNvSpPr>
            <p:nvPr/>
          </p:nvSpPr>
          <p:spPr bwMode="auto">
            <a:xfrm>
              <a:off x="3514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6786" name="Rectangle 1010"/>
            <p:cNvSpPr>
              <a:spLocks noChangeArrowheads="1"/>
            </p:cNvSpPr>
            <p:nvPr/>
          </p:nvSpPr>
          <p:spPr bwMode="auto">
            <a:xfrm>
              <a:off x="3559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7247" name="Group 1471"/>
          <p:cNvGrpSpPr>
            <a:grpSpLocks/>
          </p:cNvGrpSpPr>
          <p:nvPr/>
        </p:nvGrpSpPr>
        <p:grpSpPr bwMode="auto">
          <a:xfrm>
            <a:off x="3911600" y="3068638"/>
            <a:ext cx="1944688" cy="1227137"/>
            <a:chOff x="2381" y="1797"/>
            <a:chExt cx="1225" cy="773"/>
          </a:xfrm>
        </p:grpSpPr>
        <p:sp>
          <p:nvSpPr>
            <p:cNvPr id="77248" name="Rectangle 1472"/>
            <p:cNvSpPr>
              <a:spLocks noChangeArrowheads="1"/>
            </p:cNvSpPr>
            <p:nvPr/>
          </p:nvSpPr>
          <p:spPr bwMode="auto">
            <a:xfrm>
              <a:off x="238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49" name="Rectangle 1473"/>
            <p:cNvSpPr>
              <a:spLocks noChangeArrowheads="1"/>
            </p:cNvSpPr>
            <p:nvPr/>
          </p:nvSpPr>
          <p:spPr bwMode="auto">
            <a:xfrm>
              <a:off x="2426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0" name="Rectangle 1474"/>
            <p:cNvSpPr>
              <a:spLocks noChangeArrowheads="1"/>
            </p:cNvSpPr>
            <p:nvPr/>
          </p:nvSpPr>
          <p:spPr bwMode="auto">
            <a:xfrm>
              <a:off x="247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1" name="Rectangle 1475"/>
            <p:cNvSpPr>
              <a:spLocks noChangeArrowheads="1"/>
            </p:cNvSpPr>
            <p:nvPr/>
          </p:nvSpPr>
          <p:spPr bwMode="auto">
            <a:xfrm>
              <a:off x="2517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2" name="Rectangle 1476"/>
            <p:cNvSpPr>
              <a:spLocks noChangeArrowheads="1"/>
            </p:cNvSpPr>
            <p:nvPr/>
          </p:nvSpPr>
          <p:spPr bwMode="auto">
            <a:xfrm>
              <a:off x="256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3" name="Rectangle 1477"/>
            <p:cNvSpPr>
              <a:spLocks noChangeArrowheads="1"/>
            </p:cNvSpPr>
            <p:nvPr/>
          </p:nvSpPr>
          <p:spPr bwMode="auto">
            <a:xfrm>
              <a:off x="260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4" name="Rectangle 1478"/>
            <p:cNvSpPr>
              <a:spLocks noChangeArrowheads="1"/>
            </p:cNvSpPr>
            <p:nvPr/>
          </p:nvSpPr>
          <p:spPr bwMode="auto">
            <a:xfrm>
              <a:off x="2653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5" name="Rectangle 1479"/>
            <p:cNvSpPr>
              <a:spLocks noChangeArrowheads="1"/>
            </p:cNvSpPr>
            <p:nvPr/>
          </p:nvSpPr>
          <p:spPr bwMode="auto">
            <a:xfrm>
              <a:off x="269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6" name="Rectangle 1480"/>
            <p:cNvSpPr>
              <a:spLocks noChangeArrowheads="1"/>
            </p:cNvSpPr>
            <p:nvPr/>
          </p:nvSpPr>
          <p:spPr bwMode="auto">
            <a:xfrm>
              <a:off x="2744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7" name="Rectangle 1481"/>
            <p:cNvSpPr>
              <a:spLocks noChangeArrowheads="1"/>
            </p:cNvSpPr>
            <p:nvPr/>
          </p:nvSpPr>
          <p:spPr bwMode="auto">
            <a:xfrm>
              <a:off x="2789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8" name="Rectangle 1482"/>
            <p:cNvSpPr>
              <a:spLocks noChangeArrowheads="1"/>
            </p:cNvSpPr>
            <p:nvPr/>
          </p:nvSpPr>
          <p:spPr bwMode="auto">
            <a:xfrm>
              <a:off x="2835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59" name="Rectangle 1483"/>
            <p:cNvSpPr>
              <a:spLocks noChangeArrowheads="1"/>
            </p:cNvSpPr>
            <p:nvPr/>
          </p:nvSpPr>
          <p:spPr bwMode="auto">
            <a:xfrm>
              <a:off x="2880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0" name="Rectangle 1484"/>
            <p:cNvSpPr>
              <a:spLocks noChangeArrowheads="1"/>
            </p:cNvSpPr>
            <p:nvPr/>
          </p:nvSpPr>
          <p:spPr bwMode="auto">
            <a:xfrm>
              <a:off x="2925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1" name="Rectangle 1485"/>
            <p:cNvSpPr>
              <a:spLocks noChangeArrowheads="1"/>
            </p:cNvSpPr>
            <p:nvPr/>
          </p:nvSpPr>
          <p:spPr bwMode="auto">
            <a:xfrm>
              <a:off x="297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2" name="Rectangle 1486"/>
            <p:cNvSpPr>
              <a:spLocks noChangeArrowheads="1"/>
            </p:cNvSpPr>
            <p:nvPr/>
          </p:nvSpPr>
          <p:spPr bwMode="auto">
            <a:xfrm>
              <a:off x="3016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3" name="Rectangle 1487"/>
            <p:cNvSpPr>
              <a:spLocks noChangeArrowheads="1"/>
            </p:cNvSpPr>
            <p:nvPr/>
          </p:nvSpPr>
          <p:spPr bwMode="auto">
            <a:xfrm>
              <a:off x="306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4" name="Rectangle 1488"/>
            <p:cNvSpPr>
              <a:spLocks noChangeArrowheads="1"/>
            </p:cNvSpPr>
            <p:nvPr/>
          </p:nvSpPr>
          <p:spPr bwMode="auto">
            <a:xfrm>
              <a:off x="3107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5" name="Rectangle 1489"/>
            <p:cNvSpPr>
              <a:spLocks noChangeArrowheads="1"/>
            </p:cNvSpPr>
            <p:nvPr/>
          </p:nvSpPr>
          <p:spPr bwMode="auto">
            <a:xfrm>
              <a:off x="315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6" name="Rectangle 1490"/>
            <p:cNvSpPr>
              <a:spLocks noChangeArrowheads="1"/>
            </p:cNvSpPr>
            <p:nvPr/>
          </p:nvSpPr>
          <p:spPr bwMode="auto">
            <a:xfrm>
              <a:off x="319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7" name="Rectangle 1491"/>
            <p:cNvSpPr>
              <a:spLocks noChangeArrowheads="1"/>
            </p:cNvSpPr>
            <p:nvPr/>
          </p:nvSpPr>
          <p:spPr bwMode="auto">
            <a:xfrm>
              <a:off x="3243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8" name="Rectangle 1492"/>
            <p:cNvSpPr>
              <a:spLocks noChangeArrowheads="1"/>
            </p:cNvSpPr>
            <p:nvPr/>
          </p:nvSpPr>
          <p:spPr bwMode="auto">
            <a:xfrm>
              <a:off x="328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69" name="Rectangle 1493"/>
            <p:cNvSpPr>
              <a:spLocks noChangeArrowheads="1"/>
            </p:cNvSpPr>
            <p:nvPr/>
          </p:nvSpPr>
          <p:spPr bwMode="auto">
            <a:xfrm>
              <a:off x="3334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0" name="Rectangle 1494"/>
            <p:cNvSpPr>
              <a:spLocks noChangeArrowheads="1"/>
            </p:cNvSpPr>
            <p:nvPr/>
          </p:nvSpPr>
          <p:spPr bwMode="auto">
            <a:xfrm>
              <a:off x="337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1" name="Rectangle 1495"/>
            <p:cNvSpPr>
              <a:spLocks noChangeArrowheads="1"/>
            </p:cNvSpPr>
            <p:nvPr/>
          </p:nvSpPr>
          <p:spPr bwMode="auto">
            <a:xfrm>
              <a:off x="3425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2" name="Rectangle 1496"/>
            <p:cNvSpPr>
              <a:spLocks noChangeArrowheads="1"/>
            </p:cNvSpPr>
            <p:nvPr/>
          </p:nvSpPr>
          <p:spPr bwMode="auto">
            <a:xfrm>
              <a:off x="346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3" name="Rectangle 1497"/>
            <p:cNvSpPr>
              <a:spLocks noChangeArrowheads="1"/>
            </p:cNvSpPr>
            <p:nvPr/>
          </p:nvSpPr>
          <p:spPr bwMode="auto">
            <a:xfrm>
              <a:off x="3515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4" name="Rectangle 1498"/>
            <p:cNvSpPr>
              <a:spLocks noChangeArrowheads="1"/>
            </p:cNvSpPr>
            <p:nvPr/>
          </p:nvSpPr>
          <p:spPr bwMode="auto">
            <a:xfrm>
              <a:off x="3560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5" name="Rectangle 1499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6" name="Rectangle 1500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7" name="Rectangle 1501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8" name="Rectangle 1502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79" name="Rectangle 1503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0" name="Rectangle 1504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1" name="Rectangle 1505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2" name="Rectangle 1506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3" name="Rectangle 1507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4" name="Rectangle 1508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5" name="Rectangle 1509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6" name="Rectangle 1510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7" name="Rectangle 1511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8" name="Rectangle 1512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89" name="Rectangle 1513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0" name="Rectangle 1514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1" name="Rectangle 1515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2" name="Rectangle 1516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3" name="Rectangle 1517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4" name="Rectangle 1518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5" name="Rectangle 1519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6" name="Rectangle 1520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7" name="Rectangle 1521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8" name="Rectangle 1522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299" name="Rectangle 1523"/>
            <p:cNvSpPr>
              <a:spLocks noChangeArrowheads="1"/>
            </p:cNvSpPr>
            <p:nvPr/>
          </p:nvSpPr>
          <p:spPr bwMode="auto">
            <a:xfrm>
              <a:off x="346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0" name="Rectangle 1524"/>
            <p:cNvSpPr>
              <a:spLocks noChangeArrowheads="1"/>
            </p:cNvSpPr>
            <p:nvPr/>
          </p:nvSpPr>
          <p:spPr bwMode="auto">
            <a:xfrm>
              <a:off x="351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1" name="Rectangle 1525"/>
            <p:cNvSpPr>
              <a:spLocks noChangeArrowheads="1"/>
            </p:cNvSpPr>
            <p:nvPr/>
          </p:nvSpPr>
          <p:spPr bwMode="auto">
            <a:xfrm>
              <a:off x="356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2" name="Rectangle 1526"/>
            <p:cNvSpPr>
              <a:spLocks noChangeArrowheads="1"/>
            </p:cNvSpPr>
            <p:nvPr/>
          </p:nvSpPr>
          <p:spPr bwMode="auto">
            <a:xfrm>
              <a:off x="238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3" name="Rectangle 1527"/>
            <p:cNvSpPr>
              <a:spLocks noChangeArrowheads="1"/>
            </p:cNvSpPr>
            <p:nvPr/>
          </p:nvSpPr>
          <p:spPr bwMode="auto">
            <a:xfrm>
              <a:off x="2426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4" name="Rectangle 1528"/>
            <p:cNvSpPr>
              <a:spLocks noChangeArrowheads="1"/>
            </p:cNvSpPr>
            <p:nvPr/>
          </p:nvSpPr>
          <p:spPr bwMode="auto">
            <a:xfrm>
              <a:off x="247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5" name="Rectangle 1529"/>
            <p:cNvSpPr>
              <a:spLocks noChangeArrowheads="1"/>
            </p:cNvSpPr>
            <p:nvPr/>
          </p:nvSpPr>
          <p:spPr bwMode="auto">
            <a:xfrm>
              <a:off x="2517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6" name="Rectangle 1530"/>
            <p:cNvSpPr>
              <a:spLocks noChangeArrowheads="1"/>
            </p:cNvSpPr>
            <p:nvPr/>
          </p:nvSpPr>
          <p:spPr bwMode="auto">
            <a:xfrm>
              <a:off x="256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7" name="Rectangle 1531"/>
            <p:cNvSpPr>
              <a:spLocks noChangeArrowheads="1"/>
            </p:cNvSpPr>
            <p:nvPr/>
          </p:nvSpPr>
          <p:spPr bwMode="auto">
            <a:xfrm>
              <a:off x="260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8" name="Rectangle 1532"/>
            <p:cNvSpPr>
              <a:spLocks noChangeArrowheads="1"/>
            </p:cNvSpPr>
            <p:nvPr/>
          </p:nvSpPr>
          <p:spPr bwMode="auto">
            <a:xfrm>
              <a:off x="2653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09" name="Rectangle 1533"/>
            <p:cNvSpPr>
              <a:spLocks noChangeArrowheads="1"/>
            </p:cNvSpPr>
            <p:nvPr/>
          </p:nvSpPr>
          <p:spPr bwMode="auto">
            <a:xfrm>
              <a:off x="269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0" name="Rectangle 1534"/>
            <p:cNvSpPr>
              <a:spLocks noChangeArrowheads="1"/>
            </p:cNvSpPr>
            <p:nvPr/>
          </p:nvSpPr>
          <p:spPr bwMode="auto">
            <a:xfrm>
              <a:off x="2744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1" name="Rectangle 1535"/>
            <p:cNvSpPr>
              <a:spLocks noChangeArrowheads="1"/>
            </p:cNvSpPr>
            <p:nvPr/>
          </p:nvSpPr>
          <p:spPr bwMode="auto">
            <a:xfrm>
              <a:off x="2789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2" name="Rectangle 1536"/>
            <p:cNvSpPr>
              <a:spLocks noChangeArrowheads="1"/>
            </p:cNvSpPr>
            <p:nvPr/>
          </p:nvSpPr>
          <p:spPr bwMode="auto">
            <a:xfrm>
              <a:off x="2835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3" name="Rectangle 1537"/>
            <p:cNvSpPr>
              <a:spLocks noChangeArrowheads="1"/>
            </p:cNvSpPr>
            <p:nvPr/>
          </p:nvSpPr>
          <p:spPr bwMode="auto">
            <a:xfrm>
              <a:off x="2880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4" name="Rectangle 1538"/>
            <p:cNvSpPr>
              <a:spLocks noChangeArrowheads="1"/>
            </p:cNvSpPr>
            <p:nvPr/>
          </p:nvSpPr>
          <p:spPr bwMode="auto">
            <a:xfrm>
              <a:off x="2925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5" name="Rectangle 1539"/>
            <p:cNvSpPr>
              <a:spLocks noChangeArrowheads="1"/>
            </p:cNvSpPr>
            <p:nvPr/>
          </p:nvSpPr>
          <p:spPr bwMode="auto">
            <a:xfrm>
              <a:off x="297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6" name="Rectangle 1540"/>
            <p:cNvSpPr>
              <a:spLocks noChangeArrowheads="1"/>
            </p:cNvSpPr>
            <p:nvPr/>
          </p:nvSpPr>
          <p:spPr bwMode="auto">
            <a:xfrm>
              <a:off x="3016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7" name="Rectangle 1541"/>
            <p:cNvSpPr>
              <a:spLocks noChangeArrowheads="1"/>
            </p:cNvSpPr>
            <p:nvPr/>
          </p:nvSpPr>
          <p:spPr bwMode="auto">
            <a:xfrm>
              <a:off x="306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8" name="Rectangle 1542"/>
            <p:cNvSpPr>
              <a:spLocks noChangeArrowheads="1"/>
            </p:cNvSpPr>
            <p:nvPr/>
          </p:nvSpPr>
          <p:spPr bwMode="auto">
            <a:xfrm>
              <a:off x="3107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19" name="Rectangle 1543"/>
            <p:cNvSpPr>
              <a:spLocks noChangeArrowheads="1"/>
            </p:cNvSpPr>
            <p:nvPr/>
          </p:nvSpPr>
          <p:spPr bwMode="auto">
            <a:xfrm>
              <a:off x="315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0" name="Rectangle 1544"/>
            <p:cNvSpPr>
              <a:spLocks noChangeArrowheads="1"/>
            </p:cNvSpPr>
            <p:nvPr/>
          </p:nvSpPr>
          <p:spPr bwMode="auto">
            <a:xfrm>
              <a:off x="319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1" name="Rectangle 1545"/>
            <p:cNvSpPr>
              <a:spLocks noChangeArrowheads="1"/>
            </p:cNvSpPr>
            <p:nvPr/>
          </p:nvSpPr>
          <p:spPr bwMode="auto">
            <a:xfrm>
              <a:off x="3243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2" name="Rectangle 1546"/>
            <p:cNvSpPr>
              <a:spLocks noChangeArrowheads="1"/>
            </p:cNvSpPr>
            <p:nvPr/>
          </p:nvSpPr>
          <p:spPr bwMode="auto">
            <a:xfrm>
              <a:off x="328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3" name="Rectangle 1547"/>
            <p:cNvSpPr>
              <a:spLocks noChangeArrowheads="1"/>
            </p:cNvSpPr>
            <p:nvPr/>
          </p:nvSpPr>
          <p:spPr bwMode="auto">
            <a:xfrm>
              <a:off x="3334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4" name="Rectangle 1548"/>
            <p:cNvSpPr>
              <a:spLocks noChangeArrowheads="1"/>
            </p:cNvSpPr>
            <p:nvPr/>
          </p:nvSpPr>
          <p:spPr bwMode="auto">
            <a:xfrm>
              <a:off x="337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5" name="Rectangle 1549"/>
            <p:cNvSpPr>
              <a:spLocks noChangeArrowheads="1"/>
            </p:cNvSpPr>
            <p:nvPr/>
          </p:nvSpPr>
          <p:spPr bwMode="auto">
            <a:xfrm>
              <a:off x="3425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6" name="Rectangle 1550"/>
            <p:cNvSpPr>
              <a:spLocks noChangeArrowheads="1"/>
            </p:cNvSpPr>
            <p:nvPr/>
          </p:nvSpPr>
          <p:spPr bwMode="auto">
            <a:xfrm>
              <a:off x="346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7" name="Rectangle 1551"/>
            <p:cNvSpPr>
              <a:spLocks noChangeArrowheads="1"/>
            </p:cNvSpPr>
            <p:nvPr/>
          </p:nvSpPr>
          <p:spPr bwMode="auto">
            <a:xfrm>
              <a:off x="3515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8" name="Rectangle 1552"/>
            <p:cNvSpPr>
              <a:spLocks noChangeArrowheads="1"/>
            </p:cNvSpPr>
            <p:nvPr/>
          </p:nvSpPr>
          <p:spPr bwMode="auto">
            <a:xfrm>
              <a:off x="3560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29" name="Rectangle 1553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0" name="Rectangle 1554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1" name="Rectangle 1555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2" name="Rectangle 1556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3" name="Rectangle 1557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4" name="Rectangle 1558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5" name="Rectangle 1559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6" name="Rectangle 1560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7" name="Rectangle 1561"/>
            <p:cNvSpPr>
              <a:spLocks noChangeArrowheads="1"/>
            </p:cNvSpPr>
            <p:nvPr/>
          </p:nvSpPr>
          <p:spPr bwMode="auto">
            <a:xfrm>
              <a:off x="2744" y="238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8" name="Rectangle 1562"/>
            <p:cNvSpPr>
              <a:spLocks noChangeArrowheads="1"/>
            </p:cNvSpPr>
            <p:nvPr/>
          </p:nvSpPr>
          <p:spPr bwMode="auto">
            <a:xfrm>
              <a:off x="2789" y="238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39" name="Rectangle 1563"/>
            <p:cNvSpPr>
              <a:spLocks noChangeArrowheads="1"/>
            </p:cNvSpPr>
            <p:nvPr/>
          </p:nvSpPr>
          <p:spPr bwMode="auto">
            <a:xfrm>
              <a:off x="2835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0" name="Rectangle 1564"/>
            <p:cNvSpPr>
              <a:spLocks noChangeArrowheads="1"/>
            </p:cNvSpPr>
            <p:nvPr/>
          </p:nvSpPr>
          <p:spPr bwMode="auto">
            <a:xfrm>
              <a:off x="2880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1" name="Rectangle 1565"/>
            <p:cNvSpPr>
              <a:spLocks noChangeArrowheads="1"/>
            </p:cNvSpPr>
            <p:nvPr/>
          </p:nvSpPr>
          <p:spPr bwMode="auto">
            <a:xfrm>
              <a:off x="2925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2" name="Rectangle 1566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3" name="Rectangle 1567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4" name="Rectangle 1568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5" name="Rectangle 1569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6" name="Rectangle 1570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7" name="Rectangle 1571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8" name="Rectangle 1572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49" name="Rectangle 1573"/>
            <p:cNvSpPr>
              <a:spLocks noChangeArrowheads="1"/>
            </p:cNvSpPr>
            <p:nvPr/>
          </p:nvSpPr>
          <p:spPr bwMode="auto">
            <a:xfrm>
              <a:off x="3289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0" name="Rectangle 1574"/>
            <p:cNvSpPr>
              <a:spLocks noChangeArrowheads="1"/>
            </p:cNvSpPr>
            <p:nvPr/>
          </p:nvSpPr>
          <p:spPr bwMode="auto">
            <a:xfrm>
              <a:off x="3334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1" name="Rectangle 1575"/>
            <p:cNvSpPr>
              <a:spLocks noChangeArrowheads="1"/>
            </p:cNvSpPr>
            <p:nvPr/>
          </p:nvSpPr>
          <p:spPr bwMode="auto">
            <a:xfrm>
              <a:off x="3379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2" name="Rectangle 1576"/>
            <p:cNvSpPr>
              <a:spLocks noChangeArrowheads="1"/>
            </p:cNvSpPr>
            <p:nvPr/>
          </p:nvSpPr>
          <p:spPr bwMode="auto">
            <a:xfrm>
              <a:off x="3425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3" name="Rectangle 1577"/>
            <p:cNvSpPr>
              <a:spLocks noChangeArrowheads="1"/>
            </p:cNvSpPr>
            <p:nvPr/>
          </p:nvSpPr>
          <p:spPr bwMode="auto">
            <a:xfrm>
              <a:off x="3470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4" name="Rectangle 1578"/>
            <p:cNvSpPr>
              <a:spLocks noChangeArrowheads="1"/>
            </p:cNvSpPr>
            <p:nvPr/>
          </p:nvSpPr>
          <p:spPr bwMode="auto">
            <a:xfrm>
              <a:off x="3516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5" name="Rectangle 1579"/>
            <p:cNvSpPr>
              <a:spLocks noChangeArrowheads="1"/>
            </p:cNvSpPr>
            <p:nvPr/>
          </p:nvSpPr>
          <p:spPr bwMode="auto">
            <a:xfrm>
              <a:off x="3561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6" name="Rectangle 1580"/>
            <p:cNvSpPr>
              <a:spLocks noChangeArrowheads="1"/>
            </p:cNvSpPr>
            <p:nvPr/>
          </p:nvSpPr>
          <p:spPr bwMode="auto">
            <a:xfrm>
              <a:off x="238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7" name="Rectangle 1581"/>
            <p:cNvSpPr>
              <a:spLocks noChangeArrowheads="1"/>
            </p:cNvSpPr>
            <p:nvPr/>
          </p:nvSpPr>
          <p:spPr bwMode="auto">
            <a:xfrm>
              <a:off x="2426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8" name="Rectangle 1582"/>
            <p:cNvSpPr>
              <a:spLocks noChangeArrowheads="1"/>
            </p:cNvSpPr>
            <p:nvPr/>
          </p:nvSpPr>
          <p:spPr bwMode="auto">
            <a:xfrm>
              <a:off x="247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59" name="Rectangle 1583"/>
            <p:cNvSpPr>
              <a:spLocks noChangeArrowheads="1"/>
            </p:cNvSpPr>
            <p:nvPr/>
          </p:nvSpPr>
          <p:spPr bwMode="auto">
            <a:xfrm>
              <a:off x="2517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0" name="Rectangle 1584"/>
            <p:cNvSpPr>
              <a:spLocks noChangeArrowheads="1"/>
            </p:cNvSpPr>
            <p:nvPr/>
          </p:nvSpPr>
          <p:spPr bwMode="auto">
            <a:xfrm>
              <a:off x="256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1" name="Rectangle 1585"/>
            <p:cNvSpPr>
              <a:spLocks noChangeArrowheads="1"/>
            </p:cNvSpPr>
            <p:nvPr/>
          </p:nvSpPr>
          <p:spPr bwMode="auto">
            <a:xfrm>
              <a:off x="2608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2" name="Rectangle 1586"/>
            <p:cNvSpPr>
              <a:spLocks noChangeArrowheads="1"/>
            </p:cNvSpPr>
            <p:nvPr/>
          </p:nvSpPr>
          <p:spPr bwMode="auto">
            <a:xfrm>
              <a:off x="2653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3" name="Rectangle 1587"/>
            <p:cNvSpPr>
              <a:spLocks noChangeArrowheads="1"/>
            </p:cNvSpPr>
            <p:nvPr/>
          </p:nvSpPr>
          <p:spPr bwMode="auto">
            <a:xfrm>
              <a:off x="2698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4" name="Rectangle 1588"/>
            <p:cNvSpPr>
              <a:spLocks noChangeArrowheads="1"/>
            </p:cNvSpPr>
            <p:nvPr/>
          </p:nvSpPr>
          <p:spPr bwMode="auto">
            <a:xfrm>
              <a:off x="2744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5" name="Rectangle 1589"/>
            <p:cNvSpPr>
              <a:spLocks noChangeArrowheads="1"/>
            </p:cNvSpPr>
            <p:nvPr/>
          </p:nvSpPr>
          <p:spPr bwMode="auto">
            <a:xfrm>
              <a:off x="2789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6" name="Rectangle 1590"/>
            <p:cNvSpPr>
              <a:spLocks noChangeArrowheads="1"/>
            </p:cNvSpPr>
            <p:nvPr/>
          </p:nvSpPr>
          <p:spPr bwMode="auto">
            <a:xfrm>
              <a:off x="2835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7" name="Rectangle 1591"/>
            <p:cNvSpPr>
              <a:spLocks noChangeArrowheads="1"/>
            </p:cNvSpPr>
            <p:nvPr/>
          </p:nvSpPr>
          <p:spPr bwMode="auto">
            <a:xfrm>
              <a:off x="2880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8" name="Rectangle 1592"/>
            <p:cNvSpPr>
              <a:spLocks noChangeArrowheads="1"/>
            </p:cNvSpPr>
            <p:nvPr/>
          </p:nvSpPr>
          <p:spPr bwMode="auto">
            <a:xfrm>
              <a:off x="2925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69" name="Rectangle 1593"/>
            <p:cNvSpPr>
              <a:spLocks noChangeArrowheads="1"/>
            </p:cNvSpPr>
            <p:nvPr/>
          </p:nvSpPr>
          <p:spPr bwMode="auto">
            <a:xfrm>
              <a:off x="297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0" name="Rectangle 1594"/>
            <p:cNvSpPr>
              <a:spLocks noChangeArrowheads="1"/>
            </p:cNvSpPr>
            <p:nvPr/>
          </p:nvSpPr>
          <p:spPr bwMode="auto">
            <a:xfrm>
              <a:off x="3016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1" name="Rectangle 1595"/>
            <p:cNvSpPr>
              <a:spLocks noChangeArrowheads="1"/>
            </p:cNvSpPr>
            <p:nvPr/>
          </p:nvSpPr>
          <p:spPr bwMode="auto">
            <a:xfrm>
              <a:off x="306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2" name="Rectangle 1596"/>
            <p:cNvSpPr>
              <a:spLocks noChangeArrowheads="1"/>
            </p:cNvSpPr>
            <p:nvPr/>
          </p:nvSpPr>
          <p:spPr bwMode="auto">
            <a:xfrm>
              <a:off x="3107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3" name="Rectangle 1597"/>
            <p:cNvSpPr>
              <a:spLocks noChangeArrowheads="1"/>
            </p:cNvSpPr>
            <p:nvPr/>
          </p:nvSpPr>
          <p:spPr bwMode="auto">
            <a:xfrm>
              <a:off x="315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4" name="Rectangle 1598"/>
            <p:cNvSpPr>
              <a:spLocks noChangeArrowheads="1"/>
            </p:cNvSpPr>
            <p:nvPr/>
          </p:nvSpPr>
          <p:spPr bwMode="auto">
            <a:xfrm>
              <a:off x="3198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5" name="Rectangle 1599"/>
            <p:cNvSpPr>
              <a:spLocks noChangeArrowheads="1"/>
            </p:cNvSpPr>
            <p:nvPr/>
          </p:nvSpPr>
          <p:spPr bwMode="auto">
            <a:xfrm>
              <a:off x="3243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6" name="Rectangle 1600"/>
            <p:cNvSpPr>
              <a:spLocks noChangeArrowheads="1"/>
            </p:cNvSpPr>
            <p:nvPr/>
          </p:nvSpPr>
          <p:spPr bwMode="auto">
            <a:xfrm>
              <a:off x="3289" y="234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7" name="Rectangle 1601"/>
            <p:cNvSpPr>
              <a:spLocks noChangeArrowheads="1"/>
            </p:cNvSpPr>
            <p:nvPr/>
          </p:nvSpPr>
          <p:spPr bwMode="auto">
            <a:xfrm>
              <a:off x="3334" y="234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8" name="Rectangle 1602"/>
            <p:cNvSpPr>
              <a:spLocks noChangeArrowheads="1"/>
            </p:cNvSpPr>
            <p:nvPr/>
          </p:nvSpPr>
          <p:spPr bwMode="auto">
            <a:xfrm>
              <a:off x="3379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79" name="Rectangle 1603"/>
            <p:cNvSpPr>
              <a:spLocks noChangeArrowheads="1"/>
            </p:cNvSpPr>
            <p:nvPr/>
          </p:nvSpPr>
          <p:spPr bwMode="auto">
            <a:xfrm>
              <a:off x="3425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0" name="Rectangle 1604"/>
            <p:cNvSpPr>
              <a:spLocks noChangeArrowheads="1"/>
            </p:cNvSpPr>
            <p:nvPr/>
          </p:nvSpPr>
          <p:spPr bwMode="auto">
            <a:xfrm>
              <a:off x="3470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1" name="Rectangle 1605"/>
            <p:cNvSpPr>
              <a:spLocks noChangeArrowheads="1"/>
            </p:cNvSpPr>
            <p:nvPr/>
          </p:nvSpPr>
          <p:spPr bwMode="auto">
            <a:xfrm>
              <a:off x="3516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2" name="Rectangle 1606"/>
            <p:cNvSpPr>
              <a:spLocks noChangeArrowheads="1"/>
            </p:cNvSpPr>
            <p:nvPr/>
          </p:nvSpPr>
          <p:spPr bwMode="auto">
            <a:xfrm>
              <a:off x="3561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3" name="Rectangle 1607"/>
            <p:cNvSpPr>
              <a:spLocks noChangeArrowheads="1"/>
            </p:cNvSpPr>
            <p:nvPr/>
          </p:nvSpPr>
          <p:spPr bwMode="auto">
            <a:xfrm>
              <a:off x="2381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4" name="Rectangle 1608"/>
            <p:cNvSpPr>
              <a:spLocks noChangeArrowheads="1"/>
            </p:cNvSpPr>
            <p:nvPr/>
          </p:nvSpPr>
          <p:spPr bwMode="auto">
            <a:xfrm>
              <a:off x="2426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5" name="Rectangle 1609"/>
            <p:cNvSpPr>
              <a:spLocks noChangeArrowheads="1"/>
            </p:cNvSpPr>
            <p:nvPr/>
          </p:nvSpPr>
          <p:spPr bwMode="auto">
            <a:xfrm>
              <a:off x="2471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6" name="Rectangle 1610"/>
            <p:cNvSpPr>
              <a:spLocks noChangeArrowheads="1"/>
            </p:cNvSpPr>
            <p:nvPr/>
          </p:nvSpPr>
          <p:spPr bwMode="auto">
            <a:xfrm>
              <a:off x="2517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7" name="Rectangle 1611"/>
            <p:cNvSpPr>
              <a:spLocks noChangeArrowheads="1"/>
            </p:cNvSpPr>
            <p:nvPr/>
          </p:nvSpPr>
          <p:spPr bwMode="auto">
            <a:xfrm>
              <a:off x="256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8" name="Rectangle 1612"/>
            <p:cNvSpPr>
              <a:spLocks noChangeArrowheads="1"/>
            </p:cNvSpPr>
            <p:nvPr/>
          </p:nvSpPr>
          <p:spPr bwMode="auto">
            <a:xfrm>
              <a:off x="2608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89" name="Rectangle 1613"/>
            <p:cNvSpPr>
              <a:spLocks noChangeArrowheads="1"/>
            </p:cNvSpPr>
            <p:nvPr/>
          </p:nvSpPr>
          <p:spPr bwMode="auto">
            <a:xfrm>
              <a:off x="2653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0" name="Rectangle 1614"/>
            <p:cNvSpPr>
              <a:spLocks noChangeArrowheads="1"/>
            </p:cNvSpPr>
            <p:nvPr/>
          </p:nvSpPr>
          <p:spPr bwMode="auto">
            <a:xfrm>
              <a:off x="2698" y="229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1" name="Rectangle 1615"/>
            <p:cNvSpPr>
              <a:spLocks noChangeArrowheads="1"/>
            </p:cNvSpPr>
            <p:nvPr/>
          </p:nvSpPr>
          <p:spPr bwMode="auto">
            <a:xfrm>
              <a:off x="2744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2" name="Rectangle 1616"/>
            <p:cNvSpPr>
              <a:spLocks noChangeArrowheads="1"/>
            </p:cNvSpPr>
            <p:nvPr/>
          </p:nvSpPr>
          <p:spPr bwMode="auto">
            <a:xfrm>
              <a:off x="2789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3" name="Rectangle 1617"/>
            <p:cNvSpPr>
              <a:spLocks noChangeArrowheads="1"/>
            </p:cNvSpPr>
            <p:nvPr/>
          </p:nvSpPr>
          <p:spPr bwMode="auto">
            <a:xfrm>
              <a:off x="2835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4" name="Rectangle 1618"/>
            <p:cNvSpPr>
              <a:spLocks noChangeArrowheads="1"/>
            </p:cNvSpPr>
            <p:nvPr/>
          </p:nvSpPr>
          <p:spPr bwMode="auto">
            <a:xfrm>
              <a:off x="2880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5" name="Rectangle 1619"/>
            <p:cNvSpPr>
              <a:spLocks noChangeArrowheads="1"/>
            </p:cNvSpPr>
            <p:nvPr/>
          </p:nvSpPr>
          <p:spPr bwMode="auto">
            <a:xfrm>
              <a:off x="2925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6" name="Rectangle 1620"/>
            <p:cNvSpPr>
              <a:spLocks noChangeArrowheads="1"/>
            </p:cNvSpPr>
            <p:nvPr/>
          </p:nvSpPr>
          <p:spPr bwMode="auto">
            <a:xfrm>
              <a:off x="2971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7" name="Rectangle 1621"/>
            <p:cNvSpPr>
              <a:spLocks noChangeArrowheads="1"/>
            </p:cNvSpPr>
            <p:nvPr/>
          </p:nvSpPr>
          <p:spPr bwMode="auto">
            <a:xfrm>
              <a:off x="3016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8" name="Rectangle 1622"/>
            <p:cNvSpPr>
              <a:spLocks noChangeArrowheads="1"/>
            </p:cNvSpPr>
            <p:nvPr/>
          </p:nvSpPr>
          <p:spPr bwMode="auto">
            <a:xfrm>
              <a:off x="306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399" name="Rectangle 1623"/>
            <p:cNvSpPr>
              <a:spLocks noChangeArrowheads="1"/>
            </p:cNvSpPr>
            <p:nvPr/>
          </p:nvSpPr>
          <p:spPr bwMode="auto">
            <a:xfrm>
              <a:off x="3107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0" name="Rectangle 1624"/>
            <p:cNvSpPr>
              <a:spLocks noChangeArrowheads="1"/>
            </p:cNvSpPr>
            <p:nvPr/>
          </p:nvSpPr>
          <p:spPr bwMode="auto">
            <a:xfrm>
              <a:off x="315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1" name="Rectangle 1625"/>
            <p:cNvSpPr>
              <a:spLocks noChangeArrowheads="1"/>
            </p:cNvSpPr>
            <p:nvPr/>
          </p:nvSpPr>
          <p:spPr bwMode="auto">
            <a:xfrm>
              <a:off x="3198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2" name="Rectangle 1626"/>
            <p:cNvSpPr>
              <a:spLocks noChangeArrowheads="1"/>
            </p:cNvSpPr>
            <p:nvPr/>
          </p:nvSpPr>
          <p:spPr bwMode="auto">
            <a:xfrm>
              <a:off x="3243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3" name="Rectangle 1627"/>
            <p:cNvSpPr>
              <a:spLocks noChangeArrowheads="1"/>
            </p:cNvSpPr>
            <p:nvPr/>
          </p:nvSpPr>
          <p:spPr bwMode="auto">
            <a:xfrm>
              <a:off x="3289" y="229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4" name="Rectangle 1628"/>
            <p:cNvSpPr>
              <a:spLocks noChangeArrowheads="1"/>
            </p:cNvSpPr>
            <p:nvPr/>
          </p:nvSpPr>
          <p:spPr bwMode="auto">
            <a:xfrm>
              <a:off x="3334" y="229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5" name="Rectangle 1629"/>
            <p:cNvSpPr>
              <a:spLocks noChangeArrowheads="1"/>
            </p:cNvSpPr>
            <p:nvPr/>
          </p:nvSpPr>
          <p:spPr bwMode="auto">
            <a:xfrm>
              <a:off x="3379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6" name="Rectangle 1630"/>
            <p:cNvSpPr>
              <a:spLocks noChangeArrowheads="1"/>
            </p:cNvSpPr>
            <p:nvPr/>
          </p:nvSpPr>
          <p:spPr bwMode="auto">
            <a:xfrm>
              <a:off x="3425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7" name="Rectangle 1631"/>
            <p:cNvSpPr>
              <a:spLocks noChangeArrowheads="1"/>
            </p:cNvSpPr>
            <p:nvPr/>
          </p:nvSpPr>
          <p:spPr bwMode="auto">
            <a:xfrm>
              <a:off x="3470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8" name="Rectangle 1632"/>
            <p:cNvSpPr>
              <a:spLocks noChangeArrowheads="1"/>
            </p:cNvSpPr>
            <p:nvPr/>
          </p:nvSpPr>
          <p:spPr bwMode="auto">
            <a:xfrm>
              <a:off x="3516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09" name="Rectangle 1633"/>
            <p:cNvSpPr>
              <a:spLocks noChangeArrowheads="1"/>
            </p:cNvSpPr>
            <p:nvPr/>
          </p:nvSpPr>
          <p:spPr bwMode="auto">
            <a:xfrm>
              <a:off x="3561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0" name="Rectangle 1634"/>
            <p:cNvSpPr>
              <a:spLocks noChangeArrowheads="1"/>
            </p:cNvSpPr>
            <p:nvPr/>
          </p:nvSpPr>
          <p:spPr bwMode="auto">
            <a:xfrm>
              <a:off x="238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1" name="Rectangle 1635"/>
            <p:cNvSpPr>
              <a:spLocks noChangeArrowheads="1"/>
            </p:cNvSpPr>
            <p:nvPr/>
          </p:nvSpPr>
          <p:spPr bwMode="auto">
            <a:xfrm>
              <a:off x="2426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2" name="Rectangle 1636"/>
            <p:cNvSpPr>
              <a:spLocks noChangeArrowheads="1"/>
            </p:cNvSpPr>
            <p:nvPr/>
          </p:nvSpPr>
          <p:spPr bwMode="auto">
            <a:xfrm>
              <a:off x="247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3" name="Rectangle 1637"/>
            <p:cNvSpPr>
              <a:spLocks noChangeArrowheads="1"/>
            </p:cNvSpPr>
            <p:nvPr/>
          </p:nvSpPr>
          <p:spPr bwMode="auto">
            <a:xfrm>
              <a:off x="2517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4" name="Rectangle 1638"/>
            <p:cNvSpPr>
              <a:spLocks noChangeArrowheads="1"/>
            </p:cNvSpPr>
            <p:nvPr/>
          </p:nvSpPr>
          <p:spPr bwMode="auto">
            <a:xfrm>
              <a:off x="256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5" name="Rectangle 1639"/>
            <p:cNvSpPr>
              <a:spLocks noChangeArrowheads="1"/>
            </p:cNvSpPr>
            <p:nvPr/>
          </p:nvSpPr>
          <p:spPr bwMode="auto">
            <a:xfrm>
              <a:off x="260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6" name="Rectangle 1640"/>
            <p:cNvSpPr>
              <a:spLocks noChangeArrowheads="1"/>
            </p:cNvSpPr>
            <p:nvPr/>
          </p:nvSpPr>
          <p:spPr bwMode="auto">
            <a:xfrm>
              <a:off x="2653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7" name="Rectangle 1641"/>
            <p:cNvSpPr>
              <a:spLocks noChangeArrowheads="1"/>
            </p:cNvSpPr>
            <p:nvPr/>
          </p:nvSpPr>
          <p:spPr bwMode="auto">
            <a:xfrm>
              <a:off x="269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8" name="Rectangle 1642"/>
            <p:cNvSpPr>
              <a:spLocks noChangeArrowheads="1"/>
            </p:cNvSpPr>
            <p:nvPr/>
          </p:nvSpPr>
          <p:spPr bwMode="auto">
            <a:xfrm>
              <a:off x="2744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19" name="Rectangle 1643"/>
            <p:cNvSpPr>
              <a:spLocks noChangeArrowheads="1"/>
            </p:cNvSpPr>
            <p:nvPr/>
          </p:nvSpPr>
          <p:spPr bwMode="auto">
            <a:xfrm>
              <a:off x="2789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0" name="Rectangle 1644"/>
            <p:cNvSpPr>
              <a:spLocks noChangeArrowheads="1"/>
            </p:cNvSpPr>
            <p:nvPr/>
          </p:nvSpPr>
          <p:spPr bwMode="auto">
            <a:xfrm>
              <a:off x="2835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1" name="Rectangle 1645"/>
            <p:cNvSpPr>
              <a:spLocks noChangeArrowheads="1"/>
            </p:cNvSpPr>
            <p:nvPr/>
          </p:nvSpPr>
          <p:spPr bwMode="auto">
            <a:xfrm>
              <a:off x="2880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2" name="Rectangle 1646"/>
            <p:cNvSpPr>
              <a:spLocks noChangeArrowheads="1"/>
            </p:cNvSpPr>
            <p:nvPr/>
          </p:nvSpPr>
          <p:spPr bwMode="auto">
            <a:xfrm>
              <a:off x="2925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3" name="Rectangle 1647"/>
            <p:cNvSpPr>
              <a:spLocks noChangeArrowheads="1"/>
            </p:cNvSpPr>
            <p:nvPr/>
          </p:nvSpPr>
          <p:spPr bwMode="auto">
            <a:xfrm>
              <a:off x="297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4" name="Rectangle 1648"/>
            <p:cNvSpPr>
              <a:spLocks noChangeArrowheads="1"/>
            </p:cNvSpPr>
            <p:nvPr/>
          </p:nvSpPr>
          <p:spPr bwMode="auto">
            <a:xfrm>
              <a:off x="3016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5" name="Rectangle 1649"/>
            <p:cNvSpPr>
              <a:spLocks noChangeArrowheads="1"/>
            </p:cNvSpPr>
            <p:nvPr/>
          </p:nvSpPr>
          <p:spPr bwMode="auto">
            <a:xfrm>
              <a:off x="306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6" name="Rectangle 1650"/>
            <p:cNvSpPr>
              <a:spLocks noChangeArrowheads="1"/>
            </p:cNvSpPr>
            <p:nvPr/>
          </p:nvSpPr>
          <p:spPr bwMode="auto">
            <a:xfrm>
              <a:off x="3107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7" name="Rectangle 1651"/>
            <p:cNvSpPr>
              <a:spLocks noChangeArrowheads="1"/>
            </p:cNvSpPr>
            <p:nvPr/>
          </p:nvSpPr>
          <p:spPr bwMode="auto">
            <a:xfrm>
              <a:off x="315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8" name="Rectangle 1652"/>
            <p:cNvSpPr>
              <a:spLocks noChangeArrowheads="1"/>
            </p:cNvSpPr>
            <p:nvPr/>
          </p:nvSpPr>
          <p:spPr bwMode="auto">
            <a:xfrm>
              <a:off x="319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29" name="Rectangle 1653"/>
            <p:cNvSpPr>
              <a:spLocks noChangeArrowheads="1"/>
            </p:cNvSpPr>
            <p:nvPr/>
          </p:nvSpPr>
          <p:spPr bwMode="auto">
            <a:xfrm>
              <a:off x="3243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0" name="Rectangle 1654"/>
            <p:cNvSpPr>
              <a:spLocks noChangeArrowheads="1"/>
            </p:cNvSpPr>
            <p:nvPr/>
          </p:nvSpPr>
          <p:spPr bwMode="auto">
            <a:xfrm>
              <a:off x="3289" y="225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1" name="Rectangle 1655"/>
            <p:cNvSpPr>
              <a:spLocks noChangeArrowheads="1"/>
            </p:cNvSpPr>
            <p:nvPr/>
          </p:nvSpPr>
          <p:spPr bwMode="auto">
            <a:xfrm>
              <a:off x="3334" y="225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2" name="Rectangle 1656"/>
            <p:cNvSpPr>
              <a:spLocks noChangeArrowheads="1"/>
            </p:cNvSpPr>
            <p:nvPr/>
          </p:nvSpPr>
          <p:spPr bwMode="auto">
            <a:xfrm>
              <a:off x="3379" y="225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3" name="Rectangle 1657"/>
            <p:cNvSpPr>
              <a:spLocks noChangeArrowheads="1"/>
            </p:cNvSpPr>
            <p:nvPr/>
          </p:nvSpPr>
          <p:spPr bwMode="auto">
            <a:xfrm>
              <a:off x="3425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4" name="Rectangle 1658"/>
            <p:cNvSpPr>
              <a:spLocks noChangeArrowheads="1"/>
            </p:cNvSpPr>
            <p:nvPr/>
          </p:nvSpPr>
          <p:spPr bwMode="auto">
            <a:xfrm>
              <a:off x="3470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5" name="Rectangle 1659"/>
            <p:cNvSpPr>
              <a:spLocks noChangeArrowheads="1"/>
            </p:cNvSpPr>
            <p:nvPr/>
          </p:nvSpPr>
          <p:spPr bwMode="auto">
            <a:xfrm>
              <a:off x="3516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6" name="Rectangle 1660"/>
            <p:cNvSpPr>
              <a:spLocks noChangeArrowheads="1"/>
            </p:cNvSpPr>
            <p:nvPr/>
          </p:nvSpPr>
          <p:spPr bwMode="auto">
            <a:xfrm>
              <a:off x="3561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7" name="Rectangle 1661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8" name="Rectangle 1662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39" name="Rectangle 1663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0" name="Rectangle 1664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1" name="Rectangle 1665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2" name="Rectangle 1666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3" name="Rectangle 1667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4" name="Rectangle 1668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5" name="Rectangle 1669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6" name="Rectangle 1670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7" name="Rectangle 1671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8" name="Rectangle 1672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49" name="Rectangle 1673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0" name="Rectangle 1674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1" name="Rectangle 1675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2" name="Rectangle 1676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3" name="Rectangle 1677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4" name="Rectangle 1678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5" name="Rectangle 1679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6" name="Rectangle 1680"/>
            <p:cNvSpPr>
              <a:spLocks noChangeArrowheads="1"/>
            </p:cNvSpPr>
            <p:nvPr/>
          </p:nvSpPr>
          <p:spPr bwMode="auto">
            <a:xfrm>
              <a:off x="324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7" name="Rectangle 1681"/>
            <p:cNvSpPr>
              <a:spLocks noChangeArrowheads="1"/>
            </p:cNvSpPr>
            <p:nvPr/>
          </p:nvSpPr>
          <p:spPr bwMode="auto">
            <a:xfrm>
              <a:off x="3289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8" name="Rectangle 1682"/>
            <p:cNvSpPr>
              <a:spLocks noChangeArrowheads="1"/>
            </p:cNvSpPr>
            <p:nvPr/>
          </p:nvSpPr>
          <p:spPr bwMode="auto">
            <a:xfrm>
              <a:off x="3334" y="22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59" name="Rectangle 1683"/>
            <p:cNvSpPr>
              <a:spLocks noChangeArrowheads="1"/>
            </p:cNvSpPr>
            <p:nvPr/>
          </p:nvSpPr>
          <p:spPr bwMode="auto">
            <a:xfrm>
              <a:off x="3379" y="220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0" name="Rectangle 1684"/>
            <p:cNvSpPr>
              <a:spLocks noChangeArrowheads="1"/>
            </p:cNvSpPr>
            <p:nvPr/>
          </p:nvSpPr>
          <p:spPr bwMode="auto">
            <a:xfrm>
              <a:off x="3425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1" name="Rectangle 1685"/>
            <p:cNvSpPr>
              <a:spLocks noChangeArrowheads="1"/>
            </p:cNvSpPr>
            <p:nvPr/>
          </p:nvSpPr>
          <p:spPr bwMode="auto">
            <a:xfrm>
              <a:off x="3470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2" name="Rectangle 1686"/>
            <p:cNvSpPr>
              <a:spLocks noChangeArrowheads="1"/>
            </p:cNvSpPr>
            <p:nvPr/>
          </p:nvSpPr>
          <p:spPr bwMode="auto">
            <a:xfrm>
              <a:off x="3516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3" name="Rectangle 1687"/>
            <p:cNvSpPr>
              <a:spLocks noChangeArrowheads="1"/>
            </p:cNvSpPr>
            <p:nvPr/>
          </p:nvSpPr>
          <p:spPr bwMode="auto">
            <a:xfrm>
              <a:off x="3561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4" name="Rectangle 1688"/>
            <p:cNvSpPr>
              <a:spLocks noChangeArrowheads="1"/>
            </p:cNvSpPr>
            <p:nvPr/>
          </p:nvSpPr>
          <p:spPr bwMode="auto">
            <a:xfrm>
              <a:off x="238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5" name="Rectangle 1689"/>
            <p:cNvSpPr>
              <a:spLocks noChangeArrowheads="1"/>
            </p:cNvSpPr>
            <p:nvPr/>
          </p:nvSpPr>
          <p:spPr bwMode="auto">
            <a:xfrm>
              <a:off x="242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6" name="Rectangle 1690"/>
            <p:cNvSpPr>
              <a:spLocks noChangeArrowheads="1"/>
            </p:cNvSpPr>
            <p:nvPr/>
          </p:nvSpPr>
          <p:spPr bwMode="auto">
            <a:xfrm>
              <a:off x="247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7" name="Rectangle 1691"/>
            <p:cNvSpPr>
              <a:spLocks noChangeArrowheads="1"/>
            </p:cNvSpPr>
            <p:nvPr/>
          </p:nvSpPr>
          <p:spPr bwMode="auto">
            <a:xfrm>
              <a:off x="2517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8" name="Rectangle 1692"/>
            <p:cNvSpPr>
              <a:spLocks noChangeArrowheads="1"/>
            </p:cNvSpPr>
            <p:nvPr/>
          </p:nvSpPr>
          <p:spPr bwMode="auto">
            <a:xfrm>
              <a:off x="256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69" name="Rectangle 1693"/>
            <p:cNvSpPr>
              <a:spLocks noChangeArrowheads="1"/>
            </p:cNvSpPr>
            <p:nvPr/>
          </p:nvSpPr>
          <p:spPr bwMode="auto">
            <a:xfrm>
              <a:off x="260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0" name="Rectangle 1694"/>
            <p:cNvSpPr>
              <a:spLocks noChangeArrowheads="1"/>
            </p:cNvSpPr>
            <p:nvPr/>
          </p:nvSpPr>
          <p:spPr bwMode="auto">
            <a:xfrm>
              <a:off x="265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1" name="Rectangle 1695"/>
            <p:cNvSpPr>
              <a:spLocks noChangeArrowheads="1"/>
            </p:cNvSpPr>
            <p:nvPr/>
          </p:nvSpPr>
          <p:spPr bwMode="auto">
            <a:xfrm>
              <a:off x="269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2" name="Rectangle 1696"/>
            <p:cNvSpPr>
              <a:spLocks noChangeArrowheads="1"/>
            </p:cNvSpPr>
            <p:nvPr/>
          </p:nvSpPr>
          <p:spPr bwMode="auto">
            <a:xfrm>
              <a:off x="274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3" name="Rectangle 1697"/>
            <p:cNvSpPr>
              <a:spLocks noChangeArrowheads="1"/>
            </p:cNvSpPr>
            <p:nvPr/>
          </p:nvSpPr>
          <p:spPr bwMode="auto">
            <a:xfrm>
              <a:off x="278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4" name="Rectangle 1698"/>
            <p:cNvSpPr>
              <a:spLocks noChangeArrowheads="1"/>
            </p:cNvSpPr>
            <p:nvPr/>
          </p:nvSpPr>
          <p:spPr bwMode="auto">
            <a:xfrm>
              <a:off x="283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5" name="Rectangle 1699"/>
            <p:cNvSpPr>
              <a:spLocks noChangeArrowheads="1"/>
            </p:cNvSpPr>
            <p:nvPr/>
          </p:nvSpPr>
          <p:spPr bwMode="auto">
            <a:xfrm>
              <a:off x="288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6" name="Rectangle 1700"/>
            <p:cNvSpPr>
              <a:spLocks noChangeArrowheads="1"/>
            </p:cNvSpPr>
            <p:nvPr/>
          </p:nvSpPr>
          <p:spPr bwMode="auto">
            <a:xfrm>
              <a:off x="292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7" name="Rectangle 1701"/>
            <p:cNvSpPr>
              <a:spLocks noChangeArrowheads="1"/>
            </p:cNvSpPr>
            <p:nvPr/>
          </p:nvSpPr>
          <p:spPr bwMode="auto">
            <a:xfrm>
              <a:off x="297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8" name="Rectangle 1702"/>
            <p:cNvSpPr>
              <a:spLocks noChangeArrowheads="1"/>
            </p:cNvSpPr>
            <p:nvPr/>
          </p:nvSpPr>
          <p:spPr bwMode="auto">
            <a:xfrm>
              <a:off x="301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79" name="Rectangle 1703"/>
            <p:cNvSpPr>
              <a:spLocks noChangeArrowheads="1"/>
            </p:cNvSpPr>
            <p:nvPr/>
          </p:nvSpPr>
          <p:spPr bwMode="auto">
            <a:xfrm>
              <a:off x="306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0" name="Rectangle 1704"/>
            <p:cNvSpPr>
              <a:spLocks noChangeArrowheads="1"/>
            </p:cNvSpPr>
            <p:nvPr/>
          </p:nvSpPr>
          <p:spPr bwMode="auto">
            <a:xfrm>
              <a:off x="3107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1" name="Rectangle 1705"/>
            <p:cNvSpPr>
              <a:spLocks noChangeArrowheads="1"/>
            </p:cNvSpPr>
            <p:nvPr/>
          </p:nvSpPr>
          <p:spPr bwMode="auto">
            <a:xfrm>
              <a:off x="315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2" name="Rectangle 1706"/>
            <p:cNvSpPr>
              <a:spLocks noChangeArrowheads="1"/>
            </p:cNvSpPr>
            <p:nvPr/>
          </p:nvSpPr>
          <p:spPr bwMode="auto">
            <a:xfrm>
              <a:off x="319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3" name="Rectangle 1707"/>
            <p:cNvSpPr>
              <a:spLocks noChangeArrowheads="1"/>
            </p:cNvSpPr>
            <p:nvPr/>
          </p:nvSpPr>
          <p:spPr bwMode="auto">
            <a:xfrm>
              <a:off x="324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4" name="Rectangle 1708"/>
            <p:cNvSpPr>
              <a:spLocks noChangeArrowheads="1"/>
            </p:cNvSpPr>
            <p:nvPr/>
          </p:nvSpPr>
          <p:spPr bwMode="auto">
            <a:xfrm>
              <a:off x="328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5" name="Rectangle 1709"/>
            <p:cNvSpPr>
              <a:spLocks noChangeArrowheads="1"/>
            </p:cNvSpPr>
            <p:nvPr/>
          </p:nvSpPr>
          <p:spPr bwMode="auto">
            <a:xfrm>
              <a:off x="333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6" name="Rectangle 1710"/>
            <p:cNvSpPr>
              <a:spLocks noChangeArrowheads="1"/>
            </p:cNvSpPr>
            <p:nvPr/>
          </p:nvSpPr>
          <p:spPr bwMode="auto">
            <a:xfrm>
              <a:off x="337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7" name="Rectangle 1711"/>
            <p:cNvSpPr>
              <a:spLocks noChangeArrowheads="1"/>
            </p:cNvSpPr>
            <p:nvPr/>
          </p:nvSpPr>
          <p:spPr bwMode="auto">
            <a:xfrm>
              <a:off x="342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8" name="Rectangle 1712"/>
            <p:cNvSpPr>
              <a:spLocks noChangeArrowheads="1"/>
            </p:cNvSpPr>
            <p:nvPr/>
          </p:nvSpPr>
          <p:spPr bwMode="auto">
            <a:xfrm>
              <a:off x="347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89" name="Rectangle 1713"/>
            <p:cNvSpPr>
              <a:spLocks noChangeArrowheads="1"/>
            </p:cNvSpPr>
            <p:nvPr/>
          </p:nvSpPr>
          <p:spPr bwMode="auto">
            <a:xfrm>
              <a:off x="351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0" name="Rectangle 1714"/>
            <p:cNvSpPr>
              <a:spLocks noChangeArrowheads="1"/>
            </p:cNvSpPr>
            <p:nvPr/>
          </p:nvSpPr>
          <p:spPr bwMode="auto">
            <a:xfrm>
              <a:off x="356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1" name="Rectangle 1715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2" name="Rectangle 1716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3" name="Rectangle 1717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4" name="Rectangle 1718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5" name="Rectangle 1719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6" name="Rectangle 1720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7" name="Rectangle 1721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8" name="Rectangle 1722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499" name="Rectangle 1723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0" name="Rectangle 1724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1" name="Rectangle 1725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2" name="Rectangle 1726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3" name="Rectangle 1727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4" name="Rectangle 1728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5" name="Rectangle 1729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6" name="Rectangle 1730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7" name="Rectangle 1731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8" name="Rectangle 1732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09" name="Rectangle 1733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0" name="Rectangle 1734"/>
            <p:cNvSpPr>
              <a:spLocks noChangeArrowheads="1"/>
            </p:cNvSpPr>
            <p:nvPr/>
          </p:nvSpPr>
          <p:spPr bwMode="auto">
            <a:xfrm>
              <a:off x="324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1" name="Rectangle 1735"/>
            <p:cNvSpPr>
              <a:spLocks noChangeArrowheads="1"/>
            </p:cNvSpPr>
            <p:nvPr/>
          </p:nvSpPr>
          <p:spPr bwMode="auto">
            <a:xfrm>
              <a:off x="32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2" name="Rectangle 1736"/>
            <p:cNvSpPr>
              <a:spLocks noChangeArrowheads="1"/>
            </p:cNvSpPr>
            <p:nvPr/>
          </p:nvSpPr>
          <p:spPr bwMode="auto">
            <a:xfrm>
              <a:off x="333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3" name="Rectangle 1737"/>
            <p:cNvSpPr>
              <a:spLocks noChangeArrowheads="1"/>
            </p:cNvSpPr>
            <p:nvPr/>
          </p:nvSpPr>
          <p:spPr bwMode="auto">
            <a:xfrm>
              <a:off x="337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4" name="Rectangle 1738"/>
            <p:cNvSpPr>
              <a:spLocks noChangeArrowheads="1"/>
            </p:cNvSpPr>
            <p:nvPr/>
          </p:nvSpPr>
          <p:spPr bwMode="auto">
            <a:xfrm>
              <a:off x="34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5" name="Rectangle 1739"/>
            <p:cNvSpPr>
              <a:spLocks noChangeArrowheads="1"/>
            </p:cNvSpPr>
            <p:nvPr/>
          </p:nvSpPr>
          <p:spPr bwMode="auto">
            <a:xfrm>
              <a:off x="347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6" name="Rectangle 1740"/>
            <p:cNvSpPr>
              <a:spLocks noChangeArrowheads="1"/>
            </p:cNvSpPr>
            <p:nvPr/>
          </p:nvSpPr>
          <p:spPr bwMode="auto">
            <a:xfrm>
              <a:off x="35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7" name="Rectangle 1741"/>
            <p:cNvSpPr>
              <a:spLocks noChangeArrowheads="1"/>
            </p:cNvSpPr>
            <p:nvPr/>
          </p:nvSpPr>
          <p:spPr bwMode="auto">
            <a:xfrm>
              <a:off x="356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8" name="Rectangle 1742"/>
            <p:cNvSpPr>
              <a:spLocks noChangeArrowheads="1"/>
            </p:cNvSpPr>
            <p:nvPr/>
          </p:nvSpPr>
          <p:spPr bwMode="auto">
            <a:xfrm>
              <a:off x="238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19" name="Rectangle 1743"/>
            <p:cNvSpPr>
              <a:spLocks noChangeArrowheads="1"/>
            </p:cNvSpPr>
            <p:nvPr/>
          </p:nvSpPr>
          <p:spPr bwMode="auto">
            <a:xfrm>
              <a:off x="242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0" name="Rectangle 1744"/>
            <p:cNvSpPr>
              <a:spLocks noChangeArrowheads="1"/>
            </p:cNvSpPr>
            <p:nvPr/>
          </p:nvSpPr>
          <p:spPr bwMode="auto">
            <a:xfrm>
              <a:off x="247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1" name="Rectangle 1745"/>
            <p:cNvSpPr>
              <a:spLocks noChangeArrowheads="1"/>
            </p:cNvSpPr>
            <p:nvPr/>
          </p:nvSpPr>
          <p:spPr bwMode="auto">
            <a:xfrm>
              <a:off x="251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2" name="Rectangle 1746"/>
            <p:cNvSpPr>
              <a:spLocks noChangeArrowheads="1"/>
            </p:cNvSpPr>
            <p:nvPr/>
          </p:nvSpPr>
          <p:spPr bwMode="auto">
            <a:xfrm>
              <a:off x="256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3" name="Rectangle 1747"/>
            <p:cNvSpPr>
              <a:spLocks noChangeArrowheads="1"/>
            </p:cNvSpPr>
            <p:nvPr/>
          </p:nvSpPr>
          <p:spPr bwMode="auto">
            <a:xfrm>
              <a:off x="260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4" name="Rectangle 1748"/>
            <p:cNvSpPr>
              <a:spLocks noChangeArrowheads="1"/>
            </p:cNvSpPr>
            <p:nvPr/>
          </p:nvSpPr>
          <p:spPr bwMode="auto">
            <a:xfrm>
              <a:off x="265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5" name="Rectangle 1749"/>
            <p:cNvSpPr>
              <a:spLocks noChangeArrowheads="1"/>
            </p:cNvSpPr>
            <p:nvPr/>
          </p:nvSpPr>
          <p:spPr bwMode="auto">
            <a:xfrm>
              <a:off x="269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6" name="Rectangle 1750"/>
            <p:cNvSpPr>
              <a:spLocks noChangeArrowheads="1"/>
            </p:cNvSpPr>
            <p:nvPr/>
          </p:nvSpPr>
          <p:spPr bwMode="auto">
            <a:xfrm>
              <a:off x="274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7" name="Rectangle 1751"/>
            <p:cNvSpPr>
              <a:spLocks noChangeArrowheads="1"/>
            </p:cNvSpPr>
            <p:nvPr/>
          </p:nvSpPr>
          <p:spPr bwMode="auto">
            <a:xfrm>
              <a:off x="278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8" name="Rectangle 1752"/>
            <p:cNvSpPr>
              <a:spLocks noChangeArrowheads="1"/>
            </p:cNvSpPr>
            <p:nvPr/>
          </p:nvSpPr>
          <p:spPr bwMode="auto">
            <a:xfrm>
              <a:off x="283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29" name="Rectangle 1753"/>
            <p:cNvSpPr>
              <a:spLocks noChangeArrowheads="1"/>
            </p:cNvSpPr>
            <p:nvPr/>
          </p:nvSpPr>
          <p:spPr bwMode="auto">
            <a:xfrm>
              <a:off x="2880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0" name="Rectangle 1754"/>
            <p:cNvSpPr>
              <a:spLocks noChangeArrowheads="1"/>
            </p:cNvSpPr>
            <p:nvPr/>
          </p:nvSpPr>
          <p:spPr bwMode="auto">
            <a:xfrm>
              <a:off x="292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1" name="Rectangle 1755"/>
            <p:cNvSpPr>
              <a:spLocks noChangeArrowheads="1"/>
            </p:cNvSpPr>
            <p:nvPr/>
          </p:nvSpPr>
          <p:spPr bwMode="auto">
            <a:xfrm>
              <a:off x="297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2" name="Rectangle 1756"/>
            <p:cNvSpPr>
              <a:spLocks noChangeArrowheads="1"/>
            </p:cNvSpPr>
            <p:nvPr/>
          </p:nvSpPr>
          <p:spPr bwMode="auto">
            <a:xfrm>
              <a:off x="301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3" name="Rectangle 1757"/>
            <p:cNvSpPr>
              <a:spLocks noChangeArrowheads="1"/>
            </p:cNvSpPr>
            <p:nvPr/>
          </p:nvSpPr>
          <p:spPr bwMode="auto">
            <a:xfrm>
              <a:off x="306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4" name="Rectangle 1758"/>
            <p:cNvSpPr>
              <a:spLocks noChangeArrowheads="1"/>
            </p:cNvSpPr>
            <p:nvPr/>
          </p:nvSpPr>
          <p:spPr bwMode="auto">
            <a:xfrm>
              <a:off x="310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5" name="Rectangle 1759"/>
            <p:cNvSpPr>
              <a:spLocks noChangeArrowheads="1"/>
            </p:cNvSpPr>
            <p:nvPr/>
          </p:nvSpPr>
          <p:spPr bwMode="auto">
            <a:xfrm>
              <a:off x="315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6" name="Rectangle 1760"/>
            <p:cNvSpPr>
              <a:spLocks noChangeArrowheads="1"/>
            </p:cNvSpPr>
            <p:nvPr/>
          </p:nvSpPr>
          <p:spPr bwMode="auto">
            <a:xfrm>
              <a:off x="319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7" name="Rectangle 1761"/>
            <p:cNvSpPr>
              <a:spLocks noChangeArrowheads="1"/>
            </p:cNvSpPr>
            <p:nvPr/>
          </p:nvSpPr>
          <p:spPr bwMode="auto">
            <a:xfrm>
              <a:off x="324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8" name="Rectangle 1762"/>
            <p:cNvSpPr>
              <a:spLocks noChangeArrowheads="1"/>
            </p:cNvSpPr>
            <p:nvPr/>
          </p:nvSpPr>
          <p:spPr bwMode="auto">
            <a:xfrm>
              <a:off x="328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39" name="Rectangle 1763"/>
            <p:cNvSpPr>
              <a:spLocks noChangeArrowheads="1"/>
            </p:cNvSpPr>
            <p:nvPr/>
          </p:nvSpPr>
          <p:spPr bwMode="auto">
            <a:xfrm>
              <a:off x="333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0" name="Rectangle 1764"/>
            <p:cNvSpPr>
              <a:spLocks noChangeArrowheads="1"/>
            </p:cNvSpPr>
            <p:nvPr/>
          </p:nvSpPr>
          <p:spPr bwMode="auto">
            <a:xfrm>
              <a:off x="337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1" name="Rectangle 1765"/>
            <p:cNvSpPr>
              <a:spLocks noChangeArrowheads="1"/>
            </p:cNvSpPr>
            <p:nvPr/>
          </p:nvSpPr>
          <p:spPr bwMode="auto">
            <a:xfrm>
              <a:off x="342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2" name="Rectangle 1766"/>
            <p:cNvSpPr>
              <a:spLocks noChangeArrowheads="1"/>
            </p:cNvSpPr>
            <p:nvPr/>
          </p:nvSpPr>
          <p:spPr bwMode="auto">
            <a:xfrm>
              <a:off x="3470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3" name="Rectangle 1767"/>
            <p:cNvSpPr>
              <a:spLocks noChangeArrowheads="1"/>
            </p:cNvSpPr>
            <p:nvPr/>
          </p:nvSpPr>
          <p:spPr bwMode="auto">
            <a:xfrm>
              <a:off x="351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4" name="Rectangle 1768"/>
            <p:cNvSpPr>
              <a:spLocks noChangeArrowheads="1"/>
            </p:cNvSpPr>
            <p:nvPr/>
          </p:nvSpPr>
          <p:spPr bwMode="auto">
            <a:xfrm>
              <a:off x="356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5" name="Rectangle 1769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6" name="Rectangle 1770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7" name="Rectangle 1771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8" name="Rectangle 1772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49" name="Rectangle 1773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0" name="Rectangle 1774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1" name="Rectangle 1775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2" name="Rectangle 1776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3" name="Rectangle 1777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4" name="Rectangle 1778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5" name="Rectangle 1779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6" name="Rectangle 1780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7" name="Rectangle 1781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8" name="Rectangle 1782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59" name="Rectangle 1783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0" name="Rectangle 1784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1" name="Rectangle 1785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2" name="Rectangle 1786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3" name="Rectangle 1787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4" name="Rectangle 1788"/>
            <p:cNvSpPr>
              <a:spLocks noChangeArrowheads="1"/>
            </p:cNvSpPr>
            <p:nvPr/>
          </p:nvSpPr>
          <p:spPr bwMode="auto">
            <a:xfrm>
              <a:off x="324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5" name="Rectangle 1789"/>
            <p:cNvSpPr>
              <a:spLocks noChangeArrowheads="1"/>
            </p:cNvSpPr>
            <p:nvPr/>
          </p:nvSpPr>
          <p:spPr bwMode="auto">
            <a:xfrm>
              <a:off x="32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6" name="Rectangle 1790"/>
            <p:cNvSpPr>
              <a:spLocks noChangeArrowheads="1"/>
            </p:cNvSpPr>
            <p:nvPr/>
          </p:nvSpPr>
          <p:spPr bwMode="auto">
            <a:xfrm>
              <a:off x="333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7" name="Rectangle 1791"/>
            <p:cNvSpPr>
              <a:spLocks noChangeArrowheads="1"/>
            </p:cNvSpPr>
            <p:nvPr/>
          </p:nvSpPr>
          <p:spPr bwMode="auto">
            <a:xfrm>
              <a:off x="337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8" name="Rectangle 1792"/>
            <p:cNvSpPr>
              <a:spLocks noChangeArrowheads="1"/>
            </p:cNvSpPr>
            <p:nvPr/>
          </p:nvSpPr>
          <p:spPr bwMode="auto">
            <a:xfrm>
              <a:off x="34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69" name="Rectangle 1793"/>
            <p:cNvSpPr>
              <a:spLocks noChangeArrowheads="1"/>
            </p:cNvSpPr>
            <p:nvPr/>
          </p:nvSpPr>
          <p:spPr bwMode="auto">
            <a:xfrm>
              <a:off x="347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0" name="Rectangle 1794"/>
            <p:cNvSpPr>
              <a:spLocks noChangeArrowheads="1"/>
            </p:cNvSpPr>
            <p:nvPr/>
          </p:nvSpPr>
          <p:spPr bwMode="auto">
            <a:xfrm>
              <a:off x="35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1" name="Rectangle 1795"/>
            <p:cNvSpPr>
              <a:spLocks noChangeArrowheads="1"/>
            </p:cNvSpPr>
            <p:nvPr/>
          </p:nvSpPr>
          <p:spPr bwMode="auto">
            <a:xfrm>
              <a:off x="356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2" name="Rectangle 1796"/>
            <p:cNvSpPr>
              <a:spLocks noChangeArrowheads="1"/>
            </p:cNvSpPr>
            <p:nvPr/>
          </p:nvSpPr>
          <p:spPr bwMode="auto">
            <a:xfrm>
              <a:off x="238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3" name="Rectangle 1797"/>
            <p:cNvSpPr>
              <a:spLocks noChangeArrowheads="1"/>
            </p:cNvSpPr>
            <p:nvPr/>
          </p:nvSpPr>
          <p:spPr bwMode="auto">
            <a:xfrm>
              <a:off x="242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4" name="Rectangle 1798"/>
            <p:cNvSpPr>
              <a:spLocks noChangeArrowheads="1"/>
            </p:cNvSpPr>
            <p:nvPr/>
          </p:nvSpPr>
          <p:spPr bwMode="auto">
            <a:xfrm>
              <a:off x="247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5" name="Rectangle 1799"/>
            <p:cNvSpPr>
              <a:spLocks noChangeArrowheads="1"/>
            </p:cNvSpPr>
            <p:nvPr/>
          </p:nvSpPr>
          <p:spPr bwMode="auto">
            <a:xfrm>
              <a:off x="251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6" name="Rectangle 1800"/>
            <p:cNvSpPr>
              <a:spLocks noChangeArrowheads="1"/>
            </p:cNvSpPr>
            <p:nvPr/>
          </p:nvSpPr>
          <p:spPr bwMode="auto">
            <a:xfrm>
              <a:off x="256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7" name="Rectangle 1801"/>
            <p:cNvSpPr>
              <a:spLocks noChangeArrowheads="1"/>
            </p:cNvSpPr>
            <p:nvPr/>
          </p:nvSpPr>
          <p:spPr bwMode="auto">
            <a:xfrm>
              <a:off x="260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8" name="Rectangle 1802"/>
            <p:cNvSpPr>
              <a:spLocks noChangeArrowheads="1"/>
            </p:cNvSpPr>
            <p:nvPr/>
          </p:nvSpPr>
          <p:spPr bwMode="auto">
            <a:xfrm>
              <a:off x="2653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79" name="Rectangle 1803"/>
            <p:cNvSpPr>
              <a:spLocks noChangeArrowheads="1"/>
            </p:cNvSpPr>
            <p:nvPr/>
          </p:nvSpPr>
          <p:spPr bwMode="auto">
            <a:xfrm>
              <a:off x="269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0" name="Rectangle 1804"/>
            <p:cNvSpPr>
              <a:spLocks noChangeArrowheads="1"/>
            </p:cNvSpPr>
            <p:nvPr/>
          </p:nvSpPr>
          <p:spPr bwMode="auto">
            <a:xfrm>
              <a:off x="2744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1" name="Rectangle 1805"/>
            <p:cNvSpPr>
              <a:spLocks noChangeArrowheads="1"/>
            </p:cNvSpPr>
            <p:nvPr/>
          </p:nvSpPr>
          <p:spPr bwMode="auto">
            <a:xfrm>
              <a:off x="2789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2" name="Rectangle 1806"/>
            <p:cNvSpPr>
              <a:spLocks noChangeArrowheads="1"/>
            </p:cNvSpPr>
            <p:nvPr/>
          </p:nvSpPr>
          <p:spPr bwMode="auto">
            <a:xfrm>
              <a:off x="283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3" name="Rectangle 1807"/>
            <p:cNvSpPr>
              <a:spLocks noChangeArrowheads="1"/>
            </p:cNvSpPr>
            <p:nvPr/>
          </p:nvSpPr>
          <p:spPr bwMode="auto">
            <a:xfrm>
              <a:off x="2880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4" name="Rectangle 1808"/>
            <p:cNvSpPr>
              <a:spLocks noChangeArrowheads="1"/>
            </p:cNvSpPr>
            <p:nvPr/>
          </p:nvSpPr>
          <p:spPr bwMode="auto">
            <a:xfrm>
              <a:off x="292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5" name="Rectangle 1809"/>
            <p:cNvSpPr>
              <a:spLocks noChangeArrowheads="1"/>
            </p:cNvSpPr>
            <p:nvPr/>
          </p:nvSpPr>
          <p:spPr bwMode="auto">
            <a:xfrm>
              <a:off x="297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6" name="Rectangle 1810"/>
            <p:cNvSpPr>
              <a:spLocks noChangeArrowheads="1"/>
            </p:cNvSpPr>
            <p:nvPr/>
          </p:nvSpPr>
          <p:spPr bwMode="auto">
            <a:xfrm>
              <a:off x="301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7" name="Rectangle 1811"/>
            <p:cNvSpPr>
              <a:spLocks noChangeArrowheads="1"/>
            </p:cNvSpPr>
            <p:nvPr/>
          </p:nvSpPr>
          <p:spPr bwMode="auto">
            <a:xfrm>
              <a:off x="306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8" name="Rectangle 1812"/>
            <p:cNvSpPr>
              <a:spLocks noChangeArrowheads="1"/>
            </p:cNvSpPr>
            <p:nvPr/>
          </p:nvSpPr>
          <p:spPr bwMode="auto">
            <a:xfrm>
              <a:off x="310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89" name="Rectangle 1813"/>
            <p:cNvSpPr>
              <a:spLocks noChangeArrowheads="1"/>
            </p:cNvSpPr>
            <p:nvPr/>
          </p:nvSpPr>
          <p:spPr bwMode="auto">
            <a:xfrm>
              <a:off x="315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0" name="Rectangle 1814"/>
            <p:cNvSpPr>
              <a:spLocks noChangeArrowheads="1"/>
            </p:cNvSpPr>
            <p:nvPr/>
          </p:nvSpPr>
          <p:spPr bwMode="auto">
            <a:xfrm>
              <a:off x="319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1" name="Rectangle 1815"/>
            <p:cNvSpPr>
              <a:spLocks noChangeArrowheads="1"/>
            </p:cNvSpPr>
            <p:nvPr/>
          </p:nvSpPr>
          <p:spPr bwMode="auto">
            <a:xfrm>
              <a:off x="3242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2" name="Rectangle 1816"/>
            <p:cNvSpPr>
              <a:spLocks noChangeArrowheads="1"/>
            </p:cNvSpPr>
            <p:nvPr/>
          </p:nvSpPr>
          <p:spPr bwMode="auto">
            <a:xfrm>
              <a:off x="3288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3" name="Rectangle 1817"/>
            <p:cNvSpPr>
              <a:spLocks noChangeArrowheads="1"/>
            </p:cNvSpPr>
            <p:nvPr/>
          </p:nvSpPr>
          <p:spPr bwMode="auto">
            <a:xfrm>
              <a:off x="3333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4" name="Rectangle 1818"/>
            <p:cNvSpPr>
              <a:spLocks noChangeArrowheads="1"/>
            </p:cNvSpPr>
            <p:nvPr/>
          </p:nvSpPr>
          <p:spPr bwMode="auto">
            <a:xfrm>
              <a:off x="3378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5" name="Rectangle 1819"/>
            <p:cNvSpPr>
              <a:spLocks noChangeArrowheads="1"/>
            </p:cNvSpPr>
            <p:nvPr/>
          </p:nvSpPr>
          <p:spPr bwMode="auto">
            <a:xfrm>
              <a:off x="3424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6" name="Rectangle 1820"/>
            <p:cNvSpPr>
              <a:spLocks noChangeArrowheads="1"/>
            </p:cNvSpPr>
            <p:nvPr/>
          </p:nvSpPr>
          <p:spPr bwMode="auto">
            <a:xfrm>
              <a:off x="3469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7" name="Rectangle 1821"/>
            <p:cNvSpPr>
              <a:spLocks noChangeArrowheads="1"/>
            </p:cNvSpPr>
            <p:nvPr/>
          </p:nvSpPr>
          <p:spPr bwMode="auto">
            <a:xfrm>
              <a:off x="3515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8" name="Rectangle 1822"/>
            <p:cNvSpPr>
              <a:spLocks noChangeArrowheads="1"/>
            </p:cNvSpPr>
            <p:nvPr/>
          </p:nvSpPr>
          <p:spPr bwMode="auto">
            <a:xfrm>
              <a:off x="3560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599" name="Rectangle 1823"/>
            <p:cNvSpPr>
              <a:spLocks noChangeArrowheads="1"/>
            </p:cNvSpPr>
            <p:nvPr/>
          </p:nvSpPr>
          <p:spPr bwMode="auto">
            <a:xfrm>
              <a:off x="238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0" name="Rectangle 1824"/>
            <p:cNvSpPr>
              <a:spLocks noChangeArrowheads="1"/>
            </p:cNvSpPr>
            <p:nvPr/>
          </p:nvSpPr>
          <p:spPr bwMode="auto">
            <a:xfrm>
              <a:off x="242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1" name="Rectangle 1825"/>
            <p:cNvSpPr>
              <a:spLocks noChangeArrowheads="1"/>
            </p:cNvSpPr>
            <p:nvPr/>
          </p:nvSpPr>
          <p:spPr bwMode="auto">
            <a:xfrm>
              <a:off x="247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2" name="Rectangle 1826"/>
            <p:cNvSpPr>
              <a:spLocks noChangeArrowheads="1"/>
            </p:cNvSpPr>
            <p:nvPr/>
          </p:nvSpPr>
          <p:spPr bwMode="auto">
            <a:xfrm>
              <a:off x="2517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3" name="Rectangle 1827"/>
            <p:cNvSpPr>
              <a:spLocks noChangeArrowheads="1"/>
            </p:cNvSpPr>
            <p:nvPr/>
          </p:nvSpPr>
          <p:spPr bwMode="auto">
            <a:xfrm>
              <a:off x="256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4" name="Rectangle 1828"/>
            <p:cNvSpPr>
              <a:spLocks noChangeArrowheads="1"/>
            </p:cNvSpPr>
            <p:nvPr/>
          </p:nvSpPr>
          <p:spPr bwMode="auto">
            <a:xfrm>
              <a:off x="260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5" name="Rectangle 1829"/>
            <p:cNvSpPr>
              <a:spLocks noChangeArrowheads="1"/>
            </p:cNvSpPr>
            <p:nvPr/>
          </p:nvSpPr>
          <p:spPr bwMode="auto">
            <a:xfrm>
              <a:off x="2653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6" name="Rectangle 1830"/>
            <p:cNvSpPr>
              <a:spLocks noChangeArrowheads="1"/>
            </p:cNvSpPr>
            <p:nvPr/>
          </p:nvSpPr>
          <p:spPr bwMode="auto">
            <a:xfrm>
              <a:off x="269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7" name="Rectangle 1831"/>
            <p:cNvSpPr>
              <a:spLocks noChangeArrowheads="1"/>
            </p:cNvSpPr>
            <p:nvPr/>
          </p:nvSpPr>
          <p:spPr bwMode="auto">
            <a:xfrm>
              <a:off x="2744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8" name="Rectangle 1832"/>
            <p:cNvSpPr>
              <a:spLocks noChangeArrowheads="1"/>
            </p:cNvSpPr>
            <p:nvPr/>
          </p:nvSpPr>
          <p:spPr bwMode="auto">
            <a:xfrm>
              <a:off x="2789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09" name="Rectangle 1833"/>
            <p:cNvSpPr>
              <a:spLocks noChangeArrowheads="1"/>
            </p:cNvSpPr>
            <p:nvPr/>
          </p:nvSpPr>
          <p:spPr bwMode="auto">
            <a:xfrm>
              <a:off x="283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0" name="Rectangle 1834"/>
            <p:cNvSpPr>
              <a:spLocks noChangeArrowheads="1"/>
            </p:cNvSpPr>
            <p:nvPr/>
          </p:nvSpPr>
          <p:spPr bwMode="auto">
            <a:xfrm>
              <a:off x="2880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1" name="Rectangle 1835"/>
            <p:cNvSpPr>
              <a:spLocks noChangeArrowheads="1"/>
            </p:cNvSpPr>
            <p:nvPr/>
          </p:nvSpPr>
          <p:spPr bwMode="auto">
            <a:xfrm>
              <a:off x="292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2" name="Rectangle 1836"/>
            <p:cNvSpPr>
              <a:spLocks noChangeArrowheads="1"/>
            </p:cNvSpPr>
            <p:nvPr/>
          </p:nvSpPr>
          <p:spPr bwMode="auto">
            <a:xfrm>
              <a:off x="297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3" name="Rectangle 1837"/>
            <p:cNvSpPr>
              <a:spLocks noChangeArrowheads="1"/>
            </p:cNvSpPr>
            <p:nvPr/>
          </p:nvSpPr>
          <p:spPr bwMode="auto">
            <a:xfrm>
              <a:off x="301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4" name="Rectangle 1838"/>
            <p:cNvSpPr>
              <a:spLocks noChangeArrowheads="1"/>
            </p:cNvSpPr>
            <p:nvPr/>
          </p:nvSpPr>
          <p:spPr bwMode="auto">
            <a:xfrm>
              <a:off x="306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5" name="Rectangle 1839"/>
            <p:cNvSpPr>
              <a:spLocks noChangeArrowheads="1"/>
            </p:cNvSpPr>
            <p:nvPr/>
          </p:nvSpPr>
          <p:spPr bwMode="auto">
            <a:xfrm>
              <a:off x="3107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6" name="Rectangle 1840"/>
            <p:cNvSpPr>
              <a:spLocks noChangeArrowheads="1"/>
            </p:cNvSpPr>
            <p:nvPr/>
          </p:nvSpPr>
          <p:spPr bwMode="auto">
            <a:xfrm>
              <a:off x="315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7" name="Rectangle 1841"/>
            <p:cNvSpPr>
              <a:spLocks noChangeArrowheads="1"/>
            </p:cNvSpPr>
            <p:nvPr/>
          </p:nvSpPr>
          <p:spPr bwMode="auto">
            <a:xfrm>
              <a:off x="319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8" name="Rectangle 1842"/>
            <p:cNvSpPr>
              <a:spLocks noChangeArrowheads="1"/>
            </p:cNvSpPr>
            <p:nvPr/>
          </p:nvSpPr>
          <p:spPr bwMode="auto">
            <a:xfrm>
              <a:off x="3242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19" name="Rectangle 1843"/>
            <p:cNvSpPr>
              <a:spLocks noChangeArrowheads="1"/>
            </p:cNvSpPr>
            <p:nvPr/>
          </p:nvSpPr>
          <p:spPr bwMode="auto">
            <a:xfrm>
              <a:off x="3288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0" name="Rectangle 1844"/>
            <p:cNvSpPr>
              <a:spLocks noChangeArrowheads="1"/>
            </p:cNvSpPr>
            <p:nvPr/>
          </p:nvSpPr>
          <p:spPr bwMode="auto">
            <a:xfrm>
              <a:off x="3333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1" name="Rectangle 1845"/>
            <p:cNvSpPr>
              <a:spLocks noChangeArrowheads="1"/>
            </p:cNvSpPr>
            <p:nvPr/>
          </p:nvSpPr>
          <p:spPr bwMode="auto">
            <a:xfrm>
              <a:off x="3378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2" name="Rectangle 1846"/>
            <p:cNvSpPr>
              <a:spLocks noChangeArrowheads="1"/>
            </p:cNvSpPr>
            <p:nvPr/>
          </p:nvSpPr>
          <p:spPr bwMode="auto">
            <a:xfrm>
              <a:off x="3424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3" name="Rectangle 1847"/>
            <p:cNvSpPr>
              <a:spLocks noChangeArrowheads="1"/>
            </p:cNvSpPr>
            <p:nvPr/>
          </p:nvSpPr>
          <p:spPr bwMode="auto">
            <a:xfrm>
              <a:off x="3469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4" name="Rectangle 1848"/>
            <p:cNvSpPr>
              <a:spLocks noChangeArrowheads="1"/>
            </p:cNvSpPr>
            <p:nvPr/>
          </p:nvSpPr>
          <p:spPr bwMode="auto">
            <a:xfrm>
              <a:off x="3515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5" name="Rectangle 1849"/>
            <p:cNvSpPr>
              <a:spLocks noChangeArrowheads="1"/>
            </p:cNvSpPr>
            <p:nvPr/>
          </p:nvSpPr>
          <p:spPr bwMode="auto">
            <a:xfrm>
              <a:off x="3560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6" name="Rectangle 1850"/>
            <p:cNvSpPr>
              <a:spLocks noChangeArrowheads="1"/>
            </p:cNvSpPr>
            <p:nvPr/>
          </p:nvSpPr>
          <p:spPr bwMode="auto">
            <a:xfrm>
              <a:off x="238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7" name="Rectangle 1851"/>
            <p:cNvSpPr>
              <a:spLocks noChangeArrowheads="1"/>
            </p:cNvSpPr>
            <p:nvPr/>
          </p:nvSpPr>
          <p:spPr bwMode="auto">
            <a:xfrm>
              <a:off x="2426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8" name="Rectangle 1852"/>
            <p:cNvSpPr>
              <a:spLocks noChangeArrowheads="1"/>
            </p:cNvSpPr>
            <p:nvPr/>
          </p:nvSpPr>
          <p:spPr bwMode="auto">
            <a:xfrm>
              <a:off x="247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29" name="Rectangle 1853"/>
            <p:cNvSpPr>
              <a:spLocks noChangeArrowheads="1"/>
            </p:cNvSpPr>
            <p:nvPr/>
          </p:nvSpPr>
          <p:spPr bwMode="auto">
            <a:xfrm>
              <a:off x="2517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0" name="Rectangle 1854"/>
            <p:cNvSpPr>
              <a:spLocks noChangeArrowheads="1"/>
            </p:cNvSpPr>
            <p:nvPr/>
          </p:nvSpPr>
          <p:spPr bwMode="auto">
            <a:xfrm>
              <a:off x="256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1" name="Rectangle 1855"/>
            <p:cNvSpPr>
              <a:spLocks noChangeArrowheads="1"/>
            </p:cNvSpPr>
            <p:nvPr/>
          </p:nvSpPr>
          <p:spPr bwMode="auto">
            <a:xfrm>
              <a:off x="260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2" name="Rectangle 1856"/>
            <p:cNvSpPr>
              <a:spLocks noChangeArrowheads="1"/>
            </p:cNvSpPr>
            <p:nvPr/>
          </p:nvSpPr>
          <p:spPr bwMode="auto">
            <a:xfrm>
              <a:off x="2653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3" name="Rectangle 1857"/>
            <p:cNvSpPr>
              <a:spLocks noChangeArrowheads="1"/>
            </p:cNvSpPr>
            <p:nvPr/>
          </p:nvSpPr>
          <p:spPr bwMode="auto">
            <a:xfrm>
              <a:off x="269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4" name="Rectangle 1858"/>
            <p:cNvSpPr>
              <a:spLocks noChangeArrowheads="1"/>
            </p:cNvSpPr>
            <p:nvPr/>
          </p:nvSpPr>
          <p:spPr bwMode="auto">
            <a:xfrm>
              <a:off x="2744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5" name="Rectangle 1859"/>
            <p:cNvSpPr>
              <a:spLocks noChangeArrowheads="1"/>
            </p:cNvSpPr>
            <p:nvPr/>
          </p:nvSpPr>
          <p:spPr bwMode="auto">
            <a:xfrm>
              <a:off x="2789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6" name="Rectangle 1860"/>
            <p:cNvSpPr>
              <a:spLocks noChangeArrowheads="1"/>
            </p:cNvSpPr>
            <p:nvPr/>
          </p:nvSpPr>
          <p:spPr bwMode="auto">
            <a:xfrm>
              <a:off x="2835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7" name="Rectangle 1861"/>
            <p:cNvSpPr>
              <a:spLocks noChangeArrowheads="1"/>
            </p:cNvSpPr>
            <p:nvPr/>
          </p:nvSpPr>
          <p:spPr bwMode="auto">
            <a:xfrm>
              <a:off x="2880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8" name="Rectangle 1862"/>
            <p:cNvSpPr>
              <a:spLocks noChangeArrowheads="1"/>
            </p:cNvSpPr>
            <p:nvPr/>
          </p:nvSpPr>
          <p:spPr bwMode="auto">
            <a:xfrm>
              <a:off x="2925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39" name="Rectangle 1863"/>
            <p:cNvSpPr>
              <a:spLocks noChangeArrowheads="1"/>
            </p:cNvSpPr>
            <p:nvPr/>
          </p:nvSpPr>
          <p:spPr bwMode="auto">
            <a:xfrm>
              <a:off x="297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0" name="Rectangle 1864"/>
            <p:cNvSpPr>
              <a:spLocks noChangeArrowheads="1"/>
            </p:cNvSpPr>
            <p:nvPr/>
          </p:nvSpPr>
          <p:spPr bwMode="auto">
            <a:xfrm>
              <a:off x="3016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1" name="Rectangle 1865"/>
            <p:cNvSpPr>
              <a:spLocks noChangeArrowheads="1"/>
            </p:cNvSpPr>
            <p:nvPr/>
          </p:nvSpPr>
          <p:spPr bwMode="auto">
            <a:xfrm>
              <a:off x="306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2" name="Rectangle 1866"/>
            <p:cNvSpPr>
              <a:spLocks noChangeArrowheads="1"/>
            </p:cNvSpPr>
            <p:nvPr/>
          </p:nvSpPr>
          <p:spPr bwMode="auto">
            <a:xfrm>
              <a:off x="3107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3" name="Rectangle 1867"/>
            <p:cNvSpPr>
              <a:spLocks noChangeArrowheads="1"/>
            </p:cNvSpPr>
            <p:nvPr/>
          </p:nvSpPr>
          <p:spPr bwMode="auto">
            <a:xfrm>
              <a:off x="315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4" name="Rectangle 1868"/>
            <p:cNvSpPr>
              <a:spLocks noChangeArrowheads="1"/>
            </p:cNvSpPr>
            <p:nvPr/>
          </p:nvSpPr>
          <p:spPr bwMode="auto">
            <a:xfrm>
              <a:off x="319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5" name="Rectangle 1869"/>
            <p:cNvSpPr>
              <a:spLocks noChangeArrowheads="1"/>
            </p:cNvSpPr>
            <p:nvPr/>
          </p:nvSpPr>
          <p:spPr bwMode="auto">
            <a:xfrm>
              <a:off x="324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6" name="Rectangle 1870"/>
            <p:cNvSpPr>
              <a:spLocks noChangeArrowheads="1"/>
            </p:cNvSpPr>
            <p:nvPr/>
          </p:nvSpPr>
          <p:spPr bwMode="auto">
            <a:xfrm>
              <a:off x="328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7" name="Rectangle 1871"/>
            <p:cNvSpPr>
              <a:spLocks noChangeArrowheads="1"/>
            </p:cNvSpPr>
            <p:nvPr/>
          </p:nvSpPr>
          <p:spPr bwMode="auto">
            <a:xfrm>
              <a:off x="333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8" name="Rectangle 1872"/>
            <p:cNvSpPr>
              <a:spLocks noChangeArrowheads="1"/>
            </p:cNvSpPr>
            <p:nvPr/>
          </p:nvSpPr>
          <p:spPr bwMode="auto">
            <a:xfrm>
              <a:off x="3377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49" name="Rectangle 1873"/>
            <p:cNvSpPr>
              <a:spLocks noChangeArrowheads="1"/>
            </p:cNvSpPr>
            <p:nvPr/>
          </p:nvSpPr>
          <p:spPr bwMode="auto">
            <a:xfrm>
              <a:off x="3423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0" name="Rectangle 1874"/>
            <p:cNvSpPr>
              <a:spLocks noChangeArrowheads="1"/>
            </p:cNvSpPr>
            <p:nvPr/>
          </p:nvSpPr>
          <p:spPr bwMode="auto">
            <a:xfrm>
              <a:off x="346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1" name="Rectangle 1875"/>
            <p:cNvSpPr>
              <a:spLocks noChangeArrowheads="1"/>
            </p:cNvSpPr>
            <p:nvPr/>
          </p:nvSpPr>
          <p:spPr bwMode="auto">
            <a:xfrm>
              <a:off x="3514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2" name="Rectangle 1876"/>
            <p:cNvSpPr>
              <a:spLocks noChangeArrowheads="1"/>
            </p:cNvSpPr>
            <p:nvPr/>
          </p:nvSpPr>
          <p:spPr bwMode="auto">
            <a:xfrm>
              <a:off x="3559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3" name="Rectangle 1877"/>
            <p:cNvSpPr>
              <a:spLocks noChangeArrowheads="1"/>
            </p:cNvSpPr>
            <p:nvPr/>
          </p:nvSpPr>
          <p:spPr bwMode="auto">
            <a:xfrm>
              <a:off x="238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4" name="Rectangle 1878"/>
            <p:cNvSpPr>
              <a:spLocks noChangeArrowheads="1"/>
            </p:cNvSpPr>
            <p:nvPr/>
          </p:nvSpPr>
          <p:spPr bwMode="auto">
            <a:xfrm>
              <a:off x="2426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5" name="Rectangle 1879"/>
            <p:cNvSpPr>
              <a:spLocks noChangeArrowheads="1"/>
            </p:cNvSpPr>
            <p:nvPr/>
          </p:nvSpPr>
          <p:spPr bwMode="auto">
            <a:xfrm>
              <a:off x="247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6" name="Rectangle 1880"/>
            <p:cNvSpPr>
              <a:spLocks noChangeArrowheads="1"/>
            </p:cNvSpPr>
            <p:nvPr/>
          </p:nvSpPr>
          <p:spPr bwMode="auto">
            <a:xfrm>
              <a:off x="2517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7" name="Rectangle 1881"/>
            <p:cNvSpPr>
              <a:spLocks noChangeArrowheads="1"/>
            </p:cNvSpPr>
            <p:nvPr/>
          </p:nvSpPr>
          <p:spPr bwMode="auto">
            <a:xfrm>
              <a:off x="256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8" name="Rectangle 1882"/>
            <p:cNvSpPr>
              <a:spLocks noChangeArrowheads="1"/>
            </p:cNvSpPr>
            <p:nvPr/>
          </p:nvSpPr>
          <p:spPr bwMode="auto">
            <a:xfrm>
              <a:off x="260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59" name="Rectangle 1883"/>
            <p:cNvSpPr>
              <a:spLocks noChangeArrowheads="1"/>
            </p:cNvSpPr>
            <p:nvPr/>
          </p:nvSpPr>
          <p:spPr bwMode="auto">
            <a:xfrm>
              <a:off x="2653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0" name="Rectangle 1884"/>
            <p:cNvSpPr>
              <a:spLocks noChangeArrowheads="1"/>
            </p:cNvSpPr>
            <p:nvPr/>
          </p:nvSpPr>
          <p:spPr bwMode="auto">
            <a:xfrm>
              <a:off x="269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1" name="Rectangle 1885"/>
            <p:cNvSpPr>
              <a:spLocks noChangeArrowheads="1"/>
            </p:cNvSpPr>
            <p:nvPr/>
          </p:nvSpPr>
          <p:spPr bwMode="auto">
            <a:xfrm>
              <a:off x="2744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2" name="Rectangle 1886"/>
            <p:cNvSpPr>
              <a:spLocks noChangeArrowheads="1"/>
            </p:cNvSpPr>
            <p:nvPr/>
          </p:nvSpPr>
          <p:spPr bwMode="auto">
            <a:xfrm>
              <a:off x="2789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3" name="Rectangle 1887"/>
            <p:cNvSpPr>
              <a:spLocks noChangeArrowheads="1"/>
            </p:cNvSpPr>
            <p:nvPr/>
          </p:nvSpPr>
          <p:spPr bwMode="auto">
            <a:xfrm>
              <a:off x="2835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4" name="Rectangle 1888"/>
            <p:cNvSpPr>
              <a:spLocks noChangeArrowheads="1"/>
            </p:cNvSpPr>
            <p:nvPr/>
          </p:nvSpPr>
          <p:spPr bwMode="auto">
            <a:xfrm>
              <a:off x="2880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5" name="Rectangle 1889"/>
            <p:cNvSpPr>
              <a:spLocks noChangeArrowheads="1"/>
            </p:cNvSpPr>
            <p:nvPr/>
          </p:nvSpPr>
          <p:spPr bwMode="auto">
            <a:xfrm>
              <a:off x="2925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6" name="Rectangle 1890"/>
            <p:cNvSpPr>
              <a:spLocks noChangeArrowheads="1"/>
            </p:cNvSpPr>
            <p:nvPr/>
          </p:nvSpPr>
          <p:spPr bwMode="auto">
            <a:xfrm>
              <a:off x="297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7" name="Rectangle 1891"/>
            <p:cNvSpPr>
              <a:spLocks noChangeArrowheads="1"/>
            </p:cNvSpPr>
            <p:nvPr/>
          </p:nvSpPr>
          <p:spPr bwMode="auto">
            <a:xfrm>
              <a:off x="3016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8" name="Rectangle 1892"/>
            <p:cNvSpPr>
              <a:spLocks noChangeArrowheads="1"/>
            </p:cNvSpPr>
            <p:nvPr/>
          </p:nvSpPr>
          <p:spPr bwMode="auto">
            <a:xfrm>
              <a:off x="306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69" name="Rectangle 1893"/>
            <p:cNvSpPr>
              <a:spLocks noChangeArrowheads="1"/>
            </p:cNvSpPr>
            <p:nvPr/>
          </p:nvSpPr>
          <p:spPr bwMode="auto">
            <a:xfrm>
              <a:off x="3107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0" name="Rectangle 1894"/>
            <p:cNvSpPr>
              <a:spLocks noChangeArrowheads="1"/>
            </p:cNvSpPr>
            <p:nvPr/>
          </p:nvSpPr>
          <p:spPr bwMode="auto">
            <a:xfrm>
              <a:off x="315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1" name="Rectangle 1895"/>
            <p:cNvSpPr>
              <a:spLocks noChangeArrowheads="1"/>
            </p:cNvSpPr>
            <p:nvPr/>
          </p:nvSpPr>
          <p:spPr bwMode="auto">
            <a:xfrm>
              <a:off x="319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2" name="Rectangle 1896"/>
            <p:cNvSpPr>
              <a:spLocks noChangeArrowheads="1"/>
            </p:cNvSpPr>
            <p:nvPr/>
          </p:nvSpPr>
          <p:spPr bwMode="auto">
            <a:xfrm>
              <a:off x="324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3" name="Rectangle 1897"/>
            <p:cNvSpPr>
              <a:spLocks noChangeArrowheads="1"/>
            </p:cNvSpPr>
            <p:nvPr/>
          </p:nvSpPr>
          <p:spPr bwMode="auto">
            <a:xfrm>
              <a:off x="328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4" name="Rectangle 1898"/>
            <p:cNvSpPr>
              <a:spLocks noChangeArrowheads="1"/>
            </p:cNvSpPr>
            <p:nvPr/>
          </p:nvSpPr>
          <p:spPr bwMode="auto">
            <a:xfrm>
              <a:off x="333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5" name="Rectangle 1899"/>
            <p:cNvSpPr>
              <a:spLocks noChangeArrowheads="1"/>
            </p:cNvSpPr>
            <p:nvPr/>
          </p:nvSpPr>
          <p:spPr bwMode="auto">
            <a:xfrm>
              <a:off x="3377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6" name="Rectangle 1900"/>
            <p:cNvSpPr>
              <a:spLocks noChangeArrowheads="1"/>
            </p:cNvSpPr>
            <p:nvPr/>
          </p:nvSpPr>
          <p:spPr bwMode="auto">
            <a:xfrm>
              <a:off x="3423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7" name="Rectangle 1901"/>
            <p:cNvSpPr>
              <a:spLocks noChangeArrowheads="1"/>
            </p:cNvSpPr>
            <p:nvPr/>
          </p:nvSpPr>
          <p:spPr bwMode="auto">
            <a:xfrm>
              <a:off x="346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8" name="Rectangle 1902"/>
            <p:cNvSpPr>
              <a:spLocks noChangeArrowheads="1"/>
            </p:cNvSpPr>
            <p:nvPr/>
          </p:nvSpPr>
          <p:spPr bwMode="auto">
            <a:xfrm>
              <a:off x="3514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79" name="Rectangle 1903"/>
            <p:cNvSpPr>
              <a:spLocks noChangeArrowheads="1"/>
            </p:cNvSpPr>
            <p:nvPr/>
          </p:nvSpPr>
          <p:spPr bwMode="auto">
            <a:xfrm>
              <a:off x="3559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0" name="Rectangle 1904"/>
            <p:cNvSpPr>
              <a:spLocks noChangeArrowheads="1"/>
            </p:cNvSpPr>
            <p:nvPr/>
          </p:nvSpPr>
          <p:spPr bwMode="auto">
            <a:xfrm>
              <a:off x="238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1" name="Rectangle 1905"/>
            <p:cNvSpPr>
              <a:spLocks noChangeArrowheads="1"/>
            </p:cNvSpPr>
            <p:nvPr/>
          </p:nvSpPr>
          <p:spPr bwMode="auto">
            <a:xfrm>
              <a:off x="2426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2" name="Rectangle 1906"/>
            <p:cNvSpPr>
              <a:spLocks noChangeArrowheads="1"/>
            </p:cNvSpPr>
            <p:nvPr/>
          </p:nvSpPr>
          <p:spPr bwMode="auto">
            <a:xfrm>
              <a:off x="247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3" name="Rectangle 1907"/>
            <p:cNvSpPr>
              <a:spLocks noChangeArrowheads="1"/>
            </p:cNvSpPr>
            <p:nvPr/>
          </p:nvSpPr>
          <p:spPr bwMode="auto">
            <a:xfrm>
              <a:off x="2517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4" name="Rectangle 1908"/>
            <p:cNvSpPr>
              <a:spLocks noChangeArrowheads="1"/>
            </p:cNvSpPr>
            <p:nvPr/>
          </p:nvSpPr>
          <p:spPr bwMode="auto">
            <a:xfrm>
              <a:off x="256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5" name="Rectangle 1909"/>
            <p:cNvSpPr>
              <a:spLocks noChangeArrowheads="1"/>
            </p:cNvSpPr>
            <p:nvPr/>
          </p:nvSpPr>
          <p:spPr bwMode="auto">
            <a:xfrm>
              <a:off x="260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6" name="Rectangle 1910"/>
            <p:cNvSpPr>
              <a:spLocks noChangeArrowheads="1"/>
            </p:cNvSpPr>
            <p:nvPr/>
          </p:nvSpPr>
          <p:spPr bwMode="auto">
            <a:xfrm>
              <a:off x="2653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7" name="Rectangle 1911"/>
            <p:cNvSpPr>
              <a:spLocks noChangeArrowheads="1"/>
            </p:cNvSpPr>
            <p:nvPr/>
          </p:nvSpPr>
          <p:spPr bwMode="auto">
            <a:xfrm>
              <a:off x="269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8" name="Rectangle 1912"/>
            <p:cNvSpPr>
              <a:spLocks noChangeArrowheads="1"/>
            </p:cNvSpPr>
            <p:nvPr/>
          </p:nvSpPr>
          <p:spPr bwMode="auto">
            <a:xfrm>
              <a:off x="2744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89" name="Rectangle 1913"/>
            <p:cNvSpPr>
              <a:spLocks noChangeArrowheads="1"/>
            </p:cNvSpPr>
            <p:nvPr/>
          </p:nvSpPr>
          <p:spPr bwMode="auto">
            <a:xfrm>
              <a:off x="2789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0" name="Rectangle 1914"/>
            <p:cNvSpPr>
              <a:spLocks noChangeArrowheads="1"/>
            </p:cNvSpPr>
            <p:nvPr/>
          </p:nvSpPr>
          <p:spPr bwMode="auto">
            <a:xfrm>
              <a:off x="2835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1" name="Rectangle 1915"/>
            <p:cNvSpPr>
              <a:spLocks noChangeArrowheads="1"/>
            </p:cNvSpPr>
            <p:nvPr/>
          </p:nvSpPr>
          <p:spPr bwMode="auto">
            <a:xfrm>
              <a:off x="2880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2" name="Rectangle 1916"/>
            <p:cNvSpPr>
              <a:spLocks noChangeArrowheads="1"/>
            </p:cNvSpPr>
            <p:nvPr/>
          </p:nvSpPr>
          <p:spPr bwMode="auto">
            <a:xfrm>
              <a:off x="2925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3" name="Rectangle 1917"/>
            <p:cNvSpPr>
              <a:spLocks noChangeArrowheads="1"/>
            </p:cNvSpPr>
            <p:nvPr/>
          </p:nvSpPr>
          <p:spPr bwMode="auto">
            <a:xfrm>
              <a:off x="297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4" name="Rectangle 1918"/>
            <p:cNvSpPr>
              <a:spLocks noChangeArrowheads="1"/>
            </p:cNvSpPr>
            <p:nvPr/>
          </p:nvSpPr>
          <p:spPr bwMode="auto">
            <a:xfrm>
              <a:off x="3016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5" name="Rectangle 1919"/>
            <p:cNvSpPr>
              <a:spLocks noChangeArrowheads="1"/>
            </p:cNvSpPr>
            <p:nvPr/>
          </p:nvSpPr>
          <p:spPr bwMode="auto">
            <a:xfrm>
              <a:off x="306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6" name="Rectangle 1920"/>
            <p:cNvSpPr>
              <a:spLocks noChangeArrowheads="1"/>
            </p:cNvSpPr>
            <p:nvPr/>
          </p:nvSpPr>
          <p:spPr bwMode="auto">
            <a:xfrm>
              <a:off x="3107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7" name="Rectangle 1921"/>
            <p:cNvSpPr>
              <a:spLocks noChangeArrowheads="1"/>
            </p:cNvSpPr>
            <p:nvPr/>
          </p:nvSpPr>
          <p:spPr bwMode="auto">
            <a:xfrm>
              <a:off x="315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8" name="Rectangle 1922"/>
            <p:cNvSpPr>
              <a:spLocks noChangeArrowheads="1"/>
            </p:cNvSpPr>
            <p:nvPr/>
          </p:nvSpPr>
          <p:spPr bwMode="auto">
            <a:xfrm>
              <a:off x="319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699" name="Rectangle 1923"/>
            <p:cNvSpPr>
              <a:spLocks noChangeArrowheads="1"/>
            </p:cNvSpPr>
            <p:nvPr/>
          </p:nvSpPr>
          <p:spPr bwMode="auto">
            <a:xfrm>
              <a:off x="324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0" name="Rectangle 1924"/>
            <p:cNvSpPr>
              <a:spLocks noChangeArrowheads="1"/>
            </p:cNvSpPr>
            <p:nvPr/>
          </p:nvSpPr>
          <p:spPr bwMode="auto">
            <a:xfrm>
              <a:off x="328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1" name="Rectangle 1925"/>
            <p:cNvSpPr>
              <a:spLocks noChangeArrowheads="1"/>
            </p:cNvSpPr>
            <p:nvPr/>
          </p:nvSpPr>
          <p:spPr bwMode="auto">
            <a:xfrm>
              <a:off x="333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2" name="Rectangle 1926"/>
            <p:cNvSpPr>
              <a:spLocks noChangeArrowheads="1"/>
            </p:cNvSpPr>
            <p:nvPr/>
          </p:nvSpPr>
          <p:spPr bwMode="auto">
            <a:xfrm>
              <a:off x="3377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3" name="Rectangle 1927"/>
            <p:cNvSpPr>
              <a:spLocks noChangeArrowheads="1"/>
            </p:cNvSpPr>
            <p:nvPr/>
          </p:nvSpPr>
          <p:spPr bwMode="auto">
            <a:xfrm>
              <a:off x="3423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4" name="Rectangle 1928"/>
            <p:cNvSpPr>
              <a:spLocks noChangeArrowheads="1"/>
            </p:cNvSpPr>
            <p:nvPr/>
          </p:nvSpPr>
          <p:spPr bwMode="auto">
            <a:xfrm>
              <a:off x="346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5" name="Rectangle 1929"/>
            <p:cNvSpPr>
              <a:spLocks noChangeArrowheads="1"/>
            </p:cNvSpPr>
            <p:nvPr/>
          </p:nvSpPr>
          <p:spPr bwMode="auto">
            <a:xfrm>
              <a:off x="3514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6" name="Rectangle 1930"/>
            <p:cNvSpPr>
              <a:spLocks noChangeArrowheads="1"/>
            </p:cNvSpPr>
            <p:nvPr/>
          </p:nvSpPr>
          <p:spPr bwMode="auto">
            <a:xfrm>
              <a:off x="3559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7707" name="Group 1931"/>
          <p:cNvGrpSpPr>
            <a:grpSpLocks/>
          </p:cNvGrpSpPr>
          <p:nvPr/>
        </p:nvGrpSpPr>
        <p:grpSpPr bwMode="auto">
          <a:xfrm>
            <a:off x="6575425" y="3068638"/>
            <a:ext cx="1944688" cy="1223962"/>
            <a:chOff x="4422" y="2659"/>
            <a:chExt cx="1225" cy="771"/>
          </a:xfrm>
        </p:grpSpPr>
        <p:sp>
          <p:nvSpPr>
            <p:cNvPr id="77708" name="Rectangle 1932"/>
            <p:cNvSpPr>
              <a:spLocks noChangeArrowheads="1"/>
            </p:cNvSpPr>
            <p:nvPr/>
          </p:nvSpPr>
          <p:spPr bwMode="auto">
            <a:xfrm>
              <a:off x="442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09" name="Rectangle 1933"/>
            <p:cNvSpPr>
              <a:spLocks noChangeArrowheads="1"/>
            </p:cNvSpPr>
            <p:nvPr/>
          </p:nvSpPr>
          <p:spPr bwMode="auto">
            <a:xfrm>
              <a:off x="4467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0" name="Rectangle 1934"/>
            <p:cNvSpPr>
              <a:spLocks noChangeArrowheads="1"/>
            </p:cNvSpPr>
            <p:nvPr/>
          </p:nvSpPr>
          <p:spPr bwMode="auto">
            <a:xfrm>
              <a:off x="451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1" name="Rectangle 1935"/>
            <p:cNvSpPr>
              <a:spLocks noChangeArrowheads="1"/>
            </p:cNvSpPr>
            <p:nvPr/>
          </p:nvSpPr>
          <p:spPr bwMode="auto">
            <a:xfrm>
              <a:off x="4558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2" name="Rectangle 1936"/>
            <p:cNvSpPr>
              <a:spLocks noChangeArrowheads="1"/>
            </p:cNvSpPr>
            <p:nvPr/>
          </p:nvSpPr>
          <p:spPr bwMode="auto">
            <a:xfrm>
              <a:off x="460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3" name="Rectangle 1937"/>
            <p:cNvSpPr>
              <a:spLocks noChangeArrowheads="1"/>
            </p:cNvSpPr>
            <p:nvPr/>
          </p:nvSpPr>
          <p:spPr bwMode="auto">
            <a:xfrm>
              <a:off x="464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4" name="Rectangle 1938"/>
            <p:cNvSpPr>
              <a:spLocks noChangeArrowheads="1"/>
            </p:cNvSpPr>
            <p:nvPr/>
          </p:nvSpPr>
          <p:spPr bwMode="auto">
            <a:xfrm>
              <a:off x="4694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5" name="Rectangle 1939"/>
            <p:cNvSpPr>
              <a:spLocks noChangeArrowheads="1"/>
            </p:cNvSpPr>
            <p:nvPr/>
          </p:nvSpPr>
          <p:spPr bwMode="auto">
            <a:xfrm>
              <a:off x="473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6" name="Rectangle 1940"/>
            <p:cNvSpPr>
              <a:spLocks noChangeArrowheads="1"/>
            </p:cNvSpPr>
            <p:nvPr/>
          </p:nvSpPr>
          <p:spPr bwMode="auto">
            <a:xfrm>
              <a:off x="4785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7" name="Rectangle 1941"/>
            <p:cNvSpPr>
              <a:spLocks noChangeArrowheads="1"/>
            </p:cNvSpPr>
            <p:nvPr/>
          </p:nvSpPr>
          <p:spPr bwMode="auto">
            <a:xfrm>
              <a:off x="483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8" name="Rectangle 1942"/>
            <p:cNvSpPr>
              <a:spLocks noChangeArrowheads="1"/>
            </p:cNvSpPr>
            <p:nvPr/>
          </p:nvSpPr>
          <p:spPr bwMode="auto">
            <a:xfrm>
              <a:off x="487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19" name="Rectangle 1943"/>
            <p:cNvSpPr>
              <a:spLocks noChangeArrowheads="1"/>
            </p:cNvSpPr>
            <p:nvPr/>
          </p:nvSpPr>
          <p:spPr bwMode="auto">
            <a:xfrm>
              <a:off x="4921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0" name="Rectangle 1944"/>
            <p:cNvSpPr>
              <a:spLocks noChangeArrowheads="1"/>
            </p:cNvSpPr>
            <p:nvPr/>
          </p:nvSpPr>
          <p:spPr bwMode="auto">
            <a:xfrm>
              <a:off x="496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1" name="Rectangle 1945"/>
            <p:cNvSpPr>
              <a:spLocks noChangeArrowheads="1"/>
            </p:cNvSpPr>
            <p:nvPr/>
          </p:nvSpPr>
          <p:spPr bwMode="auto">
            <a:xfrm>
              <a:off x="501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2" name="Rectangle 1946"/>
            <p:cNvSpPr>
              <a:spLocks noChangeArrowheads="1"/>
            </p:cNvSpPr>
            <p:nvPr/>
          </p:nvSpPr>
          <p:spPr bwMode="auto">
            <a:xfrm>
              <a:off x="5057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3" name="Rectangle 1947"/>
            <p:cNvSpPr>
              <a:spLocks noChangeArrowheads="1"/>
            </p:cNvSpPr>
            <p:nvPr/>
          </p:nvSpPr>
          <p:spPr bwMode="auto">
            <a:xfrm>
              <a:off x="510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4" name="Rectangle 1948"/>
            <p:cNvSpPr>
              <a:spLocks noChangeArrowheads="1"/>
            </p:cNvSpPr>
            <p:nvPr/>
          </p:nvSpPr>
          <p:spPr bwMode="auto">
            <a:xfrm>
              <a:off x="5148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5" name="Rectangle 1949"/>
            <p:cNvSpPr>
              <a:spLocks noChangeArrowheads="1"/>
            </p:cNvSpPr>
            <p:nvPr/>
          </p:nvSpPr>
          <p:spPr bwMode="auto">
            <a:xfrm>
              <a:off x="519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6" name="Rectangle 1950"/>
            <p:cNvSpPr>
              <a:spLocks noChangeArrowheads="1"/>
            </p:cNvSpPr>
            <p:nvPr/>
          </p:nvSpPr>
          <p:spPr bwMode="auto">
            <a:xfrm>
              <a:off x="523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7" name="Rectangle 1951"/>
            <p:cNvSpPr>
              <a:spLocks noChangeArrowheads="1"/>
            </p:cNvSpPr>
            <p:nvPr/>
          </p:nvSpPr>
          <p:spPr bwMode="auto">
            <a:xfrm>
              <a:off x="5284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8" name="Rectangle 1952"/>
            <p:cNvSpPr>
              <a:spLocks noChangeArrowheads="1"/>
            </p:cNvSpPr>
            <p:nvPr/>
          </p:nvSpPr>
          <p:spPr bwMode="auto">
            <a:xfrm>
              <a:off x="533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29" name="Rectangle 1953"/>
            <p:cNvSpPr>
              <a:spLocks noChangeArrowheads="1"/>
            </p:cNvSpPr>
            <p:nvPr/>
          </p:nvSpPr>
          <p:spPr bwMode="auto">
            <a:xfrm>
              <a:off x="5375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0" name="Rectangle 1954"/>
            <p:cNvSpPr>
              <a:spLocks noChangeArrowheads="1"/>
            </p:cNvSpPr>
            <p:nvPr/>
          </p:nvSpPr>
          <p:spPr bwMode="auto">
            <a:xfrm>
              <a:off x="542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1" name="Rectangle 1955"/>
            <p:cNvSpPr>
              <a:spLocks noChangeArrowheads="1"/>
            </p:cNvSpPr>
            <p:nvPr/>
          </p:nvSpPr>
          <p:spPr bwMode="auto">
            <a:xfrm>
              <a:off x="546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2" name="Rectangle 1956"/>
            <p:cNvSpPr>
              <a:spLocks noChangeArrowheads="1"/>
            </p:cNvSpPr>
            <p:nvPr/>
          </p:nvSpPr>
          <p:spPr bwMode="auto">
            <a:xfrm>
              <a:off x="551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3" name="Rectangle 1957"/>
            <p:cNvSpPr>
              <a:spLocks noChangeArrowheads="1"/>
            </p:cNvSpPr>
            <p:nvPr/>
          </p:nvSpPr>
          <p:spPr bwMode="auto">
            <a:xfrm>
              <a:off x="555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4" name="Rectangle 1958"/>
            <p:cNvSpPr>
              <a:spLocks noChangeArrowheads="1"/>
            </p:cNvSpPr>
            <p:nvPr/>
          </p:nvSpPr>
          <p:spPr bwMode="auto">
            <a:xfrm>
              <a:off x="5601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5" name="Rectangle 1959"/>
            <p:cNvSpPr>
              <a:spLocks noChangeArrowheads="1"/>
            </p:cNvSpPr>
            <p:nvPr/>
          </p:nvSpPr>
          <p:spPr bwMode="auto">
            <a:xfrm>
              <a:off x="442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6" name="Rectangle 1960"/>
            <p:cNvSpPr>
              <a:spLocks noChangeArrowheads="1"/>
            </p:cNvSpPr>
            <p:nvPr/>
          </p:nvSpPr>
          <p:spPr bwMode="auto">
            <a:xfrm>
              <a:off x="4467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7" name="Rectangle 1961"/>
            <p:cNvSpPr>
              <a:spLocks noChangeArrowheads="1"/>
            </p:cNvSpPr>
            <p:nvPr/>
          </p:nvSpPr>
          <p:spPr bwMode="auto">
            <a:xfrm>
              <a:off x="451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8" name="Rectangle 1962"/>
            <p:cNvSpPr>
              <a:spLocks noChangeArrowheads="1"/>
            </p:cNvSpPr>
            <p:nvPr/>
          </p:nvSpPr>
          <p:spPr bwMode="auto">
            <a:xfrm>
              <a:off x="4558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39" name="Rectangle 1963"/>
            <p:cNvSpPr>
              <a:spLocks noChangeArrowheads="1"/>
            </p:cNvSpPr>
            <p:nvPr/>
          </p:nvSpPr>
          <p:spPr bwMode="auto">
            <a:xfrm>
              <a:off x="460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0" name="Rectangle 1964"/>
            <p:cNvSpPr>
              <a:spLocks noChangeArrowheads="1"/>
            </p:cNvSpPr>
            <p:nvPr/>
          </p:nvSpPr>
          <p:spPr bwMode="auto">
            <a:xfrm>
              <a:off x="464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1" name="Rectangle 1965"/>
            <p:cNvSpPr>
              <a:spLocks noChangeArrowheads="1"/>
            </p:cNvSpPr>
            <p:nvPr/>
          </p:nvSpPr>
          <p:spPr bwMode="auto">
            <a:xfrm>
              <a:off x="4694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2" name="Rectangle 1966"/>
            <p:cNvSpPr>
              <a:spLocks noChangeArrowheads="1"/>
            </p:cNvSpPr>
            <p:nvPr/>
          </p:nvSpPr>
          <p:spPr bwMode="auto">
            <a:xfrm>
              <a:off x="473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3" name="Rectangle 1967"/>
            <p:cNvSpPr>
              <a:spLocks noChangeArrowheads="1"/>
            </p:cNvSpPr>
            <p:nvPr/>
          </p:nvSpPr>
          <p:spPr bwMode="auto">
            <a:xfrm>
              <a:off x="4785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4" name="Rectangle 1968"/>
            <p:cNvSpPr>
              <a:spLocks noChangeArrowheads="1"/>
            </p:cNvSpPr>
            <p:nvPr/>
          </p:nvSpPr>
          <p:spPr bwMode="auto">
            <a:xfrm>
              <a:off x="483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5" name="Rectangle 1969"/>
            <p:cNvSpPr>
              <a:spLocks noChangeArrowheads="1"/>
            </p:cNvSpPr>
            <p:nvPr/>
          </p:nvSpPr>
          <p:spPr bwMode="auto">
            <a:xfrm>
              <a:off x="487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6" name="Rectangle 1970"/>
            <p:cNvSpPr>
              <a:spLocks noChangeArrowheads="1"/>
            </p:cNvSpPr>
            <p:nvPr/>
          </p:nvSpPr>
          <p:spPr bwMode="auto">
            <a:xfrm>
              <a:off x="4921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7" name="Rectangle 1971"/>
            <p:cNvSpPr>
              <a:spLocks noChangeArrowheads="1"/>
            </p:cNvSpPr>
            <p:nvPr/>
          </p:nvSpPr>
          <p:spPr bwMode="auto">
            <a:xfrm>
              <a:off x="496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8" name="Rectangle 1972"/>
            <p:cNvSpPr>
              <a:spLocks noChangeArrowheads="1"/>
            </p:cNvSpPr>
            <p:nvPr/>
          </p:nvSpPr>
          <p:spPr bwMode="auto">
            <a:xfrm>
              <a:off x="501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49" name="Rectangle 1973"/>
            <p:cNvSpPr>
              <a:spLocks noChangeArrowheads="1"/>
            </p:cNvSpPr>
            <p:nvPr/>
          </p:nvSpPr>
          <p:spPr bwMode="auto">
            <a:xfrm>
              <a:off x="5057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0" name="Rectangle 1974"/>
            <p:cNvSpPr>
              <a:spLocks noChangeArrowheads="1"/>
            </p:cNvSpPr>
            <p:nvPr/>
          </p:nvSpPr>
          <p:spPr bwMode="auto">
            <a:xfrm>
              <a:off x="510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1" name="Rectangle 1975"/>
            <p:cNvSpPr>
              <a:spLocks noChangeArrowheads="1"/>
            </p:cNvSpPr>
            <p:nvPr/>
          </p:nvSpPr>
          <p:spPr bwMode="auto">
            <a:xfrm>
              <a:off x="5148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2" name="Rectangle 1976"/>
            <p:cNvSpPr>
              <a:spLocks noChangeArrowheads="1"/>
            </p:cNvSpPr>
            <p:nvPr/>
          </p:nvSpPr>
          <p:spPr bwMode="auto">
            <a:xfrm>
              <a:off x="519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3" name="Rectangle 1977"/>
            <p:cNvSpPr>
              <a:spLocks noChangeArrowheads="1"/>
            </p:cNvSpPr>
            <p:nvPr/>
          </p:nvSpPr>
          <p:spPr bwMode="auto">
            <a:xfrm>
              <a:off x="523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4" name="Rectangle 1978"/>
            <p:cNvSpPr>
              <a:spLocks noChangeArrowheads="1"/>
            </p:cNvSpPr>
            <p:nvPr/>
          </p:nvSpPr>
          <p:spPr bwMode="auto">
            <a:xfrm>
              <a:off x="5284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5" name="Rectangle 1979"/>
            <p:cNvSpPr>
              <a:spLocks noChangeArrowheads="1"/>
            </p:cNvSpPr>
            <p:nvPr/>
          </p:nvSpPr>
          <p:spPr bwMode="auto">
            <a:xfrm>
              <a:off x="533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6" name="Rectangle 1980"/>
            <p:cNvSpPr>
              <a:spLocks noChangeArrowheads="1"/>
            </p:cNvSpPr>
            <p:nvPr/>
          </p:nvSpPr>
          <p:spPr bwMode="auto">
            <a:xfrm>
              <a:off x="5375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7" name="Rectangle 1981"/>
            <p:cNvSpPr>
              <a:spLocks noChangeArrowheads="1"/>
            </p:cNvSpPr>
            <p:nvPr/>
          </p:nvSpPr>
          <p:spPr bwMode="auto">
            <a:xfrm>
              <a:off x="542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8" name="Rectangle 1982"/>
            <p:cNvSpPr>
              <a:spLocks noChangeArrowheads="1"/>
            </p:cNvSpPr>
            <p:nvPr/>
          </p:nvSpPr>
          <p:spPr bwMode="auto">
            <a:xfrm>
              <a:off x="546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59" name="Rectangle 1983"/>
            <p:cNvSpPr>
              <a:spLocks noChangeArrowheads="1"/>
            </p:cNvSpPr>
            <p:nvPr/>
          </p:nvSpPr>
          <p:spPr bwMode="auto">
            <a:xfrm>
              <a:off x="551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0" name="Rectangle 1984"/>
            <p:cNvSpPr>
              <a:spLocks noChangeArrowheads="1"/>
            </p:cNvSpPr>
            <p:nvPr/>
          </p:nvSpPr>
          <p:spPr bwMode="auto">
            <a:xfrm>
              <a:off x="555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1" name="Rectangle 1985"/>
            <p:cNvSpPr>
              <a:spLocks noChangeArrowheads="1"/>
            </p:cNvSpPr>
            <p:nvPr/>
          </p:nvSpPr>
          <p:spPr bwMode="auto">
            <a:xfrm>
              <a:off x="5601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2" name="Rectangle 1986"/>
            <p:cNvSpPr>
              <a:spLocks noChangeArrowheads="1"/>
            </p:cNvSpPr>
            <p:nvPr/>
          </p:nvSpPr>
          <p:spPr bwMode="auto">
            <a:xfrm>
              <a:off x="442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3" name="Rectangle 1987"/>
            <p:cNvSpPr>
              <a:spLocks noChangeArrowheads="1"/>
            </p:cNvSpPr>
            <p:nvPr/>
          </p:nvSpPr>
          <p:spPr bwMode="auto">
            <a:xfrm>
              <a:off x="4467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4" name="Rectangle 1988"/>
            <p:cNvSpPr>
              <a:spLocks noChangeArrowheads="1"/>
            </p:cNvSpPr>
            <p:nvPr/>
          </p:nvSpPr>
          <p:spPr bwMode="auto">
            <a:xfrm>
              <a:off x="451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5" name="Rectangle 1989"/>
            <p:cNvSpPr>
              <a:spLocks noChangeArrowheads="1"/>
            </p:cNvSpPr>
            <p:nvPr/>
          </p:nvSpPr>
          <p:spPr bwMode="auto">
            <a:xfrm>
              <a:off x="4558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6" name="Rectangle 1990"/>
            <p:cNvSpPr>
              <a:spLocks noChangeArrowheads="1"/>
            </p:cNvSpPr>
            <p:nvPr/>
          </p:nvSpPr>
          <p:spPr bwMode="auto">
            <a:xfrm>
              <a:off x="460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7" name="Rectangle 1991"/>
            <p:cNvSpPr>
              <a:spLocks noChangeArrowheads="1"/>
            </p:cNvSpPr>
            <p:nvPr/>
          </p:nvSpPr>
          <p:spPr bwMode="auto">
            <a:xfrm>
              <a:off x="464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8" name="Rectangle 1992"/>
            <p:cNvSpPr>
              <a:spLocks noChangeArrowheads="1"/>
            </p:cNvSpPr>
            <p:nvPr/>
          </p:nvSpPr>
          <p:spPr bwMode="auto">
            <a:xfrm>
              <a:off x="4694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69" name="Rectangle 1993"/>
            <p:cNvSpPr>
              <a:spLocks noChangeArrowheads="1"/>
            </p:cNvSpPr>
            <p:nvPr/>
          </p:nvSpPr>
          <p:spPr bwMode="auto">
            <a:xfrm>
              <a:off x="473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0" name="Rectangle 1994"/>
            <p:cNvSpPr>
              <a:spLocks noChangeArrowheads="1"/>
            </p:cNvSpPr>
            <p:nvPr/>
          </p:nvSpPr>
          <p:spPr bwMode="auto">
            <a:xfrm>
              <a:off x="4785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1" name="Rectangle 1995"/>
            <p:cNvSpPr>
              <a:spLocks noChangeArrowheads="1"/>
            </p:cNvSpPr>
            <p:nvPr/>
          </p:nvSpPr>
          <p:spPr bwMode="auto">
            <a:xfrm>
              <a:off x="483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2" name="Rectangle 1996"/>
            <p:cNvSpPr>
              <a:spLocks noChangeArrowheads="1"/>
            </p:cNvSpPr>
            <p:nvPr/>
          </p:nvSpPr>
          <p:spPr bwMode="auto">
            <a:xfrm>
              <a:off x="487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3" name="Rectangle 1997"/>
            <p:cNvSpPr>
              <a:spLocks noChangeArrowheads="1"/>
            </p:cNvSpPr>
            <p:nvPr/>
          </p:nvSpPr>
          <p:spPr bwMode="auto">
            <a:xfrm>
              <a:off x="4921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4" name="Rectangle 1998"/>
            <p:cNvSpPr>
              <a:spLocks noChangeArrowheads="1"/>
            </p:cNvSpPr>
            <p:nvPr/>
          </p:nvSpPr>
          <p:spPr bwMode="auto">
            <a:xfrm>
              <a:off x="496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5" name="Rectangle 1999"/>
            <p:cNvSpPr>
              <a:spLocks noChangeArrowheads="1"/>
            </p:cNvSpPr>
            <p:nvPr/>
          </p:nvSpPr>
          <p:spPr bwMode="auto">
            <a:xfrm>
              <a:off x="501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6" name="Rectangle 2000"/>
            <p:cNvSpPr>
              <a:spLocks noChangeArrowheads="1"/>
            </p:cNvSpPr>
            <p:nvPr/>
          </p:nvSpPr>
          <p:spPr bwMode="auto">
            <a:xfrm>
              <a:off x="5057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7" name="Rectangle 2001"/>
            <p:cNvSpPr>
              <a:spLocks noChangeArrowheads="1"/>
            </p:cNvSpPr>
            <p:nvPr/>
          </p:nvSpPr>
          <p:spPr bwMode="auto">
            <a:xfrm>
              <a:off x="510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8" name="Rectangle 2002"/>
            <p:cNvSpPr>
              <a:spLocks noChangeArrowheads="1"/>
            </p:cNvSpPr>
            <p:nvPr/>
          </p:nvSpPr>
          <p:spPr bwMode="auto">
            <a:xfrm>
              <a:off x="5148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79" name="Rectangle 2003"/>
            <p:cNvSpPr>
              <a:spLocks noChangeArrowheads="1"/>
            </p:cNvSpPr>
            <p:nvPr/>
          </p:nvSpPr>
          <p:spPr bwMode="auto">
            <a:xfrm>
              <a:off x="519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0" name="Rectangle 2004"/>
            <p:cNvSpPr>
              <a:spLocks noChangeArrowheads="1"/>
            </p:cNvSpPr>
            <p:nvPr/>
          </p:nvSpPr>
          <p:spPr bwMode="auto">
            <a:xfrm>
              <a:off x="523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1" name="Rectangle 2005"/>
            <p:cNvSpPr>
              <a:spLocks noChangeArrowheads="1"/>
            </p:cNvSpPr>
            <p:nvPr/>
          </p:nvSpPr>
          <p:spPr bwMode="auto">
            <a:xfrm>
              <a:off x="5284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2" name="Rectangle 2006"/>
            <p:cNvSpPr>
              <a:spLocks noChangeArrowheads="1"/>
            </p:cNvSpPr>
            <p:nvPr/>
          </p:nvSpPr>
          <p:spPr bwMode="auto">
            <a:xfrm>
              <a:off x="533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3" name="Rectangle 2007"/>
            <p:cNvSpPr>
              <a:spLocks noChangeArrowheads="1"/>
            </p:cNvSpPr>
            <p:nvPr/>
          </p:nvSpPr>
          <p:spPr bwMode="auto">
            <a:xfrm>
              <a:off x="5375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4" name="Rectangle 2008"/>
            <p:cNvSpPr>
              <a:spLocks noChangeArrowheads="1"/>
            </p:cNvSpPr>
            <p:nvPr/>
          </p:nvSpPr>
          <p:spPr bwMode="auto">
            <a:xfrm>
              <a:off x="542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5" name="Rectangle 2009"/>
            <p:cNvSpPr>
              <a:spLocks noChangeArrowheads="1"/>
            </p:cNvSpPr>
            <p:nvPr/>
          </p:nvSpPr>
          <p:spPr bwMode="auto">
            <a:xfrm>
              <a:off x="546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6" name="Rectangle 2010"/>
            <p:cNvSpPr>
              <a:spLocks noChangeArrowheads="1"/>
            </p:cNvSpPr>
            <p:nvPr/>
          </p:nvSpPr>
          <p:spPr bwMode="auto">
            <a:xfrm>
              <a:off x="551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7" name="Rectangle 2011"/>
            <p:cNvSpPr>
              <a:spLocks noChangeArrowheads="1"/>
            </p:cNvSpPr>
            <p:nvPr/>
          </p:nvSpPr>
          <p:spPr bwMode="auto">
            <a:xfrm>
              <a:off x="555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8" name="Rectangle 2012"/>
            <p:cNvSpPr>
              <a:spLocks noChangeArrowheads="1"/>
            </p:cNvSpPr>
            <p:nvPr/>
          </p:nvSpPr>
          <p:spPr bwMode="auto">
            <a:xfrm>
              <a:off x="5601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89" name="Rectangle 2013"/>
            <p:cNvSpPr>
              <a:spLocks noChangeArrowheads="1"/>
            </p:cNvSpPr>
            <p:nvPr/>
          </p:nvSpPr>
          <p:spPr bwMode="auto">
            <a:xfrm>
              <a:off x="442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0" name="Rectangle 2014"/>
            <p:cNvSpPr>
              <a:spLocks noChangeArrowheads="1"/>
            </p:cNvSpPr>
            <p:nvPr/>
          </p:nvSpPr>
          <p:spPr bwMode="auto">
            <a:xfrm>
              <a:off x="446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1" name="Rectangle 2015"/>
            <p:cNvSpPr>
              <a:spLocks noChangeArrowheads="1"/>
            </p:cNvSpPr>
            <p:nvPr/>
          </p:nvSpPr>
          <p:spPr bwMode="auto">
            <a:xfrm>
              <a:off x="451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2" name="Rectangle 2016"/>
            <p:cNvSpPr>
              <a:spLocks noChangeArrowheads="1"/>
            </p:cNvSpPr>
            <p:nvPr/>
          </p:nvSpPr>
          <p:spPr bwMode="auto">
            <a:xfrm>
              <a:off x="4558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3" name="Rectangle 2017"/>
            <p:cNvSpPr>
              <a:spLocks noChangeArrowheads="1"/>
            </p:cNvSpPr>
            <p:nvPr/>
          </p:nvSpPr>
          <p:spPr bwMode="auto">
            <a:xfrm>
              <a:off x="460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4" name="Rectangle 2018"/>
            <p:cNvSpPr>
              <a:spLocks noChangeArrowheads="1"/>
            </p:cNvSpPr>
            <p:nvPr/>
          </p:nvSpPr>
          <p:spPr bwMode="auto">
            <a:xfrm>
              <a:off x="464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5" name="Rectangle 2019"/>
            <p:cNvSpPr>
              <a:spLocks noChangeArrowheads="1"/>
            </p:cNvSpPr>
            <p:nvPr/>
          </p:nvSpPr>
          <p:spPr bwMode="auto">
            <a:xfrm>
              <a:off x="4694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6" name="Rectangle 2020"/>
            <p:cNvSpPr>
              <a:spLocks noChangeArrowheads="1"/>
            </p:cNvSpPr>
            <p:nvPr/>
          </p:nvSpPr>
          <p:spPr bwMode="auto">
            <a:xfrm>
              <a:off x="473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7" name="Rectangle 2021"/>
            <p:cNvSpPr>
              <a:spLocks noChangeArrowheads="1"/>
            </p:cNvSpPr>
            <p:nvPr/>
          </p:nvSpPr>
          <p:spPr bwMode="auto">
            <a:xfrm>
              <a:off x="4785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8" name="Rectangle 2022"/>
            <p:cNvSpPr>
              <a:spLocks noChangeArrowheads="1"/>
            </p:cNvSpPr>
            <p:nvPr/>
          </p:nvSpPr>
          <p:spPr bwMode="auto">
            <a:xfrm>
              <a:off x="4830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799" name="Rectangle 2023"/>
            <p:cNvSpPr>
              <a:spLocks noChangeArrowheads="1"/>
            </p:cNvSpPr>
            <p:nvPr/>
          </p:nvSpPr>
          <p:spPr bwMode="auto">
            <a:xfrm>
              <a:off x="4876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0" name="Rectangle 2024"/>
            <p:cNvSpPr>
              <a:spLocks noChangeArrowheads="1"/>
            </p:cNvSpPr>
            <p:nvPr/>
          </p:nvSpPr>
          <p:spPr bwMode="auto">
            <a:xfrm>
              <a:off x="4921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1" name="Rectangle 2025"/>
            <p:cNvSpPr>
              <a:spLocks noChangeArrowheads="1"/>
            </p:cNvSpPr>
            <p:nvPr/>
          </p:nvSpPr>
          <p:spPr bwMode="auto">
            <a:xfrm>
              <a:off x="4966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2" name="Rectangle 2026"/>
            <p:cNvSpPr>
              <a:spLocks noChangeArrowheads="1"/>
            </p:cNvSpPr>
            <p:nvPr/>
          </p:nvSpPr>
          <p:spPr bwMode="auto">
            <a:xfrm>
              <a:off x="501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3" name="Rectangle 2027"/>
            <p:cNvSpPr>
              <a:spLocks noChangeArrowheads="1"/>
            </p:cNvSpPr>
            <p:nvPr/>
          </p:nvSpPr>
          <p:spPr bwMode="auto">
            <a:xfrm>
              <a:off x="505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4" name="Rectangle 2028"/>
            <p:cNvSpPr>
              <a:spLocks noChangeArrowheads="1"/>
            </p:cNvSpPr>
            <p:nvPr/>
          </p:nvSpPr>
          <p:spPr bwMode="auto">
            <a:xfrm>
              <a:off x="510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5" name="Rectangle 2029"/>
            <p:cNvSpPr>
              <a:spLocks noChangeArrowheads="1"/>
            </p:cNvSpPr>
            <p:nvPr/>
          </p:nvSpPr>
          <p:spPr bwMode="auto">
            <a:xfrm>
              <a:off x="5148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6" name="Rectangle 2030"/>
            <p:cNvSpPr>
              <a:spLocks noChangeArrowheads="1"/>
            </p:cNvSpPr>
            <p:nvPr/>
          </p:nvSpPr>
          <p:spPr bwMode="auto">
            <a:xfrm>
              <a:off x="519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7" name="Rectangle 2031"/>
            <p:cNvSpPr>
              <a:spLocks noChangeArrowheads="1"/>
            </p:cNvSpPr>
            <p:nvPr/>
          </p:nvSpPr>
          <p:spPr bwMode="auto">
            <a:xfrm>
              <a:off x="523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8" name="Rectangle 2032"/>
            <p:cNvSpPr>
              <a:spLocks noChangeArrowheads="1"/>
            </p:cNvSpPr>
            <p:nvPr/>
          </p:nvSpPr>
          <p:spPr bwMode="auto">
            <a:xfrm>
              <a:off x="5284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09" name="Rectangle 2033"/>
            <p:cNvSpPr>
              <a:spLocks noChangeArrowheads="1"/>
            </p:cNvSpPr>
            <p:nvPr/>
          </p:nvSpPr>
          <p:spPr bwMode="auto">
            <a:xfrm>
              <a:off x="5330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0" name="Rectangle 2034"/>
            <p:cNvSpPr>
              <a:spLocks noChangeArrowheads="1"/>
            </p:cNvSpPr>
            <p:nvPr/>
          </p:nvSpPr>
          <p:spPr bwMode="auto">
            <a:xfrm>
              <a:off x="5375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1" name="Rectangle 2035"/>
            <p:cNvSpPr>
              <a:spLocks noChangeArrowheads="1"/>
            </p:cNvSpPr>
            <p:nvPr/>
          </p:nvSpPr>
          <p:spPr bwMode="auto">
            <a:xfrm>
              <a:off x="5420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2" name="Rectangle 2036"/>
            <p:cNvSpPr>
              <a:spLocks noChangeArrowheads="1"/>
            </p:cNvSpPr>
            <p:nvPr/>
          </p:nvSpPr>
          <p:spPr bwMode="auto">
            <a:xfrm>
              <a:off x="5466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3" name="Rectangle 2037"/>
            <p:cNvSpPr>
              <a:spLocks noChangeArrowheads="1"/>
            </p:cNvSpPr>
            <p:nvPr/>
          </p:nvSpPr>
          <p:spPr bwMode="auto">
            <a:xfrm>
              <a:off x="5511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4" name="Rectangle 2038"/>
            <p:cNvSpPr>
              <a:spLocks noChangeArrowheads="1"/>
            </p:cNvSpPr>
            <p:nvPr/>
          </p:nvSpPr>
          <p:spPr bwMode="auto">
            <a:xfrm>
              <a:off x="555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5" name="Rectangle 2039"/>
            <p:cNvSpPr>
              <a:spLocks noChangeArrowheads="1"/>
            </p:cNvSpPr>
            <p:nvPr/>
          </p:nvSpPr>
          <p:spPr bwMode="auto">
            <a:xfrm>
              <a:off x="560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6" name="Rectangle 2040"/>
            <p:cNvSpPr>
              <a:spLocks noChangeArrowheads="1"/>
            </p:cNvSpPr>
            <p:nvPr/>
          </p:nvSpPr>
          <p:spPr bwMode="auto">
            <a:xfrm>
              <a:off x="442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7" name="Rectangle 2041"/>
            <p:cNvSpPr>
              <a:spLocks noChangeArrowheads="1"/>
            </p:cNvSpPr>
            <p:nvPr/>
          </p:nvSpPr>
          <p:spPr bwMode="auto">
            <a:xfrm>
              <a:off x="446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8" name="Rectangle 2042"/>
            <p:cNvSpPr>
              <a:spLocks noChangeArrowheads="1"/>
            </p:cNvSpPr>
            <p:nvPr/>
          </p:nvSpPr>
          <p:spPr bwMode="auto">
            <a:xfrm>
              <a:off x="451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19" name="Rectangle 2043"/>
            <p:cNvSpPr>
              <a:spLocks noChangeArrowheads="1"/>
            </p:cNvSpPr>
            <p:nvPr/>
          </p:nvSpPr>
          <p:spPr bwMode="auto">
            <a:xfrm>
              <a:off x="4558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0" name="Rectangle 2044"/>
            <p:cNvSpPr>
              <a:spLocks noChangeArrowheads="1"/>
            </p:cNvSpPr>
            <p:nvPr/>
          </p:nvSpPr>
          <p:spPr bwMode="auto">
            <a:xfrm>
              <a:off x="4603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1" name="Rectangle 2045"/>
            <p:cNvSpPr>
              <a:spLocks noChangeArrowheads="1"/>
            </p:cNvSpPr>
            <p:nvPr/>
          </p:nvSpPr>
          <p:spPr bwMode="auto">
            <a:xfrm>
              <a:off x="4649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2" name="Rectangle 2046"/>
            <p:cNvSpPr>
              <a:spLocks noChangeArrowheads="1"/>
            </p:cNvSpPr>
            <p:nvPr/>
          </p:nvSpPr>
          <p:spPr bwMode="auto">
            <a:xfrm>
              <a:off x="4694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3" name="Rectangle 2047"/>
            <p:cNvSpPr>
              <a:spLocks noChangeArrowheads="1"/>
            </p:cNvSpPr>
            <p:nvPr/>
          </p:nvSpPr>
          <p:spPr bwMode="auto">
            <a:xfrm>
              <a:off x="4739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4" name="Rectangle 2048"/>
            <p:cNvSpPr>
              <a:spLocks noChangeArrowheads="1"/>
            </p:cNvSpPr>
            <p:nvPr/>
          </p:nvSpPr>
          <p:spPr bwMode="auto">
            <a:xfrm>
              <a:off x="4785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5" name="Rectangle 2049"/>
            <p:cNvSpPr>
              <a:spLocks noChangeArrowheads="1"/>
            </p:cNvSpPr>
            <p:nvPr/>
          </p:nvSpPr>
          <p:spPr bwMode="auto">
            <a:xfrm>
              <a:off x="483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6" name="Rectangle 2050"/>
            <p:cNvSpPr>
              <a:spLocks noChangeArrowheads="1"/>
            </p:cNvSpPr>
            <p:nvPr/>
          </p:nvSpPr>
          <p:spPr bwMode="auto">
            <a:xfrm>
              <a:off x="487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7" name="Rectangle 2051"/>
            <p:cNvSpPr>
              <a:spLocks noChangeArrowheads="1"/>
            </p:cNvSpPr>
            <p:nvPr/>
          </p:nvSpPr>
          <p:spPr bwMode="auto">
            <a:xfrm>
              <a:off x="4921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8" name="Rectangle 2052"/>
            <p:cNvSpPr>
              <a:spLocks noChangeArrowheads="1"/>
            </p:cNvSpPr>
            <p:nvPr/>
          </p:nvSpPr>
          <p:spPr bwMode="auto">
            <a:xfrm>
              <a:off x="496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29" name="Rectangle 2053"/>
            <p:cNvSpPr>
              <a:spLocks noChangeArrowheads="1"/>
            </p:cNvSpPr>
            <p:nvPr/>
          </p:nvSpPr>
          <p:spPr bwMode="auto">
            <a:xfrm>
              <a:off x="501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0" name="Rectangle 2054"/>
            <p:cNvSpPr>
              <a:spLocks noChangeArrowheads="1"/>
            </p:cNvSpPr>
            <p:nvPr/>
          </p:nvSpPr>
          <p:spPr bwMode="auto">
            <a:xfrm>
              <a:off x="505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1" name="Rectangle 2055"/>
            <p:cNvSpPr>
              <a:spLocks noChangeArrowheads="1"/>
            </p:cNvSpPr>
            <p:nvPr/>
          </p:nvSpPr>
          <p:spPr bwMode="auto">
            <a:xfrm>
              <a:off x="5103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2" name="Rectangle 2056"/>
            <p:cNvSpPr>
              <a:spLocks noChangeArrowheads="1"/>
            </p:cNvSpPr>
            <p:nvPr/>
          </p:nvSpPr>
          <p:spPr bwMode="auto">
            <a:xfrm>
              <a:off x="5148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3" name="Rectangle 2057"/>
            <p:cNvSpPr>
              <a:spLocks noChangeArrowheads="1"/>
            </p:cNvSpPr>
            <p:nvPr/>
          </p:nvSpPr>
          <p:spPr bwMode="auto">
            <a:xfrm>
              <a:off x="5193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4" name="Rectangle 2058"/>
            <p:cNvSpPr>
              <a:spLocks noChangeArrowheads="1"/>
            </p:cNvSpPr>
            <p:nvPr/>
          </p:nvSpPr>
          <p:spPr bwMode="auto">
            <a:xfrm>
              <a:off x="5239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5" name="Rectangle 2059"/>
            <p:cNvSpPr>
              <a:spLocks noChangeArrowheads="1"/>
            </p:cNvSpPr>
            <p:nvPr/>
          </p:nvSpPr>
          <p:spPr bwMode="auto">
            <a:xfrm>
              <a:off x="5284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6" name="Rectangle 2060"/>
            <p:cNvSpPr>
              <a:spLocks noChangeArrowheads="1"/>
            </p:cNvSpPr>
            <p:nvPr/>
          </p:nvSpPr>
          <p:spPr bwMode="auto">
            <a:xfrm>
              <a:off x="533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7" name="Rectangle 2061"/>
            <p:cNvSpPr>
              <a:spLocks noChangeArrowheads="1"/>
            </p:cNvSpPr>
            <p:nvPr/>
          </p:nvSpPr>
          <p:spPr bwMode="auto">
            <a:xfrm>
              <a:off x="5375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8" name="Rectangle 2062"/>
            <p:cNvSpPr>
              <a:spLocks noChangeArrowheads="1"/>
            </p:cNvSpPr>
            <p:nvPr/>
          </p:nvSpPr>
          <p:spPr bwMode="auto">
            <a:xfrm>
              <a:off x="542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39" name="Rectangle 2063"/>
            <p:cNvSpPr>
              <a:spLocks noChangeArrowheads="1"/>
            </p:cNvSpPr>
            <p:nvPr/>
          </p:nvSpPr>
          <p:spPr bwMode="auto">
            <a:xfrm>
              <a:off x="546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0" name="Rectangle 2064"/>
            <p:cNvSpPr>
              <a:spLocks noChangeArrowheads="1"/>
            </p:cNvSpPr>
            <p:nvPr/>
          </p:nvSpPr>
          <p:spPr bwMode="auto">
            <a:xfrm>
              <a:off x="5511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1" name="Rectangle 2065"/>
            <p:cNvSpPr>
              <a:spLocks noChangeArrowheads="1"/>
            </p:cNvSpPr>
            <p:nvPr/>
          </p:nvSpPr>
          <p:spPr bwMode="auto">
            <a:xfrm>
              <a:off x="555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2" name="Rectangle 2066"/>
            <p:cNvSpPr>
              <a:spLocks noChangeArrowheads="1"/>
            </p:cNvSpPr>
            <p:nvPr/>
          </p:nvSpPr>
          <p:spPr bwMode="auto">
            <a:xfrm>
              <a:off x="560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3" name="Rectangle 2067"/>
            <p:cNvSpPr>
              <a:spLocks noChangeArrowheads="1"/>
            </p:cNvSpPr>
            <p:nvPr/>
          </p:nvSpPr>
          <p:spPr bwMode="auto">
            <a:xfrm>
              <a:off x="442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4" name="Rectangle 2068"/>
            <p:cNvSpPr>
              <a:spLocks noChangeArrowheads="1"/>
            </p:cNvSpPr>
            <p:nvPr/>
          </p:nvSpPr>
          <p:spPr bwMode="auto">
            <a:xfrm>
              <a:off x="446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5" name="Rectangle 2069"/>
            <p:cNvSpPr>
              <a:spLocks noChangeArrowheads="1"/>
            </p:cNvSpPr>
            <p:nvPr/>
          </p:nvSpPr>
          <p:spPr bwMode="auto">
            <a:xfrm>
              <a:off x="451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6" name="Rectangle 2070"/>
            <p:cNvSpPr>
              <a:spLocks noChangeArrowheads="1"/>
            </p:cNvSpPr>
            <p:nvPr/>
          </p:nvSpPr>
          <p:spPr bwMode="auto">
            <a:xfrm>
              <a:off x="4558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7" name="Rectangle 2071"/>
            <p:cNvSpPr>
              <a:spLocks noChangeArrowheads="1"/>
            </p:cNvSpPr>
            <p:nvPr/>
          </p:nvSpPr>
          <p:spPr bwMode="auto">
            <a:xfrm>
              <a:off x="460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8" name="Rectangle 2072"/>
            <p:cNvSpPr>
              <a:spLocks noChangeArrowheads="1"/>
            </p:cNvSpPr>
            <p:nvPr/>
          </p:nvSpPr>
          <p:spPr bwMode="auto">
            <a:xfrm>
              <a:off x="464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49" name="Rectangle 2073"/>
            <p:cNvSpPr>
              <a:spLocks noChangeArrowheads="1"/>
            </p:cNvSpPr>
            <p:nvPr/>
          </p:nvSpPr>
          <p:spPr bwMode="auto">
            <a:xfrm>
              <a:off x="4694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0" name="Rectangle 2074"/>
            <p:cNvSpPr>
              <a:spLocks noChangeArrowheads="1"/>
            </p:cNvSpPr>
            <p:nvPr/>
          </p:nvSpPr>
          <p:spPr bwMode="auto">
            <a:xfrm>
              <a:off x="473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1" name="Rectangle 2075"/>
            <p:cNvSpPr>
              <a:spLocks noChangeArrowheads="1"/>
            </p:cNvSpPr>
            <p:nvPr/>
          </p:nvSpPr>
          <p:spPr bwMode="auto">
            <a:xfrm>
              <a:off x="4785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2" name="Rectangle 2076"/>
            <p:cNvSpPr>
              <a:spLocks noChangeArrowheads="1"/>
            </p:cNvSpPr>
            <p:nvPr/>
          </p:nvSpPr>
          <p:spPr bwMode="auto">
            <a:xfrm>
              <a:off x="4830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3" name="Rectangle 2077"/>
            <p:cNvSpPr>
              <a:spLocks noChangeArrowheads="1"/>
            </p:cNvSpPr>
            <p:nvPr/>
          </p:nvSpPr>
          <p:spPr bwMode="auto">
            <a:xfrm>
              <a:off x="4876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4" name="Rectangle 2078"/>
            <p:cNvSpPr>
              <a:spLocks noChangeArrowheads="1"/>
            </p:cNvSpPr>
            <p:nvPr/>
          </p:nvSpPr>
          <p:spPr bwMode="auto">
            <a:xfrm>
              <a:off x="4921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5" name="Rectangle 2079"/>
            <p:cNvSpPr>
              <a:spLocks noChangeArrowheads="1"/>
            </p:cNvSpPr>
            <p:nvPr/>
          </p:nvSpPr>
          <p:spPr bwMode="auto">
            <a:xfrm>
              <a:off x="4966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6" name="Rectangle 2080"/>
            <p:cNvSpPr>
              <a:spLocks noChangeArrowheads="1"/>
            </p:cNvSpPr>
            <p:nvPr/>
          </p:nvSpPr>
          <p:spPr bwMode="auto">
            <a:xfrm>
              <a:off x="501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7" name="Rectangle 2081"/>
            <p:cNvSpPr>
              <a:spLocks noChangeArrowheads="1"/>
            </p:cNvSpPr>
            <p:nvPr/>
          </p:nvSpPr>
          <p:spPr bwMode="auto">
            <a:xfrm>
              <a:off x="505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8" name="Rectangle 2082"/>
            <p:cNvSpPr>
              <a:spLocks noChangeArrowheads="1"/>
            </p:cNvSpPr>
            <p:nvPr/>
          </p:nvSpPr>
          <p:spPr bwMode="auto">
            <a:xfrm>
              <a:off x="510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59" name="Rectangle 2083"/>
            <p:cNvSpPr>
              <a:spLocks noChangeArrowheads="1"/>
            </p:cNvSpPr>
            <p:nvPr/>
          </p:nvSpPr>
          <p:spPr bwMode="auto">
            <a:xfrm>
              <a:off x="5148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0" name="Rectangle 2084"/>
            <p:cNvSpPr>
              <a:spLocks noChangeArrowheads="1"/>
            </p:cNvSpPr>
            <p:nvPr/>
          </p:nvSpPr>
          <p:spPr bwMode="auto">
            <a:xfrm>
              <a:off x="519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1" name="Rectangle 2085"/>
            <p:cNvSpPr>
              <a:spLocks noChangeArrowheads="1"/>
            </p:cNvSpPr>
            <p:nvPr/>
          </p:nvSpPr>
          <p:spPr bwMode="auto">
            <a:xfrm>
              <a:off x="523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2" name="Rectangle 2086"/>
            <p:cNvSpPr>
              <a:spLocks noChangeArrowheads="1"/>
            </p:cNvSpPr>
            <p:nvPr/>
          </p:nvSpPr>
          <p:spPr bwMode="auto">
            <a:xfrm>
              <a:off x="5284" y="315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3" name="Rectangle 2087"/>
            <p:cNvSpPr>
              <a:spLocks noChangeArrowheads="1"/>
            </p:cNvSpPr>
            <p:nvPr/>
          </p:nvSpPr>
          <p:spPr bwMode="auto">
            <a:xfrm>
              <a:off x="5330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4" name="Rectangle 2088"/>
            <p:cNvSpPr>
              <a:spLocks noChangeArrowheads="1"/>
            </p:cNvSpPr>
            <p:nvPr/>
          </p:nvSpPr>
          <p:spPr bwMode="auto">
            <a:xfrm>
              <a:off x="5375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5" name="Rectangle 2089"/>
            <p:cNvSpPr>
              <a:spLocks noChangeArrowheads="1"/>
            </p:cNvSpPr>
            <p:nvPr/>
          </p:nvSpPr>
          <p:spPr bwMode="auto">
            <a:xfrm>
              <a:off x="5420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6" name="Rectangle 2090"/>
            <p:cNvSpPr>
              <a:spLocks noChangeArrowheads="1"/>
            </p:cNvSpPr>
            <p:nvPr/>
          </p:nvSpPr>
          <p:spPr bwMode="auto">
            <a:xfrm>
              <a:off x="5466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7" name="Rectangle 2091"/>
            <p:cNvSpPr>
              <a:spLocks noChangeArrowheads="1"/>
            </p:cNvSpPr>
            <p:nvPr/>
          </p:nvSpPr>
          <p:spPr bwMode="auto">
            <a:xfrm>
              <a:off x="5511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8" name="Rectangle 2092"/>
            <p:cNvSpPr>
              <a:spLocks noChangeArrowheads="1"/>
            </p:cNvSpPr>
            <p:nvPr/>
          </p:nvSpPr>
          <p:spPr bwMode="auto">
            <a:xfrm>
              <a:off x="555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69" name="Rectangle 2093"/>
            <p:cNvSpPr>
              <a:spLocks noChangeArrowheads="1"/>
            </p:cNvSpPr>
            <p:nvPr/>
          </p:nvSpPr>
          <p:spPr bwMode="auto">
            <a:xfrm>
              <a:off x="560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0" name="Rectangle 2094"/>
            <p:cNvSpPr>
              <a:spLocks noChangeArrowheads="1"/>
            </p:cNvSpPr>
            <p:nvPr/>
          </p:nvSpPr>
          <p:spPr bwMode="auto">
            <a:xfrm>
              <a:off x="442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1" name="Rectangle 2095"/>
            <p:cNvSpPr>
              <a:spLocks noChangeArrowheads="1"/>
            </p:cNvSpPr>
            <p:nvPr/>
          </p:nvSpPr>
          <p:spPr bwMode="auto">
            <a:xfrm>
              <a:off x="4467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2" name="Rectangle 2096"/>
            <p:cNvSpPr>
              <a:spLocks noChangeArrowheads="1"/>
            </p:cNvSpPr>
            <p:nvPr/>
          </p:nvSpPr>
          <p:spPr bwMode="auto">
            <a:xfrm>
              <a:off x="451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3" name="Rectangle 2097"/>
            <p:cNvSpPr>
              <a:spLocks noChangeArrowheads="1"/>
            </p:cNvSpPr>
            <p:nvPr/>
          </p:nvSpPr>
          <p:spPr bwMode="auto">
            <a:xfrm>
              <a:off x="4558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4" name="Rectangle 2098"/>
            <p:cNvSpPr>
              <a:spLocks noChangeArrowheads="1"/>
            </p:cNvSpPr>
            <p:nvPr/>
          </p:nvSpPr>
          <p:spPr bwMode="auto">
            <a:xfrm>
              <a:off x="460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5" name="Rectangle 2099"/>
            <p:cNvSpPr>
              <a:spLocks noChangeArrowheads="1"/>
            </p:cNvSpPr>
            <p:nvPr/>
          </p:nvSpPr>
          <p:spPr bwMode="auto">
            <a:xfrm>
              <a:off x="464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6" name="Rectangle 2100"/>
            <p:cNvSpPr>
              <a:spLocks noChangeArrowheads="1"/>
            </p:cNvSpPr>
            <p:nvPr/>
          </p:nvSpPr>
          <p:spPr bwMode="auto">
            <a:xfrm>
              <a:off x="4694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7" name="Rectangle 2101"/>
            <p:cNvSpPr>
              <a:spLocks noChangeArrowheads="1"/>
            </p:cNvSpPr>
            <p:nvPr/>
          </p:nvSpPr>
          <p:spPr bwMode="auto">
            <a:xfrm>
              <a:off x="473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8" name="Rectangle 2102"/>
            <p:cNvSpPr>
              <a:spLocks noChangeArrowheads="1"/>
            </p:cNvSpPr>
            <p:nvPr/>
          </p:nvSpPr>
          <p:spPr bwMode="auto">
            <a:xfrm>
              <a:off x="4785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79" name="Rectangle 2103"/>
            <p:cNvSpPr>
              <a:spLocks noChangeArrowheads="1"/>
            </p:cNvSpPr>
            <p:nvPr/>
          </p:nvSpPr>
          <p:spPr bwMode="auto">
            <a:xfrm>
              <a:off x="4830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0" name="Rectangle 2104"/>
            <p:cNvSpPr>
              <a:spLocks noChangeArrowheads="1"/>
            </p:cNvSpPr>
            <p:nvPr/>
          </p:nvSpPr>
          <p:spPr bwMode="auto">
            <a:xfrm>
              <a:off x="487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1" name="Rectangle 2105"/>
            <p:cNvSpPr>
              <a:spLocks noChangeArrowheads="1"/>
            </p:cNvSpPr>
            <p:nvPr/>
          </p:nvSpPr>
          <p:spPr bwMode="auto">
            <a:xfrm>
              <a:off x="4921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2" name="Rectangle 2106"/>
            <p:cNvSpPr>
              <a:spLocks noChangeArrowheads="1"/>
            </p:cNvSpPr>
            <p:nvPr/>
          </p:nvSpPr>
          <p:spPr bwMode="auto">
            <a:xfrm>
              <a:off x="496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3" name="Rectangle 2107"/>
            <p:cNvSpPr>
              <a:spLocks noChangeArrowheads="1"/>
            </p:cNvSpPr>
            <p:nvPr/>
          </p:nvSpPr>
          <p:spPr bwMode="auto">
            <a:xfrm>
              <a:off x="501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4" name="Rectangle 2108"/>
            <p:cNvSpPr>
              <a:spLocks noChangeArrowheads="1"/>
            </p:cNvSpPr>
            <p:nvPr/>
          </p:nvSpPr>
          <p:spPr bwMode="auto">
            <a:xfrm>
              <a:off x="5057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5" name="Rectangle 2109"/>
            <p:cNvSpPr>
              <a:spLocks noChangeArrowheads="1"/>
            </p:cNvSpPr>
            <p:nvPr/>
          </p:nvSpPr>
          <p:spPr bwMode="auto">
            <a:xfrm>
              <a:off x="510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6" name="Rectangle 2110"/>
            <p:cNvSpPr>
              <a:spLocks noChangeArrowheads="1"/>
            </p:cNvSpPr>
            <p:nvPr/>
          </p:nvSpPr>
          <p:spPr bwMode="auto">
            <a:xfrm>
              <a:off x="5148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7" name="Rectangle 2111"/>
            <p:cNvSpPr>
              <a:spLocks noChangeArrowheads="1"/>
            </p:cNvSpPr>
            <p:nvPr/>
          </p:nvSpPr>
          <p:spPr bwMode="auto">
            <a:xfrm>
              <a:off x="519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8" name="Rectangle 2112"/>
            <p:cNvSpPr>
              <a:spLocks noChangeArrowheads="1"/>
            </p:cNvSpPr>
            <p:nvPr/>
          </p:nvSpPr>
          <p:spPr bwMode="auto">
            <a:xfrm>
              <a:off x="523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89" name="Rectangle 2113"/>
            <p:cNvSpPr>
              <a:spLocks noChangeArrowheads="1"/>
            </p:cNvSpPr>
            <p:nvPr/>
          </p:nvSpPr>
          <p:spPr bwMode="auto">
            <a:xfrm>
              <a:off x="5284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0" name="Rectangle 2114"/>
            <p:cNvSpPr>
              <a:spLocks noChangeArrowheads="1"/>
            </p:cNvSpPr>
            <p:nvPr/>
          </p:nvSpPr>
          <p:spPr bwMode="auto">
            <a:xfrm>
              <a:off x="5330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1" name="Rectangle 2115"/>
            <p:cNvSpPr>
              <a:spLocks noChangeArrowheads="1"/>
            </p:cNvSpPr>
            <p:nvPr/>
          </p:nvSpPr>
          <p:spPr bwMode="auto">
            <a:xfrm>
              <a:off x="5375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2" name="Rectangle 2116"/>
            <p:cNvSpPr>
              <a:spLocks noChangeArrowheads="1"/>
            </p:cNvSpPr>
            <p:nvPr/>
          </p:nvSpPr>
          <p:spPr bwMode="auto">
            <a:xfrm>
              <a:off x="5420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3" name="Rectangle 2117"/>
            <p:cNvSpPr>
              <a:spLocks noChangeArrowheads="1"/>
            </p:cNvSpPr>
            <p:nvPr/>
          </p:nvSpPr>
          <p:spPr bwMode="auto">
            <a:xfrm>
              <a:off x="546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4" name="Rectangle 2118"/>
            <p:cNvSpPr>
              <a:spLocks noChangeArrowheads="1"/>
            </p:cNvSpPr>
            <p:nvPr/>
          </p:nvSpPr>
          <p:spPr bwMode="auto">
            <a:xfrm>
              <a:off x="5511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5" name="Rectangle 2119"/>
            <p:cNvSpPr>
              <a:spLocks noChangeArrowheads="1"/>
            </p:cNvSpPr>
            <p:nvPr/>
          </p:nvSpPr>
          <p:spPr bwMode="auto">
            <a:xfrm>
              <a:off x="5557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6" name="Rectangle 2120"/>
            <p:cNvSpPr>
              <a:spLocks noChangeArrowheads="1"/>
            </p:cNvSpPr>
            <p:nvPr/>
          </p:nvSpPr>
          <p:spPr bwMode="auto">
            <a:xfrm>
              <a:off x="5602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7" name="Rectangle 2121"/>
            <p:cNvSpPr>
              <a:spLocks noChangeArrowheads="1"/>
            </p:cNvSpPr>
            <p:nvPr/>
          </p:nvSpPr>
          <p:spPr bwMode="auto">
            <a:xfrm>
              <a:off x="442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8" name="Rectangle 2122"/>
            <p:cNvSpPr>
              <a:spLocks noChangeArrowheads="1"/>
            </p:cNvSpPr>
            <p:nvPr/>
          </p:nvSpPr>
          <p:spPr bwMode="auto">
            <a:xfrm>
              <a:off x="446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899" name="Rectangle 2123"/>
            <p:cNvSpPr>
              <a:spLocks noChangeArrowheads="1"/>
            </p:cNvSpPr>
            <p:nvPr/>
          </p:nvSpPr>
          <p:spPr bwMode="auto">
            <a:xfrm>
              <a:off x="451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0" name="Rectangle 2124"/>
            <p:cNvSpPr>
              <a:spLocks noChangeArrowheads="1"/>
            </p:cNvSpPr>
            <p:nvPr/>
          </p:nvSpPr>
          <p:spPr bwMode="auto">
            <a:xfrm>
              <a:off x="4558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1" name="Rectangle 2125"/>
            <p:cNvSpPr>
              <a:spLocks noChangeArrowheads="1"/>
            </p:cNvSpPr>
            <p:nvPr/>
          </p:nvSpPr>
          <p:spPr bwMode="auto">
            <a:xfrm>
              <a:off x="460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2" name="Rectangle 2126"/>
            <p:cNvSpPr>
              <a:spLocks noChangeArrowheads="1"/>
            </p:cNvSpPr>
            <p:nvPr/>
          </p:nvSpPr>
          <p:spPr bwMode="auto">
            <a:xfrm>
              <a:off x="464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3" name="Rectangle 2127"/>
            <p:cNvSpPr>
              <a:spLocks noChangeArrowheads="1"/>
            </p:cNvSpPr>
            <p:nvPr/>
          </p:nvSpPr>
          <p:spPr bwMode="auto">
            <a:xfrm>
              <a:off x="4694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4" name="Rectangle 2128"/>
            <p:cNvSpPr>
              <a:spLocks noChangeArrowheads="1"/>
            </p:cNvSpPr>
            <p:nvPr/>
          </p:nvSpPr>
          <p:spPr bwMode="auto">
            <a:xfrm>
              <a:off x="473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5" name="Rectangle 2129"/>
            <p:cNvSpPr>
              <a:spLocks noChangeArrowheads="1"/>
            </p:cNvSpPr>
            <p:nvPr/>
          </p:nvSpPr>
          <p:spPr bwMode="auto">
            <a:xfrm>
              <a:off x="4785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6" name="Rectangle 2130"/>
            <p:cNvSpPr>
              <a:spLocks noChangeArrowheads="1"/>
            </p:cNvSpPr>
            <p:nvPr/>
          </p:nvSpPr>
          <p:spPr bwMode="auto">
            <a:xfrm>
              <a:off x="483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7" name="Rectangle 2131"/>
            <p:cNvSpPr>
              <a:spLocks noChangeArrowheads="1"/>
            </p:cNvSpPr>
            <p:nvPr/>
          </p:nvSpPr>
          <p:spPr bwMode="auto">
            <a:xfrm>
              <a:off x="487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8" name="Rectangle 2132"/>
            <p:cNvSpPr>
              <a:spLocks noChangeArrowheads="1"/>
            </p:cNvSpPr>
            <p:nvPr/>
          </p:nvSpPr>
          <p:spPr bwMode="auto">
            <a:xfrm>
              <a:off x="4921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09" name="Rectangle 2133"/>
            <p:cNvSpPr>
              <a:spLocks noChangeArrowheads="1"/>
            </p:cNvSpPr>
            <p:nvPr/>
          </p:nvSpPr>
          <p:spPr bwMode="auto">
            <a:xfrm>
              <a:off x="496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0" name="Rectangle 2134"/>
            <p:cNvSpPr>
              <a:spLocks noChangeArrowheads="1"/>
            </p:cNvSpPr>
            <p:nvPr/>
          </p:nvSpPr>
          <p:spPr bwMode="auto">
            <a:xfrm>
              <a:off x="501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1" name="Rectangle 2135"/>
            <p:cNvSpPr>
              <a:spLocks noChangeArrowheads="1"/>
            </p:cNvSpPr>
            <p:nvPr/>
          </p:nvSpPr>
          <p:spPr bwMode="auto">
            <a:xfrm>
              <a:off x="505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2" name="Rectangle 2136"/>
            <p:cNvSpPr>
              <a:spLocks noChangeArrowheads="1"/>
            </p:cNvSpPr>
            <p:nvPr/>
          </p:nvSpPr>
          <p:spPr bwMode="auto">
            <a:xfrm>
              <a:off x="510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3" name="Rectangle 2137"/>
            <p:cNvSpPr>
              <a:spLocks noChangeArrowheads="1"/>
            </p:cNvSpPr>
            <p:nvPr/>
          </p:nvSpPr>
          <p:spPr bwMode="auto">
            <a:xfrm>
              <a:off x="5148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4" name="Rectangle 2138"/>
            <p:cNvSpPr>
              <a:spLocks noChangeArrowheads="1"/>
            </p:cNvSpPr>
            <p:nvPr/>
          </p:nvSpPr>
          <p:spPr bwMode="auto">
            <a:xfrm>
              <a:off x="519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5" name="Rectangle 2139"/>
            <p:cNvSpPr>
              <a:spLocks noChangeArrowheads="1"/>
            </p:cNvSpPr>
            <p:nvPr/>
          </p:nvSpPr>
          <p:spPr bwMode="auto">
            <a:xfrm>
              <a:off x="523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6" name="Rectangle 2140"/>
            <p:cNvSpPr>
              <a:spLocks noChangeArrowheads="1"/>
            </p:cNvSpPr>
            <p:nvPr/>
          </p:nvSpPr>
          <p:spPr bwMode="auto">
            <a:xfrm>
              <a:off x="5284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7" name="Rectangle 2141"/>
            <p:cNvSpPr>
              <a:spLocks noChangeArrowheads="1"/>
            </p:cNvSpPr>
            <p:nvPr/>
          </p:nvSpPr>
          <p:spPr bwMode="auto">
            <a:xfrm>
              <a:off x="533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8" name="Rectangle 2142"/>
            <p:cNvSpPr>
              <a:spLocks noChangeArrowheads="1"/>
            </p:cNvSpPr>
            <p:nvPr/>
          </p:nvSpPr>
          <p:spPr bwMode="auto">
            <a:xfrm>
              <a:off x="5375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19" name="Rectangle 2143"/>
            <p:cNvSpPr>
              <a:spLocks noChangeArrowheads="1"/>
            </p:cNvSpPr>
            <p:nvPr/>
          </p:nvSpPr>
          <p:spPr bwMode="auto">
            <a:xfrm>
              <a:off x="542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0" name="Rectangle 2144"/>
            <p:cNvSpPr>
              <a:spLocks noChangeArrowheads="1"/>
            </p:cNvSpPr>
            <p:nvPr/>
          </p:nvSpPr>
          <p:spPr bwMode="auto">
            <a:xfrm>
              <a:off x="546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1" name="Rectangle 2145"/>
            <p:cNvSpPr>
              <a:spLocks noChangeArrowheads="1"/>
            </p:cNvSpPr>
            <p:nvPr/>
          </p:nvSpPr>
          <p:spPr bwMode="auto">
            <a:xfrm>
              <a:off x="5511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2" name="Rectangle 2146"/>
            <p:cNvSpPr>
              <a:spLocks noChangeArrowheads="1"/>
            </p:cNvSpPr>
            <p:nvPr/>
          </p:nvSpPr>
          <p:spPr bwMode="auto">
            <a:xfrm>
              <a:off x="555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3" name="Rectangle 2147"/>
            <p:cNvSpPr>
              <a:spLocks noChangeArrowheads="1"/>
            </p:cNvSpPr>
            <p:nvPr/>
          </p:nvSpPr>
          <p:spPr bwMode="auto">
            <a:xfrm>
              <a:off x="560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4" name="Rectangle 2148"/>
            <p:cNvSpPr>
              <a:spLocks noChangeArrowheads="1"/>
            </p:cNvSpPr>
            <p:nvPr/>
          </p:nvSpPr>
          <p:spPr bwMode="auto">
            <a:xfrm>
              <a:off x="442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5" name="Rectangle 2149"/>
            <p:cNvSpPr>
              <a:spLocks noChangeArrowheads="1"/>
            </p:cNvSpPr>
            <p:nvPr/>
          </p:nvSpPr>
          <p:spPr bwMode="auto">
            <a:xfrm>
              <a:off x="446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6" name="Rectangle 2150"/>
            <p:cNvSpPr>
              <a:spLocks noChangeArrowheads="1"/>
            </p:cNvSpPr>
            <p:nvPr/>
          </p:nvSpPr>
          <p:spPr bwMode="auto">
            <a:xfrm>
              <a:off x="451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7" name="Rectangle 2151"/>
            <p:cNvSpPr>
              <a:spLocks noChangeArrowheads="1"/>
            </p:cNvSpPr>
            <p:nvPr/>
          </p:nvSpPr>
          <p:spPr bwMode="auto">
            <a:xfrm>
              <a:off x="4558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8" name="Rectangle 2152"/>
            <p:cNvSpPr>
              <a:spLocks noChangeArrowheads="1"/>
            </p:cNvSpPr>
            <p:nvPr/>
          </p:nvSpPr>
          <p:spPr bwMode="auto">
            <a:xfrm>
              <a:off x="460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29" name="Rectangle 2153"/>
            <p:cNvSpPr>
              <a:spLocks noChangeArrowheads="1"/>
            </p:cNvSpPr>
            <p:nvPr/>
          </p:nvSpPr>
          <p:spPr bwMode="auto">
            <a:xfrm>
              <a:off x="464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0" name="Rectangle 2154"/>
            <p:cNvSpPr>
              <a:spLocks noChangeArrowheads="1"/>
            </p:cNvSpPr>
            <p:nvPr/>
          </p:nvSpPr>
          <p:spPr bwMode="auto">
            <a:xfrm>
              <a:off x="4694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1" name="Rectangle 2155"/>
            <p:cNvSpPr>
              <a:spLocks noChangeArrowheads="1"/>
            </p:cNvSpPr>
            <p:nvPr/>
          </p:nvSpPr>
          <p:spPr bwMode="auto">
            <a:xfrm>
              <a:off x="473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2" name="Rectangle 2156"/>
            <p:cNvSpPr>
              <a:spLocks noChangeArrowheads="1"/>
            </p:cNvSpPr>
            <p:nvPr/>
          </p:nvSpPr>
          <p:spPr bwMode="auto">
            <a:xfrm>
              <a:off x="4785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3" name="Rectangle 2157"/>
            <p:cNvSpPr>
              <a:spLocks noChangeArrowheads="1"/>
            </p:cNvSpPr>
            <p:nvPr/>
          </p:nvSpPr>
          <p:spPr bwMode="auto">
            <a:xfrm>
              <a:off x="483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4" name="Rectangle 2158"/>
            <p:cNvSpPr>
              <a:spLocks noChangeArrowheads="1"/>
            </p:cNvSpPr>
            <p:nvPr/>
          </p:nvSpPr>
          <p:spPr bwMode="auto">
            <a:xfrm>
              <a:off x="487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5" name="Rectangle 2159"/>
            <p:cNvSpPr>
              <a:spLocks noChangeArrowheads="1"/>
            </p:cNvSpPr>
            <p:nvPr/>
          </p:nvSpPr>
          <p:spPr bwMode="auto">
            <a:xfrm>
              <a:off x="4921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6" name="Rectangle 2160"/>
            <p:cNvSpPr>
              <a:spLocks noChangeArrowheads="1"/>
            </p:cNvSpPr>
            <p:nvPr/>
          </p:nvSpPr>
          <p:spPr bwMode="auto">
            <a:xfrm>
              <a:off x="496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7" name="Rectangle 2161"/>
            <p:cNvSpPr>
              <a:spLocks noChangeArrowheads="1"/>
            </p:cNvSpPr>
            <p:nvPr/>
          </p:nvSpPr>
          <p:spPr bwMode="auto">
            <a:xfrm>
              <a:off x="501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8" name="Rectangle 2162"/>
            <p:cNvSpPr>
              <a:spLocks noChangeArrowheads="1"/>
            </p:cNvSpPr>
            <p:nvPr/>
          </p:nvSpPr>
          <p:spPr bwMode="auto">
            <a:xfrm>
              <a:off x="505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39" name="Rectangle 2163"/>
            <p:cNvSpPr>
              <a:spLocks noChangeArrowheads="1"/>
            </p:cNvSpPr>
            <p:nvPr/>
          </p:nvSpPr>
          <p:spPr bwMode="auto">
            <a:xfrm>
              <a:off x="510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0" name="Rectangle 2164"/>
            <p:cNvSpPr>
              <a:spLocks noChangeArrowheads="1"/>
            </p:cNvSpPr>
            <p:nvPr/>
          </p:nvSpPr>
          <p:spPr bwMode="auto">
            <a:xfrm>
              <a:off x="5148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1" name="Rectangle 2165"/>
            <p:cNvSpPr>
              <a:spLocks noChangeArrowheads="1"/>
            </p:cNvSpPr>
            <p:nvPr/>
          </p:nvSpPr>
          <p:spPr bwMode="auto">
            <a:xfrm>
              <a:off x="519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2" name="Rectangle 2166"/>
            <p:cNvSpPr>
              <a:spLocks noChangeArrowheads="1"/>
            </p:cNvSpPr>
            <p:nvPr/>
          </p:nvSpPr>
          <p:spPr bwMode="auto">
            <a:xfrm>
              <a:off x="523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3" name="Rectangle 2167"/>
            <p:cNvSpPr>
              <a:spLocks noChangeArrowheads="1"/>
            </p:cNvSpPr>
            <p:nvPr/>
          </p:nvSpPr>
          <p:spPr bwMode="auto">
            <a:xfrm>
              <a:off x="5284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4" name="Rectangle 2168"/>
            <p:cNvSpPr>
              <a:spLocks noChangeArrowheads="1"/>
            </p:cNvSpPr>
            <p:nvPr/>
          </p:nvSpPr>
          <p:spPr bwMode="auto">
            <a:xfrm>
              <a:off x="533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5" name="Rectangle 2169"/>
            <p:cNvSpPr>
              <a:spLocks noChangeArrowheads="1"/>
            </p:cNvSpPr>
            <p:nvPr/>
          </p:nvSpPr>
          <p:spPr bwMode="auto">
            <a:xfrm>
              <a:off x="5375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6" name="Rectangle 2170"/>
            <p:cNvSpPr>
              <a:spLocks noChangeArrowheads="1"/>
            </p:cNvSpPr>
            <p:nvPr/>
          </p:nvSpPr>
          <p:spPr bwMode="auto">
            <a:xfrm>
              <a:off x="542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7" name="Rectangle 2171"/>
            <p:cNvSpPr>
              <a:spLocks noChangeArrowheads="1"/>
            </p:cNvSpPr>
            <p:nvPr/>
          </p:nvSpPr>
          <p:spPr bwMode="auto">
            <a:xfrm>
              <a:off x="546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8" name="Rectangle 2172"/>
            <p:cNvSpPr>
              <a:spLocks noChangeArrowheads="1"/>
            </p:cNvSpPr>
            <p:nvPr/>
          </p:nvSpPr>
          <p:spPr bwMode="auto">
            <a:xfrm>
              <a:off x="5511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49" name="Rectangle 2173"/>
            <p:cNvSpPr>
              <a:spLocks noChangeArrowheads="1"/>
            </p:cNvSpPr>
            <p:nvPr/>
          </p:nvSpPr>
          <p:spPr bwMode="auto">
            <a:xfrm>
              <a:off x="555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0" name="Rectangle 2174"/>
            <p:cNvSpPr>
              <a:spLocks noChangeArrowheads="1"/>
            </p:cNvSpPr>
            <p:nvPr/>
          </p:nvSpPr>
          <p:spPr bwMode="auto">
            <a:xfrm>
              <a:off x="560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1" name="Rectangle 2175"/>
            <p:cNvSpPr>
              <a:spLocks noChangeArrowheads="1"/>
            </p:cNvSpPr>
            <p:nvPr/>
          </p:nvSpPr>
          <p:spPr bwMode="auto">
            <a:xfrm>
              <a:off x="442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2" name="Rectangle 2176"/>
            <p:cNvSpPr>
              <a:spLocks noChangeArrowheads="1"/>
            </p:cNvSpPr>
            <p:nvPr/>
          </p:nvSpPr>
          <p:spPr bwMode="auto">
            <a:xfrm>
              <a:off x="446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3" name="Rectangle 2177"/>
            <p:cNvSpPr>
              <a:spLocks noChangeArrowheads="1"/>
            </p:cNvSpPr>
            <p:nvPr/>
          </p:nvSpPr>
          <p:spPr bwMode="auto">
            <a:xfrm>
              <a:off x="451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4" name="Rectangle 2178"/>
            <p:cNvSpPr>
              <a:spLocks noChangeArrowheads="1"/>
            </p:cNvSpPr>
            <p:nvPr/>
          </p:nvSpPr>
          <p:spPr bwMode="auto">
            <a:xfrm>
              <a:off x="4558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5" name="Rectangle 2179"/>
            <p:cNvSpPr>
              <a:spLocks noChangeArrowheads="1"/>
            </p:cNvSpPr>
            <p:nvPr/>
          </p:nvSpPr>
          <p:spPr bwMode="auto">
            <a:xfrm>
              <a:off x="460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6" name="Rectangle 2180"/>
            <p:cNvSpPr>
              <a:spLocks noChangeArrowheads="1"/>
            </p:cNvSpPr>
            <p:nvPr/>
          </p:nvSpPr>
          <p:spPr bwMode="auto">
            <a:xfrm>
              <a:off x="464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7" name="Rectangle 2181"/>
            <p:cNvSpPr>
              <a:spLocks noChangeArrowheads="1"/>
            </p:cNvSpPr>
            <p:nvPr/>
          </p:nvSpPr>
          <p:spPr bwMode="auto">
            <a:xfrm>
              <a:off x="4694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8" name="Rectangle 2182"/>
            <p:cNvSpPr>
              <a:spLocks noChangeArrowheads="1"/>
            </p:cNvSpPr>
            <p:nvPr/>
          </p:nvSpPr>
          <p:spPr bwMode="auto">
            <a:xfrm>
              <a:off x="473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59" name="Rectangle 2183"/>
            <p:cNvSpPr>
              <a:spLocks noChangeArrowheads="1"/>
            </p:cNvSpPr>
            <p:nvPr/>
          </p:nvSpPr>
          <p:spPr bwMode="auto">
            <a:xfrm>
              <a:off x="4785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0" name="Rectangle 2184"/>
            <p:cNvSpPr>
              <a:spLocks noChangeArrowheads="1"/>
            </p:cNvSpPr>
            <p:nvPr/>
          </p:nvSpPr>
          <p:spPr bwMode="auto">
            <a:xfrm>
              <a:off x="483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1" name="Rectangle 2185"/>
            <p:cNvSpPr>
              <a:spLocks noChangeArrowheads="1"/>
            </p:cNvSpPr>
            <p:nvPr/>
          </p:nvSpPr>
          <p:spPr bwMode="auto">
            <a:xfrm>
              <a:off x="487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2" name="Rectangle 2186"/>
            <p:cNvSpPr>
              <a:spLocks noChangeArrowheads="1"/>
            </p:cNvSpPr>
            <p:nvPr/>
          </p:nvSpPr>
          <p:spPr bwMode="auto">
            <a:xfrm>
              <a:off x="4921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3" name="Rectangle 2187"/>
            <p:cNvSpPr>
              <a:spLocks noChangeArrowheads="1"/>
            </p:cNvSpPr>
            <p:nvPr/>
          </p:nvSpPr>
          <p:spPr bwMode="auto">
            <a:xfrm>
              <a:off x="496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4" name="Rectangle 2188"/>
            <p:cNvSpPr>
              <a:spLocks noChangeArrowheads="1"/>
            </p:cNvSpPr>
            <p:nvPr/>
          </p:nvSpPr>
          <p:spPr bwMode="auto">
            <a:xfrm>
              <a:off x="501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5" name="Rectangle 2189"/>
            <p:cNvSpPr>
              <a:spLocks noChangeArrowheads="1"/>
            </p:cNvSpPr>
            <p:nvPr/>
          </p:nvSpPr>
          <p:spPr bwMode="auto">
            <a:xfrm>
              <a:off x="505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6" name="Rectangle 2190"/>
            <p:cNvSpPr>
              <a:spLocks noChangeArrowheads="1"/>
            </p:cNvSpPr>
            <p:nvPr/>
          </p:nvSpPr>
          <p:spPr bwMode="auto">
            <a:xfrm>
              <a:off x="510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7" name="Rectangle 2191"/>
            <p:cNvSpPr>
              <a:spLocks noChangeArrowheads="1"/>
            </p:cNvSpPr>
            <p:nvPr/>
          </p:nvSpPr>
          <p:spPr bwMode="auto">
            <a:xfrm>
              <a:off x="5148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8" name="Rectangle 2192"/>
            <p:cNvSpPr>
              <a:spLocks noChangeArrowheads="1"/>
            </p:cNvSpPr>
            <p:nvPr/>
          </p:nvSpPr>
          <p:spPr bwMode="auto">
            <a:xfrm>
              <a:off x="519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69" name="Rectangle 2193"/>
            <p:cNvSpPr>
              <a:spLocks noChangeArrowheads="1"/>
            </p:cNvSpPr>
            <p:nvPr/>
          </p:nvSpPr>
          <p:spPr bwMode="auto">
            <a:xfrm>
              <a:off x="523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0" name="Rectangle 2194"/>
            <p:cNvSpPr>
              <a:spLocks noChangeArrowheads="1"/>
            </p:cNvSpPr>
            <p:nvPr/>
          </p:nvSpPr>
          <p:spPr bwMode="auto">
            <a:xfrm>
              <a:off x="5284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1" name="Rectangle 2195"/>
            <p:cNvSpPr>
              <a:spLocks noChangeArrowheads="1"/>
            </p:cNvSpPr>
            <p:nvPr/>
          </p:nvSpPr>
          <p:spPr bwMode="auto">
            <a:xfrm>
              <a:off x="533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2" name="Rectangle 2196"/>
            <p:cNvSpPr>
              <a:spLocks noChangeArrowheads="1"/>
            </p:cNvSpPr>
            <p:nvPr/>
          </p:nvSpPr>
          <p:spPr bwMode="auto">
            <a:xfrm>
              <a:off x="5375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3" name="Rectangle 2197"/>
            <p:cNvSpPr>
              <a:spLocks noChangeArrowheads="1"/>
            </p:cNvSpPr>
            <p:nvPr/>
          </p:nvSpPr>
          <p:spPr bwMode="auto">
            <a:xfrm>
              <a:off x="542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4" name="Rectangle 2198"/>
            <p:cNvSpPr>
              <a:spLocks noChangeArrowheads="1"/>
            </p:cNvSpPr>
            <p:nvPr/>
          </p:nvSpPr>
          <p:spPr bwMode="auto">
            <a:xfrm>
              <a:off x="546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5" name="Rectangle 2199"/>
            <p:cNvSpPr>
              <a:spLocks noChangeArrowheads="1"/>
            </p:cNvSpPr>
            <p:nvPr/>
          </p:nvSpPr>
          <p:spPr bwMode="auto">
            <a:xfrm>
              <a:off x="5511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6" name="Rectangle 2200"/>
            <p:cNvSpPr>
              <a:spLocks noChangeArrowheads="1"/>
            </p:cNvSpPr>
            <p:nvPr/>
          </p:nvSpPr>
          <p:spPr bwMode="auto">
            <a:xfrm>
              <a:off x="555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7" name="Rectangle 2201"/>
            <p:cNvSpPr>
              <a:spLocks noChangeArrowheads="1"/>
            </p:cNvSpPr>
            <p:nvPr/>
          </p:nvSpPr>
          <p:spPr bwMode="auto">
            <a:xfrm>
              <a:off x="560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8" name="Rectangle 2202"/>
            <p:cNvSpPr>
              <a:spLocks noChangeArrowheads="1"/>
            </p:cNvSpPr>
            <p:nvPr/>
          </p:nvSpPr>
          <p:spPr bwMode="auto">
            <a:xfrm>
              <a:off x="442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79" name="Rectangle 2203"/>
            <p:cNvSpPr>
              <a:spLocks noChangeArrowheads="1"/>
            </p:cNvSpPr>
            <p:nvPr/>
          </p:nvSpPr>
          <p:spPr bwMode="auto">
            <a:xfrm>
              <a:off x="446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0" name="Rectangle 2204"/>
            <p:cNvSpPr>
              <a:spLocks noChangeArrowheads="1"/>
            </p:cNvSpPr>
            <p:nvPr/>
          </p:nvSpPr>
          <p:spPr bwMode="auto">
            <a:xfrm>
              <a:off x="451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1" name="Rectangle 2205"/>
            <p:cNvSpPr>
              <a:spLocks noChangeArrowheads="1"/>
            </p:cNvSpPr>
            <p:nvPr/>
          </p:nvSpPr>
          <p:spPr bwMode="auto">
            <a:xfrm>
              <a:off x="4558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2" name="Rectangle 2206"/>
            <p:cNvSpPr>
              <a:spLocks noChangeArrowheads="1"/>
            </p:cNvSpPr>
            <p:nvPr/>
          </p:nvSpPr>
          <p:spPr bwMode="auto">
            <a:xfrm>
              <a:off x="460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3" name="Rectangle 2207"/>
            <p:cNvSpPr>
              <a:spLocks noChangeArrowheads="1"/>
            </p:cNvSpPr>
            <p:nvPr/>
          </p:nvSpPr>
          <p:spPr bwMode="auto">
            <a:xfrm>
              <a:off x="4649" y="2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4" name="Rectangle 2208"/>
            <p:cNvSpPr>
              <a:spLocks noChangeArrowheads="1"/>
            </p:cNvSpPr>
            <p:nvPr/>
          </p:nvSpPr>
          <p:spPr bwMode="auto">
            <a:xfrm>
              <a:off x="4694" y="2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5" name="Rectangle 2209"/>
            <p:cNvSpPr>
              <a:spLocks noChangeArrowheads="1"/>
            </p:cNvSpPr>
            <p:nvPr/>
          </p:nvSpPr>
          <p:spPr bwMode="auto">
            <a:xfrm>
              <a:off x="4739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6" name="Rectangle 2210"/>
            <p:cNvSpPr>
              <a:spLocks noChangeArrowheads="1"/>
            </p:cNvSpPr>
            <p:nvPr/>
          </p:nvSpPr>
          <p:spPr bwMode="auto">
            <a:xfrm>
              <a:off x="4785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7" name="Rectangle 2211"/>
            <p:cNvSpPr>
              <a:spLocks noChangeArrowheads="1"/>
            </p:cNvSpPr>
            <p:nvPr/>
          </p:nvSpPr>
          <p:spPr bwMode="auto">
            <a:xfrm>
              <a:off x="483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8" name="Rectangle 2212"/>
            <p:cNvSpPr>
              <a:spLocks noChangeArrowheads="1"/>
            </p:cNvSpPr>
            <p:nvPr/>
          </p:nvSpPr>
          <p:spPr bwMode="auto">
            <a:xfrm>
              <a:off x="487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89" name="Rectangle 2213"/>
            <p:cNvSpPr>
              <a:spLocks noChangeArrowheads="1"/>
            </p:cNvSpPr>
            <p:nvPr/>
          </p:nvSpPr>
          <p:spPr bwMode="auto">
            <a:xfrm>
              <a:off x="4921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0" name="Rectangle 2214"/>
            <p:cNvSpPr>
              <a:spLocks noChangeArrowheads="1"/>
            </p:cNvSpPr>
            <p:nvPr/>
          </p:nvSpPr>
          <p:spPr bwMode="auto">
            <a:xfrm>
              <a:off x="496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1" name="Rectangle 2215"/>
            <p:cNvSpPr>
              <a:spLocks noChangeArrowheads="1"/>
            </p:cNvSpPr>
            <p:nvPr/>
          </p:nvSpPr>
          <p:spPr bwMode="auto">
            <a:xfrm>
              <a:off x="501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2" name="Rectangle 2216"/>
            <p:cNvSpPr>
              <a:spLocks noChangeArrowheads="1"/>
            </p:cNvSpPr>
            <p:nvPr/>
          </p:nvSpPr>
          <p:spPr bwMode="auto">
            <a:xfrm>
              <a:off x="505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3" name="Rectangle 2217"/>
            <p:cNvSpPr>
              <a:spLocks noChangeArrowheads="1"/>
            </p:cNvSpPr>
            <p:nvPr/>
          </p:nvSpPr>
          <p:spPr bwMode="auto">
            <a:xfrm>
              <a:off x="510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4" name="Rectangle 2218"/>
            <p:cNvSpPr>
              <a:spLocks noChangeArrowheads="1"/>
            </p:cNvSpPr>
            <p:nvPr/>
          </p:nvSpPr>
          <p:spPr bwMode="auto">
            <a:xfrm>
              <a:off x="5148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5" name="Rectangle 2219"/>
            <p:cNvSpPr>
              <a:spLocks noChangeArrowheads="1"/>
            </p:cNvSpPr>
            <p:nvPr/>
          </p:nvSpPr>
          <p:spPr bwMode="auto">
            <a:xfrm>
              <a:off x="519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6" name="Rectangle 2220"/>
            <p:cNvSpPr>
              <a:spLocks noChangeArrowheads="1"/>
            </p:cNvSpPr>
            <p:nvPr/>
          </p:nvSpPr>
          <p:spPr bwMode="auto">
            <a:xfrm>
              <a:off x="5239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7" name="Rectangle 2221"/>
            <p:cNvSpPr>
              <a:spLocks noChangeArrowheads="1"/>
            </p:cNvSpPr>
            <p:nvPr/>
          </p:nvSpPr>
          <p:spPr bwMode="auto">
            <a:xfrm>
              <a:off x="5284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8" name="Rectangle 2222"/>
            <p:cNvSpPr>
              <a:spLocks noChangeArrowheads="1"/>
            </p:cNvSpPr>
            <p:nvPr/>
          </p:nvSpPr>
          <p:spPr bwMode="auto">
            <a:xfrm>
              <a:off x="533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7999" name="Rectangle 2223"/>
            <p:cNvSpPr>
              <a:spLocks noChangeArrowheads="1"/>
            </p:cNvSpPr>
            <p:nvPr/>
          </p:nvSpPr>
          <p:spPr bwMode="auto">
            <a:xfrm>
              <a:off x="5375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0" name="Rectangle 2224"/>
            <p:cNvSpPr>
              <a:spLocks noChangeArrowheads="1"/>
            </p:cNvSpPr>
            <p:nvPr/>
          </p:nvSpPr>
          <p:spPr bwMode="auto">
            <a:xfrm>
              <a:off x="542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1" name="Rectangle 2225"/>
            <p:cNvSpPr>
              <a:spLocks noChangeArrowheads="1"/>
            </p:cNvSpPr>
            <p:nvPr/>
          </p:nvSpPr>
          <p:spPr bwMode="auto">
            <a:xfrm>
              <a:off x="546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2" name="Rectangle 2226"/>
            <p:cNvSpPr>
              <a:spLocks noChangeArrowheads="1"/>
            </p:cNvSpPr>
            <p:nvPr/>
          </p:nvSpPr>
          <p:spPr bwMode="auto">
            <a:xfrm>
              <a:off x="5511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3" name="Rectangle 2227"/>
            <p:cNvSpPr>
              <a:spLocks noChangeArrowheads="1"/>
            </p:cNvSpPr>
            <p:nvPr/>
          </p:nvSpPr>
          <p:spPr bwMode="auto">
            <a:xfrm>
              <a:off x="555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4" name="Rectangle 2228"/>
            <p:cNvSpPr>
              <a:spLocks noChangeArrowheads="1"/>
            </p:cNvSpPr>
            <p:nvPr/>
          </p:nvSpPr>
          <p:spPr bwMode="auto">
            <a:xfrm>
              <a:off x="560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5" name="Rectangle 2229"/>
            <p:cNvSpPr>
              <a:spLocks noChangeArrowheads="1"/>
            </p:cNvSpPr>
            <p:nvPr/>
          </p:nvSpPr>
          <p:spPr bwMode="auto">
            <a:xfrm>
              <a:off x="442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6" name="Rectangle 2230"/>
            <p:cNvSpPr>
              <a:spLocks noChangeArrowheads="1"/>
            </p:cNvSpPr>
            <p:nvPr/>
          </p:nvSpPr>
          <p:spPr bwMode="auto">
            <a:xfrm>
              <a:off x="4467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7" name="Rectangle 2231"/>
            <p:cNvSpPr>
              <a:spLocks noChangeArrowheads="1"/>
            </p:cNvSpPr>
            <p:nvPr/>
          </p:nvSpPr>
          <p:spPr bwMode="auto">
            <a:xfrm>
              <a:off x="4512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8" name="Rectangle 2232"/>
            <p:cNvSpPr>
              <a:spLocks noChangeArrowheads="1"/>
            </p:cNvSpPr>
            <p:nvPr/>
          </p:nvSpPr>
          <p:spPr bwMode="auto">
            <a:xfrm>
              <a:off x="4558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09" name="Rectangle 2233"/>
            <p:cNvSpPr>
              <a:spLocks noChangeArrowheads="1"/>
            </p:cNvSpPr>
            <p:nvPr/>
          </p:nvSpPr>
          <p:spPr bwMode="auto">
            <a:xfrm>
              <a:off x="460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0" name="Rectangle 2234"/>
            <p:cNvSpPr>
              <a:spLocks noChangeArrowheads="1"/>
            </p:cNvSpPr>
            <p:nvPr/>
          </p:nvSpPr>
          <p:spPr bwMode="auto">
            <a:xfrm>
              <a:off x="4649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1" name="Rectangle 2235"/>
            <p:cNvSpPr>
              <a:spLocks noChangeArrowheads="1"/>
            </p:cNvSpPr>
            <p:nvPr/>
          </p:nvSpPr>
          <p:spPr bwMode="auto">
            <a:xfrm>
              <a:off x="4694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2" name="Rectangle 2236"/>
            <p:cNvSpPr>
              <a:spLocks noChangeArrowheads="1"/>
            </p:cNvSpPr>
            <p:nvPr/>
          </p:nvSpPr>
          <p:spPr bwMode="auto">
            <a:xfrm>
              <a:off x="4739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3" name="Rectangle 2237"/>
            <p:cNvSpPr>
              <a:spLocks noChangeArrowheads="1"/>
            </p:cNvSpPr>
            <p:nvPr/>
          </p:nvSpPr>
          <p:spPr bwMode="auto">
            <a:xfrm>
              <a:off x="4785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4" name="Rectangle 2238"/>
            <p:cNvSpPr>
              <a:spLocks noChangeArrowheads="1"/>
            </p:cNvSpPr>
            <p:nvPr/>
          </p:nvSpPr>
          <p:spPr bwMode="auto">
            <a:xfrm>
              <a:off x="483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5" name="Rectangle 2239"/>
            <p:cNvSpPr>
              <a:spLocks noChangeArrowheads="1"/>
            </p:cNvSpPr>
            <p:nvPr/>
          </p:nvSpPr>
          <p:spPr bwMode="auto">
            <a:xfrm>
              <a:off x="487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6" name="Rectangle 2240"/>
            <p:cNvSpPr>
              <a:spLocks noChangeArrowheads="1"/>
            </p:cNvSpPr>
            <p:nvPr/>
          </p:nvSpPr>
          <p:spPr bwMode="auto">
            <a:xfrm>
              <a:off x="4921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7" name="Rectangle 2241"/>
            <p:cNvSpPr>
              <a:spLocks noChangeArrowheads="1"/>
            </p:cNvSpPr>
            <p:nvPr/>
          </p:nvSpPr>
          <p:spPr bwMode="auto">
            <a:xfrm>
              <a:off x="496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8" name="Rectangle 2242"/>
            <p:cNvSpPr>
              <a:spLocks noChangeArrowheads="1"/>
            </p:cNvSpPr>
            <p:nvPr/>
          </p:nvSpPr>
          <p:spPr bwMode="auto">
            <a:xfrm>
              <a:off x="501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19" name="Rectangle 2243"/>
            <p:cNvSpPr>
              <a:spLocks noChangeArrowheads="1"/>
            </p:cNvSpPr>
            <p:nvPr/>
          </p:nvSpPr>
          <p:spPr bwMode="auto">
            <a:xfrm>
              <a:off x="5057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0" name="Rectangle 2244"/>
            <p:cNvSpPr>
              <a:spLocks noChangeArrowheads="1"/>
            </p:cNvSpPr>
            <p:nvPr/>
          </p:nvSpPr>
          <p:spPr bwMode="auto">
            <a:xfrm>
              <a:off x="510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1" name="Rectangle 2245"/>
            <p:cNvSpPr>
              <a:spLocks noChangeArrowheads="1"/>
            </p:cNvSpPr>
            <p:nvPr/>
          </p:nvSpPr>
          <p:spPr bwMode="auto">
            <a:xfrm>
              <a:off x="5148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2" name="Rectangle 2246"/>
            <p:cNvSpPr>
              <a:spLocks noChangeArrowheads="1"/>
            </p:cNvSpPr>
            <p:nvPr/>
          </p:nvSpPr>
          <p:spPr bwMode="auto">
            <a:xfrm>
              <a:off x="519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3" name="Rectangle 2247"/>
            <p:cNvSpPr>
              <a:spLocks noChangeArrowheads="1"/>
            </p:cNvSpPr>
            <p:nvPr/>
          </p:nvSpPr>
          <p:spPr bwMode="auto">
            <a:xfrm>
              <a:off x="5239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4" name="Rectangle 2248"/>
            <p:cNvSpPr>
              <a:spLocks noChangeArrowheads="1"/>
            </p:cNvSpPr>
            <p:nvPr/>
          </p:nvSpPr>
          <p:spPr bwMode="auto">
            <a:xfrm>
              <a:off x="5284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5" name="Rectangle 2249"/>
            <p:cNvSpPr>
              <a:spLocks noChangeArrowheads="1"/>
            </p:cNvSpPr>
            <p:nvPr/>
          </p:nvSpPr>
          <p:spPr bwMode="auto">
            <a:xfrm>
              <a:off x="533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6" name="Rectangle 2250"/>
            <p:cNvSpPr>
              <a:spLocks noChangeArrowheads="1"/>
            </p:cNvSpPr>
            <p:nvPr/>
          </p:nvSpPr>
          <p:spPr bwMode="auto">
            <a:xfrm>
              <a:off x="5375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7" name="Rectangle 2251"/>
            <p:cNvSpPr>
              <a:spLocks noChangeArrowheads="1"/>
            </p:cNvSpPr>
            <p:nvPr/>
          </p:nvSpPr>
          <p:spPr bwMode="auto">
            <a:xfrm>
              <a:off x="542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8" name="Rectangle 2252"/>
            <p:cNvSpPr>
              <a:spLocks noChangeArrowheads="1"/>
            </p:cNvSpPr>
            <p:nvPr/>
          </p:nvSpPr>
          <p:spPr bwMode="auto">
            <a:xfrm>
              <a:off x="546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29" name="Rectangle 2253"/>
            <p:cNvSpPr>
              <a:spLocks noChangeArrowheads="1"/>
            </p:cNvSpPr>
            <p:nvPr/>
          </p:nvSpPr>
          <p:spPr bwMode="auto">
            <a:xfrm>
              <a:off x="5511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0" name="Rectangle 2254"/>
            <p:cNvSpPr>
              <a:spLocks noChangeArrowheads="1"/>
            </p:cNvSpPr>
            <p:nvPr/>
          </p:nvSpPr>
          <p:spPr bwMode="auto">
            <a:xfrm>
              <a:off x="5557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1" name="Rectangle 2255"/>
            <p:cNvSpPr>
              <a:spLocks noChangeArrowheads="1"/>
            </p:cNvSpPr>
            <p:nvPr/>
          </p:nvSpPr>
          <p:spPr bwMode="auto">
            <a:xfrm>
              <a:off x="560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2" name="Rectangle 2256"/>
            <p:cNvSpPr>
              <a:spLocks noChangeArrowheads="1"/>
            </p:cNvSpPr>
            <p:nvPr/>
          </p:nvSpPr>
          <p:spPr bwMode="auto">
            <a:xfrm>
              <a:off x="442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3" name="Rectangle 2257"/>
            <p:cNvSpPr>
              <a:spLocks noChangeArrowheads="1"/>
            </p:cNvSpPr>
            <p:nvPr/>
          </p:nvSpPr>
          <p:spPr bwMode="auto">
            <a:xfrm>
              <a:off x="4467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4" name="Rectangle 2258"/>
            <p:cNvSpPr>
              <a:spLocks noChangeArrowheads="1"/>
            </p:cNvSpPr>
            <p:nvPr/>
          </p:nvSpPr>
          <p:spPr bwMode="auto">
            <a:xfrm>
              <a:off x="4512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5" name="Rectangle 2259"/>
            <p:cNvSpPr>
              <a:spLocks noChangeArrowheads="1"/>
            </p:cNvSpPr>
            <p:nvPr/>
          </p:nvSpPr>
          <p:spPr bwMode="auto">
            <a:xfrm>
              <a:off x="4558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6" name="Rectangle 2260"/>
            <p:cNvSpPr>
              <a:spLocks noChangeArrowheads="1"/>
            </p:cNvSpPr>
            <p:nvPr/>
          </p:nvSpPr>
          <p:spPr bwMode="auto">
            <a:xfrm>
              <a:off x="4603" y="284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7" name="Rectangle 2261"/>
            <p:cNvSpPr>
              <a:spLocks noChangeArrowheads="1"/>
            </p:cNvSpPr>
            <p:nvPr/>
          </p:nvSpPr>
          <p:spPr bwMode="auto">
            <a:xfrm>
              <a:off x="464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8" name="Rectangle 2262"/>
            <p:cNvSpPr>
              <a:spLocks noChangeArrowheads="1"/>
            </p:cNvSpPr>
            <p:nvPr/>
          </p:nvSpPr>
          <p:spPr bwMode="auto">
            <a:xfrm>
              <a:off x="4694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39" name="Rectangle 2263"/>
            <p:cNvSpPr>
              <a:spLocks noChangeArrowheads="1"/>
            </p:cNvSpPr>
            <p:nvPr/>
          </p:nvSpPr>
          <p:spPr bwMode="auto">
            <a:xfrm>
              <a:off x="473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0" name="Rectangle 2264"/>
            <p:cNvSpPr>
              <a:spLocks noChangeArrowheads="1"/>
            </p:cNvSpPr>
            <p:nvPr/>
          </p:nvSpPr>
          <p:spPr bwMode="auto">
            <a:xfrm>
              <a:off x="4785" y="284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1" name="Rectangle 2265"/>
            <p:cNvSpPr>
              <a:spLocks noChangeArrowheads="1"/>
            </p:cNvSpPr>
            <p:nvPr/>
          </p:nvSpPr>
          <p:spPr bwMode="auto">
            <a:xfrm>
              <a:off x="483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2" name="Rectangle 2266"/>
            <p:cNvSpPr>
              <a:spLocks noChangeArrowheads="1"/>
            </p:cNvSpPr>
            <p:nvPr/>
          </p:nvSpPr>
          <p:spPr bwMode="auto">
            <a:xfrm>
              <a:off x="487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3" name="Rectangle 2267"/>
            <p:cNvSpPr>
              <a:spLocks noChangeArrowheads="1"/>
            </p:cNvSpPr>
            <p:nvPr/>
          </p:nvSpPr>
          <p:spPr bwMode="auto">
            <a:xfrm>
              <a:off x="4921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4" name="Rectangle 2268"/>
            <p:cNvSpPr>
              <a:spLocks noChangeArrowheads="1"/>
            </p:cNvSpPr>
            <p:nvPr/>
          </p:nvSpPr>
          <p:spPr bwMode="auto">
            <a:xfrm>
              <a:off x="496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5" name="Rectangle 2269"/>
            <p:cNvSpPr>
              <a:spLocks noChangeArrowheads="1"/>
            </p:cNvSpPr>
            <p:nvPr/>
          </p:nvSpPr>
          <p:spPr bwMode="auto">
            <a:xfrm>
              <a:off x="501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6" name="Rectangle 2270"/>
            <p:cNvSpPr>
              <a:spLocks noChangeArrowheads="1"/>
            </p:cNvSpPr>
            <p:nvPr/>
          </p:nvSpPr>
          <p:spPr bwMode="auto">
            <a:xfrm>
              <a:off x="5057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7" name="Rectangle 2271"/>
            <p:cNvSpPr>
              <a:spLocks noChangeArrowheads="1"/>
            </p:cNvSpPr>
            <p:nvPr/>
          </p:nvSpPr>
          <p:spPr bwMode="auto">
            <a:xfrm>
              <a:off x="5103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8" name="Rectangle 2272"/>
            <p:cNvSpPr>
              <a:spLocks noChangeArrowheads="1"/>
            </p:cNvSpPr>
            <p:nvPr/>
          </p:nvSpPr>
          <p:spPr bwMode="auto">
            <a:xfrm>
              <a:off x="5148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49" name="Rectangle 2273"/>
            <p:cNvSpPr>
              <a:spLocks noChangeArrowheads="1"/>
            </p:cNvSpPr>
            <p:nvPr/>
          </p:nvSpPr>
          <p:spPr bwMode="auto">
            <a:xfrm>
              <a:off x="5193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0" name="Rectangle 2274"/>
            <p:cNvSpPr>
              <a:spLocks noChangeArrowheads="1"/>
            </p:cNvSpPr>
            <p:nvPr/>
          </p:nvSpPr>
          <p:spPr bwMode="auto">
            <a:xfrm>
              <a:off x="523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1" name="Rectangle 2275"/>
            <p:cNvSpPr>
              <a:spLocks noChangeArrowheads="1"/>
            </p:cNvSpPr>
            <p:nvPr/>
          </p:nvSpPr>
          <p:spPr bwMode="auto">
            <a:xfrm>
              <a:off x="5284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2" name="Rectangle 2276"/>
            <p:cNvSpPr>
              <a:spLocks noChangeArrowheads="1"/>
            </p:cNvSpPr>
            <p:nvPr/>
          </p:nvSpPr>
          <p:spPr bwMode="auto">
            <a:xfrm>
              <a:off x="533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3" name="Rectangle 2277"/>
            <p:cNvSpPr>
              <a:spLocks noChangeArrowheads="1"/>
            </p:cNvSpPr>
            <p:nvPr/>
          </p:nvSpPr>
          <p:spPr bwMode="auto">
            <a:xfrm>
              <a:off x="5375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4" name="Rectangle 2278"/>
            <p:cNvSpPr>
              <a:spLocks noChangeArrowheads="1"/>
            </p:cNvSpPr>
            <p:nvPr/>
          </p:nvSpPr>
          <p:spPr bwMode="auto">
            <a:xfrm>
              <a:off x="542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5" name="Rectangle 2279"/>
            <p:cNvSpPr>
              <a:spLocks noChangeArrowheads="1"/>
            </p:cNvSpPr>
            <p:nvPr/>
          </p:nvSpPr>
          <p:spPr bwMode="auto">
            <a:xfrm>
              <a:off x="546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6" name="Rectangle 2280"/>
            <p:cNvSpPr>
              <a:spLocks noChangeArrowheads="1"/>
            </p:cNvSpPr>
            <p:nvPr/>
          </p:nvSpPr>
          <p:spPr bwMode="auto">
            <a:xfrm>
              <a:off x="5511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7" name="Rectangle 2281"/>
            <p:cNvSpPr>
              <a:spLocks noChangeArrowheads="1"/>
            </p:cNvSpPr>
            <p:nvPr/>
          </p:nvSpPr>
          <p:spPr bwMode="auto">
            <a:xfrm>
              <a:off x="5557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8" name="Rectangle 2282"/>
            <p:cNvSpPr>
              <a:spLocks noChangeArrowheads="1"/>
            </p:cNvSpPr>
            <p:nvPr/>
          </p:nvSpPr>
          <p:spPr bwMode="auto">
            <a:xfrm>
              <a:off x="560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59" name="Rectangle 2283"/>
            <p:cNvSpPr>
              <a:spLocks noChangeArrowheads="1"/>
            </p:cNvSpPr>
            <p:nvPr/>
          </p:nvSpPr>
          <p:spPr bwMode="auto">
            <a:xfrm>
              <a:off x="442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0" name="Rectangle 2284"/>
            <p:cNvSpPr>
              <a:spLocks noChangeArrowheads="1"/>
            </p:cNvSpPr>
            <p:nvPr/>
          </p:nvSpPr>
          <p:spPr bwMode="auto">
            <a:xfrm>
              <a:off x="446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1" name="Rectangle 2285"/>
            <p:cNvSpPr>
              <a:spLocks noChangeArrowheads="1"/>
            </p:cNvSpPr>
            <p:nvPr/>
          </p:nvSpPr>
          <p:spPr bwMode="auto">
            <a:xfrm>
              <a:off x="4512" y="279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2" name="Rectangle 2286"/>
            <p:cNvSpPr>
              <a:spLocks noChangeArrowheads="1"/>
            </p:cNvSpPr>
            <p:nvPr/>
          </p:nvSpPr>
          <p:spPr bwMode="auto">
            <a:xfrm>
              <a:off x="4558" y="279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3" name="Rectangle 2287"/>
            <p:cNvSpPr>
              <a:spLocks noChangeArrowheads="1"/>
            </p:cNvSpPr>
            <p:nvPr/>
          </p:nvSpPr>
          <p:spPr bwMode="auto">
            <a:xfrm>
              <a:off x="4603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4" name="Rectangle 2288"/>
            <p:cNvSpPr>
              <a:spLocks noChangeArrowheads="1"/>
            </p:cNvSpPr>
            <p:nvPr/>
          </p:nvSpPr>
          <p:spPr bwMode="auto">
            <a:xfrm>
              <a:off x="4649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5" name="Rectangle 2289"/>
            <p:cNvSpPr>
              <a:spLocks noChangeArrowheads="1"/>
            </p:cNvSpPr>
            <p:nvPr/>
          </p:nvSpPr>
          <p:spPr bwMode="auto">
            <a:xfrm>
              <a:off x="4694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6" name="Rectangle 2290"/>
            <p:cNvSpPr>
              <a:spLocks noChangeArrowheads="1"/>
            </p:cNvSpPr>
            <p:nvPr/>
          </p:nvSpPr>
          <p:spPr bwMode="auto">
            <a:xfrm>
              <a:off x="4739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7" name="Rectangle 2291"/>
            <p:cNvSpPr>
              <a:spLocks noChangeArrowheads="1"/>
            </p:cNvSpPr>
            <p:nvPr/>
          </p:nvSpPr>
          <p:spPr bwMode="auto">
            <a:xfrm>
              <a:off x="4785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8" name="Rectangle 2292"/>
            <p:cNvSpPr>
              <a:spLocks noChangeArrowheads="1"/>
            </p:cNvSpPr>
            <p:nvPr/>
          </p:nvSpPr>
          <p:spPr bwMode="auto">
            <a:xfrm>
              <a:off x="483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69" name="Rectangle 2293"/>
            <p:cNvSpPr>
              <a:spLocks noChangeArrowheads="1"/>
            </p:cNvSpPr>
            <p:nvPr/>
          </p:nvSpPr>
          <p:spPr bwMode="auto">
            <a:xfrm>
              <a:off x="487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0" name="Rectangle 2294"/>
            <p:cNvSpPr>
              <a:spLocks noChangeArrowheads="1"/>
            </p:cNvSpPr>
            <p:nvPr/>
          </p:nvSpPr>
          <p:spPr bwMode="auto">
            <a:xfrm>
              <a:off x="4921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1" name="Rectangle 2295"/>
            <p:cNvSpPr>
              <a:spLocks noChangeArrowheads="1"/>
            </p:cNvSpPr>
            <p:nvPr/>
          </p:nvSpPr>
          <p:spPr bwMode="auto">
            <a:xfrm>
              <a:off x="496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2" name="Rectangle 2296"/>
            <p:cNvSpPr>
              <a:spLocks noChangeArrowheads="1"/>
            </p:cNvSpPr>
            <p:nvPr/>
          </p:nvSpPr>
          <p:spPr bwMode="auto">
            <a:xfrm>
              <a:off x="501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3" name="Rectangle 2297"/>
            <p:cNvSpPr>
              <a:spLocks noChangeArrowheads="1"/>
            </p:cNvSpPr>
            <p:nvPr/>
          </p:nvSpPr>
          <p:spPr bwMode="auto">
            <a:xfrm>
              <a:off x="505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4" name="Rectangle 2298"/>
            <p:cNvSpPr>
              <a:spLocks noChangeArrowheads="1"/>
            </p:cNvSpPr>
            <p:nvPr/>
          </p:nvSpPr>
          <p:spPr bwMode="auto">
            <a:xfrm>
              <a:off x="5103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5" name="Rectangle 2299"/>
            <p:cNvSpPr>
              <a:spLocks noChangeArrowheads="1"/>
            </p:cNvSpPr>
            <p:nvPr/>
          </p:nvSpPr>
          <p:spPr bwMode="auto">
            <a:xfrm>
              <a:off x="5148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6" name="Rectangle 2300"/>
            <p:cNvSpPr>
              <a:spLocks noChangeArrowheads="1"/>
            </p:cNvSpPr>
            <p:nvPr/>
          </p:nvSpPr>
          <p:spPr bwMode="auto">
            <a:xfrm>
              <a:off x="5193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7" name="Rectangle 2301"/>
            <p:cNvSpPr>
              <a:spLocks noChangeArrowheads="1"/>
            </p:cNvSpPr>
            <p:nvPr/>
          </p:nvSpPr>
          <p:spPr bwMode="auto">
            <a:xfrm>
              <a:off x="5239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8" name="Rectangle 2302"/>
            <p:cNvSpPr>
              <a:spLocks noChangeArrowheads="1"/>
            </p:cNvSpPr>
            <p:nvPr/>
          </p:nvSpPr>
          <p:spPr bwMode="auto">
            <a:xfrm>
              <a:off x="5284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79" name="Rectangle 2303"/>
            <p:cNvSpPr>
              <a:spLocks noChangeArrowheads="1"/>
            </p:cNvSpPr>
            <p:nvPr/>
          </p:nvSpPr>
          <p:spPr bwMode="auto">
            <a:xfrm>
              <a:off x="533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0" name="Rectangle 2304"/>
            <p:cNvSpPr>
              <a:spLocks noChangeArrowheads="1"/>
            </p:cNvSpPr>
            <p:nvPr/>
          </p:nvSpPr>
          <p:spPr bwMode="auto">
            <a:xfrm>
              <a:off x="5375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1" name="Rectangle 2305"/>
            <p:cNvSpPr>
              <a:spLocks noChangeArrowheads="1"/>
            </p:cNvSpPr>
            <p:nvPr/>
          </p:nvSpPr>
          <p:spPr bwMode="auto">
            <a:xfrm>
              <a:off x="542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2" name="Rectangle 2306"/>
            <p:cNvSpPr>
              <a:spLocks noChangeArrowheads="1"/>
            </p:cNvSpPr>
            <p:nvPr/>
          </p:nvSpPr>
          <p:spPr bwMode="auto">
            <a:xfrm>
              <a:off x="546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3" name="Rectangle 2307"/>
            <p:cNvSpPr>
              <a:spLocks noChangeArrowheads="1"/>
            </p:cNvSpPr>
            <p:nvPr/>
          </p:nvSpPr>
          <p:spPr bwMode="auto">
            <a:xfrm>
              <a:off x="5511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4" name="Rectangle 2308"/>
            <p:cNvSpPr>
              <a:spLocks noChangeArrowheads="1"/>
            </p:cNvSpPr>
            <p:nvPr/>
          </p:nvSpPr>
          <p:spPr bwMode="auto">
            <a:xfrm>
              <a:off x="555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5" name="Rectangle 2309"/>
            <p:cNvSpPr>
              <a:spLocks noChangeArrowheads="1"/>
            </p:cNvSpPr>
            <p:nvPr/>
          </p:nvSpPr>
          <p:spPr bwMode="auto">
            <a:xfrm>
              <a:off x="560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6" name="Rectangle 2310"/>
            <p:cNvSpPr>
              <a:spLocks noChangeArrowheads="1"/>
            </p:cNvSpPr>
            <p:nvPr/>
          </p:nvSpPr>
          <p:spPr bwMode="auto">
            <a:xfrm>
              <a:off x="442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7" name="Rectangle 2311"/>
            <p:cNvSpPr>
              <a:spLocks noChangeArrowheads="1"/>
            </p:cNvSpPr>
            <p:nvPr/>
          </p:nvSpPr>
          <p:spPr bwMode="auto">
            <a:xfrm>
              <a:off x="4467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8" name="Rectangle 2312"/>
            <p:cNvSpPr>
              <a:spLocks noChangeArrowheads="1"/>
            </p:cNvSpPr>
            <p:nvPr/>
          </p:nvSpPr>
          <p:spPr bwMode="auto">
            <a:xfrm>
              <a:off x="451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89" name="Rectangle 2313"/>
            <p:cNvSpPr>
              <a:spLocks noChangeArrowheads="1"/>
            </p:cNvSpPr>
            <p:nvPr/>
          </p:nvSpPr>
          <p:spPr bwMode="auto">
            <a:xfrm>
              <a:off x="4558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0" name="Rectangle 2314"/>
            <p:cNvSpPr>
              <a:spLocks noChangeArrowheads="1"/>
            </p:cNvSpPr>
            <p:nvPr/>
          </p:nvSpPr>
          <p:spPr bwMode="auto">
            <a:xfrm>
              <a:off x="460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1" name="Rectangle 2315"/>
            <p:cNvSpPr>
              <a:spLocks noChangeArrowheads="1"/>
            </p:cNvSpPr>
            <p:nvPr/>
          </p:nvSpPr>
          <p:spPr bwMode="auto">
            <a:xfrm>
              <a:off x="464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2" name="Rectangle 2316"/>
            <p:cNvSpPr>
              <a:spLocks noChangeArrowheads="1"/>
            </p:cNvSpPr>
            <p:nvPr/>
          </p:nvSpPr>
          <p:spPr bwMode="auto">
            <a:xfrm>
              <a:off x="469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3" name="Rectangle 2317"/>
            <p:cNvSpPr>
              <a:spLocks noChangeArrowheads="1"/>
            </p:cNvSpPr>
            <p:nvPr/>
          </p:nvSpPr>
          <p:spPr bwMode="auto">
            <a:xfrm>
              <a:off x="473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4" name="Rectangle 2318"/>
            <p:cNvSpPr>
              <a:spLocks noChangeArrowheads="1"/>
            </p:cNvSpPr>
            <p:nvPr/>
          </p:nvSpPr>
          <p:spPr bwMode="auto">
            <a:xfrm>
              <a:off x="4785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5" name="Rectangle 2319"/>
            <p:cNvSpPr>
              <a:spLocks noChangeArrowheads="1"/>
            </p:cNvSpPr>
            <p:nvPr/>
          </p:nvSpPr>
          <p:spPr bwMode="auto">
            <a:xfrm>
              <a:off x="483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6" name="Rectangle 2320"/>
            <p:cNvSpPr>
              <a:spLocks noChangeArrowheads="1"/>
            </p:cNvSpPr>
            <p:nvPr/>
          </p:nvSpPr>
          <p:spPr bwMode="auto">
            <a:xfrm>
              <a:off x="487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7" name="Rectangle 2321"/>
            <p:cNvSpPr>
              <a:spLocks noChangeArrowheads="1"/>
            </p:cNvSpPr>
            <p:nvPr/>
          </p:nvSpPr>
          <p:spPr bwMode="auto">
            <a:xfrm>
              <a:off x="4921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8" name="Rectangle 2322"/>
            <p:cNvSpPr>
              <a:spLocks noChangeArrowheads="1"/>
            </p:cNvSpPr>
            <p:nvPr/>
          </p:nvSpPr>
          <p:spPr bwMode="auto">
            <a:xfrm>
              <a:off x="496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099" name="Rectangle 2323"/>
            <p:cNvSpPr>
              <a:spLocks noChangeArrowheads="1"/>
            </p:cNvSpPr>
            <p:nvPr/>
          </p:nvSpPr>
          <p:spPr bwMode="auto">
            <a:xfrm>
              <a:off x="501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0" name="Rectangle 2324"/>
            <p:cNvSpPr>
              <a:spLocks noChangeArrowheads="1"/>
            </p:cNvSpPr>
            <p:nvPr/>
          </p:nvSpPr>
          <p:spPr bwMode="auto">
            <a:xfrm>
              <a:off x="5057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1" name="Rectangle 2325"/>
            <p:cNvSpPr>
              <a:spLocks noChangeArrowheads="1"/>
            </p:cNvSpPr>
            <p:nvPr/>
          </p:nvSpPr>
          <p:spPr bwMode="auto">
            <a:xfrm>
              <a:off x="510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2" name="Rectangle 2326"/>
            <p:cNvSpPr>
              <a:spLocks noChangeArrowheads="1"/>
            </p:cNvSpPr>
            <p:nvPr/>
          </p:nvSpPr>
          <p:spPr bwMode="auto">
            <a:xfrm>
              <a:off x="5148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3" name="Rectangle 2327"/>
            <p:cNvSpPr>
              <a:spLocks noChangeArrowheads="1"/>
            </p:cNvSpPr>
            <p:nvPr/>
          </p:nvSpPr>
          <p:spPr bwMode="auto">
            <a:xfrm>
              <a:off x="519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4" name="Rectangle 2328"/>
            <p:cNvSpPr>
              <a:spLocks noChangeArrowheads="1"/>
            </p:cNvSpPr>
            <p:nvPr/>
          </p:nvSpPr>
          <p:spPr bwMode="auto">
            <a:xfrm>
              <a:off x="523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5" name="Rectangle 2329"/>
            <p:cNvSpPr>
              <a:spLocks noChangeArrowheads="1"/>
            </p:cNvSpPr>
            <p:nvPr/>
          </p:nvSpPr>
          <p:spPr bwMode="auto">
            <a:xfrm>
              <a:off x="528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6" name="Rectangle 2330"/>
            <p:cNvSpPr>
              <a:spLocks noChangeArrowheads="1"/>
            </p:cNvSpPr>
            <p:nvPr/>
          </p:nvSpPr>
          <p:spPr bwMode="auto">
            <a:xfrm>
              <a:off x="533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7" name="Rectangle 2331"/>
            <p:cNvSpPr>
              <a:spLocks noChangeArrowheads="1"/>
            </p:cNvSpPr>
            <p:nvPr/>
          </p:nvSpPr>
          <p:spPr bwMode="auto">
            <a:xfrm>
              <a:off x="537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8" name="Rectangle 2332"/>
            <p:cNvSpPr>
              <a:spLocks noChangeArrowheads="1"/>
            </p:cNvSpPr>
            <p:nvPr/>
          </p:nvSpPr>
          <p:spPr bwMode="auto">
            <a:xfrm>
              <a:off x="541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09" name="Rectangle 2333"/>
            <p:cNvSpPr>
              <a:spLocks noChangeArrowheads="1"/>
            </p:cNvSpPr>
            <p:nvPr/>
          </p:nvSpPr>
          <p:spPr bwMode="auto">
            <a:xfrm>
              <a:off x="5465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0" name="Rectangle 2334"/>
            <p:cNvSpPr>
              <a:spLocks noChangeArrowheads="1"/>
            </p:cNvSpPr>
            <p:nvPr/>
          </p:nvSpPr>
          <p:spPr bwMode="auto">
            <a:xfrm>
              <a:off x="551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1" name="Rectangle 2335"/>
            <p:cNvSpPr>
              <a:spLocks noChangeArrowheads="1"/>
            </p:cNvSpPr>
            <p:nvPr/>
          </p:nvSpPr>
          <p:spPr bwMode="auto">
            <a:xfrm>
              <a:off x="555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2" name="Rectangle 2336"/>
            <p:cNvSpPr>
              <a:spLocks noChangeArrowheads="1"/>
            </p:cNvSpPr>
            <p:nvPr/>
          </p:nvSpPr>
          <p:spPr bwMode="auto">
            <a:xfrm>
              <a:off x="5601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3" name="Rectangle 2337"/>
            <p:cNvSpPr>
              <a:spLocks noChangeArrowheads="1"/>
            </p:cNvSpPr>
            <p:nvPr/>
          </p:nvSpPr>
          <p:spPr bwMode="auto">
            <a:xfrm>
              <a:off x="442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4" name="Rectangle 2338"/>
            <p:cNvSpPr>
              <a:spLocks noChangeArrowheads="1"/>
            </p:cNvSpPr>
            <p:nvPr/>
          </p:nvSpPr>
          <p:spPr bwMode="auto">
            <a:xfrm>
              <a:off x="4467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5" name="Rectangle 2339"/>
            <p:cNvSpPr>
              <a:spLocks noChangeArrowheads="1"/>
            </p:cNvSpPr>
            <p:nvPr/>
          </p:nvSpPr>
          <p:spPr bwMode="auto">
            <a:xfrm>
              <a:off x="451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6" name="Rectangle 2340"/>
            <p:cNvSpPr>
              <a:spLocks noChangeArrowheads="1"/>
            </p:cNvSpPr>
            <p:nvPr/>
          </p:nvSpPr>
          <p:spPr bwMode="auto">
            <a:xfrm>
              <a:off x="4558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7" name="Rectangle 2341"/>
            <p:cNvSpPr>
              <a:spLocks noChangeArrowheads="1"/>
            </p:cNvSpPr>
            <p:nvPr/>
          </p:nvSpPr>
          <p:spPr bwMode="auto">
            <a:xfrm>
              <a:off x="460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8" name="Rectangle 2342"/>
            <p:cNvSpPr>
              <a:spLocks noChangeArrowheads="1"/>
            </p:cNvSpPr>
            <p:nvPr/>
          </p:nvSpPr>
          <p:spPr bwMode="auto">
            <a:xfrm>
              <a:off x="464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19" name="Rectangle 2343"/>
            <p:cNvSpPr>
              <a:spLocks noChangeArrowheads="1"/>
            </p:cNvSpPr>
            <p:nvPr/>
          </p:nvSpPr>
          <p:spPr bwMode="auto">
            <a:xfrm>
              <a:off x="469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0" name="Rectangle 2344"/>
            <p:cNvSpPr>
              <a:spLocks noChangeArrowheads="1"/>
            </p:cNvSpPr>
            <p:nvPr/>
          </p:nvSpPr>
          <p:spPr bwMode="auto">
            <a:xfrm>
              <a:off x="473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1" name="Rectangle 2345"/>
            <p:cNvSpPr>
              <a:spLocks noChangeArrowheads="1"/>
            </p:cNvSpPr>
            <p:nvPr/>
          </p:nvSpPr>
          <p:spPr bwMode="auto">
            <a:xfrm>
              <a:off x="4785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2" name="Rectangle 2346"/>
            <p:cNvSpPr>
              <a:spLocks noChangeArrowheads="1"/>
            </p:cNvSpPr>
            <p:nvPr/>
          </p:nvSpPr>
          <p:spPr bwMode="auto">
            <a:xfrm>
              <a:off x="483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3" name="Rectangle 2347"/>
            <p:cNvSpPr>
              <a:spLocks noChangeArrowheads="1"/>
            </p:cNvSpPr>
            <p:nvPr/>
          </p:nvSpPr>
          <p:spPr bwMode="auto">
            <a:xfrm>
              <a:off x="487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4" name="Rectangle 2348"/>
            <p:cNvSpPr>
              <a:spLocks noChangeArrowheads="1"/>
            </p:cNvSpPr>
            <p:nvPr/>
          </p:nvSpPr>
          <p:spPr bwMode="auto">
            <a:xfrm>
              <a:off x="4921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5" name="Rectangle 2349"/>
            <p:cNvSpPr>
              <a:spLocks noChangeArrowheads="1"/>
            </p:cNvSpPr>
            <p:nvPr/>
          </p:nvSpPr>
          <p:spPr bwMode="auto">
            <a:xfrm>
              <a:off x="496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6" name="Rectangle 2350"/>
            <p:cNvSpPr>
              <a:spLocks noChangeArrowheads="1"/>
            </p:cNvSpPr>
            <p:nvPr/>
          </p:nvSpPr>
          <p:spPr bwMode="auto">
            <a:xfrm>
              <a:off x="501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7" name="Rectangle 2351"/>
            <p:cNvSpPr>
              <a:spLocks noChangeArrowheads="1"/>
            </p:cNvSpPr>
            <p:nvPr/>
          </p:nvSpPr>
          <p:spPr bwMode="auto">
            <a:xfrm>
              <a:off x="5057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8" name="Rectangle 2352"/>
            <p:cNvSpPr>
              <a:spLocks noChangeArrowheads="1"/>
            </p:cNvSpPr>
            <p:nvPr/>
          </p:nvSpPr>
          <p:spPr bwMode="auto">
            <a:xfrm>
              <a:off x="510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29" name="Rectangle 2353"/>
            <p:cNvSpPr>
              <a:spLocks noChangeArrowheads="1"/>
            </p:cNvSpPr>
            <p:nvPr/>
          </p:nvSpPr>
          <p:spPr bwMode="auto">
            <a:xfrm>
              <a:off x="5148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0" name="Rectangle 2354"/>
            <p:cNvSpPr>
              <a:spLocks noChangeArrowheads="1"/>
            </p:cNvSpPr>
            <p:nvPr/>
          </p:nvSpPr>
          <p:spPr bwMode="auto">
            <a:xfrm>
              <a:off x="519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1" name="Rectangle 2355"/>
            <p:cNvSpPr>
              <a:spLocks noChangeArrowheads="1"/>
            </p:cNvSpPr>
            <p:nvPr/>
          </p:nvSpPr>
          <p:spPr bwMode="auto">
            <a:xfrm>
              <a:off x="523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2" name="Rectangle 2356"/>
            <p:cNvSpPr>
              <a:spLocks noChangeArrowheads="1"/>
            </p:cNvSpPr>
            <p:nvPr/>
          </p:nvSpPr>
          <p:spPr bwMode="auto">
            <a:xfrm>
              <a:off x="528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3" name="Rectangle 2357"/>
            <p:cNvSpPr>
              <a:spLocks noChangeArrowheads="1"/>
            </p:cNvSpPr>
            <p:nvPr/>
          </p:nvSpPr>
          <p:spPr bwMode="auto">
            <a:xfrm>
              <a:off x="533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4" name="Rectangle 2358"/>
            <p:cNvSpPr>
              <a:spLocks noChangeArrowheads="1"/>
            </p:cNvSpPr>
            <p:nvPr/>
          </p:nvSpPr>
          <p:spPr bwMode="auto">
            <a:xfrm>
              <a:off x="537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5" name="Rectangle 2359"/>
            <p:cNvSpPr>
              <a:spLocks noChangeArrowheads="1"/>
            </p:cNvSpPr>
            <p:nvPr/>
          </p:nvSpPr>
          <p:spPr bwMode="auto">
            <a:xfrm>
              <a:off x="541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6" name="Rectangle 2360"/>
            <p:cNvSpPr>
              <a:spLocks noChangeArrowheads="1"/>
            </p:cNvSpPr>
            <p:nvPr/>
          </p:nvSpPr>
          <p:spPr bwMode="auto">
            <a:xfrm>
              <a:off x="5465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7" name="Rectangle 2361"/>
            <p:cNvSpPr>
              <a:spLocks noChangeArrowheads="1"/>
            </p:cNvSpPr>
            <p:nvPr/>
          </p:nvSpPr>
          <p:spPr bwMode="auto">
            <a:xfrm>
              <a:off x="551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8" name="Rectangle 2362"/>
            <p:cNvSpPr>
              <a:spLocks noChangeArrowheads="1"/>
            </p:cNvSpPr>
            <p:nvPr/>
          </p:nvSpPr>
          <p:spPr bwMode="auto">
            <a:xfrm>
              <a:off x="555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39" name="Rectangle 2363"/>
            <p:cNvSpPr>
              <a:spLocks noChangeArrowheads="1"/>
            </p:cNvSpPr>
            <p:nvPr/>
          </p:nvSpPr>
          <p:spPr bwMode="auto">
            <a:xfrm>
              <a:off x="5601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0" name="Rectangle 2364"/>
            <p:cNvSpPr>
              <a:spLocks noChangeArrowheads="1"/>
            </p:cNvSpPr>
            <p:nvPr/>
          </p:nvSpPr>
          <p:spPr bwMode="auto">
            <a:xfrm>
              <a:off x="442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1" name="Rectangle 2365"/>
            <p:cNvSpPr>
              <a:spLocks noChangeArrowheads="1"/>
            </p:cNvSpPr>
            <p:nvPr/>
          </p:nvSpPr>
          <p:spPr bwMode="auto">
            <a:xfrm>
              <a:off x="4467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2" name="Rectangle 2366"/>
            <p:cNvSpPr>
              <a:spLocks noChangeArrowheads="1"/>
            </p:cNvSpPr>
            <p:nvPr/>
          </p:nvSpPr>
          <p:spPr bwMode="auto">
            <a:xfrm>
              <a:off x="451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3" name="Rectangle 2367"/>
            <p:cNvSpPr>
              <a:spLocks noChangeArrowheads="1"/>
            </p:cNvSpPr>
            <p:nvPr/>
          </p:nvSpPr>
          <p:spPr bwMode="auto">
            <a:xfrm>
              <a:off x="4558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4" name="Rectangle 2368"/>
            <p:cNvSpPr>
              <a:spLocks noChangeArrowheads="1"/>
            </p:cNvSpPr>
            <p:nvPr/>
          </p:nvSpPr>
          <p:spPr bwMode="auto">
            <a:xfrm>
              <a:off x="460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5" name="Rectangle 2369"/>
            <p:cNvSpPr>
              <a:spLocks noChangeArrowheads="1"/>
            </p:cNvSpPr>
            <p:nvPr/>
          </p:nvSpPr>
          <p:spPr bwMode="auto">
            <a:xfrm>
              <a:off x="464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6" name="Rectangle 2370"/>
            <p:cNvSpPr>
              <a:spLocks noChangeArrowheads="1"/>
            </p:cNvSpPr>
            <p:nvPr/>
          </p:nvSpPr>
          <p:spPr bwMode="auto">
            <a:xfrm>
              <a:off x="469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7" name="Rectangle 2371"/>
            <p:cNvSpPr>
              <a:spLocks noChangeArrowheads="1"/>
            </p:cNvSpPr>
            <p:nvPr/>
          </p:nvSpPr>
          <p:spPr bwMode="auto">
            <a:xfrm>
              <a:off x="473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8" name="Rectangle 2372"/>
            <p:cNvSpPr>
              <a:spLocks noChangeArrowheads="1"/>
            </p:cNvSpPr>
            <p:nvPr/>
          </p:nvSpPr>
          <p:spPr bwMode="auto">
            <a:xfrm>
              <a:off x="4785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49" name="Rectangle 2373"/>
            <p:cNvSpPr>
              <a:spLocks noChangeArrowheads="1"/>
            </p:cNvSpPr>
            <p:nvPr/>
          </p:nvSpPr>
          <p:spPr bwMode="auto">
            <a:xfrm>
              <a:off x="483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0" name="Rectangle 2374"/>
            <p:cNvSpPr>
              <a:spLocks noChangeArrowheads="1"/>
            </p:cNvSpPr>
            <p:nvPr/>
          </p:nvSpPr>
          <p:spPr bwMode="auto">
            <a:xfrm>
              <a:off x="487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1" name="Rectangle 2375"/>
            <p:cNvSpPr>
              <a:spLocks noChangeArrowheads="1"/>
            </p:cNvSpPr>
            <p:nvPr/>
          </p:nvSpPr>
          <p:spPr bwMode="auto">
            <a:xfrm>
              <a:off x="4921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2" name="Rectangle 2376"/>
            <p:cNvSpPr>
              <a:spLocks noChangeArrowheads="1"/>
            </p:cNvSpPr>
            <p:nvPr/>
          </p:nvSpPr>
          <p:spPr bwMode="auto">
            <a:xfrm>
              <a:off x="496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3" name="Rectangle 2377"/>
            <p:cNvSpPr>
              <a:spLocks noChangeArrowheads="1"/>
            </p:cNvSpPr>
            <p:nvPr/>
          </p:nvSpPr>
          <p:spPr bwMode="auto">
            <a:xfrm>
              <a:off x="501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4" name="Rectangle 2378"/>
            <p:cNvSpPr>
              <a:spLocks noChangeArrowheads="1"/>
            </p:cNvSpPr>
            <p:nvPr/>
          </p:nvSpPr>
          <p:spPr bwMode="auto">
            <a:xfrm>
              <a:off x="5057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5" name="Rectangle 2379"/>
            <p:cNvSpPr>
              <a:spLocks noChangeArrowheads="1"/>
            </p:cNvSpPr>
            <p:nvPr/>
          </p:nvSpPr>
          <p:spPr bwMode="auto">
            <a:xfrm>
              <a:off x="510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6" name="Rectangle 2380"/>
            <p:cNvSpPr>
              <a:spLocks noChangeArrowheads="1"/>
            </p:cNvSpPr>
            <p:nvPr/>
          </p:nvSpPr>
          <p:spPr bwMode="auto">
            <a:xfrm>
              <a:off x="5148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7" name="Rectangle 2381"/>
            <p:cNvSpPr>
              <a:spLocks noChangeArrowheads="1"/>
            </p:cNvSpPr>
            <p:nvPr/>
          </p:nvSpPr>
          <p:spPr bwMode="auto">
            <a:xfrm>
              <a:off x="519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8" name="Rectangle 2382"/>
            <p:cNvSpPr>
              <a:spLocks noChangeArrowheads="1"/>
            </p:cNvSpPr>
            <p:nvPr/>
          </p:nvSpPr>
          <p:spPr bwMode="auto">
            <a:xfrm>
              <a:off x="523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59" name="Rectangle 2383"/>
            <p:cNvSpPr>
              <a:spLocks noChangeArrowheads="1"/>
            </p:cNvSpPr>
            <p:nvPr/>
          </p:nvSpPr>
          <p:spPr bwMode="auto">
            <a:xfrm>
              <a:off x="528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0" name="Rectangle 2384"/>
            <p:cNvSpPr>
              <a:spLocks noChangeArrowheads="1"/>
            </p:cNvSpPr>
            <p:nvPr/>
          </p:nvSpPr>
          <p:spPr bwMode="auto">
            <a:xfrm>
              <a:off x="533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1" name="Rectangle 2385"/>
            <p:cNvSpPr>
              <a:spLocks noChangeArrowheads="1"/>
            </p:cNvSpPr>
            <p:nvPr/>
          </p:nvSpPr>
          <p:spPr bwMode="auto">
            <a:xfrm>
              <a:off x="537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2" name="Rectangle 2386"/>
            <p:cNvSpPr>
              <a:spLocks noChangeArrowheads="1"/>
            </p:cNvSpPr>
            <p:nvPr/>
          </p:nvSpPr>
          <p:spPr bwMode="auto">
            <a:xfrm>
              <a:off x="541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3" name="Rectangle 2387"/>
            <p:cNvSpPr>
              <a:spLocks noChangeArrowheads="1"/>
            </p:cNvSpPr>
            <p:nvPr/>
          </p:nvSpPr>
          <p:spPr bwMode="auto">
            <a:xfrm>
              <a:off x="5465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4" name="Rectangle 2388"/>
            <p:cNvSpPr>
              <a:spLocks noChangeArrowheads="1"/>
            </p:cNvSpPr>
            <p:nvPr/>
          </p:nvSpPr>
          <p:spPr bwMode="auto">
            <a:xfrm>
              <a:off x="551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5" name="Rectangle 2389"/>
            <p:cNvSpPr>
              <a:spLocks noChangeArrowheads="1"/>
            </p:cNvSpPr>
            <p:nvPr/>
          </p:nvSpPr>
          <p:spPr bwMode="auto">
            <a:xfrm>
              <a:off x="555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166" name="Rectangle 2390"/>
            <p:cNvSpPr>
              <a:spLocks noChangeArrowheads="1"/>
            </p:cNvSpPr>
            <p:nvPr/>
          </p:nvSpPr>
          <p:spPr bwMode="auto">
            <a:xfrm>
              <a:off x="5601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8627" name="Group 2851"/>
          <p:cNvGrpSpPr>
            <a:grpSpLocks/>
          </p:cNvGrpSpPr>
          <p:nvPr/>
        </p:nvGrpSpPr>
        <p:grpSpPr bwMode="auto">
          <a:xfrm>
            <a:off x="3911600" y="4794250"/>
            <a:ext cx="1944688" cy="1227138"/>
            <a:chOff x="3152" y="3475"/>
            <a:chExt cx="1225" cy="773"/>
          </a:xfrm>
        </p:grpSpPr>
        <p:sp>
          <p:nvSpPr>
            <p:cNvPr id="78628" name="Rectangle 2852"/>
            <p:cNvSpPr>
              <a:spLocks noChangeArrowheads="1"/>
            </p:cNvSpPr>
            <p:nvPr/>
          </p:nvSpPr>
          <p:spPr bwMode="auto">
            <a:xfrm>
              <a:off x="315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29" name="Rectangle 2853"/>
            <p:cNvSpPr>
              <a:spLocks noChangeArrowheads="1"/>
            </p:cNvSpPr>
            <p:nvPr/>
          </p:nvSpPr>
          <p:spPr bwMode="auto">
            <a:xfrm>
              <a:off x="3197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0" name="Rectangle 2854"/>
            <p:cNvSpPr>
              <a:spLocks noChangeArrowheads="1"/>
            </p:cNvSpPr>
            <p:nvPr/>
          </p:nvSpPr>
          <p:spPr bwMode="auto">
            <a:xfrm>
              <a:off x="324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1" name="Rectangle 2855"/>
            <p:cNvSpPr>
              <a:spLocks noChangeArrowheads="1"/>
            </p:cNvSpPr>
            <p:nvPr/>
          </p:nvSpPr>
          <p:spPr bwMode="auto">
            <a:xfrm>
              <a:off x="3288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2" name="Rectangle 2856"/>
            <p:cNvSpPr>
              <a:spLocks noChangeArrowheads="1"/>
            </p:cNvSpPr>
            <p:nvPr/>
          </p:nvSpPr>
          <p:spPr bwMode="auto">
            <a:xfrm>
              <a:off x="333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3" name="Rectangle 2857"/>
            <p:cNvSpPr>
              <a:spLocks noChangeArrowheads="1"/>
            </p:cNvSpPr>
            <p:nvPr/>
          </p:nvSpPr>
          <p:spPr bwMode="auto">
            <a:xfrm>
              <a:off x="337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4" name="Rectangle 2858"/>
            <p:cNvSpPr>
              <a:spLocks noChangeArrowheads="1"/>
            </p:cNvSpPr>
            <p:nvPr/>
          </p:nvSpPr>
          <p:spPr bwMode="auto">
            <a:xfrm>
              <a:off x="3424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5" name="Rectangle 2859"/>
            <p:cNvSpPr>
              <a:spLocks noChangeArrowheads="1"/>
            </p:cNvSpPr>
            <p:nvPr/>
          </p:nvSpPr>
          <p:spPr bwMode="auto">
            <a:xfrm>
              <a:off x="346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6" name="Rectangle 2860"/>
            <p:cNvSpPr>
              <a:spLocks noChangeArrowheads="1"/>
            </p:cNvSpPr>
            <p:nvPr/>
          </p:nvSpPr>
          <p:spPr bwMode="auto">
            <a:xfrm>
              <a:off x="3515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7" name="Rectangle 2861"/>
            <p:cNvSpPr>
              <a:spLocks noChangeArrowheads="1"/>
            </p:cNvSpPr>
            <p:nvPr/>
          </p:nvSpPr>
          <p:spPr bwMode="auto">
            <a:xfrm>
              <a:off x="3560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8" name="Rectangle 2862"/>
            <p:cNvSpPr>
              <a:spLocks noChangeArrowheads="1"/>
            </p:cNvSpPr>
            <p:nvPr/>
          </p:nvSpPr>
          <p:spPr bwMode="auto">
            <a:xfrm>
              <a:off x="3606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39" name="Rectangle 2863"/>
            <p:cNvSpPr>
              <a:spLocks noChangeArrowheads="1"/>
            </p:cNvSpPr>
            <p:nvPr/>
          </p:nvSpPr>
          <p:spPr bwMode="auto">
            <a:xfrm>
              <a:off x="3651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0" name="Rectangle 2864"/>
            <p:cNvSpPr>
              <a:spLocks noChangeArrowheads="1"/>
            </p:cNvSpPr>
            <p:nvPr/>
          </p:nvSpPr>
          <p:spPr bwMode="auto">
            <a:xfrm>
              <a:off x="3696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1" name="Rectangle 2865"/>
            <p:cNvSpPr>
              <a:spLocks noChangeArrowheads="1"/>
            </p:cNvSpPr>
            <p:nvPr/>
          </p:nvSpPr>
          <p:spPr bwMode="auto">
            <a:xfrm>
              <a:off x="374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2" name="Rectangle 2866"/>
            <p:cNvSpPr>
              <a:spLocks noChangeArrowheads="1"/>
            </p:cNvSpPr>
            <p:nvPr/>
          </p:nvSpPr>
          <p:spPr bwMode="auto">
            <a:xfrm>
              <a:off x="3787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3" name="Rectangle 2867"/>
            <p:cNvSpPr>
              <a:spLocks noChangeArrowheads="1"/>
            </p:cNvSpPr>
            <p:nvPr/>
          </p:nvSpPr>
          <p:spPr bwMode="auto">
            <a:xfrm>
              <a:off x="383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4" name="Rectangle 2868"/>
            <p:cNvSpPr>
              <a:spLocks noChangeArrowheads="1"/>
            </p:cNvSpPr>
            <p:nvPr/>
          </p:nvSpPr>
          <p:spPr bwMode="auto">
            <a:xfrm>
              <a:off x="3878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5" name="Rectangle 2869"/>
            <p:cNvSpPr>
              <a:spLocks noChangeArrowheads="1"/>
            </p:cNvSpPr>
            <p:nvPr/>
          </p:nvSpPr>
          <p:spPr bwMode="auto">
            <a:xfrm>
              <a:off x="392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6" name="Rectangle 2870"/>
            <p:cNvSpPr>
              <a:spLocks noChangeArrowheads="1"/>
            </p:cNvSpPr>
            <p:nvPr/>
          </p:nvSpPr>
          <p:spPr bwMode="auto">
            <a:xfrm>
              <a:off x="396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7" name="Rectangle 2871"/>
            <p:cNvSpPr>
              <a:spLocks noChangeArrowheads="1"/>
            </p:cNvSpPr>
            <p:nvPr/>
          </p:nvSpPr>
          <p:spPr bwMode="auto">
            <a:xfrm>
              <a:off x="4014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8" name="Rectangle 2872"/>
            <p:cNvSpPr>
              <a:spLocks noChangeArrowheads="1"/>
            </p:cNvSpPr>
            <p:nvPr/>
          </p:nvSpPr>
          <p:spPr bwMode="auto">
            <a:xfrm>
              <a:off x="406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49" name="Rectangle 2873"/>
            <p:cNvSpPr>
              <a:spLocks noChangeArrowheads="1"/>
            </p:cNvSpPr>
            <p:nvPr/>
          </p:nvSpPr>
          <p:spPr bwMode="auto">
            <a:xfrm>
              <a:off x="4105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0" name="Rectangle 2874"/>
            <p:cNvSpPr>
              <a:spLocks noChangeArrowheads="1"/>
            </p:cNvSpPr>
            <p:nvPr/>
          </p:nvSpPr>
          <p:spPr bwMode="auto">
            <a:xfrm>
              <a:off x="415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1" name="Rectangle 2875"/>
            <p:cNvSpPr>
              <a:spLocks noChangeArrowheads="1"/>
            </p:cNvSpPr>
            <p:nvPr/>
          </p:nvSpPr>
          <p:spPr bwMode="auto">
            <a:xfrm>
              <a:off x="4196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2" name="Rectangle 2876"/>
            <p:cNvSpPr>
              <a:spLocks noChangeArrowheads="1"/>
            </p:cNvSpPr>
            <p:nvPr/>
          </p:nvSpPr>
          <p:spPr bwMode="auto">
            <a:xfrm>
              <a:off x="424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3" name="Rectangle 2877"/>
            <p:cNvSpPr>
              <a:spLocks noChangeArrowheads="1"/>
            </p:cNvSpPr>
            <p:nvPr/>
          </p:nvSpPr>
          <p:spPr bwMode="auto">
            <a:xfrm>
              <a:off x="4286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4" name="Rectangle 2878"/>
            <p:cNvSpPr>
              <a:spLocks noChangeArrowheads="1"/>
            </p:cNvSpPr>
            <p:nvPr/>
          </p:nvSpPr>
          <p:spPr bwMode="auto">
            <a:xfrm>
              <a:off x="4331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5" name="Rectangle 2879"/>
            <p:cNvSpPr>
              <a:spLocks noChangeArrowheads="1"/>
            </p:cNvSpPr>
            <p:nvPr/>
          </p:nvSpPr>
          <p:spPr bwMode="auto">
            <a:xfrm>
              <a:off x="315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6" name="Rectangle 2880"/>
            <p:cNvSpPr>
              <a:spLocks noChangeArrowheads="1"/>
            </p:cNvSpPr>
            <p:nvPr/>
          </p:nvSpPr>
          <p:spPr bwMode="auto">
            <a:xfrm>
              <a:off x="3197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7" name="Rectangle 2881"/>
            <p:cNvSpPr>
              <a:spLocks noChangeArrowheads="1"/>
            </p:cNvSpPr>
            <p:nvPr/>
          </p:nvSpPr>
          <p:spPr bwMode="auto">
            <a:xfrm>
              <a:off x="324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8" name="Rectangle 2882"/>
            <p:cNvSpPr>
              <a:spLocks noChangeArrowheads="1"/>
            </p:cNvSpPr>
            <p:nvPr/>
          </p:nvSpPr>
          <p:spPr bwMode="auto">
            <a:xfrm>
              <a:off x="3288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59" name="Rectangle 2883"/>
            <p:cNvSpPr>
              <a:spLocks noChangeArrowheads="1"/>
            </p:cNvSpPr>
            <p:nvPr/>
          </p:nvSpPr>
          <p:spPr bwMode="auto">
            <a:xfrm>
              <a:off x="333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0" name="Rectangle 2884"/>
            <p:cNvSpPr>
              <a:spLocks noChangeArrowheads="1"/>
            </p:cNvSpPr>
            <p:nvPr/>
          </p:nvSpPr>
          <p:spPr bwMode="auto">
            <a:xfrm>
              <a:off x="337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1" name="Rectangle 2885"/>
            <p:cNvSpPr>
              <a:spLocks noChangeArrowheads="1"/>
            </p:cNvSpPr>
            <p:nvPr/>
          </p:nvSpPr>
          <p:spPr bwMode="auto">
            <a:xfrm>
              <a:off x="3424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2" name="Rectangle 2886"/>
            <p:cNvSpPr>
              <a:spLocks noChangeArrowheads="1"/>
            </p:cNvSpPr>
            <p:nvPr/>
          </p:nvSpPr>
          <p:spPr bwMode="auto">
            <a:xfrm>
              <a:off x="346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3" name="Rectangle 2887"/>
            <p:cNvSpPr>
              <a:spLocks noChangeArrowheads="1"/>
            </p:cNvSpPr>
            <p:nvPr/>
          </p:nvSpPr>
          <p:spPr bwMode="auto">
            <a:xfrm>
              <a:off x="3515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4" name="Rectangle 2888"/>
            <p:cNvSpPr>
              <a:spLocks noChangeArrowheads="1"/>
            </p:cNvSpPr>
            <p:nvPr/>
          </p:nvSpPr>
          <p:spPr bwMode="auto">
            <a:xfrm>
              <a:off x="3560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5" name="Rectangle 2889"/>
            <p:cNvSpPr>
              <a:spLocks noChangeArrowheads="1"/>
            </p:cNvSpPr>
            <p:nvPr/>
          </p:nvSpPr>
          <p:spPr bwMode="auto">
            <a:xfrm>
              <a:off x="3606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6" name="Rectangle 2890"/>
            <p:cNvSpPr>
              <a:spLocks noChangeArrowheads="1"/>
            </p:cNvSpPr>
            <p:nvPr/>
          </p:nvSpPr>
          <p:spPr bwMode="auto">
            <a:xfrm>
              <a:off x="3651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7" name="Rectangle 2891"/>
            <p:cNvSpPr>
              <a:spLocks noChangeArrowheads="1"/>
            </p:cNvSpPr>
            <p:nvPr/>
          </p:nvSpPr>
          <p:spPr bwMode="auto">
            <a:xfrm>
              <a:off x="3696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8" name="Rectangle 2892"/>
            <p:cNvSpPr>
              <a:spLocks noChangeArrowheads="1"/>
            </p:cNvSpPr>
            <p:nvPr/>
          </p:nvSpPr>
          <p:spPr bwMode="auto">
            <a:xfrm>
              <a:off x="374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69" name="Rectangle 2893"/>
            <p:cNvSpPr>
              <a:spLocks noChangeArrowheads="1"/>
            </p:cNvSpPr>
            <p:nvPr/>
          </p:nvSpPr>
          <p:spPr bwMode="auto">
            <a:xfrm>
              <a:off x="3787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0" name="Rectangle 2894"/>
            <p:cNvSpPr>
              <a:spLocks noChangeArrowheads="1"/>
            </p:cNvSpPr>
            <p:nvPr/>
          </p:nvSpPr>
          <p:spPr bwMode="auto">
            <a:xfrm>
              <a:off x="383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1" name="Rectangle 2895"/>
            <p:cNvSpPr>
              <a:spLocks noChangeArrowheads="1"/>
            </p:cNvSpPr>
            <p:nvPr/>
          </p:nvSpPr>
          <p:spPr bwMode="auto">
            <a:xfrm>
              <a:off x="3878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2" name="Rectangle 2896"/>
            <p:cNvSpPr>
              <a:spLocks noChangeArrowheads="1"/>
            </p:cNvSpPr>
            <p:nvPr/>
          </p:nvSpPr>
          <p:spPr bwMode="auto">
            <a:xfrm>
              <a:off x="392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3" name="Rectangle 2897"/>
            <p:cNvSpPr>
              <a:spLocks noChangeArrowheads="1"/>
            </p:cNvSpPr>
            <p:nvPr/>
          </p:nvSpPr>
          <p:spPr bwMode="auto">
            <a:xfrm>
              <a:off x="396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4" name="Rectangle 2898"/>
            <p:cNvSpPr>
              <a:spLocks noChangeArrowheads="1"/>
            </p:cNvSpPr>
            <p:nvPr/>
          </p:nvSpPr>
          <p:spPr bwMode="auto">
            <a:xfrm>
              <a:off x="4014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5" name="Rectangle 2899"/>
            <p:cNvSpPr>
              <a:spLocks noChangeArrowheads="1"/>
            </p:cNvSpPr>
            <p:nvPr/>
          </p:nvSpPr>
          <p:spPr bwMode="auto">
            <a:xfrm>
              <a:off x="406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6" name="Rectangle 2900"/>
            <p:cNvSpPr>
              <a:spLocks noChangeArrowheads="1"/>
            </p:cNvSpPr>
            <p:nvPr/>
          </p:nvSpPr>
          <p:spPr bwMode="auto">
            <a:xfrm>
              <a:off x="4105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7" name="Rectangle 2901"/>
            <p:cNvSpPr>
              <a:spLocks noChangeArrowheads="1"/>
            </p:cNvSpPr>
            <p:nvPr/>
          </p:nvSpPr>
          <p:spPr bwMode="auto">
            <a:xfrm>
              <a:off x="415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8" name="Rectangle 2902"/>
            <p:cNvSpPr>
              <a:spLocks noChangeArrowheads="1"/>
            </p:cNvSpPr>
            <p:nvPr/>
          </p:nvSpPr>
          <p:spPr bwMode="auto">
            <a:xfrm>
              <a:off x="4196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79" name="Rectangle 2903"/>
            <p:cNvSpPr>
              <a:spLocks noChangeArrowheads="1"/>
            </p:cNvSpPr>
            <p:nvPr/>
          </p:nvSpPr>
          <p:spPr bwMode="auto">
            <a:xfrm>
              <a:off x="424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0" name="Rectangle 2904"/>
            <p:cNvSpPr>
              <a:spLocks noChangeArrowheads="1"/>
            </p:cNvSpPr>
            <p:nvPr/>
          </p:nvSpPr>
          <p:spPr bwMode="auto">
            <a:xfrm>
              <a:off x="4286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1" name="Rectangle 2905"/>
            <p:cNvSpPr>
              <a:spLocks noChangeArrowheads="1"/>
            </p:cNvSpPr>
            <p:nvPr/>
          </p:nvSpPr>
          <p:spPr bwMode="auto">
            <a:xfrm>
              <a:off x="4331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2" name="Rectangle 2906"/>
            <p:cNvSpPr>
              <a:spLocks noChangeArrowheads="1"/>
            </p:cNvSpPr>
            <p:nvPr/>
          </p:nvSpPr>
          <p:spPr bwMode="auto">
            <a:xfrm>
              <a:off x="315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3" name="Rectangle 2907"/>
            <p:cNvSpPr>
              <a:spLocks noChangeArrowheads="1"/>
            </p:cNvSpPr>
            <p:nvPr/>
          </p:nvSpPr>
          <p:spPr bwMode="auto">
            <a:xfrm>
              <a:off x="3197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4" name="Rectangle 2908"/>
            <p:cNvSpPr>
              <a:spLocks noChangeArrowheads="1"/>
            </p:cNvSpPr>
            <p:nvPr/>
          </p:nvSpPr>
          <p:spPr bwMode="auto">
            <a:xfrm>
              <a:off x="324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5" name="Rectangle 2909"/>
            <p:cNvSpPr>
              <a:spLocks noChangeArrowheads="1"/>
            </p:cNvSpPr>
            <p:nvPr/>
          </p:nvSpPr>
          <p:spPr bwMode="auto">
            <a:xfrm>
              <a:off x="3288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6" name="Rectangle 2910"/>
            <p:cNvSpPr>
              <a:spLocks noChangeArrowheads="1"/>
            </p:cNvSpPr>
            <p:nvPr/>
          </p:nvSpPr>
          <p:spPr bwMode="auto">
            <a:xfrm>
              <a:off x="333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7" name="Rectangle 2911"/>
            <p:cNvSpPr>
              <a:spLocks noChangeArrowheads="1"/>
            </p:cNvSpPr>
            <p:nvPr/>
          </p:nvSpPr>
          <p:spPr bwMode="auto">
            <a:xfrm>
              <a:off x="337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8" name="Rectangle 2912"/>
            <p:cNvSpPr>
              <a:spLocks noChangeArrowheads="1"/>
            </p:cNvSpPr>
            <p:nvPr/>
          </p:nvSpPr>
          <p:spPr bwMode="auto">
            <a:xfrm>
              <a:off x="3424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89" name="Rectangle 2913"/>
            <p:cNvSpPr>
              <a:spLocks noChangeArrowheads="1"/>
            </p:cNvSpPr>
            <p:nvPr/>
          </p:nvSpPr>
          <p:spPr bwMode="auto">
            <a:xfrm>
              <a:off x="346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0" name="Rectangle 2914"/>
            <p:cNvSpPr>
              <a:spLocks noChangeArrowheads="1"/>
            </p:cNvSpPr>
            <p:nvPr/>
          </p:nvSpPr>
          <p:spPr bwMode="auto">
            <a:xfrm>
              <a:off x="3515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1" name="Rectangle 2915"/>
            <p:cNvSpPr>
              <a:spLocks noChangeArrowheads="1"/>
            </p:cNvSpPr>
            <p:nvPr/>
          </p:nvSpPr>
          <p:spPr bwMode="auto">
            <a:xfrm>
              <a:off x="3560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2" name="Rectangle 2916"/>
            <p:cNvSpPr>
              <a:spLocks noChangeArrowheads="1"/>
            </p:cNvSpPr>
            <p:nvPr/>
          </p:nvSpPr>
          <p:spPr bwMode="auto">
            <a:xfrm>
              <a:off x="3606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3" name="Rectangle 2917"/>
            <p:cNvSpPr>
              <a:spLocks noChangeArrowheads="1"/>
            </p:cNvSpPr>
            <p:nvPr/>
          </p:nvSpPr>
          <p:spPr bwMode="auto">
            <a:xfrm>
              <a:off x="3651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4" name="Rectangle 2918"/>
            <p:cNvSpPr>
              <a:spLocks noChangeArrowheads="1"/>
            </p:cNvSpPr>
            <p:nvPr/>
          </p:nvSpPr>
          <p:spPr bwMode="auto">
            <a:xfrm>
              <a:off x="3696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5" name="Rectangle 2919"/>
            <p:cNvSpPr>
              <a:spLocks noChangeArrowheads="1"/>
            </p:cNvSpPr>
            <p:nvPr/>
          </p:nvSpPr>
          <p:spPr bwMode="auto">
            <a:xfrm>
              <a:off x="374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6" name="Rectangle 2920"/>
            <p:cNvSpPr>
              <a:spLocks noChangeArrowheads="1"/>
            </p:cNvSpPr>
            <p:nvPr/>
          </p:nvSpPr>
          <p:spPr bwMode="auto">
            <a:xfrm>
              <a:off x="3787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7" name="Rectangle 2921"/>
            <p:cNvSpPr>
              <a:spLocks noChangeArrowheads="1"/>
            </p:cNvSpPr>
            <p:nvPr/>
          </p:nvSpPr>
          <p:spPr bwMode="auto">
            <a:xfrm>
              <a:off x="383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8" name="Rectangle 2922"/>
            <p:cNvSpPr>
              <a:spLocks noChangeArrowheads="1"/>
            </p:cNvSpPr>
            <p:nvPr/>
          </p:nvSpPr>
          <p:spPr bwMode="auto">
            <a:xfrm>
              <a:off x="3878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699" name="Rectangle 2923"/>
            <p:cNvSpPr>
              <a:spLocks noChangeArrowheads="1"/>
            </p:cNvSpPr>
            <p:nvPr/>
          </p:nvSpPr>
          <p:spPr bwMode="auto">
            <a:xfrm>
              <a:off x="392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0" name="Rectangle 2924"/>
            <p:cNvSpPr>
              <a:spLocks noChangeArrowheads="1"/>
            </p:cNvSpPr>
            <p:nvPr/>
          </p:nvSpPr>
          <p:spPr bwMode="auto">
            <a:xfrm>
              <a:off x="396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1" name="Rectangle 2925"/>
            <p:cNvSpPr>
              <a:spLocks noChangeArrowheads="1"/>
            </p:cNvSpPr>
            <p:nvPr/>
          </p:nvSpPr>
          <p:spPr bwMode="auto">
            <a:xfrm>
              <a:off x="4014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2" name="Rectangle 2926"/>
            <p:cNvSpPr>
              <a:spLocks noChangeArrowheads="1"/>
            </p:cNvSpPr>
            <p:nvPr/>
          </p:nvSpPr>
          <p:spPr bwMode="auto">
            <a:xfrm>
              <a:off x="406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3" name="Rectangle 2927"/>
            <p:cNvSpPr>
              <a:spLocks noChangeArrowheads="1"/>
            </p:cNvSpPr>
            <p:nvPr/>
          </p:nvSpPr>
          <p:spPr bwMode="auto">
            <a:xfrm>
              <a:off x="4105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4" name="Rectangle 2928"/>
            <p:cNvSpPr>
              <a:spLocks noChangeArrowheads="1"/>
            </p:cNvSpPr>
            <p:nvPr/>
          </p:nvSpPr>
          <p:spPr bwMode="auto">
            <a:xfrm>
              <a:off x="415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5" name="Rectangle 2929"/>
            <p:cNvSpPr>
              <a:spLocks noChangeArrowheads="1"/>
            </p:cNvSpPr>
            <p:nvPr/>
          </p:nvSpPr>
          <p:spPr bwMode="auto">
            <a:xfrm>
              <a:off x="4196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6" name="Rectangle 2930"/>
            <p:cNvSpPr>
              <a:spLocks noChangeArrowheads="1"/>
            </p:cNvSpPr>
            <p:nvPr/>
          </p:nvSpPr>
          <p:spPr bwMode="auto">
            <a:xfrm>
              <a:off x="424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7" name="Rectangle 2931"/>
            <p:cNvSpPr>
              <a:spLocks noChangeArrowheads="1"/>
            </p:cNvSpPr>
            <p:nvPr/>
          </p:nvSpPr>
          <p:spPr bwMode="auto">
            <a:xfrm>
              <a:off x="4286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8" name="Rectangle 2932"/>
            <p:cNvSpPr>
              <a:spLocks noChangeArrowheads="1"/>
            </p:cNvSpPr>
            <p:nvPr/>
          </p:nvSpPr>
          <p:spPr bwMode="auto">
            <a:xfrm>
              <a:off x="4331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09" name="Rectangle 2933"/>
            <p:cNvSpPr>
              <a:spLocks noChangeArrowheads="1"/>
            </p:cNvSpPr>
            <p:nvPr/>
          </p:nvSpPr>
          <p:spPr bwMode="auto">
            <a:xfrm>
              <a:off x="315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0" name="Rectangle 2934"/>
            <p:cNvSpPr>
              <a:spLocks noChangeArrowheads="1"/>
            </p:cNvSpPr>
            <p:nvPr/>
          </p:nvSpPr>
          <p:spPr bwMode="auto">
            <a:xfrm>
              <a:off x="3197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1" name="Rectangle 2935"/>
            <p:cNvSpPr>
              <a:spLocks noChangeArrowheads="1"/>
            </p:cNvSpPr>
            <p:nvPr/>
          </p:nvSpPr>
          <p:spPr bwMode="auto">
            <a:xfrm>
              <a:off x="324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2" name="Rectangle 2936"/>
            <p:cNvSpPr>
              <a:spLocks noChangeArrowheads="1"/>
            </p:cNvSpPr>
            <p:nvPr/>
          </p:nvSpPr>
          <p:spPr bwMode="auto">
            <a:xfrm>
              <a:off x="3288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3" name="Rectangle 2937"/>
            <p:cNvSpPr>
              <a:spLocks noChangeArrowheads="1"/>
            </p:cNvSpPr>
            <p:nvPr/>
          </p:nvSpPr>
          <p:spPr bwMode="auto">
            <a:xfrm>
              <a:off x="333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4" name="Rectangle 2938"/>
            <p:cNvSpPr>
              <a:spLocks noChangeArrowheads="1"/>
            </p:cNvSpPr>
            <p:nvPr/>
          </p:nvSpPr>
          <p:spPr bwMode="auto">
            <a:xfrm>
              <a:off x="337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5" name="Rectangle 2939"/>
            <p:cNvSpPr>
              <a:spLocks noChangeArrowheads="1"/>
            </p:cNvSpPr>
            <p:nvPr/>
          </p:nvSpPr>
          <p:spPr bwMode="auto">
            <a:xfrm>
              <a:off x="3424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6" name="Rectangle 2940"/>
            <p:cNvSpPr>
              <a:spLocks noChangeArrowheads="1"/>
            </p:cNvSpPr>
            <p:nvPr/>
          </p:nvSpPr>
          <p:spPr bwMode="auto">
            <a:xfrm>
              <a:off x="346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7" name="Rectangle 2941"/>
            <p:cNvSpPr>
              <a:spLocks noChangeArrowheads="1"/>
            </p:cNvSpPr>
            <p:nvPr/>
          </p:nvSpPr>
          <p:spPr bwMode="auto">
            <a:xfrm>
              <a:off x="3515" y="406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8" name="Rectangle 2942"/>
            <p:cNvSpPr>
              <a:spLocks noChangeArrowheads="1"/>
            </p:cNvSpPr>
            <p:nvPr/>
          </p:nvSpPr>
          <p:spPr bwMode="auto">
            <a:xfrm>
              <a:off x="3560" y="406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19" name="Rectangle 2943"/>
            <p:cNvSpPr>
              <a:spLocks noChangeArrowheads="1"/>
            </p:cNvSpPr>
            <p:nvPr/>
          </p:nvSpPr>
          <p:spPr bwMode="auto">
            <a:xfrm>
              <a:off x="3606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0" name="Rectangle 2944"/>
            <p:cNvSpPr>
              <a:spLocks noChangeArrowheads="1"/>
            </p:cNvSpPr>
            <p:nvPr/>
          </p:nvSpPr>
          <p:spPr bwMode="auto">
            <a:xfrm>
              <a:off x="3651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1" name="Rectangle 2945"/>
            <p:cNvSpPr>
              <a:spLocks noChangeArrowheads="1"/>
            </p:cNvSpPr>
            <p:nvPr/>
          </p:nvSpPr>
          <p:spPr bwMode="auto">
            <a:xfrm>
              <a:off x="3696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2" name="Rectangle 2946"/>
            <p:cNvSpPr>
              <a:spLocks noChangeArrowheads="1"/>
            </p:cNvSpPr>
            <p:nvPr/>
          </p:nvSpPr>
          <p:spPr bwMode="auto">
            <a:xfrm>
              <a:off x="374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3" name="Rectangle 2947"/>
            <p:cNvSpPr>
              <a:spLocks noChangeArrowheads="1"/>
            </p:cNvSpPr>
            <p:nvPr/>
          </p:nvSpPr>
          <p:spPr bwMode="auto">
            <a:xfrm>
              <a:off x="3787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4" name="Rectangle 2948"/>
            <p:cNvSpPr>
              <a:spLocks noChangeArrowheads="1"/>
            </p:cNvSpPr>
            <p:nvPr/>
          </p:nvSpPr>
          <p:spPr bwMode="auto">
            <a:xfrm>
              <a:off x="383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5" name="Rectangle 2949"/>
            <p:cNvSpPr>
              <a:spLocks noChangeArrowheads="1"/>
            </p:cNvSpPr>
            <p:nvPr/>
          </p:nvSpPr>
          <p:spPr bwMode="auto">
            <a:xfrm>
              <a:off x="3878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6" name="Rectangle 2950"/>
            <p:cNvSpPr>
              <a:spLocks noChangeArrowheads="1"/>
            </p:cNvSpPr>
            <p:nvPr/>
          </p:nvSpPr>
          <p:spPr bwMode="auto">
            <a:xfrm>
              <a:off x="392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7" name="Rectangle 2951"/>
            <p:cNvSpPr>
              <a:spLocks noChangeArrowheads="1"/>
            </p:cNvSpPr>
            <p:nvPr/>
          </p:nvSpPr>
          <p:spPr bwMode="auto">
            <a:xfrm>
              <a:off x="396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8" name="Rectangle 2952"/>
            <p:cNvSpPr>
              <a:spLocks noChangeArrowheads="1"/>
            </p:cNvSpPr>
            <p:nvPr/>
          </p:nvSpPr>
          <p:spPr bwMode="auto">
            <a:xfrm>
              <a:off x="4014" y="406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29" name="Rectangle 2953"/>
            <p:cNvSpPr>
              <a:spLocks noChangeArrowheads="1"/>
            </p:cNvSpPr>
            <p:nvPr/>
          </p:nvSpPr>
          <p:spPr bwMode="auto">
            <a:xfrm>
              <a:off x="4060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0" name="Rectangle 2954"/>
            <p:cNvSpPr>
              <a:spLocks noChangeArrowheads="1"/>
            </p:cNvSpPr>
            <p:nvPr/>
          </p:nvSpPr>
          <p:spPr bwMode="auto">
            <a:xfrm>
              <a:off x="4105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1" name="Rectangle 2955"/>
            <p:cNvSpPr>
              <a:spLocks noChangeArrowheads="1"/>
            </p:cNvSpPr>
            <p:nvPr/>
          </p:nvSpPr>
          <p:spPr bwMode="auto">
            <a:xfrm>
              <a:off x="4150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2" name="Rectangle 2956"/>
            <p:cNvSpPr>
              <a:spLocks noChangeArrowheads="1"/>
            </p:cNvSpPr>
            <p:nvPr/>
          </p:nvSpPr>
          <p:spPr bwMode="auto">
            <a:xfrm>
              <a:off x="4196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3" name="Rectangle 2957"/>
            <p:cNvSpPr>
              <a:spLocks noChangeArrowheads="1"/>
            </p:cNvSpPr>
            <p:nvPr/>
          </p:nvSpPr>
          <p:spPr bwMode="auto">
            <a:xfrm>
              <a:off x="4241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4" name="Rectangle 2958"/>
            <p:cNvSpPr>
              <a:spLocks noChangeArrowheads="1"/>
            </p:cNvSpPr>
            <p:nvPr/>
          </p:nvSpPr>
          <p:spPr bwMode="auto">
            <a:xfrm>
              <a:off x="4287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5" name="Rectangle 2959"/>
            <p:cNvSpPr>
              <a:spLocks noChangeArrowheads="1"/>
            </p:cNvSpPr>
            <p:nvPr/>
          </p:nvSpPr>
          <p:spPr bwMode="auto">
            <a:xfrm>
              <a:off x="4332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6" name="Rectangle 2960"/>
            <p:cNvSpPr>
              <a:spLocks noChangeArrowheads="1"/>
            </p:cNvSpPr>
            <p:nvPr/>
          </p:nvSpPr>
          <p:spPr bwMode="auto">
            <a:xfrm>
              <a:off x="315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7" name="Rectangle 2961"/>
            <p:cNvSpPr>
              <a:spLocks noChangeArrowheads="1"/>
            </p:cNvSpPr>
            <p:nvPr/>
          </p:nvSpPr>
          <p:spPr bwMode="auto">
            <a:xfrm>
              <a:off x="3197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8" name="Rectangle 2962"/>
            <p:cNvSpPr>
              <a:spLocks noChangeArrowheads="1"/>
            </p:cNvSpPr>
            <p:nvPr/>
          </p:nvSpPr>
          <p:spPr bwMode="auto">
            <a:xfrm>
              <a:off x="324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39" name="Rectangle 2963"/>
            <p:cNvSpPr>
              <a:spLocks noChangeArrowheads="1"/>
            </p:cNvSpPr>
            <p:nvPr/>
          </p:nvSpPr>
          <p:spPr bwMode="auto">
            <a:xfrm>
              <a:off x="3288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0" name="Rectangle 2964"/>
            <p:cNvSpPr>
              <a:spLocks noChangeArrowheads="1"/>
            </p:cNvSpPr>
            <p:nvPr/>
          </p:nvSpPr>
          <p:spPr bwMode="auto">
            <a:xfrm>
              <a:off x="333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1" name="Rectangle 2965"/>
            <p:cNvSpPr>
              <a:spLocks noChangeArrowheads="1"/>
            </p:cNvSpPr>
            <p:nvPr/>
          </p:nvSpPr>
          <p:spPr bwMode="auto">
            <a:xfrm>
              <a:off x="3379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2" name="Rectangle 2966"/>
            <p:cNvSpPr>
              <a:spLocks noChangeArrowheads="1"/>
            </p:cNvSpPr>
            <p:nvPr/>
          </p:nvSpPr>
          <p:spPr bwMode="auto">
            <a:xfrm>
              <a:off x="3424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3" name="Rectangle 2967"/>
            <p:cNvSpPr>
              <a:spLocks noChangeArrowheads="1"/>
            </p:cNvSpPr>
            <p:nvPr/>
          </p:nvSpPr>
          <p:spPr bwMode="auto">
            <a:xfrm>
              <a:off x="3469" y="4020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4" name="Rectangle 2968"/>
            <p:cNvSpPr>
              <a:spLocks noChangeArrowheads="1"/>
            </p:cNvSpPr>
            <p:nvPr/>
          </p:nvSpPr>
          <p:spPr bwMode="auto">
            <a:xfrm>
              <a:off x="3515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5" name="Rectangle 2969"/>
            <p:cNvSpPr>
              <a:spLocks noChangeArrowheads="1"/>
            </p:cNvSpPr>
            <p:nvPr/>
          </p:nvSpPr>
          <p:spPr bwMode="auto">
            <a:xfrm>
              <a:off x="3560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6" name="Rectangle 2970"/>
            <p:cNvSpPr>
              <a:spLocks noChangeArrowheads="1"/>
            </p:cNvSpPr>
            <p:nvPr/>
          </p:nvSpPr>
          <p:spPr bwMode="auto">
            <a:xfrm>
              <a:off x="3606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7" name="Rectangle 2971"/>
            <p:cNvSpPr>
              <a:spLocks noChangeArrowheads="1"/>
            </p:cNvSpPr>
            <p:nvPr/>
          </p:nvSpPr>
          <p:spPr bwMode="auto">
            <a:xfrm>
              <a:off x="3651" y="4020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8" name="Rectangle 2972"/>
            <p:cNvSpPr>
              <a:spLocks noChangeArrowheads="1"/>
            </p:cNvSpPr>
            <p:nvPr/>
          </p:nvSpPr>
          <p:spPr bwMode="auto">
            <a:xfrm>
              <a:off x="3696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49" name="Rectangle 2973"/>
            <p:cNvSpPr>
              <a:spLocks noChangeArrowheads="1"/>
            </p:cNvSpPr>
            <p:nvPr/>
          </p:nvSpPr>
          <p:spPr bwMode="auto">
            <a:xfrm>
              <a:off x="374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0" name="Rectangle 2974"/>
            <p:cNvSpPr>
              <a:spLocks noChangeArrowheads="1"/>
            </p:cNvSpPr>
            <p:nvPr/>
          </p:nvSpPr>
          <p:spPr bwMode="auto">
            <a:xfrm>
              <a:off x="3787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1" name="Rectangle 2975"/>
            <p:cNvSpPr>
              <a:spLocks noChangeArrowheads="1"/>
            </p:cNvSpPr>
            <p:nvPr/>
          </p:nvSpPr>
          <p:spPr bwMode="auto">
            <a:xfrm>
              <a:off x="383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2" name="Rectangle 2976"/>
            <p:cNvSpPr>
              <a:spLocks noChangeArrowheads="1"/>
            </p:cNvSpPr>
            <p:nvPr/>
          </p:nvSpPr>
          <p:spPr bwMode="auto">
            <a:xfrm>
              <a:off x="3878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3" name="Rectangle 2977"/>
            <p:cNvSpPr>
              <a:spLocks noChangeArrowheads="1"/>
            </p:cNvSpPr>
            <p:nvPr/>
          </p:nvSpPr>
          <p:spPr bwMode="auto">
            <a:xfrm>
              <a:off x="392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4" name="Rectangle 2978"/>
            <p:cNvSpPr>
              <a:spLocks noChangeArrowheads="1"/>
            </p:cNvSpPr>
            <p:nvPr/>
          </p:nvSpPr>
          <p:spPr bwMode="auto">
            <a:xfrm>
              <a:off x="3969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5" name="Rectangle 2979"/>
            <p:cNvSpPr>
              <a:spLocks noChangeArrowheads="1"/>
            </p:cNvSpPr>
            <p:nvPr/>
          </p:nvSpPr>
          <p:spPr bwMode="auto">
            <a:xfrm>
              <a:off x="4014" y="4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6" name="Rectangle 2980"/>
            <p:cNvSpPr>
              <a:spLocks noChangeArrowheads="1"/>
            </p:cNvSpPr>
            <p:nvPr/>
          </p:nvSpPr>
          <p:spPr bwMode="auto">
            <a:xfrm>
              <a:off x="4060" y="402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7" name="Rectangle 2981"/>
            <p:cNvSpPr>
              <a:spLocks noChangeArrowheads="1"/>
            </p:cNvSpPr>
            <p:nvPr/>
          </p:nvSpPr>
          <p:spPr bwMode="auto">
            <a:xfrm>
              <a:off x="4105" y="402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8" name="Rectangle 2982"/>
            <p:cNvSpPr>
              <a:spLocks noChangeArrowheads="1"/>
            </p:cNvSpPr>
            <p:nvPr/>
          </p:nvSpPr>
          <p:spPr bwMode="auto">
            <a:xfrm>
              <a:off x="4150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59" name="Rectangle 2983"/>
            <p:cNvSpPr>
              <a:spLocks noChangeArrowheads="1"/>
            </p:cNvSpPr>
            <p:nvPr/>
          </p:nvSpPr>
          <p:spPr bwMode="auto">
            <a:xfrm>
              <a:off x="4196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0" name="Rectangle 2984"/>
            <p:cNvSpPr>
              <a:spLocks noChangeArrowheads="1"/>
            </p:cNvSpPr>
            <p:nvPr/>
          </p:nvSpPr>
          <p:spPr bwMode="auto">
            <a:xfrm>
              <a:off x="4241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1" name="Rectangle 2985"/>
            <p:cNvSpPr>
              <a:spLocks noChangeArrowheads="1"/>
            </p:cNvSpPr>
            <p:nvPr/>
          </p:nvSpPr>
          <p:spPr bwMode="auto">
            <a:xfrm>
              <a:off x="4287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2" name="Rectangle 2986"/>
            <p:cNvSpPr>
              <a:spLocks noChangeArrowheads="1"/>
            </p:cNvSpPr>
            <p:nvPr/>
          </p:nvSpPr>
          <p:spPr bwMode="auto">
            <a:xfrm>
              <a:off x="4332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3" name="Rectangle 2987"/>
            <p:cNvSpPr>
              <a:spLocks noChangeArrowheads="1"/>
            </p:cNvSpPr>
            <p:nvPr/>
          </p:nvSpPr>
          <p:spPr bwMode="auto">
            <a:xfrm>
              <a:off x="3152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4" name="Rectangle 2988"/>
            <p:cNvSpPr>
              <a:spLocks noChangeArrowheads="1"/>
            </p:cNvSpPr>
            <p:nvPr/>
          </p:nvSpPr>
          <p:spPr bwMode="auto">
            <a:xfrm>
              <a:off x="3197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5" name="Rectangle 2989"/>
            <p:cNvSpPr>
              <a:spLocks noChangeArrowheads="1"/>
            </p:cNvSpPr>
            <p:nvPr/>
          </p:nvSpPr>
          <p:spPr bwMode="auto">
            <a:xfrm>
              <a:off x="3242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6" name="Rectangle 2990"/>
            <p:cNvSpPr>
              <a:spLocks noChangeArrowheads="1"/>
            </p:cNvSpPr>
            <p:nvPr/>
          </p:nvSpPr>
          <p:spPr bwMode="auto">
            <a:xfrm>
              <a:off x="3288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7" name="Rectangle 2991"/>
            <p:cNvSpPr>
              <a:spLocks noChangeArrowheads="1"/>
            </p:cNvSpPr>
            <p:nvPr/>
          </p:nvSpPr>
          <p:spPr bwMode="auto">
            <a:xfrm>
              <a:off x="333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8" name="Rectangle 2992"/>
            <p:cNvSpPr>
              <a:spLocks noChangeArrowheads="1"/>
            </p:cNvSpPr>
            <p:nvPr/>
          </p:nvSpPr>
          <p:spPr bwMode="auto">
            <a:xfrm>
              <a:off x="3379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69" name="Rectangle 2993"/>
            <p:cNvSpPr>
              <a:spLocks noChangeArrowheads="1"/>
            </p:cNvSpPr>
            <p:nvPr/>
          </p:nvSpPr>
          <p:spPr bwMode="auto">
            <a:xfrm>
              <a:off x="3424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0" name="Rectangle 2994"/>
            <p:cNvSpPr>
              <a:spLocks noChangeArrowheads="1"/>
            </p:cNvSpPr>
            <p:nvPr/>
          </p:nvSpPr>
          <p:spPr bwMode="auto">
            <a:xfrm>
              <a:off x="3469" y="397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1" name="Rectangle 2995"/>
            <p:cNvSpPr>
              <a:spLocks noChangeArrowheads="1"/>
            </p:cNvSpPr>
            <p:nvPr/>
          </p:nvSpPr>
          <p:spPr bwMode="auto">
            <a:xfrm>
              <a:off x="3515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2" name="Rectangle 2996"/>
            <p:cNvSpPr>
              <a:spLocks noChangeArrowheads="1"/>
            </p:cNvSpPr>
            <p:nvPr/>
          </p:nvSpPr>
          <p:spPr bwMode="auto">
            <a:xfrm>
              <a:off x="3560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3" name="Rectangle 2997"/>
            <p:cNvSpPr>
              <a:spLocks noChangeArrowheads="1"/>
            </p:cNvSpPr>
            <p:nvPr/>
          </p:nvSpPr>
          <p:spPr bwMode="auto">
            <a:xfrm>
              <a:off x="3606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4" name="Rectangle 2998"/>
            <p:cNvSpPr>
              <a:spLocks noChangeArrowheads="1"/>
            </p:cNvSpPr>
            <p:nvPr/>
          </p:nvSpPr>
          <p:spPr bwMode="auto">
            <a:xfrm>
              <a:off x="3651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5" name="Rectangle 2999"/>
            <p:cNvSpPr>
              <a:spLocks noChangeArrowheads="1"/>
            </p:cNvSpPr>
            <p:nvPr/>
          </p:nvSpPr>
          <p:spPr bwMode="auto">
            <a:xfrm>
              <a:off x="3696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6" name="Rectangle 3000"/>
            <p:cNvSpPr>
              <a:spLocks noChangeArrowheads="1"/>
            </p:cNvSpPr>
            <p:nvPr/>
          </p:nvSpPr>
          <p:spPr bwMode="auto">
            <a:xfrm>
              <a:off x="3742" y="397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7" name="Rectangle 3001"/>
            <p:cNvSpPr>
              <a:spLocks noChangeArrowheads="1"/>
            </p:cNvSpPr>
            <p:nvPr/>
          </p:nvSpPr>
          <p:spPr bwMode="auto">
            <a:xfrm>
              <a:off x="3787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8" name="Rectangle 3002"/>
            <p:cNvSpPr>
              <a:spLocks noChangeArrowheads="1"/>
            </p:cNvSpPr>
            <p:nvPr/>
          </p:nvSpPr>
          <p:spPr bwMode="auto">
            <a:xfrm>
              <a:off x="383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79" name="Rectangle 3003"/>
            <p:cNvSpPr>
              <a:spLocks noChangeArrowheads="1"/>
            </p:cNvSpPr>
            <p:nvPr/>
          </p:nvSpPr>
          <p:spPr bwMode="auto">
            <a:xfrm>
              <a:off x="3878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0" name="Rectangle 3004"/>
            <p:cNvSpPr>
              <a:spLocks noChangeArrowheads="1"/>
            </p:cNvSpPr>
            <p:nvPr/>
          </p:nvSpPr>
          <p:spPr bwMode="auto">
            <a:xfrm>
              <a:off x="392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1" name="Rectangle 3005"/>
            <p:cNvSpPr>
              <a:spLocks noChangeArrowheads="1"/>
            </p:cNvSpPr>
            <p:nvPr/>
          </p:nvSpPr>
          <p:spPr bwMode="auto">
            <a:xfrm>
              <a:off x="3969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2" name="Rectangle 3006"/>
            <p:cNvSpPr>
              <a:spLocks noChangeArrowheads="1"/>
            </p:cNvSpPr>
            <p:nvPr/>
          </p:nvSpPr>
          <p:spPr bwMode="auto">
            <a:xfrm>
              <a:off x="4014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3" name="Rectangle 3007"/>
            <p:cNvSpPr>
              <a:spLocks noChangeArrowheads="1"/>
            </p:cNvSpPr>
            <p:nvPr/>
          </p:nvSpPr>
          <p:spPr bwMode="auto">
            <a:xfrm>
              <a:off x="4060" y="397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4" name="Rectangle 3008"/>
            <p:cNvSpPr>
              <a:spLocks noChangeArrowheads="1"/>
            </p:cNvSpPr>
            <p:nvPr/>
          </p:nvSpPr>
          <p:spPr bwMode="auto">
            <a:xfrm>
              <a:off x="4105" y="397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5" name="Rectangle 3009"/>
            <p:cNvSpPr>
              <a:spLocks noChangeArrowheads="1"/>
            </p:cNvSpPr>
            <p:nvPr/>
          </p:nvSpPr>
          <p:spPr bwMode="auto">
            <a:xfrm>
              <a:off x="4150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6" name="Rectangle 3010"/>
            <p:cNvSpPr>
              <a:spLocks noChangeArrowheads="1"/>
            </p:cNvSpPr>
            <p:nvPr/>
          </p:nvSpPr>
          <p:spPr bwMode="auto">
            <a:xfrm>
              <a:off x="4196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7" name="Rectangle 3011"/>
            <p:cNvSpPr>
              <a:spLocks noChangeArrowheads="1"/>
            </p:cNvSpPr>
            <p:nvPr/>
          </p:nvSpPr>
          <p:spPr bwMode="auto">
            <a:xfrm>
              <a:off x="4241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8" name="Rectangle 3012"/>
            <p:cNvSpPr>
              <a:spLocks noChangeArrowheads="1"/>
            </p:cNvSpPr>
            <p:nvPr/>
          </p:nvSpPr>
          <p:spPr bwMode="auto">
            <a:xfrm>
              <a:off x="4287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89" name="Rectangle 3013"/>
            <p:cNvSpPr>
              <a:spLocks noChangeArrowheads="1"/>
            </p:cNvSpPr>
            <p:nvPr/>
          </p:nvSpPr>
          <p:spPr bwMode="auto">
            <a:xfrm>
              <a:off x="4332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0" name="Rectangle 3014"/>
            <p:cNvSpPr>
              <a:spLocks noChangeArrowheads="1"/>
            </p:cNvSpPr>
            <p:nvPr/>
          </p:nvSpPr>
          <p:spPr bwMode="auto">
            <a:xfrm>
              <a:off x="315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1" name="Rectangle 3015"/>
            <p:cNvSpPr>
              <a:spLocks noChangeArrowheads="1"/>
            </p:cNvSpPr>
            <p:nvPr/>
          </p:nvSpPr>
          <p:spPr bwMode="auto">
            <a:xfrm>
              <a:off x="3197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2" name="Rectangle 3016"/>
            <p:cNvSpPr>
              <a:spLocks noChangeArrowheads="1"/>
            </p:cNvSpPr>
            <p:nvPr/>
          </p:nvSpPr>
          <p:spPr bwMode="auto">
            <a:xfrm>
              <a:off x="324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3" name="Rectangle 3017"/>
            <p:cNvSpPr>
              <a:spLocks noChangeArrowheads="1"/>
            </p:cNvSpPr>
            <p:nvPr/>
          </p:nvSpPr>
          <p:spPr bwMode="auto">
            <a:xfrm>
              <a:off x="3288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4" name="Rectangle 3018"/>
            <p:cNvSpPr>
              <a:spLocks noChangeArrowheads="1"/>
            </p:cNvSpPr>
            <p:nvPr/>
          </p:nvSpPr>
          <p:spPr bwMode="auto">
            <a:xfrm>
              <a:off x="333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5" name="Rectangle 3019"/>
            <p:cNvSpPr>
              <a:spLocks noChangeArrowheads="1"/>
            </p:cNvSpPr>
            <p:nvPr/>
          </p:nvSpPr>
          <p:spPr bwMode="auto">
            <a:xfrm>
              <a:off x="337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6" name="Rectangle 3020"/>
            <p:cNvSpPr>
              <a:spLocks noChangeArrowheads="1"/>
            </p:cNvSpPr>
            <p:nvPr/>
          </p:nvSpPr>
          <p:spPr bwMode="auto">
            <a:xfrm>
              <a:off x="3424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7" name="Rectangle 3021"/>
            <p:cNvSpPr>
              <a:spLocks noChangeArrowheads="1"/>
            </p:cNvSpPr>
            <p:nvPr/>
          </p:nvSpPr>
          <p:spPr bwMode="auto">
            <a:xfrm>
              <a:off x="346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8" name="Rectangle 3022"/>
            <p:cNvSpPr>
              <a:spLocks noChangeArrowheads="1"/>
            </p:cNvSpPr>
            <p:nvPr/>
          </p:nvSpPr>
          <p:spPr bwMode="auto">
            <a:xfrm>
              <a:off x="3515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799" name="Rectangle 3023"/>
            <p:cNvSpPr>
              <a:spLocks noChangeArrowheads="1"/>
            </p:cNvSpPr>
            <p:nvPr/>
          </p:nvSpPr>
          <p:spPr bwMode="auto">
            <a:xfrm>
              <a:off x="3560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0" name="Rectangle 3024"/>
            <p:cNvSpPr>
              <a:spLocks noChangeArrowheads="1"/>
            </p:cNvSpPr>
            <p:nvPr/>
          </p:nvSpPr>
          <p:spPr bwMode="auto">
            <a:xfrm>
              <a:off x="3606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1" name="Rectangle 3025"/>
            <p:cNvSpPr>
              <a:spLocks noChangeArrowheads="1"/>
            </p:cNvSpPr>
            <p:nvPr/>
          </p:nvSpPr>
          <p:spPr bwMode="auto">
            <a:xfrm>
              <a:off x="3651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2" name="Rectangle 3026"/>
            <p:cNvSpPr>
              <a:spLocks noChangeArrowheads="1"/>
            </p:cNvSpPr>
            <p:nvPr/>
          </p:nvSpPr>
          <p:spPr bwMode="auto">
            <a:xfrm>
              <a:off x="3696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3" name="Rectangle 3027"/>
            <p:cNvSpPr>
              <a:spLocks noChangeArrowheads="1"/>
            </p:cNvSpPr>
            <p:nvPr/>
          </p:nvSpPr>
          <p:spPr bwMode="auto">
            <a:xfrm>
              <a:off x="374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4" name="Rectangle 3028"/>
            <p:cNvSpPr>
              <a:spLocks noChangeArrowheads="1"/>
            </p:cNvSpPr>
            <p:nvPr/>
          </p:nvSpPr>
          <p:spPr bwMode="auto">
            <a:xfrm>
              <a:off x="3787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5" name="Rectangle 3029"/>
            <p:cNvSpPr>
              <a:spLocks noChangeArrowheads="1"/>
            </p:cNvSpPr>
            <p:nvPr/>
          </p:nvSpPr>
          <p:spPr bwMode="auto">
            <a:xfrm>
              <a:off x="383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6" name="Rectangle 3030"/>
            <p:cNvSpPr>
              <a:spLocks noChangeArrowheads="1"/>
            </p:cNvSpPr>
            <p:nvPr/>
          </p:nvSpPr>
          <p:spPr bwMode="auto">
            <a:xfrm>
              <a:off x="3878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7" name="Rectangle 3031"/>
            <p:cNvSpPr>
              <a:spLocks noChangeArrowheads="1"/>
            </p:cNvSpPr>
            <p:nvPr/>
          </p:nvSpPr>
          <p:spPr bwMode="auto">
            <a:xfrm>
              <a:off x="392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8" name="Rectangle 3032"/>
            <p:cNvSpPr>
              <a:spLocks noChangeArrowheads="1"/>
            </p:cNvSpPr>
            <p:nvPr/>
          </p:nvSpPr>
          <p:spPr bwMode="auto">
            <a:xfrm>
              <a:off x="396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09" name="Rectangle 3033"/>
            <p:cNvSpPr>
              <a:spLocks noChangeArrowheads="1"/>
            </p:cNvSpPr>
            <p:nvPr/>
          </p:nvSpPr>
          <p:spPr bwMode="auto">
            <a:xfrm>
              <a:off x="4014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0" name="Rectangle 3034"/>
            <p:cNvSpPr>
              <a:spLocks noChangeArrowheads="1"/>
            </p:cNvSpPr>
            <p:nvPr/>
          </p:nvSpPr>
          <p:spPr bwMode="auto">
            <a:xfrm>
              <a:off x="4060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1" name="Rectangle 3035"/>
            <p:cNvSpPr>
              <a:spLocks noChangeArrowheads="1"/>
            </p:cNvSpPr>
            <p:nvPr/>
          </p:nvSpPr>
          <p:spPr bwMode="auto">
            <a:xfrm>
              <a:off x="4105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2" name="Rectangle 3036"/>
            <p:cNvSpPr>
              <a:spLocks noChangeArrowheads="1"/>
            </p:cNvSpPr>
            <p:nvPr/>
          </p:nvSpPr>
          <p:spPr bwMode="auto">
            <a:xfrm>
              <a:off x="4150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3" name="Rectangle 3037"/>
            <p:cNvSpPr>
              <a:spLocks noChangeArrowheads="1"/>
            </p:cNvSpPr>
            <p:nvPr/>
          </p:nvSpPr>
          <p:spPr bwMode="auto">
            <a:xfrm>
              <a:off x="4196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4" name="Rectangle 3038"/>
            <p:cNvSpPr>
              <a:spLocks noChangeArrowheads="1"/>
            </p:cNvSpPr>
            <p:nvPr/>
          </p:nvSpPr>
          <p:spPr bwMode="auto">
            <a:xfrm>
              <a:off x="4241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5" name="Rectangle 3039"/>
            <p:cNvSpPr>
              <a:spLocks noChangeArrowheads="1"/>
            </p:cNvSpPr>
            <p:nvPr/>
          </p:nvSpPr>
          <p:spPr bwMode="auto">
            <a:xfrm>
              <a:off x="4287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6" name="Rectangle 3040"/>
            <p:cNvSpPr>
              <a:spLocks noChangeArrowheads="1"/>
            </p:cNvSpPr>
            <p:nvPr/>
          </p:nvSpPr>
          <p:spPr bwMode="auto">
            <a:xfrm>
              <a:off x="4332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7" name="Rectangle 3041"/>
            <p:cNvSpPr>
              <a:spLocks noChangeArrowheads="1"/>
            </p:cNvSpPr>
            <p:nvPr/>
          </p:nvSpPr>
          <p:spPr bwMode="auto">
            <a:xfrm>
              <a:off x="315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8" name="Rectangle 3042"/>
            <p:cNvSpPr>
              <a:spLocks noChangeArrowheads="1"/>
            </p:cNvSpPr>
            <p:nvPr/>
          </p:nvSpPr>
          <p:spPr bwMode="auto">
            <a:xfrm>
              <a:off x="3197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19" name="Rectangle 3043"/>
            <p:cNvSpPr>
              <a:spLocks noChangeArrowheads="1"/>
            </p:cNvSpPr>
            <p:nvPr/>
          </p:nvSpPr>
          <p:spPr bwMode="auto">
            <a:xfrm>
              <a:off x="324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0" name="Rectangle 3044"/>
            <p:cNvSpPr>
              <a:spLocks noChangeArrowheads="1"/>
            </p:cNvSpPr>
            <p:nvPr/>
          </p:nvSpPr>
          <p:spPr bwMode="auto">
            <a:xfrm>
              <a:off x="3288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1" name="Rectangle 3045"/>
            <p:cNvSpPr>
              <a:spLocks noChangeArrowheads="1"/>
            </p:cNvSpPr>
            <p:nvPr/>
          </p:nvSpPr>
          <p:spPr bwMode="auto">
            <a:xfrm>
              <a:off x="333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2" name="Rectangle 3046"/>
            <p:cNvSpPr>
              <a:spLocks noChangeArrowheads="1"/>
            </p:cNvSpPr>
            <p:nvPr/>
          </p:nvSpPr>
          <p:spPr bwMode="auto">
            <a:xfrm>
              <a:off x="337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3" name="Rectangle 3047"/>
            <p:cNvSpPr>
              <a:spLocks noChangeArrowheads="1"/>
            </p:cNvSpPr>
            <p:nvPr/>
          </p:nvSpPr>
          <p:spPr bwMode="auto">
            <a:xfrm>
              <a:off x="3424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4" name="Rectangle 3048"/>
            <p:cNvSpPr>
              <a:spLocks noChangeArrowheads="1"/>
            </p:cNvSpPr>
            <p:nvPr/>
          </p:nvSpPr>
          <p:spPr bwMode="auto">
            <a:xfrm>
              <a:off x="346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5" name="Rectangle 3049"/>
            <p:cNvSpPr>
              <a:spLocks noChangeArrowheads="1"/>
            </p:cNvSpPr>
            <p:nvPr/>
          </p:nvSpPr>
          <p:spPr bwMode="auto">
            <a:xfrm>
              <a:off x="3515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6" name="Rectangle 3050"/>
            <p:cNvSpPr>
              <a:spLocks noChangeArrowheads="1"/>
            </p:cNvSpPr>
            <p:nvPr/>
          </p:nvSpPr>
          <p:spPr bwMode="auto">
            <a:xfrm>
              <a:off x="3560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7" name="Rectangle 3051"/>
            <p:cNvSpPr>
              <a:spLocks noChangeArrowheads="1"/>
            </p:cNvSpPr>
            <p:nvPr/>
          </p:nvSpPr>
          <p:spPr bwMode="auto">
            <a:xfrm>
              <a:off x="3606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8" name="Rectangle 3052"/>
            <p:cNvSpPr>
              <a:spLocks noChangeArrowheads="1"/>
            </p:cNvSpPr>
            <p:nvPr/>
          </p:nvSpPr>
          <p:spPr bwMode="auto">
            <a:xfrm>
              <a:off x="3651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29" name="Rectangle 3053"/>
            <p:cNvSpPr>
              <a:spLocks noChangeArrowheads="1"/>
            </p:cNvSpPr>
            <p:nvPr/>
          </p:nvSpPr>
          <p:spPr bwMode="auto">
            <a:xfrm>
              <a:off x="3696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0" name="Rectangle 3054"/>
            <p:cNvSpPr>
              <a:spLocks noChangeArrowheads="1"/>
            </p:cNvSpPr>
            <p:nvPr/>
          </p:nvSpPr>
          <p:spPr bwMode="auto">
            <a:xfrm>
              <a:off x="374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1" name="Rectangle 3055"/>
            <p:cNvSpPr>
              <a:spLocks noChangeArrowheads="1"/>
            </p:cNvSpPr>
            <p:nvPr/>
          </p:nvSpPr>
          <p:spPr bwMode="auto">
            <a:xfrm>
              <a:off x="3787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2" name="Rectangle 3056"/>
            <p:cNvSpPr>
              <a:spLocks noChangeArrowheads="1"/>
            </p:cNvSpPr>
            <p:nvPr/>
          </p:nvSpPr>
          <p:spPr bwMode="auto">
            <a:xfrm>
              <a:off x="383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3" name="Rectangle 3057"/>
            <p:cNvSpPr>
              <a:spLocks noChangeArrowheads="1"/>
            </p:cNvSpPr>
            <p:nvPr/>
          </p:nvSpPr>
          <p:spPr bwMode="auto">
            <a:xfrm>
              <a:off x="3878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4" name="Rectangle 3058"/>
            <p:cNvSpPr>
              <a:spLocks noChangeArrowheads="1"/>
            </p:cNvSpPr>
            <p:nvPr/>
          </p:nvSpPr>
          <p:spPr bwMode="auto">
            <a:xfrm>
              <a:off x="392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5" name="Rectangle 3059"/>
            <p:cNvSpPr>
              <a:spLocks noChangeArrowheads="1"/>
            </p:cNvSpPr>
            <p:nvPr/>
          </p:nvSpPr>
          <p:spPr bwMode="auto">
            <a:xfrm>
              <a:off x="396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6" name="Rectangle 3060"/>
            <p:cNvSpPr>
              <a:spLocks noChangeArrowheads="1"/>
            </p:cNvSpPr>
            <p:nvPr/>
          </p:nvSpPr>
          <p:spPr bwMode="auto">
            <a:xfrm>
              <a:off x="4014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7" name="Rectangle 3061"/>
            <p:cNvSpPr>
              <a:spLocks noChangeArrowheads="1"/>
            </p:cNvSpPr>
            <p:nvPr/>
          </p:nvSpPr>
          <p:spPr bwMode="auto">
            <a:xfrm>
              <a:off x="4060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8" name="Rectangle 3062"/>
            <p:cNvSpPr>
              <a:spLocks noChangeArrowheads="1"/>
            </p:cNvSpPr>
            <p:nvPr/>
          </p:nvSpPr>
          <p:spPr bwMode="auto">
            <a:xfrm>
              <a:off x="4105" y="3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39" name="Rectangle 3063"/>
            <p:cNvSpPr>
              <a:spLocks noChangeArrowheads="1"/>
            </p:cNvSpPr>
            <p:nvPr/>
          </p:nvSpPr>
          <p:spPr bwMode="auto">
            <a:xfrm>
              <a:off x="4150" y="3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0" name="Rectangle 3064"/>
            <p:cNvSpPr>
              <a:spLocks noChangeArrowheads="1"/>
            </p:cNvSpPr>
            <p:nvPr/>
          </p:nvSpPr>
          <p:spPr bwMode="auto">
            <a:xfrm>
              <a:off x="4196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1" name="Rectangle 3065"/>
            <p:cNvSpPr>
              <a:spLocks noChangeArrowheads="1"/>
            </p:cNvSpPr>
            <p:nvPr/>
          </p:nvSpPr>
          <p:spPr bwMode="auto">
            <a:xfrm>
              <a:off x="4241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2" name="Rectangle 3066"/>
            <p:cNvSpPr>
              <a:spLocks noChangeArrowheads="1"/>
            </p:cNvSpPr>
            <p:nvPr/>
          </p:nvSpPr>
          <p:spPr bwMode="auto">
            <a:xfrm>
              <a:off x="4287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3" name="Rectangle 3067"/>
            <p:cNvSpPr>
              <a:spLocks noChangeArrowheads="1"/>
            </p:cNvSpPr>
            <p:nvPr/>
          </p:nvSpPr>
          <p:spPr bwMode="auto">
            <a:xfrm>
              <a:off x="4332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4" name="Rectangle 3068"/>
            <p:cNvSpPr>
              <a:spLocks noChangeArrowheads="1"/>
            </p:cNvSpPr>
            <p:nvPr/>
          </p:nvSpPr>
          <p:spPr bwMode="auto">
            <a:xfrm>
              <a:off x="315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5" name="Rectangle 3069"/>
            <p:cNvSpPr>
              <a:spLocks noChangeArrowheads="1"/>
            </p:cNvSpPr>
            <p:nvPr/>
          </p:nvSpPr>
          <p:spPr bwMode="auto">
            <a:xfrm>
              <a:off x="319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6" name="Rectangle 3070"/>
            <p:cNvSpPr>
              <a:spLocks noChangeArrowheads="1"/>
            </p:cNvSpPr>
            <p:nvPr/>
          </p:nvSpPr>
          <p:spPr bwMode="auto">
            <a:xfrm>
              <a:off x="324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7" name="Rectangle 3071"/>
            <p:cNvSpPr>
              <a:spLocks noChangeArrowheads="1"/>
            </p:cNvSpPr>
            <p:nvPr/>
          </p:nvSpPr>
          <p:spPr bwMode="auto">
            <a:xfrm>
              <a:off x="3288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8" name="Rectangle 3072"/>
            <p:cNvSpPr>
              <a:spLocks noChangeArrowheads="1"/>
            </p:cNvSpPr>
            <p:nvPr/>
          </p:nvSpPr>
          <p:spPr bwMode="auto">
            <a:xfrm>
              <a:off x="333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49" name="Rectangle 3073"/>
            <p:cNvSpPr>
              <a:spLocks noChangeArrowheads="1"/>
            </p:cNvSpPr>
            <p:nvPr/>
          </p:nvSpPr>
          <p:spPr bwMode="auto">
            <a:xfrm>
              <a:off x="337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0" name="Rectangle 3074"/>
            <p:cNvSpPr>
              <a:spLocks noChangeArrowheads="1"/>
            </p:cNvSpPr>
            <p:nvPr/>
          </p:nvSpPr>
          <p:spPr bwMode="auto">
            <a:xfrm>
              <a:off x="3424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1" name="Rectangle 3075"/>
            <p:cNvSpPr>
              <a:spLocks noChangeArrowheads="1"/>
            </p:cNvSpPr>
            <p:nvPr/>
          </p:nvSpPr>
          <p:spPr bwMode="auto">
            <a:xfrm>
              <a:off x="346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2" name="Rectangle 3076"/>
            <p:cNvSpPr>
              <a:spLocks noChangeArrowheads="1"/>
            </p:cNvSpPr>
            <p:nvPr/>
          </p:nvSpPr>
          <p:spPr bwMode="auto">
            <a:xfrm>
              <a:off x="3515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3" name="Rectangle 3077"/>
            <p:cNvSpPr>
              <a:spLocks noChangeArrowheads="1"/>
            </p:cNvSpPr>
            <p:nvPr/>
          </p:nvSpPr>
          <p:spPr bwMode="auto">
            <a:xfrm>
              <a:off x="356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4" name="Rectangle 3078"/>
            <p:cNvSpPr>
              <a:spLocks noChangeArrowheads="1"/>
            </p:cNvSpPr>
            <p:nvPr/>
          </p:nvSpPr>
          <p:spPr bwMode="auto">
            <a:xfrm>
              <a:off x="360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5" name="Rectangle 3079"/>
            <p:cNvSpPr>
              <a:spLocks noChangeArrowheads="1"/>
            </p:cNvSpPr>
            <p:nvPr/>
          </p:nvSpPr>
          <p:spPr bwMode="auto">
            <a:xfrm>
              <a:off x="3651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6" name="Rectangle 3080"/>
            <p:cNvSpPr>
              <a:spLocks noChangeArrowheads="1"/>
            </p:cNvSpPr>
            <p:nvPr/>
          </p:nvSpPr>
          <p:spPr bwMode="auto">
            <a:xfrm>
              <a:off x="369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7" name="Rectangle 3081"/>
            <p:cNvSpPr>
              <a:spLocks noChangeArrowheads="1"/>
            </p:cNvSpPr>
            <p:nvPr/>
          </p:nvSpPr>
          <p:spPr bwMode="auto">
            <a:xfrm>
              <a:off x="374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8" name="Rectangle 3082"/>
            <p:cNvSpPr>
              <a:spLocks noChangeArrowheads="1"/>
            </p:cNvSpPr>
            <p:nvPr/>
          </p:nvSpPr>
          <p:spPr bwMode="auto">
            <a:xfrm>
              <a:off x="378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59" name="Rectangle 3083"/>
            <p:cNvSpPr>
              <a:spLocks noChangeArrowheads="1"/>
            </p:cNvSpPr>
            <p:nvPr/>
          </p:nvSpPr>
          <p:spPr bwMode="auto">
            <a:xfrm>
              <a:off x="383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0" name="Rectangle 3084"/>
            <p:cNvSpPr>
              <a:spLocks noChangeArrowheads="1"/>
            </p:cNvSpPr>
            <p:nvPr/>
          </p:nvSpPr>
          <p:spPr bwMode="auto">
            <a:xfrm>
              <a:off x="3878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1" name="Rectangle 3085"/>
            <p:cNvSpPr>
              <a:spLocks noChangeArrowheads="1"/>
            </p:cNvSpPr>
            <p:nvPr/>
          </p:nvSpPr>
          <p:spPr bwMode="auto">
            <a:xfrm>
              <a:off x="392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2" name="Rectangle 3086"/>
            <p:cNvSpPr>
              <a:spLocks noChangeArrowheads="1"/>
            </p:cNvSpPr>
            <p:nvPr/>
          </p:nvSpPr>
          <p:spPr bwMode="auto">
            <a:xfrm>
              <a:off x="396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3" name="Rectangle 3087"/>
            <p:cNvSpPr>
              <a:spLocks noChangeArrowheads="1"/>
            </p:cNvSpPr>
            <p:nvPr/>
          </p:nvSpPr>
          <p:spPr bwMode="auto">
            <a:xfrm>
              <a:off x="4014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4" name="Rectangle 3088"/>
            <p:cNvSpPr>
              <a:spLocks noChangeArrowheads="1"/>
            </p:cNvSpPr>
            <p:nvPr/>
          </p:nvSpPr>
          <p:spPr bwMode="auto">
            <a:xfrm>
              <a:off x="406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5" name="Rectangle 3089"/>
            <p:cNvSpPr>
              <a:spLocks noChangeArrowheads="1"/>
            </p:cNvSpPr>
            <p:nvPr/>
          </p:nvSpPr>
          <p:spPr bwMode="auto">
            <a:xfrm>
              <a:off x="4105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6" name="Rectangle 3090"/>
            <p:cNvSpPr>
              <a:spLocks noChangeArrowheads="1"/>
            </p:cNvSpPr>
            <p:nvPr/>
          </p:nvSpPr>
          <p:spPr bwMode="auto">
            <a:xfrm>
              <a:off x="415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7" name="Rectangle 3091"/>
            <p:cNvSpPr>
              <a:spLocks noChangeArrowheads="1"/>
            </p:cNvSpPr>
            <p:nvPr/>
          </p:nvSpPr>
          <p:spPr bwMode="auto">
            <a:xfrm>
              <a:off x="419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8" name="Rectangle 3092"/>
            <p:cNvSpPr>
              <a:spLocks noChangeArrowheads="1"/>
            </p:cNvSpPr>
            <p:nvPr/>
          </p:nvSpPr>
          <p:spPr bwMode="auto">
            <a:xfrm>
              <a:off x="4241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69" name="Rectangle 3093"/>
            <p:cNvSpPr>
              <a:spLocks noChangeArrowheads="1"/>
            </p:cNvSpPr>
            <p:nvPr/>
          </p:nvSpPr>
          <p:spPr bwMode="auto">
            <a:xfrm>
              <a:off x="428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0" name="Rectangle 3094"/>
            <p:cNvSpPr>
              <a:spLocks noChangeArrowheads="1"/>
            </p:cNvSpPr>
            <p:nvPr/>
          </p:nvSpPr>
          <p:spPr bwMode="auto">
            <a:xfrm>
              <a:off x="433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1" name="Rectangle 3095"/>
            <p:cNvSpPr>
              <a:spLocks noChangeArrowheads="1"/>
            </p:cNvSpPr>
            <p:nvPr/>
          </p:nvSpPr>
          <p:spPr bwMode="auto">
            <a:xfrm>
              <a:off x="315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2" name="Rectangle 3096"/>
            <p:cNvSpPr>
              <a:spLocks noChangeArrowheads="1"/>
            </p:cNvSpPr>
            <p:nvPr/>
          </p:nvSpPr>
          <p:spPr bwMode="auto">
            <a:xfrm>
              <a:off x="319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3" name="Rectangle 3097"/>
            <p:cNvSpPr>
              <a:spLocks noChangeArrowheads="1"/>
            </p:cNvSpPr>
            <p:nvPr/>
          </p:nvSpPr>
          <p:spPr bwMode="auto">
            <a:xfrm>
              <a:off x="324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4" name="Rectangle 3098"/>
            <p:cNvSpPr>
              <a:spLocks noChangeArrowheads="1"/>
            </p:cNvSpPr>
            <p:nvPr/>
          </p:nvSpPr>
          <p:spPr bwMode="auto">
            <a:xfrm>
              <a:off x="3288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5" name="Rectangle 3099"/>
            <p:cNvSpPr>
              <a:spLocks noChangeArrowheads="1"/>
            </p:cNvSpPr>
            <p:nvPr/>
          </p:nvSpPr>
          <p:spPr bwMode="auto">
            <a:xfrm>
              <a:off x="333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6" name="Rectangle 3100"/>
            <p:cNvSpPr>
              <a:spLocks noChangeArrowheads="1"/>
            </p:cNvSpPr>
            <p:nvPr/>
          </p:nvSpPr>
          <p:spPr bwMode="auto">
            <a:xfrm>
              <a:off x="337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7" name="Rectangle 3101"/>
            <p:cNvSpPr>
              <a:spLocks noChangeArrowheads="1"/>
            </p:cNvSpPr>
            <p:nvPr/>
          </p:nvSpPr>
          <p:spPr bwMode="auto">
            <a:xfrm>
              <a:off x="3424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8" name="Rectangle 3102"/>
            <p:cNvSpPr>
              <a:spLocks noChangeArrowheads="1"/>
            </p:cNvSpPr>
            <p:nvPr/>
          </p:nvSpPr>
          <p:spPr bwMode="auto">
            <a:xfrm>
              <a:off x="346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79" name="Rectangle 3103"/>
            <p:cNvSpPr>
              <a:spLocks noChangeArrowheads="1"/>
            </p:cNvSpPr>
            <p:nvPr/>
          </p:nvSpPr>
          <p:spPr bwMode="auto">
            <a:xfrm>
              <a:off x="3515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0" name="Rectangle 3104"/>
            <p:cNvSpPr>
              <a:spLocks noChangeArrowheads="1"/>
            </p:cNvSpPr>
            <p:nvPr/>
          </p:nvSpPr>
          <p:spPr bwMode="auto">
            <a:xfrm>
              <a:off x="356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1" name="Rectangle 3105"/>
            <p:cNvSpPr>
              <a:spLocks noChangeArrowheads="1"/>
            </p:cNvSpPr>
            <p:nvPr/>
          </p:nvSpPr>
          <p:spPr bwMode="auto">
            <a:xfrm>
              <a:off x="360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2" name="Rectangle 3106"/>
            <p:cNvSpPr>
              <a:spLocks noChangeArrowheads="1"/>
            </p:cNvSpPr>
            <p:nvPr/>
          </p:nvSpPr>
          <p:spPr bwMode="auto">
            <a:xfrm>
              <a:off x="3651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3" name="Rectangle 3107"/>
            <p:cNvSpPr>
              <a:spLocks noChangeArrowheads="1"/>
            </p:cNvSpPr>
            <p:nvPr/>
          </p:nvSpPr>
          <p:spPr bwMode="auto">
            <a:xfrm>
              <a:off x="369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4" name="Rectangle 3108"/>
            <p:cNvSpPr>
              <a:spLocks noChangeArrowheads="1"/>
            </p:cNvSpPr>
            <p:nvPr/>
          </p:nvSpPr>
          <p:spPr bwMode="auto">
            <a:xfrm>
              <a:off x="374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5" name="Rectangle 3109"/>
            <p:cNvSpPr>
              <a:spLocks noChangeArrowheads="1"/>
            </p:cNvSpPr>
            <p:nvPr/>
          </p:nvSpPr>
          <p:spPr bwMode="auto">
            <a:xfrm>
              <a:off x="378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6" name="Rectangle 3110"/>
            <p:cNvSpPr>
              <a:spLocks noChangeArrowheads="1"/>
            </p:cNvSpPr>
            <p:nvPr/>
          </p:nvSpPr>
          <p:spPr bwMode="auto">
            <a:xfrm>
              <a:off x="383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7" name="Rectangle 3111"/>
            <p:cNvSpPr>
              <a:spLocks noChangeArrowheads="1"/>
            </p:cNvSpPr>
            <p:nvPr/>
          </p:nvSpPr>
          <p:spPr bwMode="auto">
            <a:xfrm>
              <a:off x="3878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8" name="Rectangle 3112"/>
            <p:cNvSpPr>
              <a:spLocks noChangeArrowheads="1"/>
            </p:cNvSpPr>
            <p:nvPr/>
          </p:nvSpPr>
          <p:spPr bwMode="auto">
            <a:xfrm>
              <a:off x="392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89" name="Rectangle 3113"/>
            <p:cNvSpPr>
              <a:spLocks noChangeArrowheads="1"/>
            </p:cNvSpPr>
            <p:nvPr/>
          </p:nvSpPr>
          <p:spPr bwMode="auto">
            <a:xfrm>
              <a:off x="396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0" name="Rectangle 3114"/>
            <p:cNvSpPr>
              <a:spLocks noChangeArrowheads="1"/>
            </p:cNvSpPr>
            <p:nvPr/>
          </p:nvSpPr>
          <p:spPr bwMode="auto">
            <a:xfrm>
              <a:off x="4014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1" name="Rectangle 3115"/>
            <p:cNvSpPr>
              <a:spLocks noChangeArrowheads="1"/>
            </p:cNvSpPr>
            <p:nvPr/>
          </p:nvSpPr>
          <p:spPr bwMode="auto">
            <a:xfrm>
              <a:off x="406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2" name="Rectangle 3116"/>
            <p:cNvSpPr>
              <a:spLocks noChangeArrowheads="1"/>
            </p:cNvSpPr>
            <p:nvPr/>
          </p:nvSpPr>
          <p:spPr bwMode="auto">
            <a:xfrm>
              <a:off x="4105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3" name="Rectangle 3117"/>
            <p:cNvSpPr>
              <a:spLocks noChangeArrowheads="1"/>
            </p:cNvSpPr>
            <p:nvPr/>
          </p:nvSpPr>
          <p:spPr bwMode="auto">
            <a:xfrm>
              <a:off x="415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4" name="Rectangle 3118"/>
            <p:cNvSpPr>
              <a:spLocks noChangeArrowheads="1"/>
            </p:cNvSpPr>
            <p:nvPr/>
          </p:nvSpPr>
          <p:spPr bwMode="auto">
            <a:xfrm>
              <a:off x="419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5" name="Rectangle 3119"/>
            <p:cNvSpPr>
              <a:spLocks noChangeArrowheads="1"/>
            </p:cNvSpPr>
            <p:nvPr/>
          </p:nvSpPr>
          <p:spPr bwMode="auto">
            <a:xfrm>
              <a:off x="4241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6" name="Rectangle 3120"/>
            <p:cNvSpPr>
              <a:spLocks noChangeArrowheads="1"/>
            </p:cNvSpPr>
            <p:nvPr/>
          </p:nvSpPr>
          <p:spPr bwMode="auto">
            <a:xfrm>
              <a:off x="428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7" name="Rectangle 3121"/>
            <p:cNvSpPr>
              <a:spLocks noChangeArrowheads="1"/>
            </p:cNvSpPr>
            <p:nvPr/>
          </p:nvSpPr>
          <p:spPr bwMode="auto">
            <a:xfrm>
              <a:off x="433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8" name="Rectangle 3122"/>
            <p:cNvSpPr>
              <a:spLocks noChangeArrowheads="1"/>
            </p:cNvSpPr>
            <p:nvPr/>
          </p:nvSpPr>
          <p:spPr bwMode="auto">
            <a:xfrm>
              <a:off x="315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899" name="Rectangle 3123"/>
            <p:cNvSpPr>
              <a:spLocks noChangeArrowheads="1"/>
            </p:cNvSpPr>
            <p:nvPr/>
          </p:nvSpPr>
          <p:spPr bwMode="auto">
            <a:xfrm>
              <a:off x="319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0" name="Rectangle 3124"/>
            <p:cNvSpPr>
              <a:spLocks noChangeArrowheads="1"/>
            </p:cNvSpPr>
            <p:nvPr/>
          </p:nvSpPr>
          <p:spPr bwMode="auto">
            <a:xfrm>
              <a:off x="324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1" name="Rectangle 3125"/>
            <p:cNvSpPr>
              <a:spLocks noChangeArrowheads="1"/>
            </p:cNvSpPr>
            <p:nvPr/>
          </p:nvSpPr>
          <p:spPr bwMode="auto">
            <a:xfrm>
              <a:off x="3288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2" name="Rectangle 3126"/>
            <p:cNvSpPr>
              <a:spLocks noChangeArrowheads="1"/>
            </p:cNvSpPr>
            <p:nvPr/>
          </p:nvSpPr>
          <p:spPr bwMode="auto">
            <a:xfrm>
              <a:off x="333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3" name="Rectangle 3127"/>
            <p:cNvSpPr>
              <a:spLocks noChangeArrowheads="1"/>
            </p:cNvSpPr>
            <p:nvPr/>
          </p:nvSpPr>
          <p:spPr bwMode="auto">
            <a:xfrm>
              <a:off x="337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4" name="Rectangle 3128"/>
            <p:cNvSpPr>
              <a:spLocks noChangeArrowheads="1"/>
            </p:cNvSpPr>
            <p:nvPr/>
          </p:nvSpPr>
          <p:spPr bwMode="auto">
            <a:xfrm>
              <a:off x="3424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5" name="Rectangle 3129"/>
            <p:cNvSpPr>
              <a:spLocks noChangeArrowheads="1"/>
            </p:cNvSpPr>
            <p:nvPr/>
          </p:nvSpPr>
          <p:spPr bwMode="auto">
            <a:xfrm>
              <a:off x="346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6" name="Rectangle 3130"/>
            <p:cNvSpPr>
              <a:spLocks noChangeArrowheads="1"/>
            </p:cNvSpPr>
            <p:nvPr/>
          </p:nvSpPr>
          <p:spPr bwMode="auto">
            <a:xfrm>
              <a:off x="3515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7" name="Rectangle 3131"/>
            <p:cNvSpPr>
              <a:spLocks noChangeArrowheads="1"/>
            </p:cNvSpPr>
            <p:nvPr/>
          </p:nvSpPr>
          <p:spPr bwMode="auto">
            <a:xfrm>
              <a:off x="356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8" name="Rectangle 3132"/>
            <p:cNvSpPr>
              <a:spLocks noChangeArrowheads="1"/>
            </p:cNvSpPr>
            <p:nvPr/>
          </p:nvSpPr>
          <p:spPr bwMode="auto">
            <a:xfrm>
              <a:off x="360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09" name="Rectangle 3133"/>
            <p:cNvSpPr>
              <a:spLocks noChangeArrowheads="1"/>
            </p:cNvSpPr>
            <p:nvPr/>
          </p:nvSpPr>
          <p:spPr bwMode="auto">
            <a:xfrm>
              <a:off x="3651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0" name="Rectangle 3134"/>
            <p:cNvSpPr>
              <a:spLocks noChangeArrowheads="1"/>
            </p:cNvSpPr>
            <p:nvPr/>
          </p:nvSpPr>
          <p:spPr bwMode="auto">
            <a:xfrm>
              <a:off x="369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1" name="Rectangle 3135"/>
            <p:cNvSpPr>
              <a:spLocks noChangeArrowheads="1"/>
            </p:cNvSpPr>
            <p:nvPr/>
          </p:nvSpPr>
          <p:spPr bwMode="auto">
            <a:xfrm>
              <a:off x="374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2" name="Rectangle 3136"/>
            <p:cNvSpPr>
              <a:spLocks noChangeArrowheads="1"/>
            </p:cNvSpPr>
            <p:nvPr/>
          </p:nvSpPr>
          <p:spPr bwMode="auto">
            <a:xfrm>
              <a:off x="378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3" name="Rectangle 3137"/>
            <p:cNvSpPr>
              <a:spLocks noChangeArrowheads="1"/>
            </p:cNvSpPr>
            <p:nvPr/>
          </p:nvSpPr>
          <p:spPr bwMode="auto">
            <a:xfrm>
              <a:off x="383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4" name="Rectangle 3138"/>
            <p:cNvSpPr>
              <a:spLocks noChangeArrowheads="1"/>
            </p:cNvSpPr>
            <p:nvPr/>
          </p:nvSpPr>
          <p:spPr bwMode="auto">
            <a:xfrm>
              <a:off x="3878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5" name="Rectangle 3139"/>
            <p:cNvSpPr>
              <a:spLocks noChangeArrowheads="1"/>
            </p:cNvSpPr>
            <p:nvPr/>
          </p:nvSpPr>
          <p:spPr bwMode="auto">
            <a:xfrm>
              <a:off x="392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6" name="Rectangle 3140"/>
            <p:cNvSpPr>
              <a:spLocks noChangeArrowheads="1"/>
            </p:cNvSpPr>
            <p:nvPr/>
          </p:nvSpPr>
          <p:spPr bwMode="auto">
            <a:xfrm>
              <a:off x="396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7" name="Rectangle 3141"/>
            <p:cNvSpPr>
              <a:spLocks noChangeArrowheads="1"/>
            </p:cNvSpPr>
            <p:nvPr/>
          </p:nvSpPr>
          <p:spPr bwMode="auto">
            <a:xfrm>
              <a:off x="4014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8" name="Rectangle 3142"/>
            <p:cNvSpPr>
              <a:spLocks noChangeArrowheads="1"/>
            </p:cNvSpPr>
            <p:nvPr/>
          </p:nvSpPr>
          <p:spPr bwMode="auto">
            <a:xfrm>
              <a:off x="406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19" name="Rectangle 3143"/>
            <p:cNvSpPr>
              <a:spLocks noChangeArrowheads="1"/>
            </p:cNvSpPr>
            <p:nvPr/>
          </p:nvSpPr>
          <p:spPr bwMode="auto">
            <a:xfrm>
              <a:off x="4105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0" name="Rectangle 3144"/>
            <p:cNvSpPr>
              <a:spLocks noChangeArrowheads="1"/>
            </p:cNvSpPr>
            <p:nvPr/>
          </p:nvSpPr>
          <p:spPr bwMode="auto">
            <a:xfrm>
              <a:off x="415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1" name="Rectangle 3145"/>
            <p:cNvSpPr>
              <a:spLocks noChangeArrowheads="1"/>
            </p:cNvSpPr>
            <p:nvPr/>
          </p:nvSpPr>
          <p:spPr bwMode="auto">
            <a:xfrm>
              <a:off x="419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2" name="Rectangle 3146"/>
            <p:cNvSpPr>
              <a:spLocks noChangeArrowheads="1"/>
            </p:cNvSpPr>
            <p:nvPr/>
          </p:nvSpPr>
          <p:spPr bwMode="auto">
            <a:xfrm>
              <a:off x="4241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3" name="Rectangle 3147"/>
            <p:cNvSpPr>
              <a:spLocks noChangeArrowheads="1"/>
            </p:cNvSpPr>
            <p:nvPr/>
          </p:nvSpPr>
          <p:spPr bwMode="auto">
            <a:xfrm>
              <a:off x="428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4" name="Rectangle 3148"/>
            <p:cNvSpPr>
              <a:spLocks noChangeArrowheads="1"/>
            </p:cNvSpPr>
            <p:nvPr/>
          </p:nvSpPr>
          <p:spPr bwMode="auto">
            <a:xfrm>
              <a:off x="433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5" name="Rectangle 3149"/>
            <p:cNvSpPr>
              <a:spLocks noChangeArrowheads="1"/>
            </p:cNvSpPr>
            <p:nvPr/>
          </p:nvSpPr>
          <p:spPr bwMode="auto">
            <a:xfrm>
              <a:off x="315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6" name="Rectangle 3150"/>
            <p:cNvSpPr>
              <a:spLocks noChangeArrowheads="1"/>
            </p:cNvSpPr>
            <p:nvPr/>
          </p:nvSpPr>
          <p:spPr bwMode="auto">
            <a:xfrm>
              <a:off x="319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7" name="Rectangle 3151"/>
            <p:cNvSpPr>
              <a:spLocks noChangeArrowheads="1"/>
            </p:cNvSpPr>
            <p:nvPr/>
          </p:nvSpPr>
          <p:spPr bwMode="auto">
            <a:xfrm>
              <a:off x="324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8" name="Rectangle 3152"/>
            <p:cNvSpPr>
              <a:spLocks noChangeArrowheads="1"/>
            </p:cNvSpPr>
            <p:nvPr/>
          </p:nvSpPr>
          <p:spPr bwMode="auto">
            <a:xfrm>
              <a:off x="3288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29" name="Rectangle 3153"/>
            <p:cNvSpPr>
              <a:spLocks noChangeArrowheads="1"/>
            </p:cNvSpPr>
            <p:nvPr/>
          </p:nvSpPr>
          <p:spPr bwMode="auto">
            <a:xfrm>
              <a:off x="333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0" name="Rectangle 3154"/>
            <p:cNvSpPr>
              <a:spLocks noChangeArrowheads="1"/>
            </p:cNvSpPr>
            <p:nvPr/>
          </p:nvSpPr>
          <p:spPr bwMode="auto">
            <a:xfrm>
              <a:off x="337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1" name="Rectangle 3155"/>
            <p:cNvSpPr>
              <a:spLocks noChangeArrowheads="1"/>
            </p:cNvSpPr>
            <p:nvPr/>
          </p:nvSpPr>
          <p:spPr bwMode="auto">
            <a:xfrm>
              <a:off x="3424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2" name="Rectangle 3156"/>
            <p:cNvSpPr>
              <a:spLocks noChangeArrowheads="1"/>
            </p:cNvSpPr>
            <p:nvPr/>
          </p:nvSpPr>
          <p:spPr bwMode="auto">
            <a:xfrm>
              <a:off x="346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3" name="Rectangle 3157"/>
            <p:cNvSpPr>
              <a:spLocks noChangeArrowheads="1"/>
            </p:cNvSpPr>
            <p:nvPr/>
          </p:nvSpPr>
          <p:spPr bwMode="auto">
            <a:xfrm>
              <a:off x="3515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4" name="Rectangle 3158"/>
            <p:cNvSpPr>
              <a:spLocks noChangeArrowheads="1"/>
            </p:cNvSpPr>
            <p:nvPr/>
          </p:nvSpPr>
          <p:spPr bwMode="auto">
            <a:xfrm>
              <a:off x="356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5" name="Rectangle 3159"/>
            <p:cNvSpPr>
              <a:spLocks noChangeArrowheads="1"/>
            </p:cNvSpPr>
            <p:nvPr/>
          </p:nvSpPr>
          <p:spPr bwMode="auto">
            <a:xfrm>
              <a:off x="360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6" name="Rectangle 3160"/>
            <p:cNvSpPr>
              <a:spLocks noChangeArrowheads="1"/>
            </p:cNvSpPr>
            <p:nvPr/>
          </p:nvSpPr>
          <p:spPr bwMode="auto">
            <a:xfrm>
              <a:off x="3651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7" name="Rectangle 3161"/>
            <p:cNvSpPr>
              <a:spLocks noChangeArrowheads="1"/>
            </p:cNvSpPr>
            <p:nvPr/>
          </p:nvSpPr>
          <p:spPr bwMode="auto">
            <a:xfrm>
              <a:off x="369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8" name="Rectangle 3162"/>
            <p:cNvSpPr>
              <a:spLocks noChangeArrowheads="1"/>
            </p:cNvSpPr>
            <p:nvPr/>
          </p:nvSpPr>
          <p:spPr bwMode="auto">
            <a:xfrm>
              <a:off x="374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39" name="Rectangle 3163"/>
            <p:cNvSpPr>
              <a:spLocks noChangeArrowheads="1"/>
            </p:cNvSpPr>
            <p:nvPr/>
          </p:nvSpPr>
          <p:spPr bwMode="auto">
            <a:xfrm>
              <a:off x="378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0" name="Rectangle 3164"/>
            <p:cNvSpPr>
              <a:spLocks noChangeArrowheads="1"/>
            </p:cNvSpPr>
            <p:nvPr/>
          </p:nvSpPr>
          <p:spPr bwMode="auto">
            <a:xfrm>
              <a:off x="383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1" name="Rectangle 3165"/>
            <p:cNvSpPr>
              <a:spLocks noChangeArrowheads="1"/>
            </p:cNvSpPr>
            <p:nvPr/>
          </p:nvSpPr>
          <p:spPr bwMode="auto">
            <a:xfrm>
              <a:off x="3878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2" name="Rectangle 3166"/>
            <p:cNvSpPr>
              <a:spLocks noChangeArrowheads="1"/>
            </p:cNvSpPr>
            <p:nvPr/>
          </p:nvSpPr>
          <p:spPr bwMode="auto">
            <a:xfrm>
              <a:off x="392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3" name="Rectangle 3167"/>
            <p:cNvSpPr>
              <a:spLocks noChangeArrowheads="1"/>
            </p:cNvSpPr>
            <p:nvPr/>
          </p:nvSpPr>
          <p:spPr bwMode="auto">
            <a:xfrm>
              <a:off x="396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4" name="Rectangle 3168"/>
            <p:cNvSpPr>
              <a:spLocks noChangeArrowheads="1"/>
            </p:cNvSpPr>
            <p:nvPr/>
          </p:nvSpPr>
          <p:spPr bwMode="auto">
            <a:xfrm>
              <a:off x="4014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5" name="Rectangle 3169"/>
            <p:cNvSpPr>
              <a:spLocks noChangeArrowheads="1"/>
            </p:cNvSpPr>
            <p:nvPr/>
          </p:nvSpPr>
          <p:spPr bwMode="auto">
            <a:xfrm>
              <a:off x="406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6" name="Rectangle 3170"/>
            <p:cNvSpPr>
              <a:spLocks noChangeArrowheads="1"/>
            </p:cNvSpPr>
            <p:nvPr/>
          </p:nvSpPr>
          <p:spPr bwMode="auto">
            <a:xfrm>
              <a:off x="4105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7" name="Rectangle 3171"/>
            <p:cNvSpPr>
              <a:spLocks noChangeArrowheads="1"/>
            </p:cNvSpPr>
            <p:nvPr/>
          </p:nvSpPr>
          <p:spPr bwMode="auto">
            <a:xfrm>
              <a:off x="415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8" name="Rectangle 3172"/>
            <p:cNvSpPr>
              <a:spLocks noChangeArrowheads="1"/>
            </p:cNvSpPr>
            <p:nvPr/>
          </p:nvSpPr>
          <p:spPr bwMode="auto">
            <a:xfrm>
              <a:off x="419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49" name="Rectangle 3173"/>
            <p:cNvSpPr>
              <a:spLocks noChangeArrowheads="1"/>
            </p:cNvSpPr>
            <p:nvPr/>
          </p:nvSpPr>
          <p:spPr bwMode="auto">
            <a:xfrm>
              <a:off x="4241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0" name="Rectangle 3174"/>
            <p:cNvSpPr>
              <a:spLocks noChangeArrowheads="1"/>
            </p:cNvSpPr>
            <p:nvPr/>
          </p:nvSpPr>
          <p:spPr bwMode="auto">
            <a:xfrm>
              <a:off x="428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1" name="Rectangle 3175"/>
            <p:cNvSpPr>
              <a:spLocks noChangeArrowheads="1"/>
            </p:cNvSpPr>
            <p:nvPr/>
          </p:nvSpPr>
          <p:spPr bwMode="auto">
            <a:xfrm>
              <a:off x="433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2" name="Rectangle 3176"/>
            <p:cNvSpPr>
              <a:spLocks noChangeArrowheads="1"/>
            </p:cNvSpPr>
            <p:nvPr/>
          </p:nvSpPr>
          <p:spPr bwMode="auto">
            <a:xfrm>
              <a:off x="315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3" name="Rectangle 3177"/>
            <p:cNvSpPr>
              <a:spLocks noChangeArrowheads="1"/>
            </p:cNvSpPr>
            <p:nvPr/>
          </p:nvSpPr>
          <p:spPr bwMode="auto">
            <a:xfrm>
              <a:off x="3197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4" name="Rectangle 3178"/>
            <p:cNvSpPr>
              <a:spLocks noChangeArrowheads="1"/>
            </p:cNvSpPr>
            <p:nvPr/>
          </p:nvSpPr>
          <p:spPr bwMode="auto">
            <a:xfrm>
              <a:off x="324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5" name="Rectangle 3179"/>
            <p:cNvSpPr>
              <a:spLocks noChangeArrowheads="1"/>
            </p:cNvSpPr>
            <p:nvPr/>
          </p:nvSpPr>
          <p:spPr bwMode="auto">
            <a:xfrm>
              <a:off x="3288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6" name="Rectangle 3180"/>
            <p:cNvSpPr>
              <a:spLocks noChangeArrowheads="1"/>
            </p:cNvSpPr>
            <p:nvPr/>
          </p:nvSpPr>
          <p:spPr bwMode="auto">
            <a:xfrm>
              <a:off x="333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7" name="Rectangle 3181"/>
            <p:cNvSpPr>
              <a:spLocks noChangeArrowheads="1"/>
            </p:cNvSpPr>
            <p:nvPr/>
          </p:nvSpPr>
          <p:spPr bwMode="auto">
            <a:xfrm>
              <a:off x="337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8" name="Rectangle 3182"/>
            <p:cNvSpPr>
              <a:spLocks noChangeArrowheads="1"/>
            </p:cNvSpPr>
            <p:nvPr/>
          </p:nvSpPr>
          <p:spPr bwMode="auto">
            <a:xfrm>
              <a:off x="3424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59" name="Rectangle 3183"/>
            <p:cNvSpPr>
              <a:spLocks noChangeArrowheads="1"/>
            </p:cNvSpPr>
            <p:nvPr/>
          </p:nvSpPr>
          <p:spPr bwMode="auto">
            <a:xfrm>
              <a:off x="346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0" name="Rectangle 3184"/>
            <p:cNvSpPr>
              <a:spLocks noChangeArrowheads="1"/>
            </p:cNvSpPr>
            <p:nvPr/>
          </p:nvSpPr>
          <p:spPr bwMode="auto">
            <a:xfrm>
              <a:off x="3515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1" name="Rectangle 3185"/>
            <p:cNvSpPr>
              <a:spLocks noChangeArrowheads="1"/>
            </p:cNvSpPr>
            <p:nvPr/>
          </p:nvSpPr>
          <p:spPr bwMode="auto">
            <a:xfrm>
              <a:off x="3560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2" name="Rectangle 3186"/>
            <p:cNvSpPr>
              <a:spLocks noChangeArrowheads="1"/>
            </p:cNvSpPr>
            <p:nvPr/>
          </p:nvSpPr>
          <p:spPr bwMode="auto">
            <a:xfrm>
              <a:off x="3606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3" name="Rectangle 3187"/>
            <p:cNvSpPr>
              <a:spLocks noChangeArrowheads="1"/>
            </p:cNvSpPr>
            <p:nvPr/>
          </p:nvSpPr>
          <p:spPr bwMode="auto">
            <a:xfrm>
              <a:off x="3651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4" name="Rectangle 3188"/>
            <p:cNvSpPr>
              <a:spLocks noChangeArrowheads="1"/>
            </p:cNvSpPr>
            <p:nvPr/>
          </p:nvSpPr>
          <p:spPr bwMode="auto">
            <a:xfrm>
              <a:off x="3696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5" name="Rectangle 3189"/>
            <p:cNvSpPr>
              <a:spLocks noChangeArrowheads="1"/>
            </p:cNvSpPr>
            <p:nvPr/>
          </p:nvSpPr>
          <p:spPr bwMode="auto">
            <a:xfrm>
              <a:off x="374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6" name="Rectangle 3190"/>
            <p:cNvSpPr>
              <a:spLocks noChangeArrowheads="1"/>
            </p:cNvSpPr>
            <p:nvPr/>
          </p:nvSpPr>
          <p:spPr bwMode="auto">
            <a:xfrm>
              <a:off x="3787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7" name="Rectangle 3191"/>
            <p:cNvSpPr>
              <a:spLocks noChangeArrowheads="1"/>
            </p:cNvSpPr>
            <p:nvPr/>
          </p:nvSpPr>
          <p:spPr bwMode="auto">
            <a:xfrm>
              <a:off x="383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8" name="Rectangle 3192"/>
            <p:cNvSpPr>
              <a:spLocks noChangeArrowheads="1"/>
            </p:cNvSpPr>
            <p:nvPr/>
          </p:nvSpPr>
          <p:spPr bwMode="auto">
            <a:xfrm>
              <a:off x="3878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69" name="Rectangle 3193"/>
            <p:cNvSpPr>
              <a:spLocks noChangeArrowheads="1"/>
            </p:cNvSpPr>
            <p:nvPr/>
          </p:nvSpPr>
          <p:spPr bwMode="auto">
            <a:xfrm>
              <a:off x="392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0" name="Rectangle 3194"/>
            <p:cNvSpPr>
              <a:spLocks noChangeArrowheads="1"/>
            </p:cNvSpPr>
            <p:nvPr/>
          </p:nvSpPr>
          <p:spPr bwMode="auto">
            <a:xfrm>
              <a:off x="396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1" name="Rectangle 3195"/>
            <p:cNvSpPr>
              <a:spLocks noChangeArrowheads="1"/>
            </p:cNvSpPr>
            <p:nvPr/>
          </p:nvSpPr>
          <p:spPr bwMode="auto">
            <a:xfrm>
              <a:off x="4013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2" name="Rectangle 3196"/>
            <p:cNvSpPr>
              <a:spLocks noChangeArrowheads="1"/>
            </p:cNvSpPr>
            <p:nvPr/>
          </p:nvSpPr>
          <p:spPr bwMode="auto">
            <a:xfrm>
              <a:off x="4059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3" name="Rectangle 3197"/>
            <p:cNvSpPr>
              <a:spLocks noChangeArrowheads="1"/>
            </p:cNvSpPr>
            <p:nvPr/>
          </p:nvSpPr>
          <p:spPr bwMode="auto">
            <a:xfrm>
              <a:off x="4104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4" name="Rectangle 3198"/>
            <p:cNvSpPr>
              <a:spLocks noChangeArrowheads="1"/>
            </p:cNvSpPr>
            <p:nvPr/>
          </p:nvSpPr>
          <p:spPr bwMode="auto">
            <a:xfrm>
              <a:off x="4149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5" name="Rectangle 3199"/>
            <p:cNvSpPr>
              <a:spLocks noChangeArrowheads="1"/>
            </p:cNvSpPr>
            <p:nvPr/>
          </p:nvSpPr>
          <p:spPr bwMode="auto">
            <a:xfrm>
              <a:off x="4195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6" name="Rectangle 3200"/>
            <p:cNvSpPr>
              <a:spLocks noChangeArrowheads="1"/>
            </p:cNvSpPr>
            <p:nvPr/>
          </p:nvSpPr>
          <p:spPr bwMode="auto">
            <a:xfrm>
              <a:off x="4240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7" name="Rectangle 3201"/>
            <p:cNvSpPr>
              <a:spLocks noChangeArrowheads="1"/>
            </p:cNvSpPr>
            <p:nvPr/>
          </p:nvSpPr>
          <p:spPr bwMode="auto">
            <a:xfrm>
              <a:off x="4286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8" name="Rectangle 3202"/>
            <p:cNvSpPr>
              <a:spLocks noChangeArrowheads="1"/>
            </p:cNvSpPr>
            <p:nvPr/>
          </p:nvSpPr>
          <p:spPr bwMode="auto">
            <a:xfrm>
              <a:off x="4331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79" name="Rectangle 3203"/>
            <p:cNvSpPr>
              <a:spLocks noChangeArrowheads="1"/>
            </p:cNvSpPr>
            <p:nvPr/>
          </p:nvSpPr>
          <p:spPr bwMode="auto">
            <a:xfrm>
              <a:off x="315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0" name="Rectangle 3204"/>
            <p:cNvSpPr>
              <a:spLocks noChangeArrowheads="1"/>
            </p:cNvSpPr>
            <p:nvPr/>
          </p:nvSpPr>
          <p:spPr bwMode="auto">
            <a:xfrm>
              <a:off x="3197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1" name="Rectangle 3205"/>
            <p:cNvSpPr>
              <a:spLocks noChangeArrowheads="1"/>
            </p:cNvSpPr>
            <p:nvPr/>
          </p:nvSpPr>
          <p:spPr bwMode="auto">
            <a:xfrm>
              <a:off x="324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2" name="Rectangle 3206"/>
            <p:cNvSpPr>
              <a:spLocks noChangeArrowheads="1"/>
            </p:cNvSpPr>
            <p:nvPr/>
          </p:nvSpPr>
          <p:spPr bwMode="auto">
            <a:xfrm>
              <a:off x="3288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3" name="Rectangle 3207"/>
            <p:cNvSpPr>
              <a:spLocks noChangeArrowheads="1"/>
            </p:cNvSpPr>
            <p:nvPr/>
          </p:nvSpPr>
          <p:spPr bwMode="auto">
            <a:xfrm>
              <a:off x="333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4" name="Rectangle 3208"/>
            <p:cNvSpPr>
              <a:spLocks noChangeArrowheads="1"/>
            </p:cNvSpPr>
            <p:nvPr/>
          </p:nvSpPr>
          <p:spPr bwMode="auto">
            <a:xfrm>
              <a:off x="337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5" name="Rectangle 3209"/>
            <p:cNvSpPr>
              <a:spLocks noChangeArrowheads="1"/>
            </p:cNvSpPr>
            <p:nvPr/>
          </p:nvSpPr>
          <p:spPr bwMode="auto">
            <a:xfrm>
              <a:off x="3424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6" name="Rectangle 3210"/>
            <p:cNvSpPr>
              <a:spLocks noChangeArrowheads="1"/>
            </p:cNvSpPr>
            <p:nvPr/>
          </p:nvSpPr>
          <p:spPr bwMode="auto">
            <a:xfrm>
              <a:off x="346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7" name="Rectangle 3211"/>
            <p:cNvSpPr>
              <a:spLocks noChangeArrowheads="1"/>
            </p:cNvSpPr>
            <p:nvPr/>
          </p:nvSpPr>
          <p:spPr bwMode="auto">
            <a:xfrm>
              <a:off x="3515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8" name="Rectangle 3212"/>
            <p:cNvSpPr>
              <a:spLocks noChangeArrowheads="1"/>
            </p:cNvSpPr>
            <p:nvPr/>
          </p:nvSpPr>
          <p:spPr bwMode="auto">
            <a:xfrm>
              <a:off x="3560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89" name="Rectangle 3213"/>
            <p:cNvSpPr>
              <a:spLocks noChangeArrowheads="1"/>
            </p:cNvSpPr>
            <p:nvPr/>
          </p:nvSpPr>
          <p:spPr bwMode="auto">
            <a:xfrm>
              <a:off x="3606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0" name="Rectangle 3214"/>
            <p:cNvSpPr>
              <a:spLocks noChangeArrowheads="1"/>
            </p:cNvSpPr>
            <p:nvPr/>
          </p:nvSpPr>
          <p:spPr bwMode="auto">
            <a:xfrm>
              <a:off x="3651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1" name="Rectangle 3215"/>
            <p:cNvSpPr>
              <a:spLocks noChangeArrowheads="1"/>
            </p:cNvSpPr>
            <p:nvPr/>
          </p:nvSpPr>
          <p:spPr bwMode="auto">
            <a:xfrm>
              <a:off x="3696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2" name="Rectangle 3216"/>
            <p:cNvSpPr>
              <a:spLocks noChangeArrowheads="1"/>
            </p:cNvSpPr>
            <p:nvPr/>
          </p:nvSpPr>
          <p:spPr bwMode="auto">
            <a:xfrm>
              <a:off x="374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3" name="Rectangle 3217"/>
            <p:cNvSpPr>
              <a:spLocks noChangeArrowheads="1"/>
            </p:cNvSpPr>
            <p:nvPr/>
          </p:nvSpPr>
          <p:spPr bwMode="auto">
            <a:xfrm>
              <a:off x="3787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4" name="Rectangle 3218"/>
            <p:cNvSpPr>
              <a:spLocks noChangeArrowheads="1"/>
            </p:cNvSpPr>
            <p:nvPr/>
          </p:nvSpPr>
          <p:spPr bwMode="auto">
            <a:xfrm>
              <a:off x="383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5" name="Rectangle 3219"/>
            <p:cNvSpPr>
              <a:spLocks noChangeArrowheads="1"/>
            </p:cNvSpPr>
            <p:nvPr/>
          </p:nvSpPr>
          <p:spPr bwMode="auto">
            <a:xfrm>
              <a:off x="3878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6" name="Rectangle 3220"/>
            <p:cNvSpPr>
              <a:spLocks noChangeArrowheads="1"/>
            </p:cNvSpPr>
            <p:nvPr/>
          </p:nvSpPr>
          <p:spPr bwMode="auto">
            <a:xfrm>
              <a:off x="392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7" name="Rectangle 3221"/>
            <p:cNvSpPr>
              <a:spLocks noChangeArrowheads="1"/>
            </p:cNvSpPr>
            <p:nvPr/>
          </p:nvSpPr>
          <p:spPr bwMode="auto">
            <a:xfrm>
              <a:off x="396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8" name="Rectangle 3222"/>
            <p:cNvSpPr>
              <a:spLocks noChangeArrowheads="1"/>
            </p:cNvSpPr>
            <p:nvPr/>
          </p:nvSpPr>
          <p:spPr bwMode="auto">
            <a:xfrm>
              <a:off x="4013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8999" name="Rectangle 3223"/>
            <p:cNvSpPr>
              <a:spLocks noChangeArrowheads="1"/>
            </p:cNvSpPr>
            <p:nvPr/>
          </p:nvSpPr>
          <p:spPr bwMode="auto">
            <a:xfrm>
              <a:off x="4059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0" name="Rectangle 3224"/>
            <p:cNvSpPr>
              <a:spLocks noChangeArrowheads="1"/>
            </p:cNvSpPr>
            <p:nvPr/>
          </p:nvSpPr>
          <p:spPr bwMode="auto">
            <a:xfrm>
              <a:off x="4104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1" name="Rectangle 3225"/>
            <p:cNvSpPr>
              <a:spLocks noChangeArrowheads="1"/>
            </p:cNvSpPr>
            <p:nvPr/>
          </p:nvSpPr>
          <p:spPr bwMode="auto">
            <a:xfrm>
              <a:off x="4149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2" name="Rectangle 3226"/>
            <p:cNvSpPr>
              <a:spLocks noChangeArrowheads="1"/>
            </p:cNvSpPr>
            <p:nvPr/>
          </p:nvSpPr>
          <p:spPr bwMode="auto">
            <a:xfrm>
              <a:off x="4195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3" name="Rectangle 3227"/>
            <p:cNvSpPr>
              <a:spLocks noChangeArrowheads="1"/>
            </p:cNvSpPr>
            <p:nvPr/>
          </p:nvSpPr>
          <p:spPr bwMode="auto">
            <a:xfrm>
              <a:off x="4240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4" name="Rectangle 3228"/>
            <p:cNvSpPr>
              <a:spLocks noChangeArrowheads="1"/>
            </p:cNvSpPr>
            <p:nvPr/>
          </p:nvSpPr>
          <p:spPr bwMode="auto">
            <a:xfrm>
              <a:off x="4286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5" name="Rectangle 3229"/>
            <p:cNvSpPr>
              <a:spLocks noChangeArrowheads="1"/>
            </p:cNvSpPr>
            <p:nvPr/>
          </p:nvSpPr>
          <p:spPr bwMode="auto">
            <a:xfrm>
              <a:off x="4331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6" name="Rectangle 3230"/>
            <p:cNvSpPr>
              <a:spLocks noChangeArrowheads="1"/>
            </p:cNvSpPr>
            <p:nvPr/>
          </p:nvSpPr>
          <p:spPr bwMode="auto">
            <a:xfrm>
              <a:off x="315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7" name="Rectangle 3231"/>
            <p:cNvSpPr>
              <a:spLocks noChangeArrowheads="1"/>
            </p:cNvSpPr>
            <p:nvPr/>
          </p:nvSpPr>
          <p:spPr bwMode="auto">
            <a:xfrm>
              <a:off x="3197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8" name="Rectangle 3232"/>
            <p:cNvSpPr>
              <a:spLocks noChangeArrowheads="1"/>
            </p:cNvSpPr>
            <p:nvPr/>
          </p:nvSpPr>
          <p:spPr bwMode="auto">
            <a:xfrm>
              <a:off x="324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09" name="Rectangle 3233"/>
            <p:cNvSpPr>
              <a:spLocks noChangeArrowheads="1"/>
            </p:cNvSpPr>
            <p:nvPr/>
          </p:nvSpPr>
          <p:spPr bwMode="auto">
            <a:xfrm>
              <a:off x="3288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0" name="Rectangle 3234"/>
            <p:cNvSpPr>
              <a:spLocks noChangeArrowheads="1"/>
            </p:cNvSpPr>
            <p:nvPr/>
          </p:nvSpPr>
          <p:spPr bwMode="auto">
            <a:xfrm>
              <a:off x="333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1" name="Rectangle 3235"/>
            <p:cNvSpPr>
              <a:spLocks noChangeArrowheads="1"/>
            </p:cNvSpPr>
            <p:nvPr/>
          </p:nvSpPr>
          <p:spPr bwMode="auto">
            <a:xfrm>
              <a:off x="337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2" name="Rectangle 3236"/>
            <p:cNvSpPr>
              <a:spLocks noChangeArrowheads="1"/>
            </p:cNvSpPr>
            <p:nvPr/>
          </p:nvSpPr>
          <p:spPr bwMode="auto">
            <a:xfrm>
              <a:off x="3424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3" name="Rectangle 3237"/>
            <p:cNvSpPr>
              <a:spLocks noChangeArrowheads="1"/>
            </p:cNvSpPr>
            <p:nvPr/>
          </p:nvSpPr>
          <p:spPr bwMode="auto">
            <a:xfrm>
              <a:off x="346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4" name="Rectangle 3238"/>
            <p:cNvSpPr>
              <a:spLocks noChangeArrowheads="1"/>
            </p:cNvSpPr>
            <p:nvPr/>
          </p:nvSpPr>
          <p:spPr bwMode="auto">
            <a:xfrm>
              <a:off x="3515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5" name="Rectangle 3239"/>
            <p:cNvSpPr>
              <a:spLocks noChangeArrowheads="1"/>
            </p:cNvSpPr>
            <p:nvPr/>
          </p:nvSpPr>
          <p:spPr bwMode="auto">
            <a:xfrm>
              <a:off x="3560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6" name="Rectangle 3240"/>
            <p:cNvSpPr>
              <a:spLocks noChangeArrowheads="1"/>
            </p:cNvSpPr>
            <p:nvPr/>
          </p:nvSpPr>
          <p:spPr bwMode="auto">
            <a:xfrm>
              <a:off x="3606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7" name="Rectangle 3241"/>
            <p:cNvSpPr>
              <a:spLocks noChangeArrowheads="1"/>
            </p:cNvSpPr>
            <p:nvPr/>
          </p:nvSpPr>
          <p:spPr bwMode="auto">
            <a:xfrm>
              <a:off x="3651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8" name="Rectangle 3242"/>
            <p:cNvSpPr>
              <a:spLocks noChangeArrowheads="1"/>
            </p:cNvSpPr>
            <p:nvPr/>
          </p:nvSpPr>
          <p:spPr bwMode="auto">
            <a:xfrm>
              <a:off x="3696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19" name="Rectangle 3243"/>
            <p:cNvSpPr>
              <a:spLocks noChangeArrowheads="1"/>
            </p:cNvSpPr>
            <p:nvPr/>
          </p:nvSpPr>
          <p:spPr bwMode="auto">
            <a:xfrm>
              <a:off x="374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0" name="Rectangle 3244"/>
            <p:cNvSpPr>
              <a:spLocks noChangeArrowheads="1"/>
            </p:cNvSpPr>
            <p:nvPr/>
          </p:nvSpPr>
          <p:spPr bwMode="auto">
            <a:xfrm>
              <a:off x="3787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1" name="Rectangle 3245"/>
            <p:cNvSpPr>
              <a:spLocks noChangeArrowheads="1"/>
            </p:cNvSpPr>
            <p:nvPr/>
          </p:nvSpPr>
          <p:spPr bwMode="auto">
            <a:xfrm>
              <a:off x="383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2" name="Rectangle 3246"/>
            <p:cNvSpPr>
              <a:spLocks noChangeArrowheads="1"/>
            </p:cNvSpPr>
            <p:nvPr/>
          </p:nvSpPr>
          <p:spPr bwMode="auto">
            <a:xfrm>
              <a:off x="3878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3" name="Rectangle 3247"/>
            <p:cNvSpPr>
              <a:spLocks noChangeArrowheads="1"/>
            </p:cNvSpPr>
            <p:nvPr/>
          </p:nvSpPr>
          <p:spPr bwMode="auto">
            <a:xfrm>
              <a:off x="392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4" name="Rectangle 3248"/>
            <p:cNvSpPr>
              <a:spLocks noChangeArrowheads="1"/>
            </p:cNvSpPr>
            <p:nvPr/>
          </p:nvSpPr>
          <p:spPr bwMode="auto">
            <a:xfrm>
              <a:off x="396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5" name="Rectangle 3249"/>
            <p:cNvSpPr>
              <a:spLocks noChangeArrowheads="1"/>
            </p:cNvSpPr>
            <p:nvPr/>
          </p:nvSpPr>
          <p:spPr bwMode="auto">
            <a:xfrm>
              <a:off x="4013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6" name="Rectangle 3250"/>
            <p:cNvSpPr>
              <a:spLocks noChangeArrowheads="1"/>
            </p:cNvSpPr>
            <p:nvPr/>
          </p:nvSpPr>
          <p:spPr bwMode="auto">
            <a:xfrm>
              <a:off x="4059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7" name="Rectangle 3251"/>
            <p:cNvSpPr>
              <a:spLocks noChangeArrowheads="1"/>
            </p:cNvSpPr>
            <p:nvPr/>
          </p:nvSpPr>
          <p:spPr bwMode="auto">
            <a:xfrm>
              <a:off x="4103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8" name="Rectangle 3252"/>
            <p:cNvSpPr>
              <a:spLocks noChangeArrowheads="1"/>
            </p:cNvSpPr>
            <p:nvPr/>
          </p:nvSpPr>
          <p:spPr bwMode="auto">
            <a:xfrm>
              <a:off x="4148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29" name="Rectangle 3253"/>
            <p:cNvSpPr>
              <a:spLocks noChangeArrowheads="1"/>
            </p:cNvSpPr>
            <p:nvPr/>
          </p:nvSpPr>
          <p:spPr bwMode="auto">
            <a:xfrm>
              <a:off x="4194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0" name="Rectangle 3254"/>
            <p:cNvSpPr>
              <a:spLocks noChangeArrowheads="1"/>
            </p:cNvSpPr>
            <p:nvPr/>
          </p:nvSpPr>
          <p:spPr bwMode="auto">
            <a:xfrm>
              <a:off x="4239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1" name="Rectangle 3255"/>
            <p:cNvSpPr>
              <a:spLocks noChangeArrowheads="1"/>
            </p:cNvSpPr>
            <p:nvPr/>
          </p:nvSpPr>
          <p:spPr bwMode="auto">
            <a:xfrm>
              <a:off x="4285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2" name="Rectangle 3256"/>
            <p:cNvSpPr>
              <a:spLocks noChangeArrowheads="1"/>
            </p:cNvSpPr>
            <p:nvPr/>
          </p:nvSpPr>
          <p:spPr bwMode="auto">
            <a:xfrm>
              <a:off x="4330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3" name="Rectangle 3257"/>
            <p:cNvSpPr>
              <a:spLocks noChangeArrowheads="1"/>
            </p:cNvSpPr>
            <p:nvPr/>
          </p:nvSpPr>
          <p:spPr bwMode="auto">
            <a:xfrm>
              <a:off x="315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4" name="Rectangle 3258"/>
            <p:cNvSpPr>
              <a:spLocks noChangeArrowheads="1"/>
            </p:cNvSpPr>
            <p:nvPr/>
          </p:nvSpPr>
          <p:spPr bwMode="auto">
            <a:xfrm>
              <a:off x="3197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5" name="Rectangle 3259"/>
            <p:cNvSpPr>
              <a:spLocks noChangeArrowheads="1"/>
            </p:cNvSpPr>
            <p:nvPr/>
          </p:nvSpPr>
          <p:spPr bwMode="auto">
            <a:xfrm>
              <a:off x="324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6" name="Rectangle 3260"/>
            <p:cNvSpPr>
              <a:spLocks noChangeArrowheads="1"/>
            </p:cNvSpPr>
            <p:nvPr/>
          </p:nvSpPr>
          <p:spPr bwMode="auto">
            <a:xfrm>
              <a:off x="3288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7" name="Rectangle 3261"/>
            <p:cNvSpPr>
              <a:spLocks noChangeArrowheads="1"/>
            </p:cNvSpPr>
            <p:nvPr/>
          </p:nvSpPr>
          <p:spPr bwMode="auto">
            <a:xfrm>
              <a:off x="333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8" name="Rectangle 3262"/>
            <p:cNvSpPr>
              <a:spLocks noChangeArrowheads="1"/>
            </p:cNvSpPr>
            <p:nvPr/>
          </p:nvSpPr>
          <p:spPr bwMode="auto">
            <a:xfrm>
              <a:off x="337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39" name="Rectangle 3263"/>
            <p:cNvSpPr>
              <a:spLocks noChangeArrowheads="1"/>
            </p:cNvSpPr>
            <p:nvPr/>
          </p:nvSpPr>
          <p:spPr bwMode="auto">
            <a:xfrm>
              <a:off x="3424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0" name="Rectangle 3264"/>
            <p:cNvSpPr>
              <a:spLocks noChangeArrowheads="1"/>
            </p:cNvSpPr>
            <p:nvPr/>
          </p:nvSpPr>
          <p:spPr bwMode="auto">
            <a:xfrm>
              <a:off x="346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1" name="Rectangle 3265"/>
            <p:cNvSpPr>
              <a:spLocks noChangeArrowheads="1"/>
            </p:cNvSpPr>
            <p:nvPr/>
          </p:nvSpPr>
          <p:spPr bwMode="auto">
            <a:xfrm>
              <a:off x="3515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2" name="Rectangle 3266"/>
            <p:cNvSpPr>
              <a:spLocks noChangeArrowheads="1"/>
            </p:cNvSpPr>
            <p:nvPr/>
          </p:nvSpPr>
          <p:spPr bwMode="auto">
            <a:xfrm>
              <a:off x="3560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3" name="Rectangle 3267"/>
            <p:cNvSpPr>
              <a:spLocks noChangeArrowheads="1"/>
            </p:cNvSpPr>
            <p:nvPr/>
          </p:nvSpPr>
          <p:spPr bwMode="auto">
            <a:xfrm>
              <a:off x="3606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4" name="Rectangle 3268"/>
            <p:cNvSpPr>
              <a:spLocks noChangeArrowheads="1"/>
            </p:cNvSpPr>
            <p:nvPr/>
          </p:nvSpPr>
          <p:spPr bwMode="auto">
            <a:xfrm>
              <a:off x="3651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5" name="Rectangle 3269"/>
            <p:cNvSpPr>
              <a:spLocks noChangeArrowheads="1"/>
            </p:cNvSpPr>
            <p:nvPr/>
          </p:nvSpPr>
          <p:spPr bwMode="auto">
            <a:xfrm>
              <a:off x="3696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6" name="Rectangle 3270"/>
            <p:cNvSpPr>
              <a:spLocks noChangeArrowheads="1"/>
            </p:cNvSpPr>
            <p:nvPr/>
          </p:nvSpPr>
          <p:spPr bwMode="auto">
            <a:xfrm>
              <a:off x="374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7" name="Rectangle 3271"/>
            <p:cNvSpPr>
              <a:spLocks noChangeArrowheads="1"/>
            </p:cNvSpPr>
            <p:nvPr/>
          </p:nvSpPr>
          <p:spPr bwMode="auto">
            <a:xfrm>
              <a:off x="3787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8" name="Rectangle 3272"/>
            <p:cNvSpPr>
              <a:spLocks noChangeArrowheads="1"/>
            </p:cNvSpPr>
            <p:nvPr/>
          </p:nvSpPr>
          <p:spPr bwMode="auto">
            <a:xfrm>
              <a:off x="383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49" name="Rectangle 3273"/>
            <p:cNvSpPr>
              <a:spLocks noChangeArrowheads="1"/>
            </p:cNvSpPr>
            <p:nvPr/>
          </p:nvSpPr>
          <p:spPr bwMode="auto">
            <a:xfrm>
              <a:off x="3878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0" name="Rectangle 3274"/>
            <p:cNvSpPr>
              <a:spLocks noChangeArrowheads="1"/>
            </p:cNvSpPr>
            <p:nvPr/>
          </p:nvSpPr>
          <p:spPr bwMode="auto">
            <a:xfrm>
              <a:off x="392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1" name="Rectangle 3275"/>
            <p:cNvSpPr>
              <a:spLocks noChangeArrowheads="1"/>
            </p:cNvSpPr>
            <p:nvPr/>
          </p:nvSpPr>
          <p:spPr bwMode="auto">
            <a:xfrm>
              <a:off x="396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2" name="Rectangle 3276"/>
            <p:cNvSpPr>
              <a:spLocks noChangeArrowheads="1"/>
            </p:cNvSpPr>
            <p:nvPr/>
          </p:nvSpPr>
          <p:spPr bwMode="auto">
            <a:xfrm>
              <a:off x="4013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3" name="Rectangle 3277"/>
            <p:cNvSpPr>
              <a:spLocks noChangeArrowheads="1"/>
            </p:cNvSpPr>
            <p:nvPr/>
          </p:nvSpPr>
          <p:spPr bwMode="auto">
            <a:xfrm>
              <a:off x="4059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4" name="Rectangle 3278"/>
            <p:cNvSpPr>
              <a:spLocks noChangeArrowheads="1"/>
            </p:cNvSpPr>
            <p:nvPr/>
          </p:nvSpPr>
          <p:spPr bwMode="auto">
            <a:xfrm>
              <a:off x="4103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5" name="Rectangle 3279"/>
            <p:cNvSpPr>
              <a:spLocks noChangeArrowheads="1"/>
            </p:cNvSpPr>
            <p:nvPr/>
          </p:nvSpPr>
          <p:spPr bwMode="auto">
            <a:xfrm>
              <a:off x="4148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6" name="Rectangle 3280"/>
            <p:cNvSpPr>
              <a:spLocks noChangeArrowheads="1"/>
            </p:cNvSpPr>
            <p:nvPr/>
          </p:nvSpPr>
          <p:spPr bwMode="auto">
            <a:xfrm>
              <a:off x="4194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7" name="Rectangle 3281"/>
            <p:cNvSpPr>
              <a:spLocks noChangeArrowheads="1"/>
            </p:cNvSpPr>
            <p:nvPr/>
          </p:nvSpPr>
          <p:spPr bwMode="auto">
            <a:xfrm>
              <a:off x="4239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8" name="Rectangle 3282"/>
            <p:cNvSpPr>
              <a:spLocks noChangeArrowheads="1"/>
            </p:cNvSpPr>
            <p:nvPr/>
          </p:nvSpPr>
          <p:spPr bwMode="auto">
            <a:xfrm>
              <a:off x="4285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59" name="Rectangle 3283"/>
            <p:cNvSpPr>
              <a:spLocks noChangeArrowheads="1"/>
            </p:cNvSpPr>
            <p:nvPr/>
          </p:nvSpPr>
          <p:spPr bwMode="auto">
            <a:xfrm>
              <a:off x="4330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0" name="Rectangle 3284"/>
            <p:cNvSpPr>
              <a:spLocks noChangeArrowheads="1"/>
            </p:cNvSpPr>
            <p:nvPr/>
          </p:nvSpPr>
          <p:spPr bwMode="auto">
            <a:xfrm>
              <a:off x="315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1" name="Rectangle 3285"/>
            <p:cNvSpPr>
              <a:spLocks noChangeArrowheads="1"/>
            </p:cNvSpPr>
            <p:nvPr/>
          </p:nvSpPr>
          <p:spPr bwMode="auto">
            <a:xfrm>
              <a:off x="3197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2" name="Rectangle 3286"/>
            <p:cNvSpPr>
              <a:spLocks noChangeArrowheads="1"/>
            </p:cNvSpPr>
            <p:nvPr/>
          </p:nvSpPr>
          <p:spPr bwMode="auto">
            <a:xfrm>
              <a:off x="324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3" name="Rectangle 3287"/>
            <p:cNvSpPr>
              <a:spLocks noChangeArrowheads="1"/>
            </p:cNvSpPr>
            <p:nvPr/>
          </p:nvSpPr>
          <p:spPr bwMode="auto">
            <a:xfrm>
              <a:off x="3288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4" name="Rectangle 3288"/>
            <p:cNvSpPr>
              <a:spLocks noChangeArrowheads="1"/>
            </p:cNvSpPr>
            <p:nvPr/>
          </p:nvSpPr>
          <p:spPr bwMode="auto">
            <a:xfrm>
              <a:off x="333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5" name="Rectangle 3289"/>
            <p:cNvSpPr>
              <a:spLocks noChangeArrowheads="1"/>
            </p:cNvSpPr>
            <p:nvPr/>
          </p:nvSpPr>
          <p:spPr bwMode="auto">
            <a:xfrm>
              <a:off x="337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6" name="Rectangle 3290"/>
            <p:cNvSpPr>
              <a:spLocks noChangeArrowheads="1"/>
            </p:cNvSpPr>
            <p:nvPr/>
          </p:nvSpPr>
          <p:spPr bwMode="auto">
            <a:xfrm>
              <a:off x="3424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7" name="Rectangle 3291"/>
            <p:cNvSpPr>
              <a:spLocks noChangeArrowheads="1"/>
            </p:cNvSpPr>
            <p:nvPr/>
          </p:nvSpPr>
          <p:spPr bwMode="auto">
            <a:xfrm>
              <a:off x="346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8" name="Rectangle 3292"/>
            <p:cNvSpPr>
              <a:spLocks noChangeArrowheads="1"/>
            </p:cNvSpPr>
            <p:nvPr/>
          </p:nvSpPr>
          <p:spPr bwMode="auto">
            <a:xfrm>
              <a:off x="3515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69" name="Rectangle 3293"/>
            <p:cNvSpPr>
              <a:spLocks noChangeArrowheads="1"/>
            </p:cNvSpPr>
            <p:nvPr/>
          </p:nvSpPr>
          <p:spPr bwMode="auto">
            <a:xfrm>
              <a:off x="3560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0" name="Rectangle 3294"/>
            <p:cNvSpPr>
              <a:spLocks noChangeArrowheads="1"/>
            </p:cNvSpPr>
            <p:nvPr/>
          </p:nvSpPr>
          <p:spPr bwMode="auto">
            <a:xfrm>
              <a:off x="3606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1" name="Rectangle 3295"/>
            <p:cNvSpPr>
              <a:spLocks noChangeArrowheads="1"/>
            </p:cNvSpPr>
            <p:nvPr/>
          </p:nvSpPr>
          <p:spPr bwMode="auto">
            <a:xfrm>
              <a:off x="3651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2" name="Rectangle 3296"/>
            <p:cNvSpPr>
              <a:spLocks noChangeArrowheads="1"/>
            </p:cNvSpPr>
            <p:nvPr/>
          </p:nvSpPr>
          <p:spPr bwMode="auto">
            <a:xfrm>
              <a:off x="3696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3" name="Rectangle 3297"/>
            <p:cNvSpPr>
              <a:spLocks noChangeArrowheads="1"/>
            </p:cNvSpPr>
            <p:nvPr/>
          </p:nvSpPr>
          <p:spPr bwMode="auto">
            <a:xfrm>
              <a:off x="374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4" name="Rectangle 3298"/>
            <p:cNvSpPr>
              <a:spLocks noChangeArrowheads="1"/>
            </p:cNvSpPr>
            <p:nvPr/>
          </p:nvSpPr>
          <p:spPr bwMode="auto">
            <a:xfrm>
              <a:off x="3787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5" name="Rectangle 3299"/>
            <p:cNvSpPr>
              <a:spLocks noChangeArrowheads="1"/>
            </p:cNvSpPr>
            <p:nvPr/>
          </p:nvSpPr>
          <p:spPr bwMode="auto">
            <a:xfrm>
              <a:off x="383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6" name="Rectangle 3300"/>
            <p:cNvSpPr>
              <a:spLocks noChangeArrowheads="1"/>
            </p:cNvSpPr>
            <p:nvPr/>
          </p:nvSpPr>
          <p:spPr bwMode="auto">
            <a:xfrm>
              <a:off x="3878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7" name="Rectangle 3301"/>
            <p:cNvSpPr>
              <a:spLocks noChangeArrowheads="1"/>
            </p:cNvSpPr>
            <p:nvPr/>
          </p:nvSpPr>
          <p:spPr bwMode="auto">
            <a:xfrm>
              <a:off x="392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8" name="Rectangle 3302"/>
            <p:cNvSpPr>
              <a:spLocks noChangeArrowheads="1"/>
            </p:cNvSpPr>
            <p:nvPr/>
          </p:nvSpPr>
          <p:spPr bwMode="auto">
            <a:xfrm>
              <a:off x="396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79" name="Rectangle 3303"/>
            <p:cNvSpPr>
              <a:spLocks noChangeArrowheads="1"/>
            </p:cNvSpPr>
            <p:nvPr/>
          </p:nvSpPr>
          <p:spPr bwMode="auto">
            <a:xfrm>
              <a:off x="4013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0" name="Rectangle 3304"/>
            <p:cNvSpPr>
              <a:spLocks noChangeArrowheads="1"/>
            </p:cNvSpPr>
            <p:nvPr/>
          </p:nvSpPr>
          <p:spPr bwMode="auto">
            <a:xfrm>
              <a:off x="4059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1" name="Rectangle 3305"/>
            <p:cNvSpPr>
              <a:spLocks noChangeArrowheads="1"/>
            </p:cNvSpPr>
            <p:nvPr/>
          </p:nvSpPr>
          <p:spPr bwMode="auto">
            <a:xfrm>
              <a:off x="4103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2" name="Rectangle 3306"/>
            <p:cNvSpPr>
              <a:spLocks noChangeArrowheads="1"/>
            </p:cNvSpPr>
            <p:nvPr/>
          </p:nvSpPr>
          <p:spPr bwMode="auto">
            <a:xfrm>
              <a:off x="4148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3" name="Rectangle 3307"/>
            <p:cNvSpPr>
              <a:spLocks noChangeArrowheads="1"/>
            </p:cNvSpPr>
            <p:nvPr/>
          </p:nvSpPr>
          <p:spPr bwMode="auto">
            <a:xfrm>
              <a:off x="4194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4" name="Rectangle 3308"/>
            <p:cNvSpPr>
              <a:spLocks noChangeArrowheads="1"/>
            </p:cNvSpPr>
            <p:nvPr/>
          </p:nvSpPr>
          <p:spPr bwMode="auto">
            <a:xfrm>
              <a:off x="4239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5" name="Rectangle 3309"/>
            <p:cNvSpPr>
              <a:spLocks noChangeArrowheads="1"/>
            </p:cNvSpPr>
            <p:nvPr/>
          </p:nvSpPr>
          <p:spPr bwMode="auto">
            <a:xfrm>
              <a:off x="4285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6" name="Rectangle 3310"/>
            <p:cNvSpPr>
              <a:spLocks noChangeArrowheads="1"/>
            </p:cNvSpPr>
            <p:nvPr/>
          </p:nvSpPr>
          <p:spPr bwMode="auto">
            <a:xfrm>
              <a:off x="4330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9087" name="Group 3311"/>
          <p:cNvGrpSpPr>
            <a:grpSpLocks/>
          </p:cNvGrpSpPr>
          <p:nvPr/>
        </p:nvGrpSpPr>
        <p:grpSpPr bwMode="auto">
          <a:xfrm>
            <a:off x="6575425" y="4794250"/>
            <a:ext cx="1944688" cy="1223963"/>
            <a:chOff x="4059" y="2748"/>
            <a:chExt cx="1225" cy="771"/>
          </a:xfrm>
        </p:grpSpPr>
        <p:sp>
          <p:nvSpPr>
            <p:cNvPr id="79088" name="Rectangle 3312"/>
            <p:cNvSpPr>
              <a:spLocks noChangeArrowheads="1"/>
            </p:cNvSpPr>
            <p:nvPr/>
          </p:nvSpPr>
          <p:spPr bwMode="auto">
            <a:xfrm>
              <a:off x="405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89" name="Rectangle 3313"/>
            <p:cNvSpPr>
              <a:spLocks noChangeArrowheads="1"/>
            </p:cNvSpPr>
            <p:nvPr/>
          </p:nvSpPr>
          <p:spPr bwMode="auto">
            <a:xfrm>
              <a:off x="4104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0" name="Rectangle 3314"/>
            <p:cNvSpPr>
              <a:spLocks noChangeArrowheads="1"/>
            </p:cNvSpPr>
            <p:nvPr/>
          </p:nvSpPr>
          <p:spPr bwMode="auto">
            <a:xfrm>
              <a:off x="414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1" name="Rectangle 3315"/>
            <p:cNvSpPr>
              <a:spLocks noChangeArrowheads="1"/>
            </p:cNvSpPr>
            <p:nvPr/>
          </p:nvSpPr>
          <p:spPr bwMode="auto">
            <a:xfrm>
              <a:off x="4195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2" name="Rectangle 3316"/>
            <p:cNvSpPr>
              <a:spLocks noChangeArrowheads="1"/>
            </p:cNvSpPr>
            <p:nvPr/>
          </p:nvSpPr>
          <p:spPr bwMode="auto">
            <a:xfrm>
              <a:off x="424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3" name="Rectangle 3317"/>
            <p:cNvSpPr>
              <a:spLocks noChangeArrowheads="1"/>
            </p:cNvSpPr>
            <p:nvPr/>
          </p:nvSpPr>
          <p:spPr bwMode="auto">
            <a:xfrm>
              <a:off x="428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4" name="Rectangle 3318"/>
            <p:cNvSpPr>
              <a:spLocks noChangeArrowheads="1"/>
            </p:cNvSpPr>
            <p:nvPr/>
          </p:nvSpPr>
          <p:spPr bwMode="auto">
            <a:xfrm>
              <a:off x="4331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5" name="Rectangle 3319"/>
            <p:cNvSpPr>
              <a:spLocks noChangeArrowheads="1"/>
            </p:cNvSpPr>
            <p:nvPr/>
          </p:nvSpPr>
          <p:spPr bwMode="auto">
            <a:xfrm>
              <a:off x="437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6" name="Rectangle 3320"/>
            <p:cNvSpPr>
              <a:spLocks noChangeArrowheads="1"/>
            </p:cNvSpPr>
            <p:nvPr/>
          </p:nvSpPr>
          <p:spPr bwMode="auto">
            <a:xfrm>
              <a:off x="4422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7" name="Rectangle 3321"/>
            <p:cNvSpPr>
              <a:spLocks noChangeArrowheads="1"/>
            </p:cNvSpPr>
            <p:nvPr/>
          </p:nvSpPr>
          <p:spPr bwMode="auto">
            <a:xfrm>
              <a:off x="446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8" name="Rectangle 3322"/>
            <p:cNvSpPr>
              <a:spLocks noChangeArrowheads="1"/>
            </p:cNvSpPr>
            <p:nvPr/>
          </p:nvSpPr>
          <p:spPr bwMode="auto">
            <a:xfrm>
              <a:off x="451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099" name="Rectangle 3323"/>
            <p:cNvSpPr>
              <a:spLocks noChangeArrowheads="1"/>
            </p:cNvSpPr>
            <p:nvPr/>
          </p:nvSpPr>
          <p:spPr bwMode="auto">
            <a:xfrm>
              <a:off x="4558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0" name="Rectangle 3324"/>
            <p:cNvSpPr>
              <a:spLocks noChangeArrowheads="1"/>
            </p:cNvSpPr>
            <p:nvPr/>
          </p:nvSpPr>
          <p:spPr bwMode="auto">
            <a:xfrm>
              <a:off x="460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1" name="Rectangle 3325"/>
            <p:cNvSpPr>
              <a:spLocks noChangeArrowheads="1"/>
            </p:cNvSpPr>
            <p:nvPr/>
          </p:nvSpPr>
          <p:spPr bwMode="auto">
            <a:xfrm>
              <a:off x="464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2" name="Rectangle 3326"/>
            <p:cNvSpPr>
              <a:spLocks noChangeArrowheads="1"/>
            </p:cNvSpPr>
            <p:nvPr/>
          </p:nvSpPr>
          <p:spPr bwMode="auto">
            <a:xfrm>
              <a:off x="4694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3" name="Rectangle 3327"/>
            <p:cNvSpPr>
              <a:spLocks noChangeArrowheads="1"/>
            </p:cNvSpPr>
            <p:nvPr/>
          </p:nvSpPr>
          <p:spPr bwMode="auto">
            <a:xfrm>
              <a:off x="474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4" name="Rectangle 3328"/>
            <p:cNvSpPr>
              <a:spLocks noChangeArrowheads="1"/>
            </p:cNvSpPr>
            <p:nvPr/>
          </p:nvSpPr>
          <p:spPr bwMode="auto">
            <a:xfrm>
              <a:off x="4785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5" name="Rectangle 3329"/>
            <p:cNvSpPr>
              <a:spLocks noChangeArrowheads="1"/>
            </p:cNvSpPr>
            <p:nvPr/>
          </p:nvSpPr>
          <p:spPr bwMode="auto">
            <a:xfrm>
              <a:off x="483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6" name="Rectangle 3330"/>
            <p:cNvSpPr>
              <a:spLocks noChangeArrowheads="1"/>
            </p:cNvSpPr>
            <p:nvPr/>
          </p:nvSpPr>
          <p:spPr bwMode="auto">
            <a:xfrm>
              <a:off x="487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7" name="Rectangle 3331"/>
            <p:cNvSpPr>
              <a:spLocks noChangeArrowheads="1"/>
            </p:cNvSpPr>
            <p:nvPr/>
          </p:nvSpPr>
          <p:spPr bwMode="auto">
            <a:xfrm>
              <a:off x="4921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8" name="Rectangle 3332"/>
            <p:cNvSpPr>
              <a:spLocks noChangeArrowheads="1"/>
            </p:cNvSpPr>
            <p:nvPr/>
          </p:nvSpPr>
          <p:spPr bwMode="auto">
            <a:xfrm>
              <a:off x="496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09" name="Rectangle 3333"/>
            <p:cNvSpPr>
              <a:spLocks noChangeArrowheads="1"/>
            </p:cNvSpPr>
            <p:nvPr/>
          </p:nvSpPr>
          <p:spPr bwMode="auto">
            <a:xfrm>
              <a:off x="5012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0" name="Rectangle 3334"/>
            <p:cNvSpPr>
              <a:spLocks noChangeArrowheads="1"/>
            </p:cNvSpPr>
            <p:nvPr/>
          </p:nvSpPr>
          <p:spPr bwMode="auto">
            <a:xfrm>
              <a:off x="505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1" name="Rectangle 3335"/>
            <p:cNvSpPr>
              <a:spLocks noChangeArrowheads="1"/>
            </p:cNvSpPr>
            <p:nvPr/>
          </p:nvSpPr>
          <p:spPr bwMode="auto">
            <a:xfrm>
              <a:off x="510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2" name="Rectangle 3336"/>
            <p:cNvSpPr>
              <a:spLocks noChangeArrowheads="1"/>
            </p:cNvSpPr>
            <p:nvPr/>
          </p:nvSpPr>
          <p:spPr bwMode="auto">
            <a:xfrm>
              <a:off x="514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3" name="Rectangle 3337"/>
            <p:cNvSpPr>
              <a:spLocks noChangeArrowheads="1"/>
            </p:cNvSpPr>
            <p:nvPr/>
          </p:nvSpPr>
          <p:spPr bwMode="auto">
            <a:xfrm>
              <a:off x="519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4" name="Rectangle 3338"/>
            <p:cNvSpPr>
              <a:spLocks noChangeArrowheads="1"/>
            </p:cNvSpPr>
            <p:nvPr/>
          </p:nvSpPr>
          <p:spPr bwMode="auto">
            <a:xfrm>
              <a:off x="5238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5" name="Rectangle 3339"/>
            <p:cNvSpPr>
              <a:spLocks noChangeArrowheads="1"/>
            </p:cNvSpPr>
            <p:nvPr/>
          </p:nvSpPr>
          <p:spPr bwMode="auto">
            <a:xfrm>
              <a:off x="405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6" name="Rectangle 3340"/>
            <p:cNvSpPr>
              <a:spLocks noChangeArrowheads="1"/>
            </p:cNvSpPr>
            <p:nvPr/>
          </p:nvSpPr>
          <p:spPr bwMode="auto">
            <a:xfrm>
              <a:off x="4104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7" name="Rectangle 3341"/>
            <p:cNvSpPr>
              <a:spLocks noChangeArrowheads="1"/>
            </p:cNvSpPr>
            <p:nvPr/>
          </p:nvSpPr>
          <p:spPr bwMode="auto">
            <a:xfrm>
              <a:off x="414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8" name="Rectangle 3342"/>
            <p:cNvSpPr>
              <a:spLocks noChangeArrowheads="1"/>
            </p:cNvSpPr>
            <p:nvPr/>
          </p:nvSpPr>
          <p:spPr bwMode="auto">
            <a:xfrm>
              <a:off x="4195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19" name="Rectangle 3343"/>
            <p:cNvSpPr>
              <a:spLocks noChangeArrowheads="1"/>
            </p:cNvSpPr>
            <p:nvPr/>
          </p:nvSpPr>
          <p:spPr bwMode="auto">
            <a:xfrm>
              <a:off x="424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0" name="Rectangle 3344"/>
            <p:cNvSpPr>
              <a:spLocks noChangeArrowheads="1"/>
            </p:cNvSpPr>
            <p:nvPr/>
          </p:nvSpPr>
          <p:spPr bwMode="auto">
            <a:xfrm>
              <a:off x="428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1" name="Rectangle 3345"/>
            <p:cNvSpPr>
              <a:spLocks noChangeArrowheads="1"/>
            </p:cNvSpPr>
            <p:nvPr/>
          </p:nvSpPr>
          <p:spPr bwMode="auto">
            <a:xfrm>
              <a:off x="4331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2" name="Rectangle 3346"/>
            <p:cNvSpPr>
              <a:spLocks noChangeArrowheads="1"/>
            </p:cNvSpPr>
            <p:nvPr/>
          </p:nvSpPr>
          <p:spPr bwMode="auto">
            <a:xfrm>
              <a:off x="437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3" name="Rectangle 3347"/>
            <p:cNvSpPr>
              <a:spLocks noChangeArrowheads="1"/>
            </p:cNvSpPr>
            <p:nvPr/>
          </p:nvSpPr>
          <p:spPr bwMode="auto">
            <a:xfrm>
              <a:off x="4422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4" name="Rectangle 3348"/>
            <p:cNvSpPr>
              <a:spLocks noChangeArrowheads="1"/>
            </p:cNvSpPr>
            <p:nvPr/>
          </p:nvSpPr>
          <p:spPr bwMode="auto">
            <a:xfrm>
              <a:off x="446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5" name="Rectangle 3349"/>
            <p:cNvSpPr>
              <a:spLocks noChangeArrowheads="1"/>
            </p:cNvSpPr>
            <p:nvPr/>
          </p:nvSpPr>
          <p:spPr bwMode="auto">
            <a:xfrm>
              <a:off x="451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6" name="Rectangle 3350"/>
            <p:cNvSpPr>
              <a:spLocks noChangeArrowheads="1"/>
            </p:cNvSpPr>
            <p:nvPr/>
          </p:nvSpPr>
          <p:spPr bwMode="auto">
            <a:xfrm>
              <a:off x="4558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7" name="Rectangle 3351"/>
            <p:cNvSpPr>
              <a:spLocks noChangeArrowheads="1"/>
            </p:cNvSpPr>
            <p:nvPr/>
          </p:nvSpPr>
          <p:spPr bwMode="auto">
            <a:xfrm>
              <a:off x="460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8" name="Rectangle 3352"/>
            <p:cNvSpPr>
              <a:spLocks noChangeArrowheads="1"/>
            </p:cNvSpPr>
            <p:nvPr/>
          </p:nvSpPr>
          <p:spPr bwMode="auto">
            <a:xfrm>
              <a:off x="464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29" name="Rectangle 3353"/>
            <p:cNvSpPr>
              <a:spLocks noChangeArrowheads="1"/>
            </p:cNvSpPr>
            <p:nvPr/>
          </p:nvSpPr>
          <p:spPr bwMode="auto">
            <a:xfrm>
              <a:off x="4694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0" name="Rectangle 3354"/>
            <p:cNvSpPr>
              <a:spLocks noChangeArrowheads="1"/>
            </p:cNvSpPr>
            <p:nvPr/>
          </p:nvSpPr>
          <p:spPr bwMode="auto">
            <a:xfrm>
              <a:off x="474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1" name="Rectangle 3355"/>
            <p:cNvSpPr>
              <a:spLocks noChangeArrowheads="1"/>
            </p:cNvSpPr>
            <p:nvPr/>
          </p:nvSpPr>
          <p:spPr bwMode="auto">
            <a:xfrm>
              <a:off x="4785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2" name="Rectangle 3356"/>
            <p:cNvSpPr>
              <a:spLocks noChangeArrowheads="1"/>
            </p:cNvSpPr>
            <p:nvPr/>
          </p:nvSpPr>
          <p:spPr bwMode="auto">
            <a:xfrm>
              <a:off x="483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3" name="Rectangle 3357"/>
            <p:cNvSpPr>
              <a:spLocks noChangeArrowheads="1"/>
            </p:cNvSpPr>
            <p:nvPr/>
          </p:nvSpPr>
          <p:spPr bwMode="auto">
            <a:xfrm>
              <a:off x="487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4" name="Rectangle 3358"/>
            <p:cNvSpPr>
              <a:spLocks noChangeArrowheads="1"/>
            </p:cNvSpPr>
            <p:nvPr/>
          </p:nvSpPr>
          <p:spPr bwMode="auto">
            <a:xfrm>
              <a:off x="4921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5" name="Rectangle 3359"/>
            <p:cNvSpPr>
              <a:spLocks noChangeArrowheads="1"/>
            </p:cNvSpPr>
            <p:nvPr/>
          </p:nvSpPr>
          <p:spPr bwMode="auto">
            <a:xfrm>
              <a:off x="496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6" name="Rectangle 3360"/>
            <p:cNvSpPr>
              <a:spLocks noChangeArrowheads="1"/>
            </p:cNvSpPr>
            <p:nvPr/>
          </p:nvSpPr>
          <p:spPr bwMode="auto">
            <a:xfrm>
              <a:off x="5012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7" name="Rectangle 3361"/>
            <p:cNvSpPr>
              <a:spLocks noChangeArrowheads="1"/>
            </p:cNvSpPr>
            <p:nvPr/>
          </p:nvSpPr>
          <p:spPr bwMode="auto">
            <a:xfrm>
              <a:off x="505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8" name="Rectangle 3362"/>
            <p:cNvSpPr>
              <a:spLocks noChangeArrowheads="1"/>
            </p:cNvSpPr>
            <p:nvPr/>
          </p:nvSpPr>
          <p:spPr bwMode="auto">
            <a:xfrm>
              <a:off x="510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39" name="Rectangle 3363"/>
            <p:cNvSpPr>
              <a:spLocks noChangeArrowheads="1"/>
            </p:cNvSpPr>
            <p:nvPr/>
          </p:nvSpPr>
          <p:spPr bwMode="auto">
            <a:xfrm>
              <a:off x="514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0" name="Rectangle 3364"/>
            <p:cNvSpPr>
              <a:spLocks noChangeArrowheads="1"/>
            </p:cNvSpPr>
            <p:nvPr/>
          </p:nvSpPr>
          <p:spPr bwMode="auto">
            <a:xfrm>
              <a:off x="519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1" name="Rectangle 3365"/>
            <p:cNvSpPr>
              <a:spLocks noChangeArrowheads="1"/>
            </p:cNvSpPr>
            <p:nvPr/>
          </p:nvSpPr>
          <p:spPr bwMode="auto">
            <a:xfrm>
              <a:off x="5238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2" name="Rectangle 3366"/>
            <p:cNvSpPr>
              <a:spLocks noChangeArrowheads="1"/>
            </p:cNvSpPr>
            <p:nvPr/>
          </p:nvSpPr>
          <p:spPr bwMode="auto">
            <a:xfrm>
              <a:off x="405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3" name="Rectangle 3367"/>
            <p:cNvSpPr>
              <a:spLocks noChangeArrowheads="1"/>
            </p:cNvSpPr>
            <p:nvPr/>
          </p:nvSpPr>
          <p:spPr bwMode="auto">
            <a:xfrm>
              <a:off x="4104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4" name="Rectangle 3368"/>
            <p:cNvSpPr>
              <a:spLocks noChangeArrowheads="1"/>
            </p:cNvSpPr>
            <p:nvPr/>
          </p:nvSpPr>
          <p:spPr bwMode="auto">
            <a:xfrm>
              <a:off x="414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5" name="Rectangle 3369"/>
            <p:cNvSpPr>
              <a:spLocks noChangeArrowheads="1"/>
            </p:cNvSpPr>
            <p:nvPr/>
          </p:nvSpPr>
          <p:spPr bwMode="auto">
            <a:xfrm>
              <a:off x="4195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6" name="Rectangle 3370"/>
            <p:cNvSpPr>
              <a:spLocks noChangeArrowheads="1"/>
            </p:cNvSpPr>
            <p:nvPr/>
          </p:nvSpPr>
          <p:spPr bwMode="auto">
            <a:xfrm>
              <a:off x="424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7" name="Rectangle 3371"/>
            <p:cNvSpPr>
              <a:spLocks noChangeArrowheads="1"/>
            </p:cNvSpPr>
            <p:nvPr/>
          </p:nvSpPr>
          <p:spPr bwMode="auto">
            <a:xfrm>
              <a:off x="428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8" name="Rectangle 3372"/>
            <p:cNvSpPr>
              <a:spLocks noChangeArrowheads="1"/>
            </p:cNvSpPr>
            <p:nvPr/>
          </p:nvSpPr>
          <p:spPr bwMode="auto">
            <a:xfrm>
              <a:off x="4331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49" name="Rectangle 3373"/>
            <p:cNvSpPr>
              <a:spLocks noChangeArrowheads="1"/>
            </p:cNvSpPr>
            <p:nvPr/>
          </p:nvSpPr>
          <p:spPr bwMode="auto">
            <a:xfrm>
              <a:off x="437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0" name="Rectangle 3374"/>
            <p:cNvSpPr>
              <a:spLocks noChangeArrowheads="1"/>
            </p:cNvSpPr>
            <p:nvPr/>
          </p:nvSpPr>
          <p:spPr bwMode="auto">
            <a:xfrm>
              <a:off x="4422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1" name="Rectangle 3375"/>
            <p:cNvSpPr>
              <a:spLocks noChangeArrowheads="1"/>
            </p:cNvSpPr>
            <p:nvPr/>
          </p:nvSpPr>
          <p:spPr bwMode="auto">
            <a:xfrm>
              <a:off x="446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2" name="Rectangle 3376"/>
            <p:cNvSpPr>
              <a:spLocks noChangeArrowheads="1"/>
            </p:cNvSpPr>
            <p:nvPr/>
          </p:nvSpPr>
          <p:spPr bwMode="auto">
            <a:xfrm>
              <a:off x="451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3" name="Rectangle 3377"/>
            <p:cNvSpPr>
              <a:spLocks noChangeArrowheads="1"/>
            </p:cNvSpPr>
            <p:nvPr/>
          </p:nvSpPr>
          <p:spPr bwMode="auto">
            <a:xfrm>
              <a:off x="4558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4" name="Rectangle 3378"/>
            <p:cNvSpPr>
              <a:spLocks noChangeArrowheads="1"/>
            </p:cNvSpPr>
            <p:nvPr/>
          </p:nvSpPr>
          <p:spPr bwMode="auto">
            <a:xfrm>
              <a:off x="460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5" name="Rectangle 3379"/>
            <p:cNvSpPr>
              <a:spLocks noChangeArrowheads="1"/>
            </p:cNvSpPr>
            <p:nvPr/>
          </p:nvSpPr>
          <p:spPr bwMode="auto">
            <a:xfrm>
              <a:off x="464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6" name="Rectangle 3380"/>
            <p:cNvSpPr>
              <a:spLocks noChangeArrowheads="1"/>
            </p:cNvSpPr>
            <p:nvPr/>
          </p:nvSpPr>
          <p:spPr bwMode="auto">
            <a:xfrm>
              <a:off x="4694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7" name="Rectangle 3381"/>
            <p:cNvSpPr>
              <a:spLocks noChangeArrowheads="1"/>
            </p:cNvSpPr>
            <p:nvPr/>
          </p:nvSpPr>
          <p:spPr bwMode="auto">
            <a:xfrm>
              <a:off x="474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8" name="Rectangle 3382"/>
            <p:cNvSpPr>
              <a:spLocks noChangeArrowheads="1"/>
            </p:cNvSpPr>
            <p:nvPr/>
          </p:nvSpPr>
          <p:spPr bwMode="auto">
            <a:xfrm>
              <a:off x="4785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59" name="Rectangle 3383"/>
            <p:cNvSpPr>
              <a:spLocks noChangeArrowheads="1"/>
            </p:cNvSpPr>
            <p:nvPr/>
          </p:nvSpPr>
          <p:spPr bwMode="auto">
            <a:xfrm>
              <a:off x="483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0" name="Rectangle 3384"/>
            <p:cNvSpPr>
              <a:spLocks noChangeArrowheads="1"/>
            </p:cNvSpPr>
            <p:nvPr/>
          </p:nvSpPr>
          <p:spPr bwMode="auto">
            <a:xfrm>
              <a:off x="487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1" name="Rectangle 3385"/>
            <p:cNvSpPr>
              <a:spLocks noChangeArrowheads="1"/>
            </p:cNvSpPr>
            <p:nvPr/>
          </p:nvSpPr>
          <p:spPr bwMode="auto">
            <a:xfrm>
              <a:off x="4921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2" name="Rectangle 3386"/>
            <p:cNvSpPr>
              <a:spLocks noChangeArrowheads="1"/>
            </p:cNvSpPr>
            <p:nvPr/>
          </p:nvSpPr>
          <p:spPr bwMode="auto">
            <a:xfrm>
              <a:off x="496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3" name="Rectangle 3387"/>
            <p:cNvSpPr>
              <a:spLocks noChangeArrowheads="1"/>
            </p:cNvSpPr>
            <p:nvPr/>
          </p:nvSpPr>
          <p:spPr bwMode="auto">
            <a:xfrm>
              <a:off x="5012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4" name="Rectangle 3388"/>
            <p:cNvSpPr>
              <a:spLocks noChangeArrowheads="1"/>
            </p:cNvSpPr>
            <p:nvPr/>
          </p:nvSpPr>
          <p:spPr bwMode="auto">
            <a:xfrm>
              <a:off x="505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5" name="Rectangle 3389"/>
            <p:cNvSpPr>
              <a:spLocks noChangeArrowheads="1"/>
            </p:cNvSpPr>
            <p:nvPr/>
          </p:nvSpPr>
          <p:spPr bwMode="auto">
            <a:xfrm>
              <a:off x="510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6" name="Rectangle 3390"/>
            <p:cNvSpPr>
              <a:spLocks noChangeArrowheads="1"/>
            </p:cNvSpPr>
            <p:nvPr/>
          </p:nvSpPr>
          <p:spPr bwMode="auto">
            <a:xfrm>
              <a:off x="514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7" name="Rectangle 3391"/>
            <p:cNvSpPr>
              <a:spLocks noChangeArrowheads="1"/>
            </p:cNvSpPr>
            <p:nvPr/>
          </p:nvSpPr>
          <p:spPr bwMode="auto">
            <a:xfrm>
              <a:off x="519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8" name="Rectangle 3392"/>
            <p:cNvSpPr>
              <a:spLocks noChangeArrowheads="1"/>
            </p:cNvSpPr>
            <p:nvPr/>
          </p:nvSpPr>
          <p:spPr bwMode="auto">
            <a:xfrm>
              <a:off x="5238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69" name="Rectangle 3393"/>
            <p:cNvSpPr>
              <a:spLocks noChangeArrowheads="1"/>
            </p:cNvSpPr>
            <p:nvPr/>
          </p:nvSpPr>
          <p:spPr bwMode="auto">
            <a:xfrm>
              <a:off x="405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0" name="Rectangle 3394"/>
            <p:cNvSpPr>
              <a:spLocks noChangeArrowheads="1"/>
            </p:cNvSpPr>
            <p:nvPr/>
          </p:nvSpPr>
          <p:spPr bwMode="auto">
            <a:xfrm>
              <a:off x="410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1" name="Rectangle 3395"/>
            <p:cNvSpPr>
              <a:spLocks noChangeArrowheads="1"/>
            </p:cNvSpPr>
            <p:nvPr/>
          </p:nvSpPr>
          <p:spPr bwMode="auto">
            <a:xfrm>
              <a:off x="414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2" name="Rectangle 3396"/>
            <p:cNvSpPr>
              <a:spLocks noChangeArrowheads="1"/>
            </p:cNvSpPr>
            <p:nvPr/>
          </p:nvSpPr>
          <p:spPr bwMode="auto">
            <a:xfrm>
              <a:off x="4195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3" name="Rectangle 3397"/>
            <p:cNvSpPr>
              <a:spLocks noChangeArrowheads="1"/>
            </p:cNvSpPr>
            <p:nvPr/>
          </p:nvSpPr>
          <p:spPr bwMode="auto">
            <a:xfrm>
              <a:off x="424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4" name="Rectangle 3398"/>
            <p:cNvSpPr>
              <a:spLocks noChangeArrowheads="1"/>
            </p:cNvSpPr>
            <p:nvPr/>
          </p:nvSpPr>
          <p:spPr bwMode="auto">
            <a:xfrm>
              <a:off x="428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5" name="Rectangle 3399"/>
            <p:cNvSpPr>
              <a:spLocks noChangeArrowheads="1"/>
            </p:cNvSpPr>
            <p:nvPr/>
          </p:nvSpPr>
          <p:spPr bwMode="auto">
            <a:xfrm>
              <a:off x="4331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6" name="Rectangle 3400"/>
            <p:cNvSpPr>
              <a:spLocks noChangeArrowheads="1"/>
            </p:cNvSpPr>
            <p:nvPr/>
          </p:nvSpPr>
          <p:spPr bwMode="auto">
            <a:xfrm>
              <a:off x="437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7" name="Rectangle 3401"/>
            <p:cNvSpPr>
              <a:spLocks noChangeArrowheads="1"/>
            </p:cNvSpPr>
            <p:nvPr/>
          </p:nvSpPr>
          <p:spPr bwMode="auto">
            <a:xfrm>
              <a:off x="4422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8" name="Rectangle 3402"/>
            <p:cNvSpPr>
              <a:spLocks noChangeArrowheads="1"/>
            </p:cNvSpPr>
            <p:nvPr/>
          </p:nvSpPr>
          <p:spPr bwMode="auto">
            <a:xfrm>
              <a:off x="4467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79" name="Rectangle 3403"/>
            <p:cNvSpPr>
              <a:spLocks noChangeArrowheads="1"/>
            </p:cNvSpPr>
            <p:nvPr/>
          </p:nvSpPr>
          <p:spPr bwMode="auto">
            <a:xfrm>
              <a:off x="4513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0" name="Rectangle 3404"/>
            <p:cNvSpPr>
              <a:spLocks noChangeArrowheads="1"/>
            </p:cNvSpPr>
            <p:nvPr/>
          </p:nvSpPr>
          <p:spPr bwMode="auto">
            <a:xfrm>
              <a:off x="4558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1" name="Rectangle 3405"/>
            <p:cNvSpPr>
              <a:spLocks noChangeArrowheads="1"/>
            </p:cNvSpPr>
            <p:nvPr/>
          </p:nvSpPr>
          <p:spPr bwMode="auto">
            <a:xfrm>
              <a:off x="4603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2" name="Rectangle 3406"/>
            <p:cNvSpPr>
              <a:spLocks noChangeArrowheads="1"/>
            </p:cNvSpPr>
            <p:nvPr/>
          </p:nvSpPr>
          <p:spPr bwMode="auto">
            <a:xfrm>
              <a:off x="464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3" name="Rectangle 3407"/>
            <p:cNvSpPr>
              <a:spLocks noChangeArrowheads="1"/>
            </p:cNvSpPr>
            <p:nvPr/>
          </p:nvSpPr>
          <p:spPr bwMode="auto">
            <a:xfrm>
              <a:off x="469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4" name="Rectangle 3408"/>
            <p:cNvSpPr>
              <a:spLocks noChangeArrowheads="1"/>
            </p:cNvSpPr>
            <p:nvPr/>
          </p:nvSpPr>
          <p:spPr bwMode="auto">
            <a:xfrm>
              <a:off x="474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5" name="Rectangle 3409"/>
            <p:cNvSpPr>
              <a:spLocks noChangeArrowheads="1"/>
            </p:cNvSpPr>
            <p:nvPr/>
          </p:nvSpPr>
          <p:spPr bwMode="auto">
            <a:xfrm>
              <a:off x="4785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6" name="Rectangle 3410"/>
            <p:cNvSpPr>
              <a:spLocks noChangeArrowheads="1"/>
            </p:cNvSpPr>
            <p:nvPr/>
          </p:nvSpPr>
          <p:spPr bwMode="auto">
            <a:xfrm>
              <a:off x="483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7" name="Rectangle 3411"/>
            <p:cNvSpPr>
              <a:spLocks noChangeArrowheads="1"/>
            </p:cNvSpPr>
            <p:nvPr/>
          </p:nvSpPr>
          <p:spPr bwMode="auto">
            <a:xfrm>
              <a:off x="487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8" name="Rectangle 3412"/>
            <p:cNvSpPr>
              <a:spLocks noChangeArrowheads="1"/>
            </p:cNvSpPr>
            <p:nvPr/>
          </p:nvSpPr>
          <p:spPr bwMode="auto">
            <a:xfrm>
              <a:off x="4921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89" name="Rectangle 3413"/>
            <p:cNvSpPr>
              <a:spLocks noChangeArrowheads="1"/>
            </p:cNvSpPr>
            <p:nvPr/>
          </p:nvSpPr>
          <p:spPr bwMode="auto">
            <a:xfrm>
              <a:off x="4967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0" name="Rectangle 3414"/>
            <p:cNvSpPr>
              <a:spLocks noChangeArrowheads="1"/>
            </p:cNvSpPr>
            <p:nvPr/>
          </p:nvSpPr>
          <p:spPr bwMode="auto">
            <a:xfrm>
              <a:off x="5012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1" name="Rectangle 3415"/>
            <p:cNvSpPr>
              <a:spLocks noChangeArrowheads="1"/>
            </p:cNvSpPr>
            <p:nvPr/>
          </p:nvSpPr>
          <p:spPr bwMode="auto">
            <a:xfrm>
              <a:off x="5057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2" name="Rectangle 3416"/>
            <p:cNvSpPr>
              <a:spLocks noChangeArrowheads="1"/>
            </p:cNvSpPr>
            <p:nvPr/>
          </p:nvSpPr>
          <p:spPr bwMode="auto">
            <a:xfrm>
              <a:off x="5103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3" name="Rectangle 3417"/>
            <p:cNvSpPr>
              <a:spLocks noChangeArrowheads="1"/>
            </p:cNvSpPr>
            <p:nvPr/>
          </p:nvSpPr>
          <p:spPr bwMode="auto">
            <a:xfrm>
              <a:off x="5148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4" name="Rectangle 3418"/>
            <p:cNvSpPr>
              <a:spLocks noChangeArrowheads="1"/>
            </p:cNvSpPr>
            <p:nvPr/>
          </p:nvSpPr>
          <p:spPr bwMode="auto">
            <a:xfrm>
              <a:off x="519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5" name="Rectangle 3419"/>
            <p:cNvSpPr>
              <a:spLocks noChangeArrowheads="1"/>
            </p:cNvSpPr>
            <p:nvPr/>
          </p:nvSpPr>
          <p:spPr bwMode="auto">
            <a:xfrm>
              <a:off x="523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6" name="Rectangle 3420"/>
            <p:cNvSpPr>
              <a:spLocks noChangeArrowheads="1"/>
            </p:cNvSpPr>
            <p:nvPr/>
          </p:nvSpPr>
          <p:spPr bwMode="auto">
            <a:xfrm>
              <a:off x="405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7" name="Rectangle 3421"/>
            <p:cNvSpPr>
              <a:spLocks noChangeArrowheads="1"/>
            </p:cNvSpPr>
            <p:nvPr/>
          </p:nvSpPr>
          <p:spPr bwMode="auto">
            <a:xfrm>
              <a:off x="410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8" name="Rectangle 3422"/>
            <p:cNvSpPr>
              <a:spLocks noChangeArrowheads="1"/>
            </p:cNvSpPr>
            <p:nvPr/>
          </p:nvSpPr>
          <p:spPr bwMode="auto">
            <a:xfrm>
              <a:off x="414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199" name="Rectangle 3423"/>
            <p:cNvSpPr>
              <a:spLocks noChangeArrowheads="1"/>
            </p:cNvSpPr>
            <p:nvPr/>
          </p:nvSpPr>
          <p:spPr bwMode="auto">
            <a:xfrm>
              <a:off x="4195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0" name="Rectangle 3424"/>
            <p:cNvSpPr>
              <a:spLocks noChangeArrowheads="1"/>
            </p:cNvSpPr>
            <p:nvPr/>
          </p:nvSpPr>
          <p:spPr bwMode="auto">
            <a:xfrm>
              <a:off x="4240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1" name="Rectangle 3425"/>
            <p:cNvSpPr>
              <a:spLocks noChangeArrowheads="1"/>
            </p:cNvSpPr>
            <p:nvPr/>
          </p:nvSpPr>
          <p:spPr bwMode="auto">
            <a:xfrm>
              <a:off x="4286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2" name="Rectangle 3426"/>
            <p:cNvSpPr>
              <a:spLocks noChangeArrowheads="1"/>
            </p:cNvSpPr>
            <p:nvPr/>
          </p:nvSpPr>
          <p:spPr bwMode="auto">
            <a:xfrm>
              <a:off x="4331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3" name="Rectangle 3427"/>
            <p:cNvSpPr>
              <a:spLocks noChangeArrowheads="1"/>
            </p:cNvSpPr>
            <p:nvPr/>
          </p:nvSpPr>
          <p:spPr bwMode="auto">
            <a:xfrm>
              <a:off x="4376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4" name="Rectangle 3428"/>
            <p:cNvSpPr>
              <a:spLocks noChangeArrowheads="1"/>
            </p:cNvSpPr>
            <p:nvPr/>
          </p:nvSpPr>
          <p:spPr bwMode="auto">
            <a:xfrm>
              <a:off x="4422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5" name="Rectangle 3429"/>
            <p:cNvSpPr>
              <a:spLocks noChangeArrowheads="1"/>
            </p:cNvSpPr>
            <p:nvPr/>
          </p:nvSpPr>
          <p:spPr bwMode="auto">
            <a:xfrm>
              <a:off x="446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6" name="Rectangle 3430"/>
            <p:cNvSpPr>
              <a:spLocks noChangeArrowheads="1"/>
            </p:cNvSpPr>
            <p:nvPr/>
          </p:nvSpPr>
          <p:spPr bwMode="auto">
            <a:xfrm>
              <a:off x="451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7" name="Rectangle 3431"/>
            <p:cNvSpPr>
              <a:spLocks noChangeArrowheads="1"/>
            </p:cNvSpPr>
            <p:nvPr/>
          </p:nvSpPr>
          <p:spPr bwMode="auto">
            <a:xfrm>
              <a:off x="4558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8" name="Rectangle 3432"/>
            <p:cNvSpPr>
              <a:spLocks noChangeArrowheads="1"/>
            </p:cNvSpPr>
            <p:nvPr/>
          </p:nvSpPr>
          <p:spPr bwMode="auto">
            <a:xfrm>
              <a:off x="460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09" name="Rectangle 3433"/>
            <p:cNvSpPr>
              <a:spLocks noChangeArrowheads="1"/>
            </p:cNvSpPr>
            <p:nvPr/>
          </p:nvSpPr>
          <p:spPr bwMode="auto">
            <a:xfrm>
              <a:off x="464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0" name="Rectangle 3434"/>
            <p:cNvSpPr>
              <a:spLocks noChangeArrowheads="1"/>
            </p:cNvSpPr>
            <p:nvPr/>
          </p:nvSpPr>
          <p:spPr bwMode="auto">
            <a:xfrm>
              <a:off x="469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1" name="Rectangle 3435"/>
            <p:cNvSpPr>
              <a:spLocks noChangeArrowheads="1"/>
            </p:cNvSpPr>
            <p:nvPr/>
          </p:nvSpPr>
          <p:spPr bwMode="auto">
            <a:xfrm>
              <a:off x="4740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2" name="Rectangle 3436"/>
            <p:cNvSpPr>
              <a:spLocks noChangeArrowheads="1"/>
            </p:cNvSpPr>
            <p:nvPr/>
          </p:nvSpPr>
          <p:spPr bwMode="auto">
            <a:xfrm>
              <a:off x="4785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3" name="Rectangle 3437"/>
            <p:cNvSpPr>
              <a:spLocks noChangeArrowheads="1"/>
            </p:cNvSpPr>
            <p:nvPr/>
          </p:nvSpPr>
          <p:spPr bwMode="auto">
            <a:xfrm>
              <a:off x="4830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4" name="Rectangle 3438"/>
            <p:cNvSpPr>
              <a:spLocks noChangeArrowheads="1"/>
            </p:cNvSpPr>
            <p:nvPr/>
          </p:nvSpPr>
          <p:spPr bwMode="auto">
            <a:xfrm>
              <a:off x="4876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5" name="Rectangle 3439"/>
            <p:cNvSpPr>
              <a:spLocks noChangeArrowheads="1"/>
            </p:cNvSpPr>
            <p:nvPr/>
          </p:nvSpPr>
          <p:spPr bwMode="auto">
            <a:xfrm>
              <a:off x="4921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6" name="Rectangle 3440"/>
            <p:cNvSpPr>
              <a:spLocks noChangeArrowheads="1"/>
            </p:cNvSpPr>
            <p:nvPr/>
          </p:nvSpPr>
          <p:spPr bwMode="auto">
            <a:xfrm>
              <a:off x="496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7" name="Rectangle 3441"/>
            <p:cNvSpPr>
              <a:spLocks noChangeArrowheads="1"/>
            </p:cNvSpPr>
            <p:nvPr/>
          </p:nvSpPr>
          <p:spPr bwMode="auto">
            <a:xfrm>
              <a:off x="5012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8" name="Rectangle 3442"/>
            <p:cNvSpPr>
              <a:spLocks noChangeArrowheads="1"/>
            </p:cNvSpPr>
            <p:nvPr/>
          </p:nvSpPr>
          <p:spPr bwMode="auto">
            <a:xfrm>
              <a:off x="505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19" name="Rectangle 3443"/>
            <p:cNvSpPr>
              <a:spLocks noChangeArrowheads="1"/>
            </p:cNvSpPr>
            <p:nvPr/>
          </p:nvSpPr>
          <p:spPr bwMode="auto">
            <a:xfrm>
              <a:off x="510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0" name="Rectangle 3444"/>
            <p:cNvSpPr>
              <a:spLocks noChangeArrowheads="1"/>
            </p:cNvSpPr>
            <p:nvPr/>
          </p:nvSpPr>
          <p:spPr bwMode="auto">
            <a:xfrm>
              <a:off x="5148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1" name="Rectangle 3445"/>
            <p:cNvSpPr>
              <a:spLocks noChangeArrowheads="1"/>
            </p:cNvSpPr>
            <p:nvPr/>
          </p:nvSpPr>
          <p:spPr bwMode="auto">
            <a:xfrm>
              <a:off x="519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2" name="Rectangle 3446"/>
            <p:cNvSpPr>
              <a:spLocks noChangeArrowheads="1"/>
            </p:cNvSpPr>
            <p:nvPr/>
          </p:nvSpPr>
          <p:spPr bwMode="auto">
            <a:xfrm>
              <a:off x="523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3" name="Rectangle 3447"/>
            <p:cNvSpPr>
              <a:spLocks noChangeArrowheads="1"/>
            </p:cNvSpPr>
            <p:nvPr/>
          </p:nvSpPr>
          <p:spPr bwMode="auto">
            <a:xfrm>
              <a:off x="405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4" name="Rectangle 3448"/>
            <p:cNvSpPr>
              <a:spLocks noChangeArrowheads="1"/>
            </p:cNvSpPr>
            <p:nvPr/>
          </p:nvSpPr>
          <p:spPr bwMode="auto">
            <a:xfrm>
              <a:off x="410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5" name="Rectangle 3449"/>
            <p:cNvSpPr>
              <a:spLocks noChangeArrowheads="1"/>
            </p:cNvSpPr>
            <p:nvPr/>
          </p:nvSpPr>
          <p:spPr bwMode="auto">
            <a:xfrm>
              <a:off x="414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6" name="Rectangle 3450"/>
            <p:cNvSpPr>
              <a:spLocks noChangeArrowheads="1"/>
            </p:cNvSpPr>
            <p:nvPr/>
          </p:nvSpPr>
          <p:spPr bwMode="auto">
            <a:xfrm>
              <a:off x="4195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7" name="Rectangle 3451"/>
            <p:cNvSpPr>
              <a:spLocks noChangeArrowheads="1"/>
            </p:cNvSpPr>
            <p:nvPr/>
          </p:nvSpPr>
          <p:spPr bwMode="auto">
            <a:xfrm>
              <a:off x="424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8" name="Rectangle 3452"/>
            <p:cNvSpPr>
              <a:spLocks noChangeArrowheads="1"/>
            </p:cNvSpPr>
            <p:nvPr/>
          </p:nvSpPr>
          <p:spPr bwMode="auto">
            <a:xfrm>
              <a:off x="428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29" name="Rectangle 3453"/>
            <p:cNvSpPr>
              <a:spLocks noChangeArrowheads="1"/>
            </p:cNvSpPr>
            <p:nvPr/>
          </p:nvSpPr>
          <p:spPr bwMode="auto">
            <a:xfrm>
              <a:off x="4331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0" name="Rectangle 3454"/>
            <p:cNvSpPr>
              <a:spLocks noChangeArrowheads="1"/>
            </p:cNvSpPr>
            <p:nvPr/>
          </p:nvSpPr>
          <p:spPr bwMode="auto">
            <a:xfrm>
              <a:off x="437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1" name="Rectangle 3455"/>
            <p:cNvSpPr>
              <a:spLocks noChangeArrowheads="1"/>
            </p:cNvSpPr>
            <p:nvPr/>
          </p:nvSpPr>
          <p:spPr bwMode="auto">
            <a:xfrm>
              <a:off x="4422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2" name="Rectangle 3456"/>
            <p:cNvSpPr>
              <a:spLocks noChangeArrowheads="1"/>
            </p:cNvSpPr>
            <p:nvPr/>
          </p:nvSpPr>
          <p:spPr bwMode="auto">
            <a:xfrm>
              <a:off x="4467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3" name="Rectangle 3457"/>
            <p:cNvSpPr>
              <a:spLocks noChangeArrowheads="1"/>
            </p:cNvSpPr>
            <p:nvPr/>
          </p:nvSpPr>
          <p:spPr bwMode="auto">
            <a:xfrm>
              <a:off x="4513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4" name="Rectangle 3458"/>
            <p:cNvSpPr>
              <a:spLocks noChangeArrowheads="1"/>
            </p:cNvSpPr>
            <p:nvPr/>
          </p:nvSpPr>
          <p:spPr bwMode="auto">
            <a:xfrm>
              <a:off x="4558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5" name="Rectangle 3459"/>
            <p:cNvSpPr>
              <a:spLocks noChangeArrowheads="1"/>
            </p:cNvSpPr>
            <p:nvPr/>
          </p:nvSpPr>
          <p:spPr bwMode="auto">
            <a:xfrm>
              <a:off x="4603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6" name="Rectangle 3460"/>
            <p:cNvSpPr>
              <a:spLocks noChangeArrowheads="1"/>
            </p:cNvSpPr>
            <p:nvPr/>
          </p:nvSpPr>
          <p:spPr bwMode="auto">
            <a:xfrm>
              <a:off x="464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7" name="Rectangle 3461"/>
            <p:cNvSpPr>
              <a:spLocks noChangeArrowheads="1"/>
            </p:cNvSpPr>
            <p:nvPr/>
          </p:nvSpPr>
          <p:spPr bwMode="auto">
            <a:xfrm>
              <a:off x="469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8" name="Rectangle 3462"/>
            <p:cNvSpPr>
              <a:spLocks noChangeArrowheads="1"/>
            </p:cNvSpPr>
            <p:nvPr/>
          </p:nvSpPr>
          <p:spPr bwMode="auto">
            <a:xfrm>
              <a:off x="474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39" name="Rectangle 3463"/>
            <p:cNvSpPr>
              <a:spLocks noChangeArrowheads="1"/>
            </p:cNvSpPr>
            <p:nvPr/>
          </p:nvSpPr>
          <p:spPr bwMode="auto">
            <a:xfrm>
              <a:off x="4785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0" name="Rectangle 3464"/>
            <p:cNvSpPr>
              <a:spLocks noChangeArrowheads="1"/>
            </p:cNvSpPr>
            <p:nvPr/>
          </p:nvSpPr>
          <p:spPr bwMode="auto">
            <a:xfrm>
              <a:off x="483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1" name="Rectangle 3465"/>
            <p:cNvSpPr>
              <a:spLocks noChangeArrowheads="1"/>
            </p:cNvSpPr>
            <p:nvPr/>
          </p:nvSpPr>
          <p:spPr bwMode="auto">
            <a:xfrm>
              <a:off x="487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2" name="Rectangle 3466"/>
            <p:cNvSpPr>
              <a:spLocks noChangeArrowheads="1"/>
            </p:cNvSpPr>
            <p:nvPr/>
          </p:nvSpPr>
          <p:spPr bwMode="auto">
            <a:xfrm>
              <a:off x="4921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3" name="Rectangle 3467"/>
            <p:cNvSpPr>
              <a:spLocks noChangeArrowheads="1"/>
            </p:cNvSpPr>
            <p:nvPr/>
          </p:nvSpPr>
          <p:spPr bwMode="auto">
            <a:xfrm>
              <a:off x="4967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4" name="Rectangle 3468"/>
            <p:cNvSpPr>
              <a:spLocks noChangeArrowheads="1"/>
            </p:cNvSpPr>
            <p:nvPr/>
          </p:nvSpPr>
          <p:spPr bwMode="auto">
            <a:xfrm>
              <a:off x="5012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5" name="Rectangle 3469"/>
            <p:cNvSpPr>
              <a:spLocks noChangeArrowheads="1"/>
            </p:cNvSpPr>
            <p:nvPr/>
          </p:nvSpPr>
          <p:spPr bwMode="auto">
            <a:xfrm>
              <a:off x="5057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6" name="Rectangle 3470"/>
            <p:cNvSpPr>
              <a:spLocks noChangeArrowheads="1"/>
            </p:cNvSpPr>
            <p:nvPr/>
          </p:nvSpPr>
          <p:spPr bwMode="auto">
            <a:xfrm>
              <a:off x="5103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7" name="Rectangle 3471"/>
            <p:cNvSpPr>
              <a:spLocks noChangeArrowheads="1"/>
            </p:cNvSpPr>
            <p:nvPr/>
          </p:nvSpPr>
          <p:spPr bwMode="auto">
            <a:xfrm>
              <a:off x="5148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8" name="Rectangle 3472"/>
            <p:cNvSpPr>
              <a:spLocks noChangeArrowheads="1"/>
            </p:cNvSpPr>
            <p:nvPr/>
          </p:nvSpPr>
          <p:spPr bwMode="auto">
            <a:xfrm>
              <a:off x="519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49" name="Rectangle 3473"/>
            <p:cNvSpPr>
              <a:spLocks noChangeArrowheads="1"/>
            </p:cNvSpPr>
            <p:nvPr/>
          </p:nvSpPr>
          <p:spPr bwMode="auto">
            <a:xfrm>
              <a:off x="523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0" name="Rectangle 3474"/>
            <p:cNvSpPr>
              <a:spLocks noChangeArrowheads="1"/>
            </p:cNvSpPr>
            <p:nvPr/>
          </p:nvSpPr>
          <p:spPr bwMode="auto">
            <a:xfrm>
              <a:off x="405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1" name="Rectangle 3475"/>
            <p:cNvSpPr>
              <a:spLocks noChangeArrowheads="1"/>
            </p:cNvSpPr>
            <p:nvPr/>
          </p:nvSpPr>
          <p:spPr bwMode="auto">
            <a:xfrm>
              <a:off x="4104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2" name="Rectangle 3476"/>
            <p:cNvSpPr>
              <a:spLocks noChangeArrowheads="1"/>
            </p:cNvSpPr>
            <p:nvPr/>
          </p:nvSpPr>
          <p:spPr bwMode="auto">
            <a:xfrm>
              <a:off x="414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3" name="Rectangle 3477"/>
            <p:cNvSpPr>
              <a:spLocks noChangeArrowheads="1"/>
            </p:cNvSpPr>
            <p:nvPr/>
          </p:nvSpPr>
          <p:spPr bwMode="auto">
            <a:xfrm>
              <a:off x="4195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4" name="Rectangle 3478"/>
            <p:cNvSpPr>
              <a:spLocks noChangeArrowheads="1"/>
            </p:cNvSpPr>
            <p:nvPr/>
          </p:nvSpPr>
          <p:spPr bwMode="auto">
            <a:xfrm>
              <a:off x="424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5" name="Rectangle 3479"/>
            <p:cNvSpPr>
              <a:spLocks noChangeArrowheads="1"/>
            </p:cNvSpPr>
            <p:nvPr/>
          </p:nvSpPr>
          <p:spPr bwMode="auto">
            <a:xfrm>
              <a:off x="428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6" name="Rectangle 3480"/>
            <p:cNvSpPr>
              <a:spLocks noChangeArrowheads="1"/>
            </p:cNvSpPr>
            <p:nvPr/>
          </p:nvSpPr>
          <p:spPr bwMode="auto">
            <a:xfrm>
              <a:off x="4331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7" name="Rectangle 3481"/>
            <p:cNvSpPr>
              <a:spLocks noChangeArrowheads="1"/>
            </p:cNvSpPr>
            <p:nvPr/>
          </p:nvSpPr>
          <p:spPr bwMode="auto">
            <a:xfrm>
              <a:off x="437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8" name="Rectangle 3482"/>
            <p:cNvSpPr>
              <a:spLocks noChangeArrowheads="1"/>
            </p:cNvSpPr>
            <p:nvPr/>
          </p:nvSpPr>
          <p:spPr bwMode="auto">
            <a:xfrm>
              <a:off x="4422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59" name="Rectangle 3483"/>
            <p:cNvSpPr>
              <a:spLocks noChangeArrowheads="1"/>
            </p:cNvSpPr>
            <p:nvPr/>
          </p:nvSpPr>
          <p:spPr bwMode="auto">
            <a:xfrm>
              <a:off x="4467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0" name="Rectangle 3484"/>
            <p:cNvSpPr>
              <a:spLocks noChangeArrowheads="1"/>
            </p:cNvSpPr>
            <p:nvPr/>
          </p:nvSpPr>
          <p:spPr bwMode="auto">
            <a:xfrm>
              <a:off x="451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1" name="Rectangle 3485"/>
            <p:cNvSpPr>
              <a:spLocks noChangeArrowheads="1"/>
            </p:cNvSpPr>
            <p:nvPr/>
          </p:nvSpPr>
          <p:spPr bwMode="auto">
            <a:xfrm>
              <a:off x="4558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2" name="Rectangle 3486"/>
            <p:cNvSpPr>
              <a:spLocks noChangeArrowheads="1"/>
            </p:cNvSpPr>
            <p:nvPr/>
          </p:nvSpPr>
          <p:spPr bwMode="auto">
            <a:xfrm>
              <a:off x="460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3" name="Rectangle 3487"/>
            <p:cNvSpPr>
              <a:spLocks noChangeArrowheads="1"/>
            </p:cNvSpPr>
            <p:nvPr/>
          </p:nvSpPr>
          <p:spPr bwMode="auto">
            <a:xfrm>
              <a:off x="464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4" name="Rectangle 3488"/>
            <p:cNvSpPr>
              <a:spLocks noChangeArrowheads="1"/>
            </p:cNvSpPr>
            <p:nvPr/>
          </p:nvSpPr>
          <p:spPr bwMode="auto">
            <a:xfrm>
              <a:off x="4694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5" name="Rectangle 3489"/>
            <p:cNvSpPr>
              <a:spLocks noChangeArrowheads="1"/>
            </p:cNvSpPr>
            <p:nvPr/>
          </p:nvSpPr>
          <p:spPr bwMode="auto">
            <a:xfrm>
              <a:off x="474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6" name="Rectangle 3490"/>
            <p:cNvSpPr>
              <a:spLocks noChangeArrowheads="1"/>
            </p:cNvSpPr>
            <p:nvPr/>
          </p:nvSpPr>
          <p:spPr bwMode="auto">
            <a:xfrm>
              <a:off x="4785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7" name="Rectangle 3491"/>
            <p:cNvSpPr>
              <a:spLocks noChangeArrowheads="1"/>
            </p:cNvSpPr>
            <p:nvPr/>
          </p:nvSpPr>
          <p:spPr bwMode="auto">
            <a:xfrm>
              <a:off x="483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8" name="Rectangle 3492"/>
            <p:cNvSpPr>
              <a:spLocks noChangeArrowheads="1"/>
            </p:cNvSpPr>
            <p:nvPr/>
          </p:nvSpPr>
          <p:spPr bwMode="auto">
            <a:xfrm>
              <a:off x="487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69" name="Rectangle 3493"/>
            <p:cNvSpPr>
              <a:spLocks noChangeArrowheads="1"/>
            </p:cNvSpPr>
            <p:nvPr/>
          </p:nvSpPr>
          <p:spPr bwMode="auto">
            <a:xfrm>
              <a:off x="4921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0" name="Rectangle 3494"/>
            <p:cNvSpPr>
              <a:spLocks noChangeArrowheads="1"/>
            </p:cNvSpPr>
            <p:nvPr/>
          </p:nvSpPr>
          <p:spPr bwMode="auto">
            <a:xfrm>
              <a:off x="4967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1" name="Rectangle 3495"/>
            <p:cNvSpPr>
              <a:spLocks noChangeArrowheads="1"/>
            </p:cNvSpPr>
            <p:nvPr/>
          </p:nvSpPr>
          <p:spPr bwMode="auto">
            <a:xfrm>
              <a:off x="5012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2" name="Rectangle 3496"/>
            <p:cNvSpPr>
              <a:spLocks noChangeArrowheads="1"/>
            </p:cNvSpPr>
            <p:nvPr/>
          </p:nvSpPr>
          <p:spPr bwMode="auto">
            <a:xfrm>
              <a:off x="5057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3" name="Rectangle 3497"/>
            <p:cNvSpPr>
              <a:spLocks noChangeArrowheads="1"/>
            </p:cNvSpPr>
            <p:nvPr/>
          </p:nvSpPr>
          <p:spPr bwMode="auto">
            <a:xfrm>
              <a:off x="510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4" name="Rectangle 3498"/>
            <p:cNvSpPr>
              <a:spLocks noChangeArrowheads="1"/>
            </p:cNvSpPr>
            <p:nvPr/>
          </p:nvSpPr>
          <p:spPr bwMode="auto">
            <a:xfrm>
              <a:off x="5148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5" name="Rectangle 3499"/>
            <p:cNvSpPr>
              <a:spLocks noChangeArrowheads="1"/>
            </p:cNvSpPr>
            <p:nvPr/>
          </p:nvSpPr>
          <p:spPr bwMode="auto">
            <a:xfrm>
              <a:off x="5194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6" name="Rectangle 3500"/>
            <p:cNvSpPr>
              <a:spLocks noChangeArrowheads="1"/>
            </p:cNvSpPr>
            <p:nvPr/>
          </p:nvSpPr>
          <p:spPr bwMode="auto">
            <a:xfrm>
              <a:off x="5239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7" name="Rectangle 3501"/>
            <p:cNvSpPr>
              <a:spLocks noChangeArrowheads="1"/>
            </p:cNvSpPr>
            <p:nvPr/>
          </p:nvSpPr>
          <p:spPr bwMode="auto">
            <a:xfrm>
              <a:off x="405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8" name="Rectangle 3502"/>
            <p:cNvSpPr>
              <a:spLocks noChangeArrowheads="1"/>
            </p:cNvSpPr>
            <p:nvPr/>
          </p:nvSpPr>
          <p:spPr bwMode="auto">
            <a:xfrm>
              <a:off x="410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79" name="Rectangle 3503"/>
            <p:cNvSpPr>
              <a:spLocks noChangeArrowheads="1"/>
            </p:cNvSpPr>
            <p:nvPr/>
          </p:nvSpPr>
          <p:spPr bwMode="auto">
            <a:xfrm>
              <a:off x="414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0" name="Rectangle 3504"/>
            <p:cNvSpPr>
              <a:spLocks noChangeArrowheads="1"/>
            </p:cNvSpPr>
            <p:nvPr/>
          </p:nvSpPr>
          <p:spPr bwMode="auto">
            <a:xfrm>
              <a:off x="4195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1" name="Rectangle 3505"/>
            <p:cNvSpPr>
              <a:spLocks noChangeArrowheads="1"/>
            </p:cNvSpPr>
            <p:nvPr/>
          </p:nvSpPr>
          <p:spPr bwMode="auto">
            <a:xfrm>
              <a:off x="424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2" name="Rectangle 3506"/>
            <p:cNvSpPr>
              <a:spLocks noChangeArrowheads="1"/>
            </p:cNvSpPr>
            <p:nvPr/>
          </p:nvSpPr>
          <p:spPr bwMode="auto">
            <a:xfrm>
              <a:off x="428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3" name="Rectangle 3507"/>
            <p:cNvSpPr>
              <a:spLocks noChangeArrowheads="1"/>
            </p:cNvSpPr>
            <p:nvPr/>
          </p:nvSpPr>
          <p:spPr bwMode="auto">
            <a:xfrm>
              <a:off x="4331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4" name="Rectangle 3508"/>
            <p:cNvSpPr>
              <a:spLocks noChangeArrowheads="1"/>
            </p:cNvSpPr>
            <p:nvPr/>
          </p:nvSpPr>
          <p:spPr bwMode="auto">
            <a:xfrm>
              <a:off x="437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5" name="Rectangle 3509"/>
            <p:cNvSpPr>
              <a:spLocks noChangeArrowheads="1"/>
            </p:cNvSpPr>
            <p:nvPr/>
          </p:nvSpPr>
          <p:spPr bwMode="auto">
            <a:xfrm>
              <a:off x="4422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6" name="Rectangle 3510"/>
            <p:cNvSpPr>
              <a:spLocks noChangeArrowheads="1"/>
            </p:cNvSpPr>
            <p:nvPr/>
          </p:nvSpPr>
          <p:spPr bwMode="auto">
            <a:xfrm>
              <a:off x="446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7" name="Rectangle 3511"/>
            <p:cNvSpPr>
              <a:spLocks noChangeArrowheads="1"/>
            </p:cNvSpPr>
            <p:nvPr/>
          </p:nvSpPr>
          <p:spPr bwMode="auto">
            <a:xfrm>
              <a:off x="451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8" name="Rectangle 3512"/>
            <p:cNvSpPr>
              <a:spLocks noChangeArrowheads="1"/>
            </p:cNvSpPr>
            <p:nvPr/>
          </p:nvSpPr>
          <p:spPr bwMode="auto">
            <a:xfrm>
              <a:off x="4558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89" name="Rectangle 3513"/>
            <p:cNvSpPr>
              <a:spLocks noChangeArrowheads="1"/>
            </p:cNvSpPr>
            <p:nvPr/>
          </p:nvSpPr>
          <p:spPr bwMode="auto">
            <a:xfrm>
              <a:off x="460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0" name="Rectangle 3514"/>
            <p:cNvSpPr>
              <a:spLocks noChangeArrowheads="1"/>
            </p:cNvSpPr>
            <p:nvPr/>
          </p:nvSpPr>
          <p:spPr bwMode="auto">
            <a:xfrm>
              <a:off x="464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1" name="Rectangle 3515"/>
            <p:cNvSpPr>
              <a:spLocks noChangeArrowheads="1"/>
            </p:cNvSpPr>
            <p:nvPr/>
          </p:nvSpPr>
          <p:spPr bwMode="auto">
            <a:xfrm>
              <a:off x="469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2" name="Rectangle 3516"/>
            <p:cNvSpPr>
              <a:spLocks noChangeArrowheads="1"/>
            </p:cNvSpPr>
            <p:nvPr/>
          </p:nvSpPr>
          <p:spPr bwMode="auto">
            <a:xfrm>
              <a:off x="474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3" name="Rectangle 3517"/>
            <p:cNvSpPr>
              <a:spLocks noChangeArrowheads="1"/>
            </p:cNvSpPr>
            <p:nvPr/>
          </p:nvSpPr>
          <p:spPr bwMode="auto">
            <a:xfrm>
              <a:off x="4785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4" name="Rectangle 3518"/>
            <p:cNvSpPr>
              <a:spLocks noChangeArrowheads="1"/>
            </p:cNvSpPr>
            <p:nvPr/>
          </p:nvSpPr>
          <p:spPr bwMode="auto">
            <a:xfrm>
              <a:off x="483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5" name="Rectangle 3519"/>
            <p:cNvSpPr>
              <a:spLocks noChangeArrowheads="1"/>
            </p:cNvSpPr>
            <p:nvPr/>
          </p:nvSpPr>
          <p:spPr bwMode="auto">
            <a:xfrm>
              <a:off x="487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6" name="Rectangle 3520"/>
            <p:cNvSpPr>
              <a:spLocks noChangeArrowheads="1"/>
            </p:cNvSpPr>
            <p:nvPr/>
          </p:nvSpPr>
          <p:spPr bwMode="auto">
            <a:xfrm>
              <a:off x="4921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7" name="Rectangle 3521"/>
            <p:cNvSpPr>
              <a:spLocks noChangeArrowheads="1"/>
            </p:cNvSpPr>
            <p:nvPr/>
          </p:nvSpPr>
          <p:spPr bwMode="auto">
            <a:xfrm>
              <a:off x="496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8" name="Rectangle 3522"/>
            <p:cNvSpPr>
              <a:spLocks noChangeArrowheads="1"/>
            </p:cNvSpPr>
            <p:nvPr/>
          </p:nvSpPr>
          <p:spPr bwMode="auto">
            <a:xfrm>
              <a:off x="5012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299" name="Rectangle 3523"/>
            <p:cNvSpPr>
              <a:spLocks noChangeArrowheads="1"/>
            </p:cNvSpPr>
            <p:nvPr/>
          </p:nvSpPr>
          <p:spPr bwMode="auto">
            <a:xfrm>
              <a:off x="505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0" name="Rectangle 3524"/>
            <p:cNvSpPr>
              <a:spLocks noChangeArrowheads="1"/>
            </p:cNvSpPr>
            <p:nvPr/>
          </p:nvSpPr>
          <p:spPr bwMode="auto">
            <a:xfrm>
              <a:off x="510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1" name="Rectangle 3525"/>
            <p:cNvSpPr>
              <a:spLocks noChangeArrowheads="1"/>
            </p:cNvSpPr>
            <p:nvPr/>
          </p:nvSpPr>
          <p:spPr bwMode="auto">
            <a:xfrm>
              <a:off x="5148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2" name="Rectangle 3526"/>
            <p:cNvSpPr>
              <a:spLocks noChangeArrowheads="1"/>
            </p:cNvSpPr>
            <p:nvPr/>
          </p:nvSpPr>
          <p:spPr bwMode="auto">
            <a:xfrm>
              <a:off x="519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3" name="Rectangle 3527"/>
            <p:cNvSpPr>
              <a:spLocks noChangeArrowheads="1"/>
            </p:cNvSpPr>
            <p:nvPr/>
          </p:nvSpPr>
          <p:spPr bwMode="auto">
            <a:xfrm>
              <a:off x="523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4" name="Rectangle 3528"/>
            <p:cNvSpPr>
              <a:spLocks noChangeArrowheads="1"/>
            </p:cNvSpPr>
            <p:nvPr/>
          </p:nvSpPr>
          <p:spPr bwMode="auto">
            <a:xfrm>
              <a:off x="405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5" name="Rectangle 3529"/>
            <p:cNvSpPr>
              <a:spLocks noChangeArrowheads="1"/>
            </p:cNvSpPr>
            <p:nvPr/>
          </p:nvSpPr>
          <p:spPr bwMode="auto">
            <a:xfrm>
              <a:off x="410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6" name="Rectangle 3530"/>
            <p:cNvSpPr>
              <a:spLocks noChangeArrowheads="1"/>
            </p:cNvSpPr>
            <p:nvPr/>
          </p:nvSpPr>
          <p:spPr bwMode="auto">
            <a:xfrm>
              <a:off x="414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7" name="Rectangle 3531"/>
            <p:cNvSpPr>
              <a:spLocks noChangeArrowheads="1"/>
            </p:cNvSpPr>
            <p:nvPr/>
          </p:nvSpPr>
          <p:spPr bwMode="auto">
            <a:xfrm>
              <a:off x="4195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8" name="Rectangle 3532"/>
            <p:cNvSpPr>
              <a:spLocks noChangeArrowheads="1"/>
            </p:cNvSpPr>
            <p:nvPr/>
          </p:nvSpPr>
          <p:spPr bwMode="auto">
            <a:xfrm>
              <a:off x="424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09" name="Rectangle 3533"/>
            <p:cNvSpPr>
              <a:spLocks noChangeArrowheads="1"/>
            </p:cNvSpPr>
            <p:nvPr/>
          </p:nvSpPr>
          <p:spPr bwMode="auto">
            <a:xfrm>
              <a:off x="428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0" name="Rectangle 3534"/>
            <p:cNvSpPr>
              <a:spLocks noChangeArrowheads="1"/>
            </p:cNvSpPr>
            <p:nvPr/>
          </p:nvSpPr>
          <p:spPr bwMode="auto">
            <a:xfrm>
              <a:off x="4331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1" name="Rectangle 3535"/>
            <p:cNvSpPr>
              <a:spLocks noChangeArrowheads="1"/>
            </p:cNvSpPr>
            <p:nvPr/>
          </p:nvSpPr>
          <p:spPr bwMode="auto">
            <a:xfrm>
              <a:off x="437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2" name="Rectangle 3536"/>
            <p:cNvSpPr>
              <a:spLocks noChangeArrowheads="1"/>
            </p:cNvSpPr>
            <p:nvPr/>
          </p:nvSpPr>
          <p:spPr bwMode="auto">
            <a:xfrm>
              <a:off x="4422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3" name="Rectangle 3537"/>
            <p:cNvSpPr>
              <a:spLocks noChangeArrowheads="1"/>
            </p:cNvSpPr>
            <p:nvPr/>
          </p:nvSpPr>
          <p:spPr bwMode="auto">
            <a:xfrm>
              <a:off x="446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4" name="Rectangle 3538"/>
            <p:cNvSpPr>
              <a:spLocks noChangeArrowheads="1"/>
            </p:cNvSpPr>
            <p:nvPr/>
          </p:nvSpPr>
          <p:spPr bwMode="auto">
            <a:xfrm>
              <a:off x="451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5" name="Rectangle 3539"/>
            <p:cNvSpPr>
              <a:spLocks noChangeArrowheads="1"/>
            </p:cNvSpPr>
            <p:nvPr/>
          </p:nvSpPr>
          <p:spPr bwMode="auto">
            <a:xfrm>
              <a:off x="4558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6" name="Rectangle 3540"/>
            <p:cNvSpPr>
              <a:spLocks noChangeArrowheads="1"/>
            </p:cNvSpPr>
            <p:nvPr/>
          </p:nvSpPr>
          <p:spPr bwMode="auto">
            <a:xfrm>
              <a:off x="460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7" name="Rectangle 3541"/>
            <p:cNvSpPr>
              <a:spLocks noChangeArrowheads="1"/>
            </p:cNvSpPr>
            <p:nvPr/>
          </p:nvSpPr>
          <p:spPr bwMode="auto">
            <a:xfrm>
              <a:off x="464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8" name="Rectangle 3542"/>
            <p:cNvSpPr>
              <a:spLocks noChangeArrowheads="1"/>
            </p:cNvSpPr>
            <p:nvPr/>
          </p:nvSpPr>
          <p:spPr bwMode="auto">
            <a:xfrm>
              <a:off x="469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19" name="Rectangle 3543"/>
            <p:cNvSpPr>
              <a:spLocks noChangeArrowheads="1"/>
            </p:cNvSpPr>
            <p:nvPr/>
          </p:nvSpPr>
          <p:spPr bwMode="auto">
            <a:xfrm>
              <a:off x="474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0" name="Rectangle 3544"/>
            <p:cNvSpPr>
              <a:spLocks noChangeArrowheads="1"/>
            </p:cNvSpPr>
            <p:nvPr/>
          </p:nvSpPr>
          <p:spPr bwMode="auto">
            <a:xfrm>
              <a:off x="4785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1" name="Rectangle 3545"/>
            <p:cNvSpPr>
              <a:spLocks noChangeArrowheads="1"/>
            </p:cNvSpPr>
            <p:nvPr/>
          </p:nvSpPr>
          <p:spPr bwMode="auto">
            <a:xfrm>
              <a:off x="483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2" name="Rectangle 3546"/>
            <p:cNvSpPr>
              <a:spLocks noChangeArrowheads="1"/>
            </p:cNvSpPr>
            <p:nvPr/>
          </p:nvSpPr>
          <p:spPr bwMode="auto">
            <a:xfrm>
              <a:off x="487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3" name="Rectangle 3547"/>
            <p:cNvSpPr>
              <a:spLocks noChangeArrowheads="1"/>
            </p:cNvSpPr>
            <p:nvPr/>
          </p:nvSpPr>
          <p:spPr bwMode="auto">
            <a:xfrm>
              <a:off x="4921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4" name="Rectangle 3548"/>
            <p:cNvSpPr>
              <a:spLocks noChangeArrowheads="1"/>
            </p:cNvSpPr>
            <p:nvPr/>
          </p:nvSpPr>
          <p:spPr bwMode="auto">
            <a:xfrm>
              <a:off x="496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5" name="Rectangle 3549"/>
            <p:cNvSpPr>
              <a:spLocks noChangeArrowheads="1"/>
            </p:cNvSpPr>
            <p:nvPr/>
          </p:nvSpPr>
          <p:spPr bwMode="auto">
            <a:xfrm>
              <a:off x="5012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6" name="Rectangle 3550"/>
            <p:cNvSpPr>
              <a:spLocks noChangeArrowheads="1"/>
            </p:cNvSpPr>
            <p:nvPr/>
          </p:nvSpPr>
          <p:spPr bwMode="auto">
            <a:xfrm>
              <a:off x="505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7" name="Rectangle 3551"/>
            <p:cNvSpPr>
              <a:spLocks noChangeArrowheads="1"/>
            </p:cNvSpPr>
            <p:nvPr/>
          </p:nvSpPr>
          <p:spPr bwMode="auto">
            <a:xfrm>
              <a:off x="510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8" name="Rectangle 3552"/>
            <p:cNvSpPr>
              <a:spLocks noChangeArrowheads="1"/>
            </p:cNvSpPr>
            <p:nvPr/>
          </p:nvSpPr>
          <p:spPr bwMode="auto">
            <a:xfrm>
              <a:off x="5148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29" name="Rectangle 3553"/>
            <p:cNvSpPr>
              <a:spLocks noChangeArrowheads="1"/>
            </p:cNvSpPr>
            <p:nvPr/>
          </p:nvSpPr>
          <p:spPr bwMode="auto">
            <a:xfrm>
              <a:off x="519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0" name="Rectangle 3554"/>
            <p:cNvSpPr>
              <a:spLocks noChangeArrowheads="1"/>
            </p:cNvSpPr>
            <p:nvPr/>
          </p:nvSpPr>
          <p:spPr bwMode="auto">
            <a:xfrm>
              <a:off x="523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1" name="Rectangle 3555"/>
            <p:cNvSpPr>
              <a:spLocks noChangeArrowheads="1"/>
            </p:cNvSpPr>
            <p:nvPr/>
          </p:nvSpPr>
          <p:spPr bwMode="auto">
            <a:xfrm>
              <a:off x="405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2" name="Rectangle 3556"/>
            <p:cNvSpPr>
              <a:spLocks noChangeArrowheads="1"/>
            </p:cNvSpPr>
            <p:nvPr/>
          </p:nvSpPr>
          <p:spPr bwMode="auto">
            <a:xfrm>
              <a:off x="410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3" name="Rectangle 3557"/>
            <p:cNvSpPr>
              <a:spLocks noChangeArrowheads="1"/>
            </p:cNvSpPr>
            <p:nvPr/>
          </p:nvSpPr>
          <p:spPr bwMode="auto">
            <a:xfrm>
              <a:off x="414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4" name="Rectangle 3558"/>
            <p:cNvSpPr>
              <a:spLocks noChangeArrowheads="1"/>
            </p:cNvSpPr>
            <p:nvPr/>
          </p:nvSpPr>
          <p:spPr bwMode="auto">
            <a:xfrm>
              <a:off x="4195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5" name="Rectangle 3559"/>
            <p:cNvSpPr>
              <a:spLocks noChangeArrowheads="1"/>
            </p:cNvSpPr>
            <p:nvPr/>
          </p:nvSpPr>
          <p:spPr bwMode="auto">
            <a:xfrm>
              <a:off x="424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6" name="Rectangle 3560"/>
            <p:cNvSpPr>
              <a:spLocks noChangeArrowheads="1"/>
            </p:cNvSpPr>
            <p:nvPr/>
          </p:nvSpPr>
          <p:spPr bwMode="auto">
            <a:xfrm>
              <a:off x="428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7" name="Rectangle 3561"/>
            <p:cNvSpPr>
              <a:spLocks noChangeArrowheads="1"/>
            </p:cNvSpPr>
            <p:nvPr/>
          </p:nvSpPr>
          <p:spPr bwMode="auto">
            <a:xfrm>
              <a:off x="4331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8" name="Rectangle 3562"/>
            <p:cNvSpPr>
              <a:spLocks noChangeArrowheads="1"/>
            </p:cNvSpPr>
            <p:nvPr/>
          </p:nvSpPr>
          <p:spPr bwMode="auto">
            <a:xfrm>
              <a:off x="437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39" name="Rectangle 3563"/>
            <p:cNvSpPr>
              <a:spLocks noChangeArrowheads="1"/>
            </p:cNvSpPr>
            <p:nvPr/>
          </p:nvSpPr>
          <p:spPr bwMode="auto">
            <a:xfrm>
              <a:off x="4422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0" name="Rectangle 3564"/>
            <p:cNvSpPr>
              <a:spLocks noChangeArrowheads="1"/>
            </p:cNvSpPr>
            <p:nvPr/>
          </p:nvSpPr>
          <p:spPr bwMode="auto">
            <a:xfrm>
              <a:off x="446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1" name="Rectangle 3565"/>
            <p:cNvSpPr>
              <a:spLocks noChangeArrowheads="1"/>
            </p:cNvSpPr>
            <p:nvPr/>
          </p:nvSpPr>
          <p:spPr bwMode="auto">
            <a:xfrm>
              <a:off x="451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2" name="Rectangle 3566"/>
            <p:cNvSpPr>
              <a:spLocks noChangeArrowheads="1"/>
            </p:cNvSpPr>
            <p:nvPr/>
          </p:nvSpPr>
          <p:spPr bwMode="auto">
            <a:xfrm>
              <a:off x="4558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3" name="Rectangle 3567"/>
            <p:cNvSpPr>
              <a:spLocks noChangeArrowheads="1"/>
            </p:cNvSpPr>
            <p:nvPr/>
          </p:nvSpPr>
          <p:spPr bwMode="auto">
            <a:xfrm>
              <a:off x="460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4" name="Rectangle 3568"/>
            <p:cNvSpPr>
              <a:spLocks noChangeArrowheads="1"/>
            </p:cNvSpPr>
            <p:nvPr/>
          </p:nvSpPr>
          <p:spPr bwMode="auto">
            <a:xfrm>
              <a:off x="464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5" name="Rectangle 3569"/>
            <p:cNvSpPr>
              <a:spLocks noChangeArrowheads="1"/>
            </p:cNvSpPr>
            <p:nvPr/>
          </p:nvSpPr>
          <p:spPr bwMode="auto">
            <a:xfrm>
              <a:off x="469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6" name="Rectangle 3570"/>
            <p:cNvSpPr>
              <a:spLocks noChangeArrowheads="1"/>
            </p:cNvSpPr>
            <p:nvPr/>
          </p:nvSpPr>
          <p:spPr bwMode="auto">
            <a:xfrm>
              <a:off x="474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7" name="Rectangle 3571"/>
            <p:cNvSpPr>
              <a:spLocks noChangeArrowheads="1"/>
            </p:cNvSpPr>
            <p:nvPr/>
          </p:nvSpPr>
          <p:spPr bwMode="auto">
            <a:xfrm>
              <a:off x="4785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8" name="Rectangle 3572"/>
            <p:cNvSpPr>
              <a:spLocks noChangeArrowheads="1"/>
            </p:cNvSpPr>
            <p:nvPr/>
          </p:nvSpPr>
          <p:spPr bwMode="auto">
            <a:xfrm>
              <a:off x="483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49" name="Rectangle 3573"/>
            <p:cNvSpPr>
              <a:spLocks noChangeArrowheads="1"/>
            </p:cNvSpPr>
            <p:nvPr/>
          </p:nvSpPr>
          <p:spPr bwMode="auto">
            <a:xfrm>
              <a:off x="487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0" name="Rectangle 3574"/>
            <p:cNvSpPr>
              <a:spLocks noChangeArrowheads="1"/>
            </p:cNvSpPr>
            <p:nvPr/>
          </p:nvSpPr>
          <p:spPr bwMode="auto">
            <a:xfrm>
              <a:off x="4921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1" name="Rectangle 3575"/>
            <p:cNvSpPr>
              <a:spLocks noChangeArrowheads="1"/>
            </p:cNvSpPr>
            <p:nvPr/>
          </p:nvSpPr>
          <p:spPr bwMode="auto">
            <a:xfrm>
              <a:off x="496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2" name="Rectangle 3576"/>
            <p:cNvSpPr>
              <a:spLocks noChangeArrowheads="1"/>
            </p:cNvSpPr>
            <p:nvPr/>
          </p:nvSpPr>
          <p:spPr bwMode="auto">
            <a:xfrm>
              <a:off x="5012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3" name="Rectangle 3577"/>
            <p:cNvSpPr>
              <a:spLocks noChangeArrowheads="1"/>
            </p:cNvSpPr>
            <p:nvPr/>
          </p:nvSpPr>
          <p:spPr bwMode="auto">
            <a:xfrm>
              <a:off x="505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4" name="Rectangle 3578"/>
            <p:cNvSpPr>
              <a:spLocks noChangeArrowheads="1"/>
            </p:cNvSpPr>
            <p:nvPr/>
          </p:nvSpPr>
          <p:spPr bwMode="auto">
            <a:xfrm>
              <a:off x="510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5" name="Rectangle 3579"/>
            <p:cNvSpPr>
              <a:spLocks noChangeArrowheads="1"/>
            </p:cNvSpPr>
            <p:nvPr/>
          </p:nvSpPr>
          <p:spPr bwMode="auto">
            <a:xfrm>
              <a:off x="5148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6" name="Rectangle 3580"/>
            <p:cNvSpPr>
              <a:spLocks noChangeArrowheads="1"/>
            </p:cNvSpPr>
            <p:nvPr/>
          </p:nvSpPr>
          <p:spPr bwMode="auto">
            <a:xfrm>
              <a:off x="519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7" name="Rectangle 3581"/>
            <p:cNvSpPr>
              <a:spLocks noChangeArrowheads="1"/>
            </p:cNvSpPr>
            <p:nvPr/>
          </p:nvSpPr>
          <p:spPr bwMode="auto">
            <a:xfrm>
              <a:off x="523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8" name="Rectangle 3582"/>
            <p:cNvSpPr>
              <a:spLocks noChangeArrowheads="1"/>
            </p:cNvSpPr>
            <p:nvPr/>
          </p:nvSpPr>
          <p:spPr bwMode="auto">
            <a:xfrm>
              <a:off x="405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59" name="Rectangle 3583"/>
            <p:cNvSpPr>
              <a:spLocks noChangeArrowheads="1"/>
            </p:cNvSpPr>
            <p:nvPr/>
          </p:nvSpPr>
          <p:spPr bwMode="auto">
            <a:xfrm>
              <a:off x="410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0" name="Rectangle 3584"/>
            <p:cNvSpPr>
              <a:spLocks noChangeArrowheads="1"/>
            </p:cNvSpPr>
            <p:nvPr/>
          </p:nvSpPr>
          <p:spPr bwMode="auto">
            <a:xfrm>
              <a:off x="414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1" name="Rectangle 3585"/>
            <p:cNvSpPr>
              <a:spLocks noChangeArrowheads="1"/>
            </p:cNvSpPr>
            <p:nvPr/>
          </p:nvSpPr>
          <p:spPr bwMode="auto">
            <a:xfrm>
              <a:off x="4195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2" name="Rectangle 3586"/>
            <p:cNvSpPr>
              <a:spLocks noChangeArrowheads="1"/>
            </p:cNvSpPr>
            <p:nvPr/>
          </p:nvSpPr>
          <p:spPr bwMode="auto">
            <a:xfrm>
              <a:off x="424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3" name="Rectangle 3587"/>
            <p:cNvSpPr>
              <a:spLocks noChangeArrowheads="1"/>
            </p:cNvSpPr>
            <p:nvPr/>
          </p:nvSpPr>
          <p:spPr bwMode="auto">
            <a:xfrm>
              <a:off x="4286" y="302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4" name="Rectangle 3588"/>
            <p:cNvSpPr>
              <a:spLocks noChangeArrowheads="1"/>
            </p:cNvSpPr>
            <p:nvPr/>
          </p:nvSpPr>
          <p:spPr bwMode="auto">
            <a:xfrm>
              <a:off x="4331" y="302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5" name="Rectangle 3589"/>
            <p:cNvSpPr>
              <a:spLocks noChangeArrowheads="1"/>
            </p:cNvSpPr>
            <p:nvPr/>
          </p:nvSpPr>
          <p:spPr bwMode="auto">
            <a:xfrm>
              <a:off x="4376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6" name="Rectangle 3590"/>
            <p:cNvSpPr>
              <a:spLocks noChangeArrowheads="1"/>
            </p:cNvSpPr>
            <p:nvPr/>
          </p:nvSpPr>
          <p:spPr bwMode="auto">
            <a:xfrm>
              <a:off x="4422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7" name="Rectangle 3591"/>
            <p:cNvSpPr>
              <a:spLocks noChangeArrowheads="1"/>
            </p:cNvSpPr>
            <p:nvPr/>
          </p:nvSpPr>
          <p:spPr bwMode="auto">
            <a:xfrm>
              <a:off x="446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8" name="Rectangle 3592"/>
            <p:cNvSpPr>
              <a:spLocks noChangeArrowheads="1"/>
            </p:cNvSpPr>
            <p:nvPr/>
          </p:nvSpPr>
          <p:spPr bwMode="auto">
            <a:xfrm>
              <a:off x="451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69" name="Rectangle 3593"/>
            <p:cNvSpPr>
              <a:spLocks noChangeArrowheads="1"/>
            </p:cNvSpPr>
            <p:nvPr/>
          </p:nvSpPr>
          <p:spPr bwMode="auto">
            <a:xfrm>
              <a:off x="4558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0" name="Rectangle 3594"/>
            <p:cNvSpPr>
              <a:spLocks noChangeArrowheads="1"/>
            </p:cNvSpPr>
            <p:nvPr/>
          </p:nvSpPr>
          <p:spPr bwMode="auto">
            <a:xfrm>
              <a:off x="460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1" name="Rectangle 3595"/>
            <p:cNvSpPr>
              <a:spLocks noChangeArrowheads="1"/>
            </p:cNvSpPr>
            <p:nvPr/>
          </p:nvSpPr>
          <p:spPr bwMode="auto">
            <a:xfrm>
              <a:off x="464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2" name="Rectangle 3596"/>
            <p:cNvSpPr>
              <a:spLocks noChangeArrowheads="1"/>
            </p:cNvSpPr>
            <p:nvPr/>
          </p:nvSpPr>
          <p:spPr bwMode="auto">
            <a:xfrm>
              <a:off x="469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3" name="Rectangle 3597"/>
            <p:cNvSpPr>
              <a:spLocks noChangeArrowheads="1"/>
            </p:cNvSpPr>
            <p:nvPr/>
          </p:nvSpPr>
          <p:spPr bwMode="auto">
            <a:xfrm>
              <a:off x="474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4" name="Rectangle 3598"/>
            <p:cNvSpPr>
              <a:spLocks noChangeArrowheads="1"/>
            </p:cNvSpPr>
            <p:nvPr/>
          </p:nvSpPr>
          <p:spPr bwMode="auto">
            <a:xfrm>
              <a:off x="4785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5" name="Rectangle 3599"/>
            <p:cNvSpPr>
              <a:spLocks noChangeArrowheads="1"/>
            </p:cNvSpPr>
            <p:nvPr/>
          </p:nvSpPr>
          <p:spPr bwMode="auto">
            <a:xfrm>
              <a:off x="483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6" name="Rectangle 3600"/>
            <p:cNvSpPr>
              <a:spLocks noChangeArrowheads="1"/>
            </p:cNvSpPr>
            <p:nvPr/>
          </p:nvSpPr>
          <p:spPr bwMode="auto">
            <a:xfrm>
              <a:off x="4876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7" name="Rectangle 3601"/>
            <p:cNvSpPr>
              <a:spLocks noChangeArrowheads="1"/>
            </p:cNvSpPr>
            <p:nvPr/>
          </p:nvSpPr>
          <p:spPr bwMode="auto">
            <a:xfrm>
              <a:off x="4921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8" name="Rectangle 3602"/>
            <p:cNvSpPr>
              <a:spLocks noChangeArrowheads="1"/>
            </p:cNvSpPr>
            <p:nvPr/>
          </p:nvSpPr>
          <p:spPr bwMode="auto">
            <a:xfrm>
              <a:off x="496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79" name="Rectangle 3603"/>
            <p:cNvSpPr>
              <a:spLocks noChangeArrowheads="1"/>
            </p:cNvSpPr>
            <p:nvPr/>
          </p:nvSpPr>
          <p:spPr bwMode="auto">
            <a:xfrm>
              <a:off x="5012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0" name="Rectangle 3604"/>
            <p:cNvSpPr>
              <a:spLocks noChangeArrowheads="1"/>
            </p:cNvSpPr>
            <p:nvPr/>
          </p:nvSpPr>
          <p:spPr bwMode="auto">
            <a:xfrm>
              <a:off x="505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1" name="Rectangle 3605"/>
            <p:cNvSpPr>
              <a:spLocks noChangeArrowheads="1"/>
            </p:cNvSpPr>
            <p:nvPr/>
          </p:nvSpPr>
          <p:spPr bwMode="auto">
            <a:xfrm>
              <a:off x="510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2" name="Rectangle 3606"/>
            <p:cNvSpPr>
              <a:spLocks noChangeArrowheads="1"/>
            </p:cNvSpPr>
            <p:nvPr/>
          </p:nvSpPr>
          <p:spPr bwMode="auto">
            <a:xfrm>
              <a:off x="5148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3" name="Rectangle 3607"/>
            <p:cNvSpPr>
              <a:spLocks noChangeArrowheads="1"/>
            </p:cNvSpPr>
            <p:nvPr/>
          </p:nvSpPr>
          <p:spPr bwMode="auto">
            <a:xfrm>
              <a:off x="519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4" name="Rectangle 3608"/>
            <p:cNvSpPr>
              <a:spLocks noChangeArrowheads="1"/>
            </p:cNvSpPr>
            <p:nvPr/>
          </p:nvSpPr>
          <p:spPr bwMode="auto">
            <a:xfrm>
              <a:off x="523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5" name="Rectangle 3609"/>
            <p:cNvSpPr>
              <a:spLocks noChangeArrowheads="1"/>
            </p:cNvSpPr>
            <p:nvPr/>
          </p:nvSpPr>
          <p:spPr bwMode="auto">
            <a:xfrm>
              <a:off x="405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6" name="Rectangle 3610"/>
            <p:cNvSpPr>
              <a:spLocks noChangeArrowheads="1"/>
            </p:cNvSpPr>
            <p:nvPr/>
          </p:nvSpPr>
          <p:spPr bwMode="auto">
            <a:xfrm>
              <a:off x="4104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7" name="Rectangle 3611"/>
            <p:cNvSpPr>
              <a:spLocks noChangeArrowheads="1"/>
            </p:cNvSpPr>
            <p:nvPr/>
          </p:nvSpPr>
          <p:spPr bwMode="auto">
            <a:xfrm>
              <a:off x="4149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8" name="Rectangle 3612"/>
            <p:cNvSpPr>
              <a:spLocks noChangeArrowheads="1"/>
            </p:cNvSpPr>
            <p:nvPr/>
          </p:nvSpPr>
          <p:spPr bwMode="auto">
            <a:xfrm>
              <a:off x="4195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89" name="Rectangle 3613"/>
            <p:cNvSpPr>
              <a:spLocks noChangeArrowheads="1"/>
            </p:cNvSpPr>
            <p:nvPr/>
          </p:nvSpPr>
          <p:spPr bwMode="auto">
            <a:xfrm>
              <a:off x="424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0" name="Rectangle 3614"/>
            <p:cNvSpPr>
              <a:spLocks noChangeArrowheads="1"/>
            </p:cNvSpPr>
            <p:nvPr/>
          </p:nvSpPr>
          <p:spPr bwMode="auto">
            <a:xfrm>
              <a:off x="4286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1" name="Rectangle 3615"/>
            <p:cNvSpPr>
              <a:spLocks noChangeArrowheads="1"/>
            </p:cNvSpPr>
            <p:nvPr/>
          </p:nvSpPr>
          <p:spPr bwMode="auto">
            <a:xfrm>
              <a:off x="4331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2" name="Rectangle 3616"/>
            <p:cNvSpPr>
              <a:spLocks noChangeArrowheads="1"/>
            </p:cNvSpPr>
            <p:nvPr/>
          </p:nvSpPr>
          <p:spPr bwMode="auto">
            <a:xfrm>
              <a:off x="4376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3" name="Rectangle 3617"/>
            <p:cNvSpPr>
              <a:spLocks noChangeArrowheads="1"/>
            </p:cNvSpPr>
            <p:nvPr/>
          </p:nvSpPr>
          <p:spPr bwMode="auto">
            <a:xfrm>
              <a:off x="4422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4" name="Rectangle 3618"/>
            <p:cNvSpPr>
              <a:spLocks noChangeArrowheads="1"/>
            </p:cNvSpPr>
            <p:nvPr/>
          </p:nvSpPr>
          <p:spPr bwMode="auto">
            <a:xfrm>
              <a:off x="446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5" name="Rectangle 3619"/>
            <p:cNvSpPr>
              <a:spLocks noChangeArrowheads="1"/>
            </p:cNvSpPr>
            <p:nvPr/>
          </p:nvSpPr>
          <p:spPr bwMode="auto">
            <a:xfrm>
              <a:off x="451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6" name="Rectangle 3620"/>
            <p:cNvSpPr>
              <a:spLocks noChangeArrowheads="1"/>
            </p:cNvSpPr>
            <p:nvPr/>
          </p:nvSpPr>
          <p:spPr bwMode="auto">
            <a:xfrm>
              <a:off x="4558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7" name="Rectangle 3621"/>
            <p:cNvSpPr>
              <a:spLocks noChangeArrowheads="1"/>
            </p:cNvSpPr>
            <p:nvPr/>
          </p:nvSpPr>
          <p:spPr bwMode="auto">
            <a:xfrm>
              <a:off x="460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8" name="Rectangle 3622"/>
            <p:cNvSpPr>
              <a:spLocks noChangeArrowheads="1"/>
            </p:cNvSpPr>
            <p:nvPr/>
          </p:nvSpPr>
          <p:spPr bwMode="auto">
            <a:xfrm>
              <a:off x="464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399" name="Rectangle 3623"/>
            <p:cNvSpPr>
              <a:spLocks noChangeArrowheads="1"/>
            </p:cNvSpPr>
            <p:nvPr/>
          </p:nvSpPr>
          <p:spPr bwMode="auto">
            <a:xfrm>
              <a:off x="4694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0" name="Rectangle 3624"/>
            <p:cNvSpPr>
              <a:spLocks noChangeArrowheads="1"/>
            </p:cNvSpPr>
            <p:nvPr/>
          </p:nvSpPr>
          <p:spPr bwMode="auto">
            <a:xfrm>
              <a:off x="474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1" name="Rectangle 3625"/>
            <p:cNvSpPr>
              <a:spLocks noChangeArrowheads="1"/>
            </p:cNvSpPr>
            <p:nvPr/>
          </p:nvSpPr>
          <p:spPr bwMode="auto">
            <a:xfrm>
              <a:off x="4785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2" name="Rectangle 3626"/>
            <p:cNvSpPr>
              <a:spLocks noChangeArrowheads="1"/>
            </p:cNvSpPr>
            <p:nvPr/>
          </p:nvSpPr>
          <p:spPr bwMode="auto">
            <a:xfrm>
              <a:off x="483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3" name="Rectangle 3627"/>
            <p:cNvSpPr>
              <a:spLocks noChangeArrowheads="1"/>
            </p:cNvSpPr>
            <p:nvPr/>
          </p:nvSpPr>
          <p:spPr bwMode="auto">
            <a:xfrm>
              <a:off x="4876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4" name="Rectangle 3628"/>
            <p:cNvSpPr>
              <a:spLocks noChangeArrowheads="1"/>
            </p:cNvSpPr>
            <p:nvPr/>
          </p:nvSpPr>
          <p:spPr bwMode="auto">
            <a:xfrm>
              <a:off x="4921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5" name="Rectangle 3629"/>
            <p:cNvSpPr>
              <a:spLocks noChangeArrowheads="1"/>
            </p:cNvSpPr>
            <p:nvPr/>
          </p:nvSpPr>
          <p:spPr bwMode="auto">
            <a:xfrm>
              <a:off x="496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6" name="Rectangle 3630"/>
            <p:cNvSpPr>
              <a:spLocks noChangeArrowheads="1"/>
            </p:cNvSpPr>
            <p:nvPr/>
          </p:nvSpPr>
          <p:spPr bwMode="auto">
            <a:xfrm>
              <a:off x="5012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7" name="Rectangle 3631"/>
            <p:cNvSpPr>
              <a:spLocks noChangeArrowheads="1"/>
            </p:cNvSpPr>
            <p:nvPr/>
          </p:nvSpPr>
          <p:spPr bwMode="auto">
            <a:xfrm>
              <a:off x="505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8" name="Rectangle 3632"/>
            <p:cNvSpPr>
              <a:spLocks noChangeArrowheads="1"/>
            </p:cNvSpPr>
            <p:nvPr/>
          </p:nvSpPr>
          <p:spPr bwMode="auto">
            <a:xfrm>
              <a:off x="510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09" name="Rectangle 3633"/>
            <p:cNvSpPr>
              <a:spLocks noChangeArrowheads="1"/>
            </p:cNvSpPr>
            <p:nvPr/>
          </p:nvSpPr>
          <p:spPr bwMode="auto">
            <a:xfrm>
              <a:off x="5148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0" name="Rectangle 3634"/>
            <p:cNvSpPr>
              <a:spLocks noChangeArrowheads="1"/>
            </p:cNvSpPr>
            <p:nvPr/>
          </p:nvSpPr>
          <p:spPr bwMode="auto">
            <a:xfrm>
              <a:off x="5194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1" name="Rectangle 3635"/>
            <p:cNvSpPr>
              <a:spLocks noChangeArrowheads="1"/>
            </p:cNvSpPr>
            <p:nvPr/>
          </p:nvSpPr>
          <p:spPr bwMode="auto">
            <a:xfrm>
              <a:off x="523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2" name="Rectangle 3636"/>
            <p:cNvSpPr>
              <a:spLocks noChangeArrowheads="1"/>
            </p:cNvSpPr>
            <p:nvPr/>
          </p:nvSpPr>
          <p:spPr bwMode="auto">
            <a:xfrm>
              <a:off x="405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3" name="Rectangle 3637"/>
            <p:cNvSpPr>
              <a:spLocks noChangeArrowheads="1"/>
            </p:cNvSpPr>
            <p:nvPr/>
          </p:nvSpPr>
          <p:spPr bwMode="auto">
            <a:xfrm>
              <a:off x="4104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4" name="Rectangle 3638"/>
            <p:cNvSpPr>
              <a:spLocks noChangeArrowheads="1"/>
            </p:cNvSpPr>
            <p:nvPr/>
          </p:nvSpPr>
          <p:spPr bwMode="auto">
            <a:xfrm>
              <a:off x="4149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5" name="Rectangle 3639"/>
            <p:cNvSpPr>
              <a:spLocks noChangeArrowheads="1"/>
            </p:cNvSpPr>
            <p:nvPr/>
          </p:nvSpPr>
          <p:spPr bwMode="auto">
            <a:xfrm>
              <a:off x="4195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6" name="Rectangle 3640"/>
            <p:cNvSpPr>
              <a:spLocks noChangeArrowheads="1"/>
            </p:cNvSpPr>
            <p:nvPr/>
          </p:nvSpPr>
          <p:spPr bwMode="auto">
            <a:xfrm>
              <a:off x="4240" y="293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7" name="Rectangle 3641"/>
            <p:cNvSpPr>
              <a:spLocks noChangeArrowheads="1"/>
            </p:cNvSpPr>
            <p:nvPr/>
          </p:nvSpPr>
          <p:spPr bwMode="auto">
            <a:xfrm>
              <a:off x="428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8" name="Rectangle 3642"/>
            <p:cNvSpPr>
              <a:spLocks noChangeArrowheads="1"/>
            </p:cNvSpPr>
            <p:nvPr/>
          </p:nvSpPr>
          <p:spPr bwMode="auto">
            <a:xfrm>
              <a:off x="4331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19" name="Rectangle 3643"/>
            <p:cNvSpPr>
              <a:spLocks noChangeArrowheads="1"/>
            </p:cNvSpPr>
            <p:nvPr/>
          </p:nvSpPr>
          <p:spPr bwMode="auto">
            <a:xfrm>
              <a:off x="437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0" name="Rectangle 3644"/>
            <p:cNvSpPr>
              <a:spLocks noChangeArrowheads="1"/>
            </p:cNvSpPr>
            <p:nvPr/>
          </p:nvSpPr>
          <p:spPr bwMode="auto">
            <a:xfrm>
              <a:off x="4422" y="293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1" name="Rectangle 3645"/>
            <p:cNvSpPr>
              <a:spLocks noChangeArrowheads="1"/>
            </p:cNvSpPr>
            <p:nvPr/>
          </p:nvSpPr>
          <p:spPr bwMode="auto">
            <a:xfrm>
              <a:off x="446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2" name="Rectangle 3646"/>
            <p:cNvSpPr>
              <a:spLocks noChangeArrowheads="1"/>
            </p:cNvSpPr>
            <p:nvPr/>
          </p:nvSpPr>
          <p:spPr bwMode="auto">
            <a:xfrm>
              <a:off x="451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3" name="Rectangle 3647"/>
            <p:cNvSpPr>
              <a:spLocks noChangeArrowheads="1"/>
            </p:cNvSpPr>
            <p:nvPr/>
          </p:nvSpPr>
          <p:spPr bwMode="auto">
            <a:xfrm>
              <a:off x="4558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4" name="Rectangle 3648"/>
            <p:cNvSpPr>
              <a:spLocks noChangeArrowheads="1"/>
            </p:cNvSpPr>
            <p:nvPr/>
          </p:nvSpPr>
          <p:spPr bwMode="auto">
            <a:xfrm>
              <a:off x="460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5" name="Rectangle 3649"/>
            <p:cNvSpPr>
              <a:spLocks noChangeArrowheads="1"/>
            </p:cNvSpPr>
            <p:nvPr/>
          </p:nvSpPr>
          <p:spPr bwMode="auto">
            <a:xfrm>
              <a:off x="464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6" name="Rectangle 3650"/>
            <p:cNvSpPr>
              <a:spLocks noChangeArrowheads="1"/>
            </p:cNvSpPr>
            <p:nvPr/>
          </p:nvSpPr>
          <p:spPr bwMode="auto">
            <a:xfrm>
              <a:off x="4694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7" name="Rectangle 3651"/>
            <p:cNvSpPr>
              <a:spLocks noChangeArrowheads="1"/>
            </p:cNvSpPr>
            <p:nvPr/>
          </p:nvSpPr>
          <p:spPr bwMode="auto">
            <a:xfrm>
              <a:off x="4740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8" name="Rectangle 3652"/>
            <p:cNvSpPr>
              <a:spLocks noChangeArrowheads="1"/>
            </p:cNvSpPr>
            <p:nvPr/>
          </p:nvSpPr>
          <p:spPr bwMode="auto">
            <a:xfrm>
              <a:off x="4785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29" name="Rectangle 3653"/>
            <p:cNvSpPr>
              <a:spLocks noChangeArrowheads="1"/>
            </p:cNvSpPr>
            <p:nvPr/>
          </p:nvSpPr>
          <p:spPr bwMode="auto">
            <a:xfrm>
              <a:off x="4830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0" name="Rectangle 3654"/>
            <p:cNvSpPr>
              <a:spLocks noChangeArrowheads="1"/>
            </p:cNvSpPr>
            <p:nvPr/>
          </p:nvSpPr>
          <p:spPr bwMode="auto">
            <a:xfrm>
              <a:off x="487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1" name="Rectangle 3655"/>
            <p:cNvSpPr>
              <a:spLocks noChangeArrowheads="1"/>
            </p:cNvSpPr>
            <p:nvPr/>
          </p:nvSpPr>
          <p:spPr bwMode="auto">
            <a:xfrm>
              <a:off x="4921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2" name="Rectangle 3656"/>
            <p:cNvSpPr>
              <a:spLocks noChangeArrowheads="1"/>
            </p:cNvSpPr>
            <p:nvPr/>
          </p:nvSpPr>
          <p:spPr bwMode="auto">
            <a:xfrm>
              <a:off x="496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3" name="Rectangle 3657"/>
            <p:cNvSpPr>
              <a:spLocks noChangeArrowheads="1"/>
            </p:cNvSpPr>
            <p:nvPr/>
          </p:nvSpPr>
          <p:spPr bwMode="auto">
            <a:xfrm>
              <a:off x="5012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4" name="Rectangle 3658"/>
            <p:cNvSpPr>
              <a:spLocks noChangeArrowheads="1"/>
            </p:cNvSpPr>
            <p:nvPr/>
          </p:nvSpPr>
          <p:spPr bwMode="auto">
            <a:xfrm>
              <a:off x="505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5" name="Rectangle 3659"/>
            <p:cNvSpPr>
              <a:spLocks noChangeArrowheads="1"/>
            </p:cNvSpPr>
            <p:nvPr/>
          </p:nvSpPr>
          <p:spPr bwMode="auto">
            <a:xfrm>
              <a:off x="510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6" name="Rectangle 3660"/>
            <p:cNvSpPr>
              <a:spLocks noChangeArrowheads="1"/>
            </p:cNvSpPr>
            <p:nvPr/>
          </p:nvSpPr>
          <p:spPr bwMode="auto">
            <a:xfrm>
              <a:off x="5148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7" name="Rectangle 3661"/>
            <p:cNvSpPr>
              <a:spLocks noChangeArrowheads="1"/>
            </p:cNvSpPr>
            <p:nvPr/>
          </p:nvSpPr>
          <p:spPr bwMode="auto">
            <a:xfrm>
              <a:off x="5194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8" name="Rectangle 3662"/>
            <p:cNvSpPr>
              <a:spLocks noChangeArrowheads="1"/>
            </p:cNvSpPr>
            <p:nvPr/>
          </p:nvSpPr>
          <p:spPr bwMode="auto">
            <a:xfrm>
              <a:off x="523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39" name="Rectangle 3663"/>
            <p:cNvSpPr>
              <a:spLocks noChangeArrowheads="1"/>
            </p:cNvSpPr>
            <p:nvPr/>
          </p:nvSpPr>
          <p:spPr bwMode="auto">
            <a:xfrm>
              <a:off x="405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0" name="Rectangle 3664"/>
            <p:cNvSpPr>
              <a:spLocks noChangeArrowheads="1"/>
            </p:cNvSpPr>
            <p:nvPr/>
          </p:nvSpPr>
          <p:spPr bwMode="auto">
            <a:xfrm>
              <a:off x="410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1" name="Rectangle 3665"/>
            <p:cNvSpPr>
              <a:spLocks noChangeArrowheads="1"/>
            </p:cNvSpPr>
            <p:nvPr/>
          </p:nvSpPr>
          <p:spPr bwMode="auto">
            <a:xfrm>
              <a:off x="4149" y="288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2" name="Rectangle 3666"/>
            <p:cNvSpPr>
              <a:spLocks noChangeArrowheads="1"/>
            </p:cNvSpPr>
            <p:nvPr/>
          </p:nvSpPr>
          <p:spPr bwMode="auto">
            <a:xfrm>
              <a:off x="4195" y="288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3" name="Rectangle 3667"/>
            <p:cNvSpPr>
              <a:spLocks noChangeArrowheads="1"/>
            </p:cNvSpPr>
            <p:nvPr/>
          </p:nvSpPr>
          <p:spPr bwMode="auto">
            <a:xfrm>
              <a:off x="4240" y="288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4" name="Rectangle 3668"/>
            <p:cNvSpPr>
              <a:spLocks noChangeArrowheads="1"/>
            </p:cNvSpPr>
            <p:nvPr/>
          </p:nvSpPr>
          <p:spPr bwMode="auto">
            <a:xfrm>
              <a:off x="4286" y="288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5" name="Rectangle 3669"/>
            <p:cNvSpPr>
              <a:spLocks noChangeArrowheads="1"/>
            </p:cNvSpPr>
            <p:nvPr/>
          </p:nvSpPr>
          <p:spPr bwMode="auto">
            <a:xfrm>
              <a:off x="4331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6" name="Rectangle 3670"/>
            <p:cNvSpPr>
              <a:spLocks noChangeArrowheads="1"/>
            </p:cNvSpPr>
            <p:nvPr/>
          </p:nvSpPr>
          <p:spPr bwMode="auto">
            <a:xfrm>
              <a:off x="4376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7" name="Rectangle 3671"/>
            <p:cNvSpPr>
              <a:spLocks noChangeArrowheads="1"/>
            </p:cNvSpPr>
            <p:nvPr/>
          </p:nvSpPr>
          <p:spPr bwMode="auto">
            <a:xfrm>
              <a:off x="4422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8" name="Rectangle 3672"/>
            <p:cNvSpPr>
              <a:spLocks noChangeArrowheads="1"/>
            </p:cNvSpPr>
            <p:nvPr/>
          </p:nvSpPr>
          <p:spPr bwMode="auto">
            <a:xfrm>
              <a:off x="446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49" name="Rectangle 3673"/>
            <p:cNvSpPr>
              <a:spLocks noChangeArrowheads="1"/>
            </p:cNvSpPr>
            <p:nvPr/>
          </p:nvSpPr>
          <p:spPr bwMode="auto">
            <a:xfrm>
              <a:off x="451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0" name="Rectangle 3674"/>
            <p:cNvSpPr>
              <a:spLocks noChangeArrowheads="1"/>
            </p:cNvSpPr>
            <p:nvPr/>
          </p:nvSpPr>
          <p:spPr bwMode="auto">
            <a:xfrm>
              <a:off x="4558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1" name="Rectangle 3675"/>
            <p:cNvSpPr>
              <a:spLocks noChangeArrowheads="1"/>
            </p:cNvSpPr>
            <p:nvPr/>
          </p:nvSpPr>
          <p:spPr bwMode="auto">
            <a:xfrm>
              <a:off x="460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2" name="Rectangle 3676"/>
            <p:cNvSpPr>
              <a:spLocks noChangeArrowheads="1"/>
            </p:cNvSpPr>
            <p:nvPr/>
          </p:nvSpPr>
          <p:spPr bwMode="auto">
            <a:xfrm>
              <a:off x="464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3" name="Rectangle 3677"/>
            <p:cNvSpPr>
              <a:spLocks noChangeArrowheads="1"/>
            </p:cNvSpPr>
            <p:nvPr/>
          </p:nvSpPr>
          <p:spPr bwMode="auto">
            <a:xfrm>
              <a:off x="469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4" name="Rectangle 3678"/>
            <p:cNvSpPr>
              <a:spLocks noChangeArrowheads="1"/>
            </p:cNvSpPr>
            <p:nvPr/>
          </p:nvSpPr>
          <p:spPr bwMode="auto">
            <a:xfrm>
              <a:off x="4740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5" name="Rectangle 3679"/>
            <p:cNvSpPr>
              <a:spLocks noChangeArrowheads="1"/>
            </p:cNvSpPr>
            <p:nvPr/>
          </p:nvSpPr>
          <p:spPr bwMode="auto">
            <a:xfrm>
              <a:off x="4785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6" name="Rectangle 3680"/>
            <p:cNvSpPr>
              <a:spLocks noChangeArrowheads="1"/>
            </p:cNvSpPr>
            <p:nvPr/>
          </p:nvSpPr>
          <p:spPr bwMode="auto">
            <a:xfrm>
              <a:off x="4830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7" name="Rectangle 3681"/>
            <p:cNvSpPr>
              <a:spLocks noChangeArrowheads="1"/>
            </p:cNvSpPr>
            <p:nvPr/>
          </p:nvSpPr>
          <p:spPr bwMode="auto">
            <a:xfrm>
              <a:off x="4876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8" name="Rectangle 3682"/>
            <p:cNvSpPr>
              <a:spLocks noChangeArrowheads="1"/>
            </p:cNvSpPr>
            <p:nvPr/>
          </p:nvSpPr>
          <p:spPr bwMode="auto">
            <a:xfrm>
              <a:off x="4921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59" name="Rectangle 3683"/>
            <p:cNvSpPr>
              <a:spLocks noChangeArrowheads="1"/>
            </p:cNvSpPr>
            <p:nvPr/>
          </p:nvSpPr>
          <p:spPr bwMode="auto">
            <a:xfrm>
              <a:off x="496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0" name="Rectangle 3684"/>
            <p:cNvSpPr>
              <a:spLocks noChangeArrowheads="1"/>
            </p:cNvSpPr>
            <p:nvPr/>
          </p:nvSpPr>
          <p:spPr bwMode="auto">
            <a:xfrm>
              <a:off x="5012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1" name="Rectangle 3685"/>
            <p:cNvSpPr>
              <a:spLocks noChangeArrowheads="1"/>
            </p:cNvSpPr>
            <p:nvPr/>
          </p:nvSpPr>
          <p:spPr bwMode="auto">
            <a:xfrm>
              <a:off x="505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2" name="Rectangle 3686"/>
            <p:cNvSpPr>
              <a:spLocks noChangeArrowheads="1"/>
            </p:cNvSpPr>
            <p:nvPr/>
          </p:nvSpPr>
          <p:spPr bwMode="auto">
            <a:xfrm>
              <a:off x="510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3" name="Rectangle 3687"/>
            <p:cNvSpPr>
              <a:spLocks noChangeArrowheads="1"/>
            </p:cNvSpPr>
            <p:nvPr/>
          </p:nvSpPr>
          <p:spPr bwMode="auto">
            <a:xfrm>
              <a:off x="5148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4" name="Rectangle 3688"/>
            <p:cNvSpPr>
              <a:spLocks noChangeArrowheads="1"/>
            </p:cNvSpPr>
            <p:nvPr/>
          </p:nvSpPr>
          <p:spPr bwMode="auto">
            <a:xfrm>
              <a:off x="519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5" name="Rectangle 3689"/>
            <p:cNvSpPr>
              <a:spLocks noChangeArrowheads="1"/>
            </p:cNvSpPr>
            <p:nvPr/>
          </p:nvSpPr>
          <p:spPr bwMode="auto">
            <a:xfrm>
              <a:off x="523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6" name="Rectangle 3690"/>
            <p:cNvSpPr>
              <a:spLocks noChangeArrowheads="1"/>
            </p:cNvSpPr>
            <p:nvPr/>
          </p:nvSpPr>
          <p:spPr bwMode="auto">
            <a:xfrm>
              <a:off x="405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7" name="Rectangle 3691"/>
            <p:cNvSpPr>
              <a:spLocks noChangeArrowheads="1"/>
            </p:cNvSpPr>
            <p:nvPr/>
          </p:nvSpPr>
          <p:spPr bwMode="auto">
            <a:xfrm>
              <a:off x="4104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8" name="Rectangle 3692"/>
            <p:cNvSpPr>
              <a:spLocks noChangeArrowheads="1"/>
            </p:cNvSpPr>
            <p:nvPr/>
          </p:nvSpPr>
          <p:spPr bwMode="auto">
            <a:xfrm>
              <a:off x="414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69" name="Rectangle 3693"/>
            <p:cNvSpPr>
              <a:spLocks noChangeArrowheads="1"/>
            </p:cNvSpPr>
            <p:nvPr/>
          </p:nvSpPr>
          <p:spPr bwMode="auto">
            <a:xfrm>
              <a:off x="4195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0" name="Rectangle 3694"/>
            <p:cNvSpPr>
              <a:spLocks noChangeArrowheads="1"/>
            </p:cNvSpPr>
            <p:nvPr/>
          </p:nvSpPr>
          <p:spPr bwMode="auto">
            <a:xfrm>
              <a:off x="424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1" name="Rectangle 3695"/>
            <p:cNvSpPr>
              <a:spLocks noChangeArrowheads="1"/>
            </p:cNvSpPr>
            <p:nvPr/>
          </p:nvSpPr>
          <p:spPr bwMode="auto">
            <a:xfrm>
              <a:off x="428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2" name="Rectangle 3696"/>
            <p:cNvSpPr>
              <a:spLocks noChangeArrowheads="1"/>
            </p:cNvSpPr>
            <p:nvPr/>
          </p:nvSpPr>
          <p:spPr bwMode="auto">
            <a:xfrm>
              <a:off x="433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3" name="Rectangle 3697"/>
            <p:cNvSpPr>
              <a:spLocks noChangeArrowheads="1"/>
            </p:cNvSpPr>
            <p:nvPr/>
          </p:nvSpPr>
          <p:spPr bwMode="auto">
            <a:xfrm>
              <a:off x="437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4" name="Rectangle 3698"/>
            <p:cNvSpPr>
              <a:spLocks noChangeArrowheads="1"/>
            </p:cNvSpPr>
            <p:nvPr/>
          </p:nvSpPr>
          <p:spPr bwMode="auto">
            <a:xfrm>
              <a:off x="4422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5" name="Rectangle 3699"/>
            <p:cNvSpPr>
              <a:spLocks noChangeArrowheads="1"/>
            </p:cNvSpPr>
            <p:nvPr/>
          </p:nvSpPr>
          <p:spPr bwMode="auto">
            <a:xfrm>
              <a:off x="446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6" name="Rectangle 3700"/>
            <p:cNvSpPr>
              <a:spLocks noChangeArrowheads="1"/>
            </p:cNvSpPr>
            <p:nvPr/>
          </p:nvSpPr>
          <p:spPr bwMode="auto">
            <a:xfrm>
              <a:off x="451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7" name="Rectangle 3701"/>
            <p:cNvSpPr>
              <a:spLocks noChangeArrowheads="1"/>
            </p:cNvSpPr>
            <p:nvPr/>
          </p:nvSpPr>
          <p:spPr bwMode="auto">
            <a:xfrm>
              <a:off x="4558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8" name="Rectangle 3702"/>
            <p:cNvSpPr>
              <a:spLocks noChangeArrowheads="1"/>
            </p:cNvSpPr>
            <p:nvPr/>
          </p:nvSpPr>
          <p:spPr bwMode="auto">
            <a:xfrm>
              <a:off x="460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79" name="Rectangle 3703"/>
            <p:cNvSpPr>
              <a:spLocks noChangeArrowheads="1"/>
            </p:cNvSpPr>
            <p:nvPr/>
          </p:nvSpPr>
          <p:spPr bwMode="auto">
            <a:xfrm>
              <a:off x="464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0" name="Rectangle 3704"/>
            <p:cNvSpPr>
              <a:spLocks noChangeArrowheads="1"/>
            </p:cNvSpPr>
            <p:nvPr/>
          </p:nvSpPr>
          <p:spPr bwMode="auto">
            <a:xfrm>
              <a:off x="4694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1" name="Rectangle 3705"/>
            <p:cNvSpPr>
              <a:spLocks noChangeArrowheads="1"/>
            </p:cNvSpPr>
            <p:nvPr/>
          </p:nvSpPr>
          <p:spPr bwMode="auto">
            <a:xfrm>
              <a:off x="474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2" name="Rectangle 3706"/>
            <p:cNvSpPr>
              <a:spLocks noChangeArrowheads="1"/>
            </p:cNvSpPr>
            <p:nvPr/>
          </p:nvSpPr>
          <p:spPr bwMode="auto">
            <a:xfrm>
              <a:off x="4785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3" name="Rectangle 3707"/>
            <p:cNvSpPr>
              <a:spLocks noChangeArrowheads="1"/>
            </p:cNvSpPr>
            <p:nvPr/>
          </p:nvSpPr>
          <p:spPr bwMode="auto">
            <a:xfrm>
              <a:off x="483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4" name="Rectangle 3708"/>
            <p:cNvSpPr>
              <a:spLocks noChangeArrowheads="1"/>
            </p:cNvSpPr>
            <p:nvPr/>
          </p:nvSpPr>
          <p:spPr bwMode="auto">
            <a:xfrm>
              <a:off x="487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5" name="Rectangle 3709"/>
            <p:cNvSpPr>
              <a:spLocks noChangeArrowheads="1"/>
            </p:cNvSpPr>
            <p:nvPr/>
          </p:nvSpPr>
          <p:spPr bwMode="auto">
            <a:xfrm>
              <a:off x="492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6" name="Rectangle 3710"/>
            <p:cNvSpPr>
              <a:spLocks noChangeArrowheads="1"/>
            </p:cNvSpPr>
            <p:nvPr/>
          </p:nvSpPr>
          <p:spPr bwMode="auto">
            <a:xfrm>
              <a:off x="496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7" name="Rectangle 3711"/>
            <p:cNvSpPr>
              <a:spLocks noChangeArrowheads="1"/>
            </p:cNvSpPr>
            <p:nvPr/>
          </p:nvSpPr>
          <p:spPr bwMode="auto">
            <a:xfrm>
              <a:off x="501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8" name="Rectangle 3712"/>
            <p:cNvSpPr>
              <a:spLocks noChangeArrowheads="1"/>
            </p:cNvSpPr>
            <p:nvPr/>
          </p:nvSpPr>
          <p:spPr bwMode="auto">
            <a:xfrm>
              <a:off x="505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89" name="Rectangle 3713"/>
            <p:cNvSpPr>
              <a:spLocks noChangeArrowheads="1"/>
            </p:cNvSpPr>
            <p:nvPr/>
          </p:nvSpPr>
          <p:spPr bwMode="auto">
            <a:xfrm>
              <a:off x="5102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0" name="Rectangle 3714"/>
            <p:cNvSpPr>
              <a:spLocks noChangeArrowheads="1"/>
            </p:cNvSpPr>
            <p:nvPr/>
          </p:nvSpPr>
          <p:spPr bwMode="auto">
            <a:xfrm>
              <a:off x="514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1" name="Rectangle 3715"/>
            <p:cNvSpPr>
              <a:spLocks noChangeArrowheads="1"/>
            </p:cNvSpPr>
            <p:nvPr/>
          </p:nvSpPr>
          <p:spPr bwMode="auto">
            <a:xfrm>
              <a:off x="519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2" name="Rectangle 3716"/>
            <p:cNvSpPr>
              <a:spLocks noChangeArrowheads="1"/>
            </p:cNvSpPr>
            <p:nvPr/>
          </p:nvSpPr>
          <p:spPr bwMode="auto">
            <a:xfrm>
              <a:off x="5238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3" name="Rectangle 3717"/>
            <p:cNvSpPr>
              <a:spLocks noChangeArrowheads="1"/>
            </p:cNvSpPr>
            <p:nvPr/>
          </p:nvSpPr>
          <p:spPr bwMode="auto">
            <a:xfrm>
              <a:off x="405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4" name="Rectangle 3718"/>
            <p:cNvSpPr>
              <a:spLocks noChangeArrowheads="1"/>
            </p:cNvSpPr>
            <p:nvPr/>
          </p:nvSpPr>
          <p:spPr bwMode="auto">
            <a:xfrm>
              <a:off x="4104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5" name="Rectangle 3719"/>
            <p:cNvSpPr>
              <a:spLocks noChangeArrowheads="1"/>
            </p:cNvSpPr>
            <p:nvPr/>
          </p:nvSpPr>
          <p:spPr bwMode="auto">
            <a:xfrm>
              <a:off x="414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6" name="Rectangle 3720"/>
            <p:cNvSpPr>
              <a:spLocks noChangeArrowheads="1"/>
            </p:cNvSpPr>
            <p:nvPr/>
          </p:nvSpPr>
          <p:spPr bwMode="auto">
            <a:xfrm>
              <a:off x="4195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7" name="Rectangle 3721"/>
            <p:cNvSpPr>
              <a:spLocks noChangeArrowheads="1"/>
            </p:cNvSpPr>
            <p:nvPr/>
          </p:nvSpPr>
          <p:spPr bwMode="auto">
            <a:xfrm>
              <a:off x="424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8" name="Rectangle 3722"/>
            <p:cNvSpPr>
              <a:spLocks noChangeArrowheads="1"/>
            </p:cNvSpPr>
            <p:nvPr/>
          </p:nvSpPr>
          <p:spPr bwMode="auto">
            <a:xfrm>
              <a:off x="428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499" name="Rectangle 3723"/>
            <p:cNvSpPr>
              <a:spLocks noChangeArrowheads="1"/>
            </p:cNvSpPr>
            <p:nvPr/>
          </p:nvSpPr>
          <p:spPr bwMode="auto">
            <a:xfrm>
              <a:off x="433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0" name="Rectangle 3724"/>
            <p:cNvSpPr>
              <a:spLocks noChangeArrowheads="1"/>
            </p:cNvSpPr>
            <p:nvPr/>
          </p:nvSpPr>
          <p:spPr bwMode="auto">
            <a:xfrm>
              <a:off x="437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1" name="Rectangle 3725"/>
            <p:cNvSpPr>
              <a:spLocks noChangeArrowheads="1"/>
            </p:cNvSpPr>
            <p:nvPr/>
          </p:nvSpPr>
          <p:spPr bwMode="auto">
            <a:xfrm>
              <a:off x="4422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2" name="Rectangle 3726"/>
            <p:cNvSpPr>
              <a:spLocks noChangeArrowheads="1"/>
            </p:cNvSpPr>
            <p:nvPr/>
          </p:nvSpPr>
          <p:spPr bwMode="auto">
            <a:xfrm>
              <a:off x="446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3" name="Rectangle 3727"/>
            <p:cNvSpPr>
              <a:spLocks noChangeArrowheads="1"/>
            </p:cNvSpPr>
            <p:nvPr/>
          </p:nvSpPr>
          <p:spPr bwMode="auto">
            <a:xfrm>
              <a:off x="451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4" name="Rectangle 3728"/>
            <p:cNvSpPr>
              <a:spLocks noChangeArrowheads="1"/>
            </p:cNvSpPr>
            <p:nvPr/>
          </p:nvSpPr>
          <p:spPr bwMode="auto">
            <a:xfrm>
              <a:off x="4558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5" name="Rectangle 3729"/>
            <p:cNvSpPr>
              <a:spLocks noChangeArrowheads="1"/>
            </p:cNvSpPr>
            <p:nvPr/>
          </p:nvSpPr>
          <p:spPr bwMode="auto">
            <a:xfrm>
              <a:off x="460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6" name="Rectangle 3730"/>
            <p:cNvSpPr>
              <a:spLocks noChangeArrowheads="1"/>
            </p:cNvSpPr>
            <p:nvPr/>
          </p:nvSpPr>
          <p:spPr bwMode="auto">
            <a:xfrm>
              <a:off x="464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7" name="Rectangle 3731"/>
            <p:cNvSpPr>
              <a:spLocks noChangeArrowheads="1"/>
            </p:cNvSpPr>
            <p:nvPr/>
          </p:nvSpPr>
          <p:spPr bwMode="auto">
            <a:xfrm>
              <a:off x="4694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8" name="Rectangle 3732"/>
            <p:cNvSpPr>
              <a:spLocks noChangeArrowheads="1"/>
            </p:cNvSpPr>
            <p:nvPr/>
          </p:nvSpPr>
          <p:spPr bwMode="auto">
            <a:xfrm>
              <a:off x="474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09" name="Rectangle 3733"/>
            <p:cNvSpPr>
              <a:spLocks noChangeArrowheads="1"/>
            </p:cNvSpPr>
            <p:nvPr/>
          </p:nvSpPr>
          <p:spPr bwMode="auto">
            <a:xfrm>
              <a:off x="4785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0" name="Rectangle 3734"/>
            <p:cNvSpPr>
              <a:spLocks noChangeArrowheads="1"/>
            </p:cNvSpPr>
            <p:nvPr/>
          </p:nvSpPr>
          <p:spPr bwMode="auto">
            <a:xfrm>
              <a:off x="483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1" name="Rectangle 3735"/>
            <p:cNvSpPr>
              <a:spLocks noChangeArrowheads="1"/>
            </p:cNvSpPr>
            <p:nvPr/>
          </p:nvSpPr>
          <p:spPr bwMode="auto">
            <a:xfrm>
              <a:off x="487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2" name="Rectangle 3736"/>
            <p:cNvSpPr>
              <a:spLocks noChangeArrowheads="1"/>
            </p:cNvSpPr>
            <p:nvPr/>
          </p:nvSpPr>
          <p:spPr bwMode="auto">
            <a:xfrm>
              <a:off x="492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3" name="Rectangle 3737"/>
            <p:cNvSpPr>
              <a:spLocks noChangeArrowheads="1"/>
            </p:cNvSpPr>
            <p:nvPr/>
          </p:nvSpPr>
          <p:spPr bwMode="auto">
            <a:xfrm>
              <a:off x="496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4" name="Rectangle 3738"/>
            <p:cNvSpPr>
              <a:spLocks noChangeArrowheads="1"/>
            </p:cNvSpPr>
            <p:nvPr/>
          </p:nvSpPr>
          <p:spPr bwMode="auto">
            <a:xfrm>
              <a:off x="501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5" name="Rectangle 3739"/>
            <p:cNvSpPr>
              <a:spLocks noChangeArrowheads="1"/>
            </p:cNvSpPr>
            <p:nvPr/>
          </p:nvSpPr>
          <p:spPr bwMode="auto">
            <a:xfrm>
              <a:off x="505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6" name="Rectangle 3740"/>
            <p:cNvSpPr>
              <a:spLocks noChangeArrowheads="1"/>
            </p:cNvSpPr>
            <p:nvPr/>
          </p:nvSpPr>
          <p:spPr bwMode="auto">
            <a:xfrm>
              <a:off x="5102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7" name="Rectangle 3741"/>
            <p:cNvSpPr>
              <a:spLocks noChangeArrowheads="1"/>
            </p:cNvSpPr>
            <p:nvPr/>
          </p:nvSpPr>
          <p:spPr bwMode="auto">
            <a:xfrm>
              <a:off x="514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8" name="Rectangle 3742"/>
            <p:cNvSpPr>
              <a:spLocks noChangeArrowheads="1"/>
            </p:cNvSpPr>
            <p:nvPr/>
          </p:nvSpPr>
          <p:spPr bwMode="auto">
            <a:xfrm>
              <a:off x="519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19" name="Rectangle 3743"/>
            <p:cNvSpPr>
              <a:spLocks noChangeArrowheads="1"/>
            </p:cNvSpPr>
            <p:nvPr/>
          </p:nvSpPr>
          <p:spPr bwMode="auto">
            <a:xfrm>
              <a:off x="5238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0" name="Rectangle 3744"/>
            <p:cNvSpPr>
              <a:spLocks noChangeArrowheads="1"/>
            </p:cNvSpPr>
            <p:nvPr/>
          </p:nvSpPr>
          <p:spPr bwMode="auto">
            <a:xfrm>
              <a:off x="405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1" name="Rectangle 3745"/>
            <p:cNvSpPr>
              <a:spLocks noChangeArrowheads="1"/>
            </p:cNvSpPr>
            <p:nvPr/>
          </p:nvSpPr>
          <p:spPr bwMode="auto">
            <a:xfrm>
              <a:off x="4104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2" name="Rectangle 3746"/>
            <p:cNvSpPr>
              <a:spLocks noChangeArrowheads="1"/>
            </p:cNvSpPr>
            <p:nvPr/>
          </p:nvSpPr>
          <p:spPr bwMode="auto">
            <a:xfrm>
              <a:off x="414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3" name="Rectangle 3747"/>
            <p:cNvSpPr>
              <a:spLocks noChangeArrowheads="1"/>
            </p:cNvSpPr>
            <p:nvPr/>
          </p:nvSpPr>
          <p:spPr bwMode="auto">
            <a:xfrm>
              <a:off x="4195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4" name="Rectangle 3748"/>
            <p:cNvSpPr>
              <a:spLocks noChangeArrowheads="1"/>
            </p:cNvSpPr>
            <p:nvPr/>
          </p:nvSpPr>
          <p:spPr bwMode="auto">
            <a:xfrm>
              <a:off x="424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5" name="Rectangle 3749"/>
            <p:cNvSpPr>
              <a:spLocks noChangeArrowheads="1"/>
            </p:cNvSpPr>
            <p:nvPr/>
          </p:nvSpPr>
          <p:spPr bwMode="auto">
            <a:xfrm>
              <a:off x="428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6" name="Rectangle 3750"/>
            <p:cNvSpPr>
              <a:spLocks noChangeArrowheads="1"/>
            </p:cNvSpPr>
            <p:nvPr/>
          </p:nvSpPr>
          <p:spPr bwMode="auto">
            <a:xfrm>
              <a:off x="433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7" name="Rectangle 3751"/>
            <p:cNvSpPr>
              <a:spLocks noChangeArrowheads="1"/>
            </p:cNvSpPr>
            <p:nvPr/>
          </p:nvSpPr>
          <p:spPr bwMode="auto">
            <a:xfrm>
              <a:off x="437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8" name="Rectangle 3752"/>
            <p:cNvSpPr>
              <a:spLocks noChangeArrowheads="1"/>
            </p:cNvSpPr>
            <p:nvPr/>
          </p:nvSpPr>
          <p:spPr bwMode="auto">
            <a:xfrm>
              <a:off x="4422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29" name="Rectangle 3753"/>
            <p:cNvSpPr>
              <a:spLocks noChangeArrowheads="1"/>
            </p:cNvSpPr>
            <p:nvPr/>
          </p:nvSpPr>
          <p:spPr bwMode="auto">
            <a:xfrm>
              <a:off x="446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0" name="Rectangle 3754"/>
            <p:cNvSpPr>
              <a:spLocks noChangeArrowheads="1"/>
            </p:cNvSpPr>
            <p:nvPr/>
          </p:nvSpPr>
          <p:spPr bwMode="auto">
            <a:xfrm>
              <a:off x="451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1" name="Rectangle 3755"/>
            <p:cNvSpPr>
              <a:spLocks noChangeArrowheads="1"/>
            </p:cNvSpPr>
            <p:nvPr/>
          </p:nvSpPr>
          <p:spPr bwMode="auto">
            <a:xfrm>
              <a:off x="4558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2" name="Rectangle 3756"/>
            <p:cNvSpPr>
              <a:spLocks noChangeArrowheads="1"/>
            </p:cNvSpPr>
            <p:nvPr/>
          </p:nvSpPr>
          <p:spPr bwMode="auto">
            <a:xfrm>
              <a:off x="460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3" name="Rectangle 3757"/>
            <p:cNvSpPr>
              <a:spLocks noChangeArrowheads="1"/>
            </p:cNvSpPr>
            <p:nvPr/>
          </p:nvSpPr>
          <p:spPr bwMode="auto">
            <a:xfrm>
              <a:off x="464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4" name="Rectangle 3758"/>
            <p:cNvSpPr>
              <a:spLocks noChangeArrowheads="1"/>
            </p:cNvSpPr>
            <p:nvPr/>
          </p:nvSpPr>
          <p:spPr bwMode="auto">
            <a:xfrm>
              <a:off x="4694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5" name="Rectangle 3759"/>
            <p:cNvSpPr>
              <a:spLocks noChangeArrowheads="1"/>
            </p:cNvSpPr>
            <p:nvPr/>
          </p:nvSpPr>
          <p:spPr bwMode="auto">
            <a:xfrm>
              <a:off x="474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6" name="Rectangle 3760"/>
            <p:cNvSpPr>
              <a:spLocks noChangeArrowheads="1"/>
            </p:cNvSpPr>
            <p:nvPr/>
          </p:nvSpPr>
          <p:spPr bwMode="auto">
            <a:xfrm>
              <a:off x="4785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7" name="Rectangle 3761"/>
            <p:cNvSpPr>
              <a:spLocks noChangeArrowheads="1"/>
            </p:cNvSpPr>
            <p:nvPr/>
          </p:nvSpPr>
          <p:spPr bwMode="auto">
            <a:xfrm>
              <a:off x="483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8" name="Rectangle 3762"/>
            <p:cNvSpPr>
              <a:spLocks noChangeArrowheads="1"/>
            </p:cNvSpPr>
            <p:nvPr/>
          </p:nvSpPr>
          <p:spPr bwMode="auto">
            <a:xfrm>
              <a:off x="487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39" name="Rectangle 3763"/>
            <p:cNvSpPr>
              <a:spLocks noChangeArrowheads="1"/>
            </p:cNvSpPr>
            <p:nvPr/>
          </p:nvSpPr>
          <p:spPr bwMode="auto">
            <a:xfrm>
              <a:off x="492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0" name="Rectangle 3764"/>
            <p:cNvSpPr>
              <a:spLocks noChangeArrowheads="1"/>
            </p:cNvSpPr>
            <p:nvPr/>
          </p:nvSpPr>
          <p:spPr bwMode="auto">
            <a:xfrm>
              <a:off x="496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1" name="Rectangle 3765"/>
            <p:cNvSpPr>
              <a:spLocks noChangeArrowheads="1"/>
            </p:cNvSpPr>
            <p:nvPr/>
          </p:nvSpPr>
          <p:spPr bwMode="auto">
            <a:xfrm>
              <a:off x="501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2" name="Rectangle 3766"/>
            <p:cNvSpPr>
              <a:spLocks noChangeArrowheads="1"/>
            </p:cNvSpPr>
            <p:nvPr/>
          </p:nvSpPr>
          <p:spPr bwMode="auto">
            <a:xfrm>
              <a:off x="505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3" name="Rectangle 3767"/>
            <p:cNvSpPr>
              <a:spLocks noChangeArrowheads="1"/>
            </p:cNvSpPr>
            <p:nvPr/>
          </p:nvSpPr>
          <p:spPr bwMode="auto">
            <a:xfrm>
              <a:off x="5102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4" name="Rectangle 3768"/>
            <p:cNvSpPr>
              <a:spLocks noChangeArrowheads="1"/>
            </p:cNvSpPr>
            <p:nvPr/>
          </p:nvSpPr>
          <p:spPr bwMode="auto">
            <a:xfrm>
              <a:off x="514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5" name="Rectangle 3769"/>
            <p:cNvSpPr>
              <a:spLocks noChangeArrowheads="1"/>
            </p:cNvSpPr>
            <p:nvPr/>
          </p:nvSpPr>
          <p:spPr bwMode="auto">
            <a:xfrm>
              <a:off x="519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6" name="Rectangle 3770"/>
            <p:cNvSpPr>
              <a:spLocks noChangeArrowheads="1"/>
            </p:cNvSpPr>
            <p:nvPr/>
          </p:nvSpPr>
          <p:spPr bwMode="auto">
            <a:xfrm>
              <a:off x="5238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9547" name="Group 3771"/>
          <p:cNvGrpSpPr>
            <a:grpSpLocks/>
          </p:cNvGrpSpPr>
          <p:nvPr/>
        </p:nvGrpSpPr>
        <p:grpSpPr bwMode="auto">
          <a:xfrm>
            <a:off x="8593138" y="4938713"/>
            <a:ext cx="431800" cy="1008062"/>
            <a:chOff x="5330" y="2750"/>
            <a:chExt cx="272" cy="635"/>
          </a:xfrm>
        </p:grpSpPr>
        <p:sp>
          <p:nvSpPr>
            <p:cNvPr id="79548" name="Rectangle 3772"/>
            <p:cNvSpPr>
              <a:spLocks noChangeArrowheads="1"/>
            </p:cNvSpPr>
            <p:nvPr/>
          </p:nvSpPr>
          <p:spPr bwMode="auto">
            <a:xfrm>
              <a:off x="5330" y="334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49" name="Rectangle 3773"/>
            <p:cNvSpPr>
              <a:spLocks noChangeArrowheads="1"/>
            </p:cNvSpPr>
            <p:nvPr/>
          </p:nvSpPr>
          <p:spPr bwMode="auto">
            <a:xfrm>
              <a:off x="5375" y="334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50" name="Rectangle 3774"/>
            <p:cNvSpPr>
              <a:spLocks noChangeArrowheads="1"/>
            </p:cNvSpPr>
            <p:nvPr/>
          </p:nvSpPr>
          <p:spPr bwMode="auto">
            <a:xfrm>
              <a:off x="5420" y="33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51" name="Rectangle 3775"/>
            <p:cNvSpPr>
              <a:spLocks noChangeArrowheads="1"/>
            </p:cNvSpPr>
            <p:nvPr/>
          </p:nvSpPr>
          <p:spPr bwMode="auto">
            <a:xfrm>
              <a:off x="5466" y="334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52" name="Rectangle 3776"/>
            <p:cNvSpPr>
              <a:spLocks noChangeArrowheads="1"/>
            </p:cNvSpPr>
            <p:nvPr/>
          </p:nvSpPr>
          <p:spPr bwMode="auto">
            <a:xfrm>
              <a:off x="5511" y="334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53" name="Rectangle 3777"/>
            <p:cNvSpPr>
              <a:spLocks noChangeArrowheads="1"/>
            </p:cNvSpPr>
            <p:nvPr/>
          </p:nvSpPr>
          <p:spPr bwMode="auto">
            <a:xfrm>
              <a:off x="5557" y="334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grpSp>
          <p:nvGrpSpPr>
            <p:cNvPr id="79554" name="Group 3778"/>
            <p:cNvGrpSpPr>
              <a:grpSpLocks/>
            </p:cNvGrpSpPr>
            <p:nvPr/>
          </p:nvGrpSpPr>
          <p:grpSpPr bwMode="auto">
            <a:xfrm>
              <a:off x="5330" y="2750"/>
              <a:ext cx="226" cy="543"/>
              <a:chOff x="4272" y="3295"/>
              <a:chExt cx="226" cy="905"/>
            </a:xfrm>
          </p:grpSpPr>
          <p:sp>
            <p:nvSpPr>
              <p:cNvPr id="79555" name="Rectangle 3779"/>
              <p:cNvSpPr>
                <a:spLocks noChangeArrowheads="1"/>
              </p:cNvSpPr>
              <p:nvPr/>
            </p:nvSpPr>
            <p:spPr bwMode="auto">
              <a:xfrm>
                <a:off x="4272" y="4155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56" name="Rectangle 3780"/>
              <p:cNvSpPr>
                <a:spLocks noChangeArrowheads="1"/>
              </p:cNvSpPr>
              <p:nvPr/>
            </p:nvSpPr>
            <p:spPr bwMode="auto">
              <a:xfrm>
                <a:off x="4317" y="4155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57" name="Rectangle 3781"/>
              <p:cNvSpPr>
                <a:spLocks noChangeArrowheads="1"/>
              </p:cNvSpPr>
              <p:nvPr/>
            </p:nvSpPr>
            <p:spPr bwMode="auto">
              <a:xfrm>
                <a:off x="4362" y="4155"/>
                <a:ext cx="45" cy="45"/>
              </a:xfrm>
              <a:prstGeom prst="rect">
                <a:avLst/>
              </a:prstGeom>
              <a:solidFill>
                <a:srgbClr val="CC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58" name="Rectangle 3782"/>
              <p:cNvSpPr>
                <a:spLocks noChangeArrowheads="1"/>
              </p:cNvSpPr>
              <p:nvPr/>
            </p:nvSpPr>
            <p:spPr bwMode="auto">
              <a:xfrm>
                <a:off x="4408" y="4155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59" name="Rectangle 3783"/>
              <p:cNvSpPr>
                <a:spLocks noChangeArrowheads="1"/>
              </p:cNvSpPr>
              <p:nvPr/>
            </p:nvSpPr>
            <p:spPr bwMode="auto">
              <a:xfrm>
                <a:off x="4453" y="4155"/>
                <a:ext cx="45" cy="45"/>
              </a:xfrm>
              <a:prstGeom prst="rect">
                <a:avLst/>
              </a:prstGeom>
              <a:solidFill>
                <a:srgbClr val="FFCC6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0" name="Rectangle 3784"/>
              <p:cNvSpPr>
                <a:spLocks noChangeArrowheads="1"/>
              </p:cNvSpPr>
              <p:nvPr/>
            </p:nvSpPr>
            <p:spPr bwMode="auto">
              <a:xfrm>
                <a:off x="4272" y="4110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1" name="Rectangle 3785"/>
              <p:cNvSpPr>
                <a:spLocks noChangeArrowheads="1"/>
              </p:cNvSpPr>
              <p:nvPr/>
            </p:nvSpPr>
            <p:spPr bwMode="auto">
              <a:xfrm>
                <a:off x="4317" y="4110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2" name="Rectangle 3786"/>
              <p:cNvSpPr>
                <a:spLocks noChangeArrowheads="1"/>
              </p:cNvSpPr>
              <p:nvPr/>
            </p:nvSpPr>
            <p:spPr bwMode="auto">
              <a:xfrm>
                <a:off x="4362" y="4110"/>
                <a:ext cx="45" cy="45"/>
              </a:xfrm>
              <a:prstGeom prst="rect">
                <a:avLst/>
              </a:prstGeom>
              <a:solidFill>
                <a:srgbClr val="CC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3" name="Rectangle 3787"/>
              <p:cNvSpPr>
                <a:spLocks noChangeArrowheads="1"/>
              </p:cNvSpPr>
              <p:nvPr/>
            </p:nvSpPr>
            <p:spPr bwMode="auto">
              <a:xfrm>
                <a:off x="4408" y="411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4" name="Rectangle 3788"/>
              <p:cNvSpPr>
                <a:spLocks noChangeArrowheads="1"/>
              </p:cNvSpPr>
              <p:nvPr/>
            </p:nvSpPr>
            <p:spPr bwMode="auto">
              <a:xfrm>
                <a:off x="4453" y="4110"/>
                <a:ext cx="45" cy="45"/>
              </a:xfrm>
              <a:prstGeom prst="rect">
                <a:avLst/>
              </a:prstGeom>
              <a:solidFill>
                <a:srgbClr val="FFCC6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5" name="Rectangle 3789"/>
              <p:cNvSpPr>
                <a:spLocks noChangeArrowheads="1"/>
              </p:cNvSpPr>
              <p:nvPr/>
            </p:nvSpPr>
            <p:spPr bwMode="auto">
              <a:xfrm>
                <a:off x="4272" y="4064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6" name="Rectangle 3790"/>
              <p:cNvSpPr>
                <a:spLocks noChangeArrowheads="1"/>
              </p:cNvSpPr>
              <p:nvPr/>
            </p:nvSpPr>
            <p:spPr bwMode="auto">
              <a:xfrm>
                <a:off x="4317" y="4064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7" name="Rectangle 3791"/>
              <p:cNvSpPr>
                <a:spLocks noChangeArrowheads="1"/>
              </p:cNvSpPr>
              <p:nvPr/>
            </p:nvSpPr>
            <p:spPr bwMode="auto">
              <a:xfrm>
                <a:off x="4408" y="4064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8" name="Rectangle 3792"/>
              <p:cNvSpPr>
                <a:spLocks noChangeArrowheads="1"/>
              </p:cNvSpPr>
              <p:nvPr/>
            </p:nvSpPr>
            <p:spPr bwMode="auto">
              <a:xfrm>
                <a:off x="4272" y="4020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69" name="Rectangle 3793"/>
              <p:cNvSpPr>
                <a:spLocks noChangeArrowheads="1"/>
              </p:cNvSpPr>
              <p:nvPr/>
            </p:nvSpPr>
            <p:spPr bwMode="auto">
              <a:xfrm>
                <a:off x="4408" y="402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0" name="Rectangle 3794"/>
              <p:cNvSpPr>
                <a:spLocks noChangeArrowheads="1"/>
              </p:cNvSpPr>
              <p:nvPr/>
            </p:nvSpPr>
            <p:spPr bwMode="auto">
              <a:xfrm>
                <a:off x="4272" y="3974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1" name="Rectangle 3795"/>
              <p:cNvSpPr>
                <a:spLocks noChangeArrowheads="1"/>
              </p:cNvSpPr>
              <p:nvPr/>
            </p:nvSpPr>
            <p:spPr bwMode="auto">
              <a:xfrm>
                <a:off x="4408" y="3974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2" name="Rectangle 3796"/>
              <p:cNvSpPr>
                <a:spLocks noChangeArrowheads="1"/>
              </p:cNvSpPr>
              <p:nvPr/>
            </p:nvSpPr>
            <p:spPr bwMode="auto">
              <a:xfrm>
                <a:off x="4272" y="3929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3" name="Rectangle 3797"/>
              <p:cNvSpPr>
                <a:spLocks noChangeArrowheads="1"/>
              </p:cNvSpPr>
              <p:nvPr/>
            </p:nvSpPr>
            <p:spPr bwMode="auto">
              <a:xfrm>
                <a:off x="4408" y="3929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4" name="Rectangle 3798"/>
              <p:cNvSpPr>
                <a:spLocks noChangeArrowheads="1"/>
              </p:cNvSpPr>
              <p:nvPr/>
            </p:nvSpPr>
            <p:spPr bwMode="auto">
              <a:xfrm>
                <a:off x="4272" y="3883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5" name="Rectangle 3799"/>
              <p:cNvSpPr>
                <a:spLocks noChangeArrowheads="1"/>
              </p:cNvSpPr>
              <p:nvPr/>
            </p:nvSpPr>
            <p:spPr bwMode="auto">
              <a:xfrm>
                <a:off x="4408" y="3883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6" name="Rectangle 3800"/>
              <p:cNvSpPr>
                <a:spLocks noChangeArrowheads="1"/>
              </p:cNvSpPr>
              <p:nvPr/>
            </p:nvSpPr>
            <p:spPr bwMode="auto">
              <a:xfrm>
                <a:off x="4408" y="3839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7" name="Rectangle 3801"/>
              <p:cNvSpPr>
                <a:spLocks noChangeArrowheads="1"/>
              </p:cNvSpPr>
              <p:nvPr/>
            </p:nvSpPr>
            <p:spPr bwMode="auto">
              <a:xfrm>
                <a:off x="4408" y="3793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8" name="Rectangle 3802"/>
              <p:cNvSpPr>
                <a:spLocks noChangeArrowheads="1"/>
              </p:cNvSpPr>
              <p:nvPr/>
            </p:nvSpPr>
            <p:spPr bwMode="auto">
              <a:xfrm>
                <a:off x="4408" y="3748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79" name="Rectangle 3803"/>
              <p:cNvSpPr>
                <a:spLocks noChangeArrowheads="1"/>
              </p:cNvSpPr>
              <p:nvPr/>
            </p:nvSpPr>
            <p:spPr bwMode="auto">
              <a:xfrm>
                <a:off x="4408" y="3657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0" name="Rectangle 3804"/>
              <p:cNvSpPr>
                <a:spLocks noChangeArrowheads="1"/>
              </p:cNvSpPr>
              <p:nvPr/>
            </p:nvSpPr>
            <p:spPr bwMode="auto">
              <a:xfrm>
                <a:off x="4408" y="3611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1" name="Rectangle 3805"/>
              <p:cNvSpPr>
                <a:spLocks noChangeArrowheads="1"/>
              </p:cNvSpPr>
              <p:nvPr/>
            </p:nvSpPr>
            <p:spPr bwMode="auto">
              <a:xfrm>
                <a:off x="4408" y="3567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2" name="Rectangle 3806"/>
              <p:cNvSpPr>
                <a:spLocks noChangeArrowheads="1"/>
              </p:cNvSpPr>
              <p:nvPr/>
            </p:nvSpPr>
            <p:spPr bwMode="auto">
              <a:xfrm>
                <a:off x="4408" y="3521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3" name="Rectangle 3807"/>
              <p:cNvSpPr>
                <a:spLocks noChangeArrowheads="1"/>
              </p:cNvSpPr>
              <p:nvPr/>
            </p:nvSpPr>
            <p:spPr bwMode="auto">
              <a:xfrm>
                <a:off x="4408" y="3476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4" name="Rectangle 3808"/>
              <p:cNvSpPr>
                <a:spLocks noChangeArrowheads="1"/>
              </p:cNvSpPr>
              <p:nvPr/>
            </p:nvSpPr>
            <p:spPr bwMode="auto">
              <a:xfrm>
                <a:off x="4408" y="343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5" name="Rectangle 3809"/>
              <p:cNvSpPr>
                <a:spLocks noChangeArrowheads="1"/>
              </p:cNvSpPr>
              <p:nvPr/>
            </p:nvSpPr>
            <p:spPr bwMode="auto">
              <a:xfrm>
                <a:off x="4408" y="3386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6" name="Rectangle 3810"/>
              <p:cNvSpPr>
                <a:spLocks noChangeArrowheads="1"/>
              </p:cNvSpPr>
              <p:nvPr/>
            </p:nvSpPr>
            <p:spPr bwMode="auto">
              <a:xfrm>
                <a:off x="4408" y="334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7" name="Rectangle 3811"/>
              <p:cNvSpPr>
                <a:spLocks noChangeArrowheads="1"/>
              </p:cNvSpPr>
              <p:nvPr/>
            </p:nvSpPr>
            <p:spPr bwMode="auto">
              <a:xfrm>
                <a:off x="4408" y="3295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79588" name="Rectangle 3812"/>
              <p:cNvSpPr>
                <a:spLocks noChangeArrowheads="1"/>
              </p:cNvSpPr>
              <p:nvPr/>
            </p:nvSpPr>
            <p:spPr bwMode="auto">
              <a:xfrm>
                <a:off x="4408" y="3702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</p:grpSp>
      </p:grpSp>
      <p:grpSp>
        <p:nvGrpSpPr>
          <p:cNvPr id="79589" name="Group 3813"/>
          <p:cNvGrpSpPr>
            <a:grpSpLocks/>
          </p:cNvGrpSpPr>
          <p:nvPr/>
        </p:nvGrpSpPr>
        <p:grpSpPr bwMode="auto">
          <a:xfrm>
            <a:off x="5927725" y="3716338"/>
            <a:ext cx="431800" cy="504825"/>
            <a:chOff x="3651" y="2205"/>
            <a:chExt cx="272" cy="318"/>
          </a:xfrm>
        </p:grpSpPr>
        <p:sp>
          <p:nvSpPr>
            <p:cNvPr id="79590" name="Rectangle 3814"/>
            <p:cNvSpPr>
              <a:spLocks noChangeArrowheads="1"/>
            </p:cNvSpPr>
            <p:nvPr/>
          </p:nvSpPr>
          <p:spPr bwMode="auto">
            <a:xfrm>
              <a:off x="3651" y="247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1" name="Rectangle 3815"/>
            <p:cNvSpPr>
              <a:spLocks noChangeArrowheads="1"/>
            </p:cNvSpPr>
            <p:nvPr/>
          </p:nvSpPr>
          <p:spPr bwMode="auto">
            <a:xfrm>
              <a:off x="3696" y="247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2" name="Rectangle 3816"/>
            <p:cNvSpPr>
              <a:spLocks noChangeArrowheads="1"/>
            </p:cNvSpPr>
            <p:nvPr/>
          </p:nvSpPr>
          <p:spPr bwMode="auto">
            <a:xfrm>
              <a:off x="3741" y="247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3" name="Rectangle 3817"/>
            <p:cNvSpPr>
              <a:spLocks noChangeArrowheads="1"/>
            </p:cNvSpPr>
            <p:nvPr/>
          </p:nvSpPr>
          <p:spPr bwMode="auto">
            <a:xfrm>
              <a:off x="3787" y="247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4" name="Rectangle 3818"/>
            <p:cNvSpPr>
              <a:spLocks noChangeArrowheads="1"/>
            </p:cNvSpPr>
            <p:nvPr/>
          </p:nvSpPr>
          <p:spPr bwMode="auto">
            <a:xfrm>
              <a:off x="3832" y="247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5" name="Rectangle 3819"/>
            <p:cNvSpPr>
              <a:spLocks noChangeArrowheads="1"/>
            </p:cNvSpPr>
            <p:nvPr/>
          </p:nvSpPr>
          <p:spPr bwMode="auto">
            <a:xfrm>
              <a:off x="3878" y="247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6" name="Rectangle 3820"/>
            <p:cNvSpPr>
              <a:spLocks noChangeArrowheads="1"/>
            </p:cNvSpPr>
            <p:nvPr/>
          </p:nvSpPr>
          <p:spPr bwMode="auto">
            <a:xfrm>
              <a:off x="3651" y="2404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7" name="Rectangle 3821"/>
            <p:cNvSpPr>
              <a:spLocks noChangeArrowheads="1"/>
            </p:cNvSpPr>
            <p:nvPr/>
          </p:nvSpPr>
          <p:spPr bwMode="auto">
            <a:xfrm>
              <a:off x="3696" y="240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8" name="Rectangle 3822"/>
            <p:cNvSpPr>
              <a:spLocks noChangeArrowheads="1"/>
            </p:cNvSpPr>
            <p:nvPr/>
          </p:nvSpPr>
          <p:spPr bwMode="auto">
            <a:xfrm>
              <a:off x="3787" y="240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599" name="Rectangle 3823"/>
            <p:cNvSpPr>
              <a:spLocks noChangeArrowheads="1"/>
            </p:cNvSpPr>
            <p:nvPr/>
          </p:nvSpPr>
          <p:spPr bwMode="auto">
            <a:xfrm>
              <a:off x="3832" y="2404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0" name="Rectangle 3824"/>
            <p:cNvSpPr>
              <a:spLocks noChangeArrowheads="1"/>
            </p:cNvSpPr>
            <p:nvPr/>
          </p:nvSpPr>
          <p:spPr bwMode="auto">
            <a:xfrm>
              <a:off x="3651" y="2377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1" name="Rectangle 3825"/>
            <p:cNvSpPr>
              <a:spLocks noChangeArrowheads="1"/>
            </p:cNvSpPr>
            <p:nvPr/>
          </p:nvSpPr>
          <p:spPr bwMode="auto">
            <a:xfrm>
              <a:off x="3696" y="2377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2" name="Rectangle 3826"/>
            <p:cNvSpPr>
              <a:spLocks noChangeArrowheads="1"/>
            </p:cNvSpPr>
            <p:nvPr/>
          </p:nvSpPr>
          <p:spPr bwMode="auto">
            <a:xfrm>
              <a:off x="3832" y="2377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3" name="Rectangle 3827"/>
            <p:cNvSpPr>
              <a:spLocks noChangeArrowheads="1"/>
            </p:cNvSpPr>
            <p:nvPr/>
          </p:nvSpPr>
          <p:spPr bwMode="auto">
            <a:xfrm>
              <a:off x="3651" y="2349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4" name="Rectangle 3828"/>
            <p:cNvSpPr>
              <a:spLocks noChangeArrowheads="1"/>
            </p:cNvSpPr>
            <p:nvPr/>
          </p:nvSpPr>
          <p:spPr bwMode="auto">
            <a:xfrm>
              <a:off x="3696" y="2349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5" name="Rectangle 3829"/>
            <p:cNvSpPr>
              <a:spLocks noChangeArrowheads="1"/>
            </p:cNvSpPr>
            <p:nvPr/>
          </p:nvSpPr>
          <p:spPr bwMode="auto">
            <a:xfrm>
              <a:off x="3651" y="2323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6" name="Rectangle 3830"/>
            <p:cNvSpPr>
              <a:spLocks noChangeArrowheads="1"/>
            </p:cNvSpPr>
            <p:nvPr/>
          </p:nvSpPr>
          <p:spPr bwMode="auto">
            <a:xfrm>
              <a:off x="3651" y="2295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7" name="Rectangle 3831"/>
            <p:cNvSpPr>
              <a:spLocks noChangeArrowheads="1"/>
            </p:cNvSpPr>
            <p:nvPr/>
          </p:nvSpPr>
          <p:spPr bwMode="auto">
            <a:xfrm>
              <a:off x="3651" y="2268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8" name="Rectangle 3832"/>
            <p:cNvSpPr>
              <a:spLocks noChangeArrowheads="1"/>
            </p:cNvSpPr>
            <p:nvPr/>
          </p:nvSpPr>
          <p:spPr bwMode="auto">
            <a:xfrm>
              <a:off x="3651" y="2241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09" name="Rectangle 3833"/>
            <p:cNvSpPr>
              <a:spLocks noChangeArrowheads="1"/>
            </p:cNvSpPr>
            <p:nvPr/>
          </p:nvSpPr>
          <p:spPr bwMode="auto">
            <a:xfrm>
              <a:off x="3696" y="2321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0" name="Rectangle 3834"/>
            <p:cNvSpPr>
              <a:spLocks noChangeArrowheads="1"/>
            </p:cNvSpPr>
            <p:nvPr/>
          </p:nvSpPr>
          <p:spPr bwMode="auto">
            <a:xfrm>
              <a:off x="3696" y="229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1" name="Rectangle 3835"/>
            <p:cNvSpPr>
              <a:spLocks noChangeArrowheads="1"/>
            </p:cNvSpPr>
            <p:nvPr/>
          </p:nvSpPr>
          <p:spPr bwMode="auto">
            <a:xfrm>
              <a:off x="3788" y="237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2" name="Rectangle 3836"/>
            <p:cNvSpPr>
              <a:spLocks noChangeArrowheads="1"/>
            </p:cNvSpPr>
            <p:nvPr/>
          </p:nvSpPr>
          <p:spPr bwMode="auto">
            <a:xfrm>
              <a:off x="3788" y="234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3" name="Rectangle 3837"/>
            <p:cNvSpPr>
              <a:spLocks noChangeArrowheads="1"/>
            </p:cNvSpPr>
            <p:nvPr/>
          </p:nvSpPr>
          <p:spPr bwMode="auto">
            <a:xfrm>
              <a:off x="3788" y="2316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4" name="Rectangle 3838"/>
            <p:cNvSpPr>
              <a:spLocks noChangeArrowheads="1"/>
            </p:cNvSpPr>
            <p:nvPr/>
          </p:nvSpPr>
          <p:spPr bwMode="auto">
            <a:xfrm>
              <a:off x="3788" y="228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5" name="Rectangle 3839"/>
            <p:cNvSpPr>
              <a:spLocks noChangeArrowheads="1"/>
            </p:cNvSpPr>
            <p:nvPr/>
          </p:nvSpPr>
          <p:spPr bwMode="auto">
            <a:xfrm>
              <a:off x="3788" y="226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6" name="Rectangle 3840"/>
            <p:cNvSpPr>
              <a:spLocks noChangeArrowheads="1"/>
            </p:cNvSpPr>
            <p:nvPr/>
          </p:nvSpPr>
          <p:spPr bwMode="auto">
            <a:xfrm>
              <a:off x="3788" y="223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7" name="Rectangle 3841"/>
            <p:cNvSpPr>
              <a:spLocks noChangeArrowheads="1"/>
            </p:cNvSpPr>
            <p:nvPr/>
          </p:nvSpPr>
          <p:spPr bwMode="auto">
            <a:xfrm>
              <a:off x="3788" y="220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18" name="Rectangle 3842"/>
            <p:cNvSpPr>
              <a:spLocks noChangeArrowheads="1"/>
            </p:cNvSpPr>
            <p:nvPr/>
          </p:nvSpPr>
          <p:spPr bwMode="auto">
            <a:xfrm>
              <a:off x="3832" y="2352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9619" name="Group 3843"/>
          <p:cNvGrpSpPr>
            <a:grpSpLocks/>
          </p:cNvGrpSpPr>
          <p:nvPr/>
        </p:nvGrpSpPr>
        <p:grpSpPr bwMode="auto">
          <a:xfrm>
            <a:off x="5927725" y="4937720"/>
            <a:ext cx="431800" cy="620712"/>
            <a:chOff x="3697" y="3022"/>
            <a:chExt cx="272" cy="391"/>
          </a:xfrm>
        </p:grpSpPr>
        <p:sp>
          <p:nvSpPr>
            <p:cNvPr id="79620" name="Rectangle 3844"/>
            <p:cNvSpPr>
              <a:spLocks noChangeArrowheads="1"/>
            </p:cNvSpPr>
            <p:nvPr/>
          </p:nvSpPr>
          <p:spPr bwMode="auto">
            <a:xfrm>
              <a:off x="3697" y="336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1" name="Rectangle 3845"/>
            <p:cNvSpPr>
              <a:spLocks noChangeArrowheads="1"/>
            </p:cNvSpPr>
            <p:nvPr/>
          </p:nvSpPr>
          <p:spPr bwMode="auto">
            <a:xfrm>
              <a:off x="3742" y="336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2" name="Rectangle 3846"/>
            <p:cNvSpPr>
              <a:spLocks noChangeArrowheads="1"/>
            </p:cNvSpPr>
            <p:nvPr/>
          </p:nvSpPr>
          <p:spPr bwMode="auto">
            <a:xfrm>
              <a:off x="3787" y="33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3" name="Rectangle 3847"/>
            <p:cNvSpPr>
              <a:spLocks noChangeArrowheads="1"/>
            </p:cNvSpPr>
            <p:nvPr/>
          </p:nvSpPr>
          <p:spPr bwMode="auto">
            <a:xfrm>
              <a:off x="3833" y="33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4" name="Rectangle 3848"/>
            <p:cNvSpPr>
              <a:spLocks noChangeArrowheads="1"/>
            </p:cNvSpPr>
            <p:nvPr/>
          </p:nvSpPr>
          <p:spPr bwMode="auto">
            <a:xfrm>
              <a:off x="3878" y="336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5" name="Rectangle 3849"/>
            <p:cNvSpPr>
              <a:spLocks noChangeArrowheads="1"/>
            </p:cNvSpPr>
            <p:nvPr/>
          </p:nvSpPr>
          <p:spPr bwMode="auto">
            <a:xfrm>
              <a:off x="3924" y="33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6" name="Rectangle 3850"/>
            <p:cNvSpPr>
              <a:spLocks noChangeArrowheads="1"/>
            </p:cNvSpPr>
            <p:nvPr/>
          </p:nvSpPr>
          <p:spPr bwMode="auto">
            <a:xfrm>
              <a:off x="3742" y="329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7" name="Rectangle 3851"/>
            <p:cNvSpPr>
              <a:spLocks noChangeArrowheads="1"/>
            </p:cNvSpPr>
            <p:nvPr/>
          </p:nvSpPr>
          <p:spPr bwMode="auto">
            <a:xfrm>
              <a:off x="3787" y="3294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8" name="Rectangle 3852"/>
            <p:cNvSpPr>
              <a:spLocks noChangeArrowheads="1"/>
            </p:cNvSpPr>
            <p:nvPr/>
          </p:nvSpPr>
          <p:spPr bwMode="auto">
            <a:xfrm>
              <a:off x="3833" y="329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29" name="Rectangle 3853"/>
            <p:cNvSpPr>
              <a:spLocks noChangeArrowheads="1"/>
            </p:cNvSpPr>
            <p:nvPr/>
          </p:nvSpPr>
          <p:spPr bwMode="auto">
            <a:xfrm>
              <a:off x="3742" y="3267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0" name="Rectangle 3854"/>
            <p:cNvSpPr>
              <a:spLocks noChangeArrowheads="1"/>
            </p:cNvSpPr>
            <p:nvPr/>
          </p:nvSpPr>
          <p:spPr bwMode="auto">
            <a:xfrm>
              <a:off x="3787" y="3267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1" name="Rectangle 3855"/>
            <p:cNvSpPr>
              <a:spLocks noChangeArrowheads="1"/>
            </p:cNvSpPr>
            <p:nvPr/>
          </p:nvSpPr>
          <p:spPr bwMode="auto">
            <a:xfrm>
              <a:off x="3833" y="3267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2" name="Rectangle 3856"/>
            <p:cNvSpPr>
              <a:spLocks noChangeArrowheads="1"/>
            </p:cNvSpPr>
            <p:nvPr/>
          </p:nvSpPr>
          <p:spPr bwMode="auto">
            <a:xfrm>
              <a:off x="3742" y="3239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3" name="Rectangle 3857"/>
            <p:cNvSpPr>
              <a:spLocks noChangeArrowheads="1"/>
            </p:cNvSpPr>
            <p:nvPr/>
          </p:nvSpPr>
          <p:spPr bwMode="auto">
            <a:xfrm>
              <a:off x="3833" y="3239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4" name="Rectangle 3858"/>
            <p:cNvSpPr>
              <a:spLocks noChangeArrowheads="1"/>
            </p:cNvSpPr>
            <p:nvPr/>
          </p:nvSpPr>
          <p:spPr bwMode="auto">
            <a:xfrm>
              <a:off x="3742" y="3213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5" name="Rectangle 3859"/>
            <p:cNvSpPr>
              <a:spLocks noChangeArrowheads="1"/>
            </p:cNvSpPr>
            <p:nvPr/>
          </p:nvSpPr>
          <p:spPr bwMode="auto">
            <a:xfrm>
              <a:off x="3833" y="321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6" name="Rectangle 3860"/>
            <p:cNvSpPr>
              <a:spLocks noChangeArrowheads="1"/>
            </p:cNvSpPr>
            <p:nvPr/>
          </p:nvSpPr>
          <p:spPr bwMode="auto">
            <a:xfrm>
              <a:off x="3742" y="3185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7" name="Rectangle 3861"/>
            <p:cNvSpPr>
              <a:spLocks noChangeArrowheads="1"/>
            </p:cNvSpPr>
            <p:nvPr/>
          </p:nvSpPr>
          <p:spPr bwMode="auto">
            <a:xfrm>
              <a:off x="3833" y="318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8" name="Rectangle 3862"/>
            <p:cNvSpPr>
              <a:spLocks noChangeArrowheads="1"/>
            </p:cNvSpPr>
            <p:nvPr/>
          </p:nvSpPr>
          <p:spPr bwMode="auto">
            <a:xfrm>
              <a:off x="3742" y="3158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39" name="Rectangle 3863"/>
            <p:cNvSpPr>
              <a:spLocks noChangeArrowheads="1"/>
            </p:cNvSpPr>
            <p:nvPr/>
          </p:nvSpPr>
          <p:spPr bwMode="auto">
            <a:xfrm>
              <a:off x="3833" y="315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0" name="Rectangle 3864"/>
            <p:cNvSpPr>
              <a:spLocks noChangeArrowheads="1"/>
            </p:cNvSpPr>
            <p:nvPr/>
          </p:nvSpPr>
          <p:spPr bwMode="auto">
            <a:xfrm>
              <a:off x="3742" y="3131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1" name="Rectangle 3865"/>
            <p:cNvSpPr>
              <a:spLocks noChangeArrowheads="1"/>
            </p:cNvSpPr>
            <p:nvPr/>
          </p:nvSpPr>
          <p:spPr bwMode="auto">
            <a:xfrm>
              <a:off x="3833" y="3131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2" name="Rectangle 3866"/>
            <p:cNvSpPr>
              <a:spLocks noChangeArrowheads="1"/>
            </p:cNvSpPr>
            <p:nvPr/>
          </p:nvSpPr>
          <p:spPr bwMode="auto">
            <a:xfrm>
              <a:off x="3833" y="310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3" name="Rectangle 3867"/>
            <p:cNvSpPr>
              <a:spLocks noChangeArrowheads="1"/>
            </p:cNvSpPr>
            <p:nvPr/>
          </p:nvSpPr>
          <p:spPr bwMode="auto">
            <a:xfrm>
              <a:off x="3833" y="3077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4" name="Rectangle 3868"/>
            <p:cNvSpPr>
              <a:spLocks noChangeArrowheads="1"/>
            </p:cNvSpPr>
            <p:nvPr/>
          </p:nvSpPr>
          <p:spPr bwMode="auto">
            <a:xfrm>
              <a:off x="3833" y="305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5" name="Rectangle 3869"/>
            <p:cNvSpPr>
              <a:spLocks noChangeArrowheads="1"/>
            </p:cNvSpPr>
            <p:nvPr/>
          </p:nvSpPr>
          <p:spPr bwMode="auto">
            <a:xfrm>
              <a:off x="3833" y="3022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6" name="Rectangle 3870"/>
            <p:cNvSpPr>
              <a:spLocks noChangeArrowheads="1"/>
            </p:cNvSpPr>
            <p:nvPr/>
          </p:nvSpPr>
          <p:spPr bwMode="auto">
            <a:xfrm>
              <a:off x="3787" y="3239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7" name="Rectangle 3871"/>
            <p:cNvSpPr>
              <a:spLocks noChangeArrowheads="1"/>
            </p:cNvSpPr>
            <p:nvPr/>
          </p:nvSpPr>
          <p:spPr bwMode="auto">
            <a:xfrm>
              <a:off x="3787" y="3212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8" name="Rectangle 3872"/>
            <p:cNvSpPr>
              <a:spLocks noChangeArrowheads="1"/>
            </p:cNvSpPr>
            <p:nvPr/>
          </p:nvSpPr>
          <p:spPr bwMode="auto">
            <a:xfrm>
              <a:off x="3787" y="3186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49" name="Rectangle 3873"/>
            <p:cNvSpPr>
              <a:spLocks noChangeArrowheads="1"/>
            </p:cNvSpPr>
            <p:nvPr/>
          </p:nvSpPr>
          <p:spPr bwMode="auto">
            <a:xfrm>
              <a:off x="3787" y="3159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79650" name="Group 3874"/>
          <p:cNvGrpSpPr>
            <a:grpSpLocks/>
          </p:cNvGrpSpPr>
          <p:nvPr/>
        </p:nvGrpSpPr>
        <p:grpSpPr bwMode="auto">
          <a:xfrm>
            <a:off x="8591550" y="3500438"/>
            <a:ext cx="431800" cy="706437"/>
            <a:chOff x="5329" y="2069"/>
            <a:chExt cx="272" cy="445"/>
          </a:xfrm>
        </p:grpSpPr>
        <p:sp>
          <p:nvSpPr>
            <p:cNvPr id="79651" name="Rectangle 3875"/>
            <p:cNvSpPr>
              <a:spLocks noChangeArrowheads="1"/>
            </p:cNvSpPr>
            <p:nvPr/>
          </p:nvSpPr>
          <p:spPr bwMode="auto">
            <a:xfrm>
              <a:off x="5329" y="246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2" name="Rectangle 3876"/>
            <p:cNvSpPr>
              <a:spLocks noChangeArrowheads="1"/>
            </p:cNvSpPr>
            <p:nvPr/>
          </p:nvSpPr>
          <p:spPr bwMode="auto">
            <a:xfrm>
              <a:off x="5374" y="246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3" name="Rectangle 3877"/>
            <p:cNvSpPr>
              <a:spLocks noChangeArrowheads="1"/>
            </p:cNvSpPr>
            <p:nvPr/>
          </p:nvSpPr>
          <p:spPr bwMode="auto">
            <a:xfrm>
              <a:off x="5419" y="246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4" name="Rectangle 3878"/>
            <p:cNvSpPr>
              <a:spLocks noChangeArrowheads="1"/>
            </p:cNvSpPr>
            <p:nvPr/>
          </p:nvSpPr>
          <p:spPr bwMode="auto">
            <a:xfrm>
              <a:off x="5465" y="246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5" name="Rectangle 3879"/>
            <p:cNvSpPr>
              <a:spLocks noChangeArrowheads="1"/>
            </p:cNvSpPr>
            <p:nvPr/>
          </p:nvSpPr>
          <p:spPr bwMode="auto">
            <a:xfrm>
              <a:off x="5510" y="24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6" name="Rectangle 3880"/>
            <p:cNvSpPr>
              <a:spLocks noChangeArrowheads="1"/>
            </p:cNvSpPr>
            <p:nvPr/>
          </p:nvSpPr>
          <p:spPr bwMode="auto">
            <a:xfrm>
              <a:off x="5556" y="24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7" name="Rectangle 3881"/>
            <p:cNvSpPr>
              <a:spLocks noChangeArrowheads="1"/>
            </p:cNvSpPr>
            <p:nvPr/>
          </p:nvSpPr>
          <p:spPr bwMode="auto">
            <a:xfrm>
              <a:off x="5419" y="2395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8" name="Rectangle 3882"/>
            <p:cNvSpPr>
              <a:spLocks noChangeArrowheads="1"/>
            </p:cNvSpPr>
            <p:nvPr/>
          </p:nvSpPr>
          <p:spPr bwMode="auto">
            <a:xfrm>
              <a:off x="5465" y="239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59" name="Rectangle 3883"/>
            <p:cNvSpPr>
              <a:spLocks noChangeArrowheads="1"/>
            </p:cNvSpPr>
            <p:nvPr/>
          </p:nvSpPr>
          <p:spPr bwMode="auto">
            <a:xfrm>
              <a:off x="5510" y="2395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0" name="Rectangle 3884"/>
            <p:cNvSpPr>
              <a:spLocks noChangeArrowheads="1"/>
            </p:cNvSpPr>
            <p:nvPr/>
          </p:nvSpPr>
          <p:spPr bwMode="auto">
            <a:xfrm>
              <a:off x="5419" y="2368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1" name="Rectangle 3885"/>
            <p:cNvSpPr>
              <a:spLocks noChangeArrowheads="1"/>
            </p:cNvSpPr>
            <p:nvPr/>
          </p:nvSpPr>
          <p:spPr bwMode="auto">
            <a:xfrm>
              <a:off x="5465" y="236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2" name="Rectangle 3886"/>
            <p:cNvSpPr>
              <a:spLocks noChangeArrowheads="1"/>
            </p:cNvSpPr>
            <p:nvPr/>
          </p:nvSpPr>
          <p:spPr bwMode="auto">
            <a:xfrm>
              <a:off x="5510" y="2368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3" name="Rectangle 3887"/>
            <p:cNvSpPr>
              <a:spLocks noChangeArrowheads="1"/>
            </p:cNvSpPr>
            <p:nvPr/>
          </p:nvSpPr>
          <p:spPr bwMode="auto">
            <a:xfrm>
              <a:off x="5465" y="234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4" name="Rectangle 3888"/>
            <p:cNvSpPr>
              <a:spLocks noChangeArrowheads="1"/>
            </p:cNvSpPr>
            <p:nvPr/>
          </p:nvSpPr>
          <p:spPr bwMode="auto">
            <a:xfrm>
              <a:off x="5465" y="231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5" name="Rectangle 3889"/>
            <p:cNvSpPr>
              <a:spLocks noChangeArrowheads="1"/>
            </p:cNvSpPr>
            <p:nvPr/>
          </p:nvSpPr>
          <p:spPr bwMode="auto">
            <a:xfrm>
              <a:off x="5465" y="2286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6" name="Rectangle 3890"/>
            <p:cNvSpPr>
              <a:spLocks noChangeArrowheads="1"/>
            </p:cNvSpPr>
            <p:nvPr/>
          </p:nvSpPr>
          <p:spPr bwMode="auto">
            <a:xfrm>
              <a:off x="5465" y="2259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7" name="Rectangle 3891"/>
            <p:cNvSpPr>
              <a:spLocks noChangeArrowheads="1"/>
            </p:cNvSpPr>
            <p:nvPr/>
          </p:nvSpPr>
          <p:spPr bwMode="auto">
            <a:xfrm>
              <a:off x="5465" y="2232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8" name="Rectangle 3892"/>
            <p:cNvSpPr>
              <a:spLocks noChangeArrowheads="1"/>
            </p:cNvSpPr>
            <p:nvPr/>
          </p:nvSpPr>
          <p:spPr bwMode="auto">
            <a:xfrm>
              <a:off x="5465" y="220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69" name="Rectangle 3893"/>
            <p:cNvSpPr>
              <a:spLocks noChangeArrowheads="1"/>
            </p:cNvSpPr>
            <p:nvPr/>
          </p:nvSpPr>
          <p:spPr bwMode="auto">
            <a:xfrm>
              <a:off x="5465" y="217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0" name="Rectangle 3894"/>
            <p:cNvSpPr>
              <a:spLocks noChangeArrowheads="1"/>
            </p:cNvSpPr>
            <p:nvPr/>
          </p:nvSpPr>
          <p:spPr bwMode="auto">
            <a:xfrm>
              <a:off x="5556" y="2396"/>
              <a:ext cx="45" cy="2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1" name="Rectangle 3895"/>
            <p:cNvSpPr>
              <a:spLocks noChangeArrowheads="1"/>
            </p:cNvSpPr>
            <p:nvPr/>
          </p:nvSpPr>
          <p:spPr bwMode="auto">
            <a:xfrm>
              <a:off x="5556" y="2369"/>
              <a:ext cx="45" cy="2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2" name="Rectangle 3896"/>
            <p:cNvSpPr>
              <a:spLocks noChangeArrowheads="1"/>
            </p:cNvSpPr>
            <p:nvPr/>
          </p:nvSpPr>
          <p:spPr bwMode="auto">
            <a:xfrm>
              <a:off x="5511" y="2340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3" name="Rectangle 3897"/>
            <p:cNvSpPr>
              <a:spLocks noChangeArrowheads="1"/>
            </p:cNvSpPr>
            <p:nvPr/>
          </p:nvSpPr>
          <p:spPr bwMode="auto">
            <a:xfrm>
              <a:off x="5511" y="2314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4" name="Rectangle 3898"/>
            <p:cNvSpPr>
              <a:spLocks noChangeArrowheads="1"/>
            </p:cNvSpPr>
            <p:nvPr/>
          </p:nvSpPr>
          <p:spPr bwMode="auto">
            <a:xfrm>
              <a:off x="5511" y="2286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5" name="Rectangle 3899"/>
            <p:cNvSpPr>
              <a:spLocks noChangeArrowheads="1"/>
            </p:cNvSpPr>
            <p:nvPr/>
          </p:nvSpPr>
          <p:spPr bwMode="auto">
            <a:xfrm>
              <a:off x="5511" y="2259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6" name="Rectangle 3900"/>
            <p:cNvSpPr>
              <a:spLocks noChangeArrowheads="1"/>
            </p:cNvSpPr>
            <p:nvPr/>
          </p:nvSpPr>
          <p:spPr bwMode="auto">
            <a:xfrm>
              <a:off x="5511" y="2232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7" name="Rectangle 3901"/>
            <p:cNvSpPr>
              <a:spLocks noChangeArrowheads="1"/>
            </p:cNvSpPr>
            <p:nvPr/>
          </p:nvSpPr>
          <p:spPr bwMode="auto">
            <a:xfrm>
              <a:off x="5511" y="2205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8" name="Rectangle 3902"/>
            <p:cNvSpPr>
              <a:spLocks noChangeArrowheads="1"/>
            </p:cNvSpPr>
            <p:nvPr/>
          </p:nvSpPr>
          <p:spPr bwMode="auto">
            <a:xfrm>
              <a:off x="5511" y="2178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79" name="Rectangle 3903"/>
            <p:cNvSpPr>
              <a:spLocks noChangeArrowheads="1"/>
            </p:cNvSpPr>
            <p:nvPr/>
          </p:nvSpPr>
          <p:spPr bwMode="auto">
            <a:xfrm>
              <a:off x="5511" y="2151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0" name="Rectangle 3904"/>
            <p:cNvSpPr>
              <a:spLocks noChangeArrowheads="1"/>
            </p:cNvSpPr>
            <p:nvPr/>
          </p:nvSpPr>
          <p:spPr bwMode="auto">
            <a:xfrm>
              <a:off x="5511" y="2096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1" name="Rectangle 3905"/>
            <p:cNvSpPr>
              <a:spLocks noChangeArrowheads="1"/>
            </p:cNvSpPr>
            <p:nvPr/>
          </p:nvSpPr>
          <p:spPr bwMode="auto">
            <a:xfrm>
              <a:off x="5511" y="2069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2" name="Rectangle 3906"/>
            <p:cNvSpPr>
              <a:spLocks noChangeArrowheads="1"/>
            </p:cNvSpPr>
            <p:nvPr/>
          </p:nvSpPr>
          <p:spPr bwMode="auto">
            <a:xfrm>
              <a:off x="5511" y="2123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3" name="Rectangle 3907"/>
            <p:cNvSpPr>
              <a:spLocks noChangeArrowheads="1"/>
            </p:cNvSpPr>
            <p:nvPr/>
          </p:nvSpPr>
          <p:spPr bwMode="auto">
            <a:xfrm>
              <a:off x="5419" y="2342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4" name="Rectangle 3908"/>
            <p:cNvSpPr>
              <a:spLocks noChangeArrowheads="1"/>
            </p:cNvSpPr>
            <p:nvPr/>
          </p:nvSpPr>
          <p:spPr bwMode="auto">
            <a:xfrm>
              <a:off x="5419" y="2316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5" name="Rectangle 3909"/>
            <p:cNvSpPr>
              <a:spLocks noChangeArrowheads="1"/>
            </p:cNvSpPr>
            <p:nvPr/>
          </p:nvSpPr>
          <p:spPr bwMode="auto">
            <a:xfrm>
              <a:off x="5419" y="2288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6" name="Rectangle 3910"/>
            <p:cNvSpPr>
              <a:spLocks noChangeArrowheads="1"/>
            </p:cNvSpPr>
            <p:nvPr/>
          </p:nvSpPr>
          <p:spPr bwMode="auto">
            <a:xfrm>
              <a:off x="5419" y="2261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7" name="Rectangle 3911"/>
            <p:cNvSpPr>
              <a:spLocks noChangeArrowheads="1"/>
            </p:cNvSpPr>
            <p:nvPr/>
          </p:nvSpPr>
          <p:spPr bwMode="auto">
            <a:xfrm>
              <a:off x="5419" y="2234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8" name="Rectangle 3912"/>
            <p:cNvSpPr>
              <a:spLocks noChangeArrowheads="1"/>
            </p:cNvSpPr>
            <p:nvPr/>
          </p:nvSpPr>
          <p:spPr bwMode="auto">
            <a:xfrm>
              <a:off x="5420" y="2207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89" name="Rectangle 3913"/>
            <p:cNvSpPr>
              <a:spLocks noChangeArrowheads="1"/>
            </p:cNvSpPr>
            <p:nvPr/>
          </p:nvSpPr>
          <p:spPr bwMode="auto">
            <a:xfrm>
              <a:off x="5420" y="2180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79690" name="Rectangle 3914"/>
            <p:cNvSpPr>
              <a:spLocks noChangeArrowheads="1"/>
            </p:cNvSpPr>
            <p:nvPr/>
          </p:nvSpPr>
          <p:spPr bwMode="auto">
            <a:xfrm>
              <a:off x="5420" y="2153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79691" name="Rectangle 3915"/>
          <p:cNvSpPr>
            <a:spLocks noChangeArrowheads="1"/>
          </p:cNvSpPr>
          <p:nvPr/>
        </p:nvSpPr>
        <p:spPr bwMode="auto">
          <a:xfrm>
            <a:off x="5856288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692" name="Rectangle 3916"/>
          <p:cNvSpPr>
            <a:spLocks noChangeArrowheads="1"/>
          </p:cNvSpPr>
          <p:nvPr/>
        </p:nvSpPr>
        <p:spPr bwMode="auto">
          <a:xfrm>
            <a:off x="8520113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693" name="Rectangle 3917"/>
          <p:cNvSpPr>
            <a:spLocks noChangeArrowheads="1"/>
          </p:cNvSpPr>
          <p:nvPr/>
        </p:nvSpPr>
        <p:spPr bwMode="auto">
          <a:xfrm>
            <a:off x="8520113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694" name="Rectangle 3918"/>
          <p:cNvSpPr>
            <a:spLocks noChangeArrowheads="1"/>
          </p:cNvSpPr>
          <p:nvPr/>
        </p:nvSpPr>
        <p:spPr bwMode="auto">
          <a:xfrm>
            <a:off x="5856288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695" name="Rectangle 3919" descr="Diagonal weit nach oben"/>
          <p:cNvSpPr>
            <a:spLocks noChangeArrowheads="1"/>
          </p:cNvSpPr>
          <p:nvPr/>
        </p:nvSpPr>
        <p:spPr bwMode="auto">
          <a:xfrm>
            <a:off x="8591550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79696" name="Group 3920"/>
          <p:cNvGrpSpPr>
            <a:grpSpLocks/>
          </p:cNvGrpSpPr>
          <p:nvPr/>
        </p:nvGrpSpPr>
        <p:grpSpPr bwMode="auto">
          <a:xfrm>
            <a:off x="8591550" y="693738"/>
            <a:ext cx="215900" cy="0"/>
            <a:chOff x="521" y="4201"/>
            <a:chExt cx="136" cy="0"/>
          </a:xfrm>
        </p:grpSpPr>
        <p:sp>
          <p:nvSpPr>
            <p:cNvPr id="79697" name="Line 3921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9698" name="Line 3922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 cap="rnd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grpSp>
        <p:nvGrpSpPr>
          <p:cNvPr id="79699" name="Group 3923"/>
          <p:cNvGrpSpPr>
            <a:grpSpLocks/>
          </p:cNvGrpSpPr>
          <p:nvPr/>
        </p:nvGrpSpPr>
        <p:grpSpPr bwMode="auto">
          <a:xfrm>
            <a:off x="8591550" y="1052513"/>
            <a:ext cx="215900" cy="0"/>
            <a:chOff x="521" y="4201"/>
            <a:chExt cx="136" cy="0"/>
          </a:xfrm>
        </p:grpSpPr>
        <p:sp>
          <p:nvSpPr>
            <p:cNvPr id="79700" name="Line 3924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79701" name="Line 3925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79702" name="Rectangle 3926" descr="Diagonal weit nach oben"/>
          <p:cNvSpPr>
            <a:spLocks noChangeArrowheads="1"/>
          </p:cNvSpPr>
          <p:nvPr/>
        </p:nvSpPr>
        <p:spPr bwMode="auto">
          <a:xfrm>
            <a:off x="5927725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9703" name="Rectangle 3927" descr="Diagonal weit nach oben"/>
          <p:cNvSpPr>
            <a:spLocks noChangeArrowheads="1"/>
          </p:cNvSpPr>
          <p:nvPr/>
        </p:nvSpPr>
        <p:spPr bwMode="auto">
          <a:xfrm>
            <a:off x="5927725" y="673100"/>
            <a:ext cx="215900" cy="142875"/>
          </a:xfrm>
          <a:prstGeom prst="rect">
            <a:avLst/>
          </a:pr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9704" name="Text Box 3928"/>
          <p:cNvSpPr txBox="1">
            <a:spLocks noChangeArrowheads="1"/>
          </p:cNvSpPr>
          <p:nvPr/>
        </p:nvSpPr>
        <p:spPr bwMode="auto">
          <a:xfrm>
            <a:off x="5840413" y="323850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79705" name="Text Box 3929"/>
          <p:cNvSpPr txBox="1">
            <a:spLocks noChangeArrowheads="1"/>
          </p:cNvSpPr>
          <p:nvPr/>
        </p:nvSpPr>
        <p:spPr bwMode="auto">
          <a:xfrm>
            <a:off x="5856288" y="788988"/>
            <a:ext cx="504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Neues</a:t>
            </a:r>
            <a:br>
              <a:rPr lang="de-CH" sz="800" b="1"/>
            </a:br>
            <a:r>
              <a:rPr lang="de-CH" sz="800" b="1"/>
              <a:t>Biotop</a:t>
            </a:r>
          </a:p>
        </p:txBody>
      </p:sp>
      <p:sp>
        <p:nvSpPr>
          <p:cNvPr id="79706" name="Text Box 3930"/>
          <p:cNvSpPr txBox="1">
            <a:spLocks noChangeArrowheads="1"/>
          </p:cNvSpPr>
          <p:nvPr/>
        </p:nvSpPr>
        <p:spPr bwMode="auto">
          <a:xfrm>
            <a:off x="8458200" y="333375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79707" name="Text Box 3931"/>
          <p:cNvSpPr txBox="1">
            <a:spLocks noChangeArrowheads="1"/>
          </p:cNvSpPr>
          <p:nvPr/>
        </p:nvSpPr>
        <p:spPr bwMode="auto">
          <a:xfrm>
            <a:off x="8458200" y="692150"/>
            <a:ext cx="5540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</a:t>
            </a:r>
            <a:br>
              <a:rPr lang="de-CH" sz="800" b="1"/>
            </a:br>
            <a:r>
              <a:rPr lang="de-CH" sz="800" b="1"/>
              <a:t>Strasse</a:t>
            </a:r>
          </a:p>
        </p:txBody>
      </p:sp>
      <p:sp>
        <p:nvSpPr>
          <p:cNvPr id="79708" name="Text Box 3932"/>
          <p:cNvSpPr txBox="1">
            <a:spLocks noChangeArrowheads="1"/>
          </p:cNvSpPr>
          <p:nvPr/>
        </p:nvSpPr>
        <p:spPr bwMode="auto">
          <a:xfrm>
            <a:off x="8458200" y="1052513"/>
            <a:ext cx="6429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Bachaus-</a:t>
            </a:r>
            <a:br>
              <a:rPr lang="de-CH" sz="800" b="1"/>
            </a:br>
            <a:r>
              <a:rPr lang="de-CH" sz="800" b="1"/>
              <a:t>dolung</a:t>
            </a:r>
          </a:p>
        </p:txBody>
      </p:sp>
      <p:sp>
        <p:nvSpPr>
          <p:cNvPr id="79709" name="Text Box 3933"/>
          <p:cNvSpPr txBox="1">
            <a:spLocks noChangeArrowheads="1"/>
          </p:cNvSpPr>
          <p:nvPr/>
        </p:nvSpPr>
        <p:spPr bwMode="auto">
          <a:xfrm>
            <a:off x="5856288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A</a:t>
            </a:r>
          </a:p>
        </p:txBody>
      </p:sp>
      <p:sp>
        <p:nvSpPr>
          <p:cNvPr id="79710" name="Text Box 3934"/>
          <p:cNvSpPr txBox="1">
            <a:spLocks noChangeArrowheads="1"/>
          </p:cNvSpPr>
          <p:nvPr/>
        </p:nvSpPr>
        <p:spPr bwMode="auto">
          <a:xfrm>
            <a:off x="8520113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B</a:t>
            </a:r>
          </a:p>
        </p:txBody>
      </p:sp>
      <p:sp>
        <p:nvSpPr>
          <p:cNvPr id="79711" name="Rectangle 3935"/>
          <p:cNvSpPr>
            <a:spLocks noChangeArrowheads="1"/>
          </p:cNvSpPr>
          <p:nvPr/>
        </p:nvSpPr>
        <p:spPr bwMode="auto">
          <a:xfrm>
            <a:off x="2124075" y="3140075"/>
            <a:ext cx="73025" cy="142875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712" name="Rectangle 3936"/>
          <p:cNvSpPr>
            <a:spLocks noChangeArrowheads="1"/>
          </p:cNvSpPr>
          <p:nvPr/>
        </p:nvSpPr>
        <p:spPr bwMode="auto">
          <a:xfrm>
            <a:off x="2124075" y="3860800"/>
            <a:ext cx="73025" cy="1428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713" name="Rectangle 3937"/>
          <p:cNvSpPr>
            <a:spLocks noChangeArrowheads="1"/>
          </p:cNvSpPr>
          <p:nvPr/>
        </p:nvSpPr>
        <p:spPr bwMode="auto">
          <a:xfrm>
            <a:off x="2124075" y="3455988"/>
            <a:ext cx="73025" cy="14287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79714" name="Text Box 3938"/>
          <p:cNvSpPr txBox="1">
            <a:spLocks noChangeArrowheads="1"/>
          </p:cNvSpPr>
          <p:nvPr/>
        </p:nvSpPr>
        <p:spPr bwMode="auto">
          <a:xfrm>
            <a:off x="2143125" y="3087688"/>
            <a:ext cx="455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Hohe</a:t>
            </a:r>
            <a:br>
              <a:rPr lang="de-CH" sz="800"/>
            </a:br>
            <a:r>
              <a:rPr lang="de-CH" sz="800"/>
              <a:t>Werte</a:t>
            </a:r>
          </a:p>
        </p:txBody>
      </p:sp>
      <p:sp>
        <p:nvSpPr>
          <p:cNvPr id="79715" name="Text Box 3939"/>
          <p:cNvSpPr txBox="1">
            <a:spLocks noChangeArrowheads="1"/>
          </p:cNvSpPr>
          <p:nvPr/>
        </p:nvSpPr>
        <p:spPr bwMode="auto">
          <a:xfrm>
            <a:off x="2124075" y="3402013"/>
            <a:ext cx="508000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Mittl. </a:t>
            </a:r>
          </a:p>
          <a:p>
            <a:r>
              <a:rPr lang="de-CH" sz="800"/>
              <a:t>Werte/</a:t>
            </a:r>
          </a:p>
          <a:p>
            <a:r>
              <a:rPr lang="de-CH" sz="800"/>
              <a:t>Gr. Pot</a:t>
            </a:r>
          </a:p>
        </p:txBody>
      </p:sp>
      <p:sp>
        <p:nvSpPr>
          <p:cNvPr id="79716" name="Text Box 3940"/>
          <p:cNvSpPr txBox="1">
            <a:spLocks noChangeArrowheads="1"/>
          </p:cNvSpPr>
          <p:nvPr/>
        </p:nvSpPr>
        <p:spPr bwMode="auto">
          <a:xfrm>
            <a:off x="2124075" y="3833813"/>
            <a:ext cx="484188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Keine </a:t>
            </a:r>
          </a:p>
          <a:p>
            <a:r>
              <a:rPr lang="de-CH" sz="800"/>
              <a:t>Werte/</a:t>
            </a:r>
          </a:p>
          <a:p>
            <a:r>
              <a:rPr lang="de-CH" sz="800"/>
              <a:t>Pot</a:t>
            </a:r>
          </a:p>
        </p:txBody>
      </p:sp>
      <p:sp>
        <p:nvSpPr>
          <p:cNvPr id="79725" name="Text Box 3949"/>
          <p:cNvSpPr txBox="1">
            <a:spLocks noChangeArrowheads="1"/>
          </p:cNvSpPr>
          <p:nvPr/>
        </p:nvSpPr>
        <p:spPr bwMode="auto">
          <a:xfrm>
            <a:off x="3817938" y="2859088"/>
            <a:ext cx="11398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A -&gt; Ö </a:t>
            </a:r>
          </a:p>
        </p:txBody>
      </p:sp>
      <p:sp>
        <p:nvSpPr>
          <p:cNvPr id="79726" name="Text Box 3950"/>
          <p:cNvSpPr txBox="1">
            <a:spLocks noChangeArrowheads="1"/>
          </p:cNvSpPr>
          <p:nvPr/>
        </p:nvSpPr>
        <p:spPr bwMode="auto">
          <a:xfrm>
            <a:off x="6494463" y="2859088"/>
            <a:ext cx="11398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B -&gt; Ö </a:t>
            </a:r>
          </a:p>
        </p:txBody>
      </p:sp>
      <p:sp>
        <p:nvSpPr>
          <p:cNvPr id="79727" name="Text Box 3951"/>
          <p:cNvSpPr txBox="1">
            <a:spLocks noChangeArrowheads="1"/>
          </p:cNvSpPr>
          <p:nvPr/>
        </p:nvSpPr>
        <p:spPr bwMode="auto">
          <a:xfrm>
            <a:off x="3838575" y="4575175"/>
            <a:ext cx="11271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A -&gt; W</a:t>
            </a:r>
          </a:p>
        </p:txBody>
      </p:sp>
      <p:sp>
        <p:nvSpPr>
          <p:cNvPr id="79728" name="Text Box 3952"/>
          <p:cNvSpPr txBox="1">
            <a:spLocks noChangeArrowheads="1"/>
          </p:cNvSpPr>
          <p:nvPr/>
        </p:nvSpPr>
        <p:spPr bwMode="auto">
          <a:xfrm>
            <a:off x="6515100" y="4575175"/>
            <a:ext cx="11271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B -&gt; W</a:t>
            </a:r>
          </a:p>
        </p:txBody>
      </p:sp>
      <p:pic>
        <p:nvPicPr>
          <p:cNvPr id="79729" name="Picture 39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3" y="3087688"/>
            <a:ext cx="1223962" cy="769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9730" name="Line 3954"/>
          <p:cNvSpPr>
            <a:spLocks noChangeShapeType="1"/>
          </p:cNvSpPr>
          <p:nvPr/>
        </p:nvSpPr>
        <p:spPr bwMode="auto">
          <a:xfrm>
            <a:off x="2700338" y="4076700"/>
            <a:ext cx="1150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pic>
        <p:nvPicPr>
          <p:cNvPr id="79731" name="Picture 395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3" y="4797425"/>
            <a:ext cx="1223962" cy="77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9732" name="Line 3956"/>
          <p:cNvSpPr>
            <a:spLocks noChangeShapeType="1"/>
          </p:cNvSpPr>
          <p:nvPr/>
        </p:nvSpPr>
        <p:spPr bwMode="auto">
          <a:xfrm>
            <a:off x="2700338" y="5805488"/>
            <a:ext cx="1150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79733" name="Text Box 3957"/>
          <p:cNvSpPr txBox="1">
            <a:spLocks noChangeArrowheads="1"/>
          </p:cNvSpPr>
          <p:nvPr/>
        </p:nvSpPr>
        <p:spPr bwMode="auto">
          <a:xfrm>
            <a:off x="2565400" y="2709863"/>
            <a:ext cx="1169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Wirkungsmodell</a:t>
            </a:r>
          </a:p>
          <a:p>
            <a:r>
              <a:rPr lang="de-CH" sz="1000" b="1"/>
              <a:t>Ökologie</a:t>
            </a:r>
          </a:p>
        </p:txBody>
      </p:sp>
      <p:sp>
        <p:nvSpPr>
          <p:cNvPr id="79734" name="Text Box 3958"/>
          <p:cNvSpPr txBox="1">
            <a:spLocks noChangeArrowheads="1"/>
          </p:cNvSpPr>
          <p:nvPr/>
        </p:nvSpPr>
        <p:spPr bwMode="auto">
          <a:xfrm>
            <a:off x="2565400" y="4429125"/>
            <a:ext cx="12207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Wirkungsmodell</a:t>
            </a:r>
          </a:p>
          <a:p>
            <a:r>
              <a:rPr lang="de-CH" sz="1000" b="1"/>
              <a:t>Wohnattraktivität</a:t>
            </a:r>
          </a:p>
        </p:txBody>
      </p:sp>
      <p:sp>
        <p:nvSpPr>
          <p:cNvPr id="79735" name="Text Box 3959"/>
          <p:cNvSpPr txBox="1">
            <a:spLocks noChangeArrowheads="1"/>
          </p:cNvSpPr>
          <p:nvPr/>
        </p:nvSpPr>
        <p:spPr bwMode="auto">
          <a:xfrm rot="-5400000">
            <a:off x="3186906" y="1994694"/>
            <a:ext cx="10779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Veränderungs-</a:t>
            </a:r>
          </a:p>
          <a:p>
            <a:r>
              <a:rPr lang="de-CH" sz="1000" b="1"/>
              <a:t>modelle</a:t>
            </a:r>
          </a:p>
        </p:txBody>
      </p:sp>
      <p:pic>
        <p:nvPicPr>
          <p:cNvPr id="79738" name="Picture 396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207" t="19926" r="19244" b="20932"/>
          <a:stretch>
            <a:fillRect/>
          </a:stretch>
        </p:blipFill>
        <p:spPr bwMode="auto">
          <a:xfrm>
            <a:off x="0" y="2413000"/>
            <a:ext cx="2627313" cy="1914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9739" name="Picture 396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207" t="20096" r="19305" b="20535"/>
          <a:stretch>
            <a:fillRect/>
          </a:stretch>
        </p:blipFill>
        <p:spPr bwMode="auto">
          <a:xfrm>
            <a:off x="0" y="4437063"/>
            <a:ext cx="2627313" cy="192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9742" name="Oval 3966"/>
          <p:cNvSpPr>
            <a:spLocks noChangeArrowheads="1"/>
          </p:cNvSpPr>
          <p:nvPr/>
        </p:nvSpPr>
        <p:spPr bwMode="auto">
          <a:xfrm>
            <a:off x="5759450" y="2852738"/>
            <a:ext cx="539750" cy="509587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 sz="1000" b="1"/>
              <a:t>Note 4</a:t>
            </a:r>
          </a:p>
        </p:txBody>
      </p:sp>
      <p:sp>
        <p:nvSpPr>
          <p:cNvPr id="79743" name="Oval 3967"/>
          <p:cNvSpPr>
            <a:spLocks noChangeArrowheads="1"/>
          </p:cNvSpPr>
          <p:nvPr/>
        </p:nvSpPr>
        <p:spPr bwMode="auto">
          <a:xfrm>
            <a:off x="8496300" y="2852738"/>
            <a:ext cx="539750" cy="509587"/>
          </a:xfrm>
          <a:prstGeom prst="ellipse">
            <a:avLst/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 sz="1000" b="1"/>
              <a:t>Note 3</a:t>
            </a:r>
          </a:p>
        </p:txBody>
      </p:sp>
      <p:sp>
        <p:nvSpPr>
          <p:cNvPr id="79744" name="Oval 3968"/>
          <p:cNvSpPr>
            <a:spLocks noChangeArrowheads="1"/>
          </p:cNvSpPr>
          <p:nvPr/>
        </p:nvSpPr>
        <p:spPr bwMode="auto">
          <a:xfrm>
            <a:off x="5759450" y="4581525"/>
            <a:ext cx="539750" cy="509588"/>
          </a:xfrm>
          <a:prstGeom prst="ellipse">
            <a:avLst/>
          </a:prstGeom>
          <a:solidFill>
            <a:srgbClr val="CC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 sz="1000" b="1"/>
              <a:t>Note 4-5</a:t>
            </a:r>
          </a:p>
        </p:txBody>
      </p:sp>
      <p:sp>
        <p:nvSpPr>
          <p:cNvPr id="79745" name="Oval 3969"/>
          <p:cNvSpPr>
            <a:spLocks noChangeArrowheads="1"/>
          </p:cNvSpPr>
          <p:nvPr/>
        </p:nvSpPr>
        <p:spPr bwMode="auto">
          <a:xfrm>
            <a:off x="8496300" y="4581525"/>
            <a:ext cx="539750" cy="509588"/>
          </a:xfrm>
          <a:prstGeom prst="ellipse">
            <a:avLst/>
          </a:prstGeom>
          <a:solidFill>
            <a:srgbClr val="66FF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 sz="1000" b="1"/>
              <a:t>Note 5</a:t>
            </a:r>
          </a:p>
        </p:txBody>
      </p:sp>
      <p:sp>
        <p:nvSpPr>
          <p:cNvPr id="79746" name="Rectangle 3970"/>
          <p:cNvSpPr>
            <a:spLocks noChangeArrowheads="1"/>
          </p:cNvSpPr>
          <p:nvPr/>
        </p:nvSpPr>
        <p:spPr bwMode="auto">
          <a:xfrm>
            <a:off x="4067175" y="6388001"/>
            <a:ext cx="1974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/>
              <a:t>Plan A: Note 4.25</a:t>
            </a:r>
          </a:p>
        </p:txBody>
      </p:sp>
      <p:sp>
        <p:nvSpPr>
          <p:cNvPr id="79747" name="Rectangle 3971"/>
          <p:cNvSpPr>
            <a:spLocks noChangeArrowheads="1"/>
          </p:cNvSpPr>
          <p:nvPr/>
        </p:nvSpPr>
        <p:spPr bwMode="auto">
          <a:xfrm>
            <a:off x="6946900" y="6381328"/>
            <a:ext cx="1657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/>
              <a:t>Plan B: Note 4</a:t>
            </a:r>
          </a:p>
        </p:txBody>
      </p:sp>
      <p:sp>
        <p:nvSpPr>
          <p:cNvPr id="4" name="Freeform 3"/>
          <p:cNvSpPr/>
          <p:nvPr/>
        </p:nvSpPr>
        <p:spPr>
          <a:xfrm>
            <a:off x="-19050" y="-19050"/>
            <a:ext cx="9182100" cy="6886575"/>
          </a:xfrm>
          <a:custGeom>
            <a:avLst/>
            <a:gdLst>
              <a:gd name="connsiteX0" fmla="*/ 2162175 w 9182100"/>
              <a:gd name="connsiteY0" fmla="*/ 19050 h 6886575"/>
              <a:gd name="connsiteX1" fmla="*/ 2162175 w 9182100"/>
              <a:gd name="connsiteY1" fmla="*/ 1466850 h 6886575"/>
              <a:gd name="connsiteX2" fmla="*/ 0 w 9182100"/>
              <a:gd name="connsiteY2" fmla="*/ 1485900 h 6886575"/>
              <a:gd name="connsiteX3" fmla="*/ 9525 w 9182100"/>
              <a:gd name="connsiteY3" fmla="*/ 6886575 h 6886575"/>
              <a:gd name="connsiteX4" fmla="*/ 9182100 w 9182100"/>
              <a:gd name="connsiteY4" fmla="*/ 6886575 h 6886575"/>
              <a:gd name="connsiteX5" fmla="*/ 9163050 w 9182100"/>
              <a:gd name="connsiteY5" fmla="*/ 0 h 6886575"/>
              <a:gd name="connsiteX6" fmla="*/ 2162175 w 9182100"/>
              <a:gd name="connsiteY6" fmla="*/ 19050 h 688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82100" h="6886575">
                <a:moveTo>
                  <a:pt x="2162175" y="19050"/>
                </a:moveTo>
                <a:lnTo>
                  <a:pt x="2162175" y="1466850"/>
                </a:lnTo>
                <a:lnTo>
                  <a:pt x="0" y="1485900"/>
                </a:lnTo>
                <a:lnTo>
                  <a:pt x="9525" y="6886575"/>
                </a:lnTo>
                <a:lnTo>
                  <a:pt x="9182100" y="6886575"/>
                </a:lnTo>
                <a:lnTo>
                  <a:pt x="9163050" y="0"/>
                </a:lnTo>
                <a:lnTo>
                  <a:pt x="2162175" y="19050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3041" name="AutoShape 3960"/>
          <p:cNvSpPr>
            <a:spLocks noChangeArrowheads="1"/>
          </p:cNvSpPr>
          <p:nvPr/>
        </p:nvSpPr>
        <p:spPr bwMode="auto">
          <a:xfrm rot="5400000">
            <a:off x="539378" y="1778794"/>
            <a:ext cx="1368425" cy="792163"/>
          </a:xfrm>
          <a:prstGeom prst="rightArrow">
            <a:avLst>
              <a:gd name="adj1" fmla="val 50000"/>
              <a:gd name="adj2" fmla="val 43186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de-CH" dirty="0" smtClean="0">
                <a:solidFill>
                  <a:schemeClr val="bg1"/>
                </a:solidFill>
              </a:rPr>
              <a:t>wissen…</a:t>
            </a:r>
            <a:endParaRPr lang="de-CH" dirty="0">
              <a:solidFill>
                <a:schemeClr val="bg1"/>
              </a:solidFill>
            </a:endParaRPr>
          </a:p>
        </p:txBody>
      </p:sp>
      <p:sp>
        <p:nvSpPr>
          <p:cNvPr id="3042" name="AutoShape 3960"/>
          <p:cNvSpPr>
            <a:spLocks noChangeArrowheads="1"/>
          </p:cNvSpPr>
          <p:nvPr/>
        </p:nvSpPr>
        <p:spPr bwMode="auto">
          <a:xfrm rot="2686765">
            <a:off x="1752933" y="1616384"/>
            <a:ext cx="1997042" cy="792163"/>
          </a:xfrm>
          <a:prstGeom prst="rightArrow">
            <a:avLst>
              <a:gd name="adj1" fmla="val 50000"/>
              <a:gd name="adj2" fmla="val 43186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de-CH" dirty="0" smtClean="0">
                <a:solidFill>
                  <a:schemeClr val="bg1"/>
                </a:solidFill>
              </a:rPr>
              <a:t>prognostizieren…</a:t>
            </a:r>
            <a:endParaRPr lang="de-CH" dirty="0">
              <a:solidFill>
                <a:schemeClr val="bg1"/>
              </a:solidFill>
            </a:endParaRPr>
          </a:p>
        </p:txBody>
      </p:sp>
      <p:sp>
        <p:nvSpPr>
          <p:cNvPr id="3043" name="Oval 3042"/>
          <p:cNvSpPr/>
          <p:nvPr/>
        </p:nvSpPr>
        <p:spPr>
          <a:xfrm>
            <a:off x="5482431" y="3335337"/>
            <a:ext cx="2159794" cy="215979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CH" sz="2400" b="1" dirty="0" err="1" smtClean="0">
                <a:solidFill>
                  <a:schemeClr val="bg1"/>
                </a:solidFill>
              </a:rPr>
              <a:t>Ent</a:t>
            </a:r>
            <a:r>
              <a:rPr lang="de-CH" sz="2400" b="1" dirty="0" smtClean="0">
                <a:solidFill>
                  <a:schemeClr val="bg1"/>
                </a:solidFill>
              </a:rPr>
              <a:t>-scheiden…</a:t>
            </a:r>
            <a:endParaRPr lang="de-CH" b="1" dirty="0">
              <a:solidFill>
                <a:schemeClr val="bg1"/>
              </a:solidFill>
            </a:endParaRPr>
          </a:p>
        </p:txBody>
      </p:sp>
      <p:pic>
        <p:nvPicPr>
          <p:cNvPr id="88066" name="Picture 2" descr="C:\Users\alienhar\AppData\Local\Microsoft\Windows\Temporary Internet Files\Content.IE5\WE2Z13NJ\MP900411828[1]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9721" y="3156452"/>
            <a:ext cx="1233518" cy="10499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8067" name="Picture 3" descr="C:\Users\alienhar\AppData\Local\Microsoft\Windows\Temporary Internet Files\Content.IE5\DE9R4ZM1\MP900442387[1]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3663" y="4853135"/>
            <a:ext cx="1576529" cy="10510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8068" name="Picture 4" descr="C:\Users\alienhar\AppData\Local\Microsoft\Windows\Temporary Internet Files\Content.IE5\VOX29GUX\MP900408864[1]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8024" y="4844469"/>
            <a:ext cx="1068352" cy="1068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8069" name="Picture 5" descr="C:\Users\alienhar\AppData\Local\Microsoft\Windows\Temporary Internet Files\Content.IE5\C1W083GK\MC900442120[1]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0761" y="3140075"/>
            <a:ext cx="1033016" cy="10330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77341" y="1533307"/>
            <a:ext cx="105670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CH" dirty="0" smtClean="0"/>
              <a:t>Wo und </a:t>
            </a:r>
          </a:p>
          <a:p>
            <a:r>
              <a:rPr lang="de-CH" dirty="0" smtClean="0"/>
              <a:t>wie ist…</a:t>
            </a:r>
            <a:endParaRPr lang="de-CH" dirty="0"/>
          </a:p>
        </p:txBody>
      </p:sp>
      <p:sp>
        <p:nvSpPr>
          <p:cNvPr id="3053" name="TextBox 3052"/>
          <p:cNvSpPr txBox="1"/>
          <p:nvPr/>
        </p:nvSpPr>
        <p:spPr>
          <a:xfrm rot="2658962">
            <a:off x="2196426" y="1469508"/>
            <a:ext cx="1535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CH" dirty="0" smtClean="0"/>
              <a:t>Was wird wie</a:t>
            </a:r>
            <a:endParaRPr lang="de-CH" dirty="0"/>
          </a:p>
        </p:txBody>
      </p:sp>
      <p:sp>
        <p:nvSpPr>
          <p:cNvPr id="79736" name="AutoShape 3960"/>
          <p:cNvSpPr>
            <a:spLocks noChangeArrowheads="1"/>
          </p:cNvSpPr>
          <p:nvPr/>
        </p:nvSpPr>
        <p:spPr bwMode="auto">
          <a:xfrm>
            <a:off x="2411487" y="260573"/>
            <a:ext cx="1368425" cy="792163"/>
          </a:xfrm>
          <a:prstGeom prst="rightArrow">
            <a:avLst>
              <a:gd name="adj1" fmla="val 50000"/>
              <a:gd name="adj2" fmla="val 43186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de-CH" dirty="0">
                <a:solidFill>
                  <a:schemeClr val="bg1"/>
                </a:solidFill>
              </a:rPr>
              <a:t>planen…</a:t>
            </a:r>
          </a:p>
        </p:txBody>
      </p:sp>
      <p:sp>
        <p:nvSpPr>
          <p:cNvPr id="3052" name="TextBox 3051"/>
          <p:cNvSpPr txBox="1"/>
          <p:nvPr/>
        </p:nvSpPr>
        <p:spPr>
          <a:xfrm>
            <a:off x="2195736" y="44624"/>
            <a:ext cx="14116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CH" dirty="0" smtClean="0"/>
              <a:t>Wo soll was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213002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8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8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8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041" grpId="0" animBg="1"/>
      <p:bldP spid="3042" grpId="0" animBg="1"/>
      <p:bldP spid="3043" grpId="0" animBg="1"/>
      <p:bldP spid="2" grpId="0"/>
      <p:bldP spid="3053" grpId="0"/>
      <p:bldP spid="305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6" name="Group 8"/>
          <p:cNvGrpSpPr>
            <a:grpSpLocks/>
          </p:cNvGrpSpPr>
          <p:nvPr/>
        </p:nvGrpSpPr>
        <p:grpSpPr bwMode="auto">
          <a:xfrm>
            <a:off x="107950" y="115888"/>
            <a:ext cx="1943100" cy="1223962"/>
            <a:chOff x="930" y="1026"/>
            <a:chExt cx="1224" cy="771"/>
          </a:xfrm>
        </p:grpSpPr>
        <p:sp>
          <p:nvSpPr>
            <p:cNvPr id="32777" name="Rectangle 9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32778" name="Freeform 10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2779" name="Freeform 11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2780" name="Freeform 12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2781" name="Freeform 13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2782" name="Freeform 14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2783" name="Freeform 15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2784" name="Freeform 16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2785" name="Freeform 17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32786" name="Group 18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32787" name="Line 19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88" name="Line 20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89" name="Line 21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90" name="Line 22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91" name="Line 23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92" name="Line 24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93" name="Line 25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94" name="Line 26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95" name="Line 27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96" name="Line 28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97" name="Line 29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98" name="Line 30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799" name="Line 31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800" name="Line 32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801" name="Line 33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grpSp>
        <p:nvGrpSpPr>
          <p:cNvPr id="32802" name="Group 34"/>
          <p:cNvGrpSpPr>
            <a:grpSpLocks/>
          </p:cNvGrpSpPr>
          <p:nvPr/>
        </p:nvGrpSpPr>
        <p:grpSpPr bwMode="auto">
          <a:xfrm>
            <a:off x="3911600" y="115888"/>
            <a:ext cx="1943100" cy="1223962"/>
            <a:chOff x="1519" y="73"/>
            <a:chExt cx="1224" cy="771"/>
          </a:xfrm>
        </p:grpSpPr>
        <p:grpSp>
          <p:nvGrpSpPr>
            <p:cNvPr id="32803" name="Group 35"/>
            <p:cNvGrpSpPr>
              <a:grpSpLocks/>
            </p:cNvGrpSpPr>
            <p:nvPr/>
          </p:nvGrpSpPr>
          <p:grpSpPr bwMode="auto">
            <a:xfrm>
              <a:off x="1519" y="73"/>
              <a:ext cx="1224" cy="771"/>
              <a:chOff x="930" y="1026"/>
              <a:chExt cx="1224" cy="771"/>
            </a:xfrm>
          </p:grpSpPr>
          <p:sp>
            <p:nvSpPr>
              <p:cNvPr id="32804" name="Rectangle 36"/>
              <p:cNvSpPr>
                <a:spLocks noChangeArrowheads="1"/>
              </p:cNvSpPr>
              <p:nvPr/>
            </p:nvSpPr>
            <p:spPr bwMode="auto">
              <a:xfrm>
                <a:off x="930" y="1026"/>
                <a:ext cx="1224" cy="771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32805" name="Freeform 37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806" name="Freeform 38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807" name="Freeform 39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808" name="Freeform 40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809" name="Freeform 41"/>
              <p:cNvSpPr>
                <a:spLocks/>
              </p:cNvSpPr>
              <p:nvPr/>
            </p:nvSpPr>
            <p:spPr bwMode="auto">
              <a:xfrm>
                <a:off x="1247" y="1298"/>
                <a:ext cx="318" cy="272"/>
              </a:xfrm>
              <a:custGeom>
                <a:avLst/>
                <a:gdLst>
                  <a:gd name="T0" fmla="*/ 45 w 318"/>
                  <a:gd name="T1" fmla="*/ 227 h 272"/>
                  <a:gd name="T2" fmla="*/ 0 w 318"/>
                  <a:gd name="T3" fmla="*/ 91 h 272"/>
                  <a:gd name="T4" fmla="*/ 91 w 318"/>
                  <a:gd name="T5" fmla="*/ 0 h 272"/>
                  <a:gd name="T6" fmla="*/ 227 w 318"/>
                  <a:gd name="T7" fmla="*/ 46 h 272"/>
                  <a:gd name="T8" fmla="*/ 182 w 318"/>
                  <a:gd name="T9" fmla="*/ 91 h 272"/>
                  <a:gd name="T10" fmla="*/ 182 w 318"/>
                  <a:gd name="T11" fmla="*/ 182 h 272"/>
                  <a:gd name="T12" fmla="*/ 318 w 318"/>
                  <a:gd name="T13" fmla="*/ 227 h 272"/>
                  <a:gd name="T14" fmla="*/ 136 w 318"/>
                  <a:gd name="T15" fmla="*/ 272 h 272"/>
                  <a:gd name="T16" fmla="*/ 45 w 318"/>
                  <a:gd name="T17" fmla="*/ 22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8" h="272">
                    <a:moveTo>
                      <a:pt x="45" y="227"/>
                    </a:moveTo>
                    <a:lnTo>
                      <a:pt x="0" y="91"/>
                    </a:lnTo>
                    <a:lnTo>
                      <a:pt x="91" y="0"/>
                    </a:lnTo>
                    <a:lnTo>
                      <a:pt x="227" y="46"/>
                    </a:lnTo>
                    <a:lnTo>
                      <a:pt x="182" y="91"/>
                    </a:lnTo>
                    <a:lnTo>
                      <a:pt x="182" y="182"/>
                    </a:lnTo>
                    <a:lnTo>
                      <a:pt x="318" y="227"/>
                    </a:lnTo>
                    <a:lnTo>
                      <a:pt x="136" y="272"/>
                    </a:lnTo>
                    <a:lnTo>
                      <a:pt x="45" y="22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solidFill>
                  <a:srgbClr val="FF996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810" name="Freeform 42"/>
              <p:cNvSpPr>
                <a:spLocks/>
              </p:cNvSpPr>
              <p:nvPr/>
            </p:nvSpPr>
            <p:spPr bwMode="auto">
              <a:xfrm>
                <a:off x="1504" y="1525"/>
                <a:ext cx="333" cy="195"/>
              </a:xfrm>
              <a:custGeom>
                <a:avLst/>
                <a:gdLst>
                  <a:gd name="T0" fmla="*/ 279 w 333"/>
                  <a:gd name="T1" fmla="*/ 7 h 195"/>
                  <a:gd name="T2" fmla="*/ 189 w 333"/>
                  <a:gd name="T3" fmla="*/ 52 h 195"/>
                  <a:gd name="T4" fmla="*/ 98 w 333"/>
                  <a:gd name="T5" fmla="*/ 52 h 195"/>
                  <a:gd name="T6" fmla="*/ 7 w 333"/>
                  <a:gd name="T7" fmla="*/ 98 h 195"/>
                  <a:gd name="T8" fmla="*/ 53 w 333"/>
                  <a:gd name="T9" fmla="*/ 143 h 195"/>
                  <a:gd name="T10" fmla="*/ 189 w 333"/>
                  <a:gd name="T11" fmla="*/ 143 h 195"/>
                  <a:gd name="T12" fmla="*/ 279 w 333"/>
                  <a:gd name="T13" fmla="*/ 188 h 195"/>
                  <a:gd name="T14" fmla="*/ 279 w 333"/>
                  <a:gd name="T15" fmla="*/ 98 h 195"/>
                  <a:gd name="T16" fmla="*/ 325 w 333"/>
                  <a:gd name="T17" fmla="*/ 52 h 195"/>
                  <a:gd name="T18" fmla="*/ 325 w 333"/>
                  <a:gd name="T19" fmla="*/ 7 h 195"/>
                  <a:gd name="T20" fmla="*/ 279 w 333"/>
                  <a:gd name="T21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3" h="195">
                    <a:moveTo>
                      <a:pt x="279" y="7"/>
                    </a:moveTo>
                    <a:cubicBezTo>
                      <a:pt x="256" y="14"/>
                      <a:pt x="219" y="45"/>
                      <a:pt x="189" y="52"/>
                    </a:cubicBezTo>
                    <a:cubicBezTo>
                      <a:pt x="159" y="59"/>
                      <a:pt x="128" y="44"/>
                      <a:pt x="98" y="52"/>
                    </a:cubicBezTo>
                    <a:cubicBezTo>
                      <a:pt x="68" y="60"/>
                      <a:pt x="14" y="83"/>
                      <a:pt x="7" y="98"/>
                    </a:cubicBezTo>
                    <a:cubicBezTo>
                      <a:pt x="0" y="113"/>
                      <a:pt x="23" y="136"/>
                      <a:pt x="53" y="143"/>
                    </a:cubicBezTo>
                    <a:cubicBezTo>
                      <a:pt x="83" y="150"/>
                      <a:pt x="151" y="136"/>
                      <a:pt x="189" y="143"/>
                    </a:cubicBezTo>
                    <a:cubicBezTo>
                      <a:pt x="227" y="150"/>
                      <a:pt x="264" y="195"/>
                      <a:pt x="279" y="188"/>
                    </a:cubicBezTo>
                    <a:cubicBezTo>
                      <a:pt x="294" y="181"/>
                      <a:pt x="271" y="121"/>
                      <a:pt x="279" y="98"/>
                    </a:cubicBezTo>
                    <a:cubicBezTo>
                      <a:pt x="287" y="75"/>
                      <a:pt x="317" y="67"/>
                      <a:pt x="325" y="52"/>
                    </a:cubicBezTo>
                    <a:cubicBezTo>
                      <a:pt x="333" y="37"/>
                      <a:pt x="333" y="14"/>
                      <a:pt x="325" y="7"/>
                    </a:cubicBezTo>
                    <a:cubicBezTo>
                      <a:pt x="317" y="0"/>
                      <a:pt x="302" y="0"/>
                      <a:pt x="279" y="7"/>
                    </a:cubicBez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811" name="Freeform 43"/>
              <p:cNvSpPr>
                <a:spLocks/>
              </p:cNvSpPr>
              <p:nvPr/>
            </p:nvSpPr>
            <p:spPr bwMode="auto">
              <a:xfrm>
                <a:off x="1655" y="1473"/>
                <a:ext cx="499" cy="158"/>
              </a:xfrm>
              <a:custGeom>
                <a:avLst/>
                <a:gdLst>
                  <a:gd name="T0" fmla="*/ 0 w 499"/>
                  <a:gd name="T1" fmla="*/ 143 h 158"/>
                  <a:gd name="T2" fmla="*/ 91 w 499"/>
                  <a:gd name="T3" fmla="*/ 143 h 158"/>
                  <a:gd name="T4" fmla="*/ 182 w 499"/>
                  <a:gd name="T5" fmla="*/ 52 h 158"/>
                  <a:gd name="T6" fmla="*/ 272 w 499"/>
                  <a:gd name="T7" fmla="*/ 7 h 158"/>
                  <a:gd name="T8" fmla="*/ 318 w 499"/>
                  <a:gd name="T9" fmla="*/ 97 h 158"/>
                  <a:gd name="T10" fmla="*/ 409 w 499"/>
                  <a:gd name="T11" fmla="*/ 52 h 158"/>
                  <a:gd name="T12" fmla="*/ 499 w 499"/>
                  <a:gd name="T13" fmla="*/ 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9" h="158">
                    <a:moveTo>
                      <a:pt x="0" y="143"/>
                    </a:moveTo>
                    <a:cubicBezTo>
                      <a:pt x="30" y="150"/>
                      <a:pt x="61" y="158"/>
                      <a:pt x="91" y="143"/>
                    </a:cubicBezTo>
                    <a:cubicBezTo>
                      <a:pt x="121" y="128"/>
                      <a:pt x="152" y="75"/>
                      <a:pt x="182" y="52"/>
                    </a:cubicBezTo>
                    <a:cubicBezTo>
                      <a:pt x="212" y="29"/>
                      <a:pt x="249" y="0"/>
                      <a:pt x="272" y="7"/>
                    </a:cubicBezTo>
                    <a:cubicBezTo>
                      <a:pt x="295" y="14"/>
                      <a:pt x="295" y="90"/>
                      <a:pt x="318" y="97"/>
                    </a:cubicBezTo>
                    <a:cubicBezTo>
                      <a:pt x="341" y="104"/>
                      <a:pt x="379" y="67"/>
                      <a:pt x="409" y="52"/>
                    </a:cubicBezTo>
                    <a:cubicBezTo>
                      <a:pt x="439" y="37"/>
                      <a:pt x="469" y="22"/>
                      <a:pt x="499" y="7"/>
                    </a:cubicBezTo>
                  </a:path>
                </a:pathLst>
              </a:custGeom>
              <a:noFill/>
              <a:ln w="19050" cmpd="sng">
                <a:solidFill>
                  <a:srgbClr val="0066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32812" name="Freeform 44"/>
              <p:cNvSpPr>
                <a:spLocks/>
              </p:cNvSpPr>
              <p:nvPr/>
            </p:nvSpPr>
            <p:spPr bwMode="auto">
              <a:xfrm>
                <a:off x="930" y="1525"/>
                <a:ext cx="362" cy="272"/>
              </a:xfrm>
              <a:custGeom>
                <a:avLst/>
                <a:gdLst>
                  <a:gd name="T0" fmla="*/ 362 w 362"/>
                  <a:gd name="T1" fmla="*/ 272 h 272"/>
                  <a:gd name="T2" fmla="*/ 272 w 362"/>
                  <a:gd name="T3" fmla="*/ 91 h 272"/>
                  <a:gd name="T4" fmla="*/ 226 w 362"/>
                  <a:gd name="T5" fmla="*/ 0 h 272"/>
                  <a:gd name="T6" fmla="*/ 136 w 362"/>
                  <a:gd name="T7" fmla="*/ 91 h 272"/>
                  <a:gd name="T8" fmla="*/ 90 w 362"/>
                  <a:gd name="T9" fmla="*/ 45 h 272"/>
                  <a:gd name="T10" fmla="*/ 0 w 362"/>
                  <a:gd name="T11" fmla="*/ 45 h 272"/>
                  <a:gd name="T12" fmla="*/ 0 w 362"/>
                  <a:gd name="T13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272">
                    <a:moveTo>
                      <a:pt x="362" y="272"/>
                    </a:moveTo>
                    <a:lnTo>
                      <a:pt x="272" y="91"/>
                    </a:lnTo>
                    <a:lnTo>
                      <a:pt x="226" y="0"/>
                    </a:lnTo>
                    <a:lnTo>
                      <a:pt x="136" y="91"/>
                    </a:lnTo>
                    <a:lnTo>
                      <a:pt x="90" y="45"/>
                    </a:lnTo>
                    <a:lnTo>
                      <a:pt x="0" y="45"/>
                    </a:lnTo>
                    <a:lnTo>
                      <a:pt x="0" y="272"/>
                    </a:lnTo>
                  </a:path>
                </a:pathLst>
              </a:cu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grpSp>
            <p:nvGrpSpPr>
              <p:cNvPr id="32813" name="Group 45"/>
              <p:cNvGrpSpPr>
                <a:grpSpLocks/>
              </p:cNvGrpSpPr>
              <p:nvPr/>
            </p:nvGrpSpPr>
            <p:grpSpPr bwMode="auto">
              <a:xfrm>
                <a:off x="976" y="1071"/>
                <a:ext cx="453" cy="227"/>
                <a:chOff x="793" y="2568"/>
                <a:chExt cx="1588" cy="953"/>
              </a:xfrm>
            </p:grpSpPr>
            <p:sp>
              <p:nvSpPr>
                <p:cNvPr id="32814" name="Line 46"/>
                <p:cNvSpPr>
                  <a:spLocks noChangeShapeType="1"/>
                </p:cNvSpPr>
                <p:nvPr/>
              </p:nvSpPr>
              <p:spPr bwMode="auto">
                <a:xfrm>
                  <a:off x="793" y="3067"/>
                  <a:ext cx="0" cy="4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15" name="Line 47"/>
                <p:cNvSpPr>
                  <a:spLocks noChangeShapeType="1"/>
                </p:cNvSpPr>
                <p:nvPr/>
              </p:nvSpPr>
              <p:spPr bwMode="auto">
                <a:xfrm>
                  <a:off x="930" y="3067"/>
                  <a:ext cx="45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16" name="Line 48"/>
                <p:cNvSpPr>
                  <a:spLocks noChangeShapeType="1"/>
                </p:cNvSpPr>
                <p:nvPr/>
              </p:nvSpPr>
              <p:spPr bwMode="auto">
                <a:xfrm>
                  <a:off x="1066" y="3022"/>
                  <a:ext cx="181" cy="40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17" name="Line 49"/>
                <p:cNvSpPr>
                  <a:spLocks noChangeShapeType="1"/>
                </p:cNvSpPr>
                <p:nvPr/>
              </p:nvSpPr>
              <p:spPr bwMode="auto">
                <a:xfrm>
                  <a:off x="1156" y="2976"/>
                  <a:ext cx="136" cy="18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18" name="Line 50"/>
                <p:cNvSpPr>
                  <a:spLocks noChangeShapeType="1"/>
                </p:cNvSpPr>
                <p:nvPr/>
              </p:nvSpPr>
              <p:spPr bwMode="auto">
                <a:xfrm>
                  <a:off x="1247" y="2931"/>
                  <a:ext cx="227" cy="31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19" name="Line 51"/>
                <p:cNvSpPr>
                  <a:spLocks noChangeShapeType="1"/>
                </p:cNvSpPr>
                <p:nvPr/>
              </p:nvSpPr>
              <p:spPr bwMode="auto">
                <a:xfrm>
                  <a:off x="1383" y="2886"/>
                  <a:ext cx="4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20" name="Line 52"/>
                <p:cNvSpPr>
                  <a:spLocks noChangeShapeType="1"/>
                </p:cNvSpPr>
                <p:nvPr/>
              </p:nvSpPr>
              <p:spPr bwMode="auto">
                <a:xfrm>
                  <a:off x="1565" y="2886"/>
                  <a:ext cx="0" cy="3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21" name="Line 53"/>
                <p:cNvSpPr>
                  <a:spLocks noChangeShapeType="1"/>
                </p:cNvSpPr>
                <p:nvPr/>
              </p:nvSpPr>
              <p:spPr bwMode="auto">
                <a:xfrm>
                  <a:off x="1655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22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1746" y="2886"/>
                  <a:ext cx="45" cy="31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23" name="Line 55"/>
                <p:cNvSpPr>
                  <a:spLocks noChangeShapeType="1"/>
                </p:cNvSpPr>
                <p:nvPr/>
              </p:nvSpPr>
              <p:spPr bwMode="auto">
                <a:xfrm>
                  <a:off x="1882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24" name="Line 56"/>
                <p:cNvSpPr>
                  <a:spLocks noChangeShapeType="1"/>
                </p:cNvSpPr>
                <p:nvPr/>
              </p:nvSpPr>
              <p:spPr bwMode="auto">
                <a:xfrm>
                  <a:off x="1973" y="2886"/>
                  <a:ext cx="91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25" name="Line 57"/>
                <p:cNvSpPr>
                  <a:spLocks noChangeShapeType="1"/>
                </p:cNvSpPr>
                <p:nvPr/>
              </p:nvSpPr>
              <p:spPr bwMode="auto">
                <a:xfrm>
                  <a:off x="2018" y="2840"/>
                  <a:ext cx="13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26" name="Line 58"/>
                <p:cNvSpPr>
                  <a:spLocks noChangeShapeType="1"/>
                </p:cNvSpPr>
                <p:nvPr/>
              </p:nvSpPr>
              <p:spPr bwMode="auto">
                <a:xfrm>
                  <a:off x="2064" y="2750"/>
                  <a:ext cx="272" cy="18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27" name="Line 59"/>
                <p:cNvSpPr>
                  <a:spLocks noChangeShapeType="1"/>
                </p:cNvSpPr>
                <p:nvPr/>
              </p:nvSpPr>
              <p:spPr bwMode="auto">
                <a:xfrm>
                  <a:off x="2109" y="2614"/>
                  <a:ext cx="136" cy="9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32828" name="Line 60"/>
                <p:cNvSpPr>
                  <a:spLocks noChangeShapeType="1"/>
                </p:cNvSpPr>
                <p:nvPr/>
              </p:nvSpPr>
              <p:spPr bwMode="auto">
                <a:xfrm>
                  <a:off x="2109" y="2568"/>
                  <a:ext cx="272" cy="4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</p:grpSp>
        </p:grpSp>
        <p:sp>
          <p:nvSpPr>
            <p:cNvPr id="32829" name="Freeform 61" descr="Diagonal weit nach oben"/>
            <p:cNvSpPr>
              <a:spLocks/>
            </p:cNvSpPr>
            <p:nvPr/>
          </p:nvSpPr>
          <p:spPr bwMode="auto">
            <a:xfrm>
              <a:off x="1837" y="572"/>
              <a:ext cx="317" cy="137"/>
            </a:xfrm>
            <a:custGeom>
              <a:avLst/>
              <a:gdLst>
                <a:gd name="T0" fmla="*/ 317 w 317"/>
                <a:gd name="T1" fmla="*/ 0 h 137"/>
                <a:gd name="T2" fmla="*/ 272 w 317"/>
                <a:gd name="T3" fmla="*/ 46 h 137"/>
                <a:gd name="T4" fmla="*/ 136 w 317"/>
                <a:gd name="T5" fmla="*/ 91 h 137"/>
                <a:gd name="T6" fmla="*/ 90 w 317"/>
                <a:gd name="T7" fmla="*/ 137 h 137"/>
                <a:gd name="T8" fmla="*/ 0 w 317"/>
                <a:gd name="T9" fmla="*/ 91 h 137"/>
                <a:gd name="T10" fmla="*/ 45 w 317"/>
                <a:gd name="T11" fmla="*/ 0 h 137"/>
                <a:gd name="T12" fmla="*/ 136 w 317"/>
                <a:gd name="T13" fmla="*/ 46 h 137"/>
                <a:gd name="T14" fmla="*/ 317 w 317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137">
                  <a:moveTo>
                    <a:pt x="317" y="0"/>
                  </a:moveTo>
                  <a:lnTo>
                    <a:pt x="272" y="46"/>
                  </a:lnTo>
                  <a:lnTo>
                    <a:pt x="136" y="91"/>
                  </a:lnTo>
                  <a:lnTo>
                    <a:pt x="90" y="137"/>
                  </a:lnTo>
                  <a:lnTo>
                    <a:pt x="0" y="91"/>
                  </a:lnTo>
                  <a:lnTo>
                    <a:pt x="45" y="0"/>
                  </a:lnTo>
                  <a:lnTo>
                    <a:pt x="136" y="46"/>
                  </a:lnTo>
                  <a:lnTo>
                    <a:pt x="317" y="0"/>
                  </a:lnTo>
                  <a:close/>
                </a:path>
              </a:pathLst>
            </a:custGeom>
            <a:pattFill prst="wdUpDiag">
              <a:fgClr>
                <a:srgbClr val="FF0000"/>
              </a:fgClr>
              <a:bgClr>
                <a:schemeClr val="bg1"/>
              </a:bgClr>
            </a:pattFill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33317" name="Freeform 549" descr="Diagonal weit nach oben"/>
          <p:cNvSpPr>
            <a:spLocks/>
          </p:cNvSpPr>
          <p:nvPr/>
        </p:nvSpPr>
        <p:spPr bwMode="auto">
          <a:xfrm>
            <a:off x="5280025" y="765175"/>
            <a:ext cx="287338" cy="431800"/>
          </a:xfrm>
          <a:custGeom>
            <a:avLst/>
            <a:gdLst>
              <a:gd name="T0" fmla="*/ 0 w 181"/>
              <a:gd name="T1" fmla="*/ 272 h 272"/>
              <a:gd name="T2" fmla="*/ 45 w 181"/>
              <a:gd name="T3" fmla="*/ 227 h 272"/>
              <a:gd name="T4" fmla="*/ 136 w 181"/>
              <a:gd name="T5" fmla="*/ 136 h 272"/>
              <a:gd name="T6" fmla="*/ 181 w 181"/>
              <a:gd name="T7" fmla="*/ 45 h 272"/>
              <a:gd name="T8" fmla="*/ 136 w 181"/>
              <a:gd name="T9" fmla="*/ 0 h 272"/>
              <a:gd name="T10" fmla="*/ 45 w 181"/>
              <a:gd name="T11" fmla="*/ 45 h 272"/>
              <a:gd name="T12" fmla="*/ 0 w 181"/>
              <a:gd name="T13" fmla="*/ 90 h 272"/>
              <a:gd name="T14" fmla="*/ 45 w 181"/>
              <a:gd name="T15" fmla="*/ 90 h 272"/>
              <a:gd name="T16" fmla="*/ 45 w 181"/>
              <a:gd name="T17" fmla="*/ 136 h 272"/>
              <a:gd name="T18" fmla="*/ 0 w 181"/>
              <a:gd name="T19" fmla="*/ 181 h 272"/>
              <a:gd name="T20" fmla="*/ 0 w 181"/>
              <a:gd name="T21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" h="272">
                <a:moveTo>
                  <a:pt x="0" y="272"/>
                </a:moveTo>
                <a:lnTo>
                  <a:pt x="45" y="227"/>
                </a:lnTo>
                <a:lnTo>
                  <a:pt x="136" y="136"/>
                </a:lnTo>
                <a:lnTo>
                  <a:pt x="181" y="45"/>
                </a:lnTo>
                <a:lnTo>
                  <a:pt x="136" y="0"/>
                </a:lnTo>
                <a:lnTo>
                  <a:pt x="45" y="45"/>
                </a:lnTo>
                <a:lnTo>
                  <a:pt x="0" y="90"/>
                </a:lnTo>
                <a:lnTo>
                  <a:pt x="45" y="90"/>
                </a:lnTo>
                <a:lnTo>
                  <a:pt x="45" y="136"/>
                </a:lnTo>
                <a:lnTo>
                  <a:pt x="0" y="181"/>
                </a:lnTo>
                <a:lnTo>
                  <a:pt x="0" y="272"/>
                </a:lnTo>
                <a:close/>
              </a:path>
            </a:pathLst>
          </a:cu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36686" name="Rectangle 3918"/>
          <p:cNvSpPr>
            <a:spLocks noChangeArrowheads="1"/>
          </p:cNvSpPr>
          <p:nvPr/>
        </p:nvSpPr>
        <p:spPr bwMode="auto">
          <a:xfrm>
            <a:off x="5856288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36694" name="Rectangle 3926" descr="Diagonal weit nach oben"/>
          <p:cNvSpPr>
            <a:spLocks noChangeArrowheads="1"/>
          </p:cNvSpPr>
          <p:nvPr/>
        </p:nvSpPr>
        <p:spPr bwMode="auto">
          <a:xfrm>
            <a:off x="5927725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36695" name="Rectangle 3927" descr="Diagonal weit nach oben"/>
          <p:cNvSpPr>
            <a:spLocks noChangeArrowheads="1"/>
          </p:cNvSpPr>
          <p:nvPr/>
        </p:nvSpPr>
        <p:spPr bwMode="auto">
          <a:xfrm>
            <a:off x="5927725" y="673100"/>
            <a:ext cx="215900" cy="142875"/>
          </a:xfrm>
          <a:prstGeom prst="rect">
            <a:avLst/>
          </a:pr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36696" name="Text Box 3928"/>
          <p:cNvSpPr txBox="1">
            <a:spLocks noChangeArrowheads="1"/>
          </p:cNvSpPr>
          <p:nvPr/>
        </p:nvSpPr>
        <p:spPr bwMode="auto">
          <a:xfrm>
            <a:off x="5840413" y="323850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36697" name="Text Box 3929"/>
          <p:cNvSpPr txBox="1">
            <a:spLocks noChangeArrowheads="1"/>
          </p:cNvSpPr>
          <p:nvPr/>
        </p:nvSpPr>
        <p:spPr bwMode="auto">
          <a:xfrm>
            <a:off x="5856288" y="788988"/>
            <a:ext cx="504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Neues</a:t>
            </a:r>
            <a:br>
              <a:rPr lang="de-CH" sz="800" b="1"/>
            </a:br>
            <a:r>
              <a:rPr lang="de-CH" sz="800" b="1"/>
              <a:t>Biotop</a:t>
            </a:r>
          </a:p>
        </p:txBody>
      </p:sp>
      <p:sp>
        <p:nvSpPr>
          <p:cNvPr id="36728" name="AutoShape 3960"/>
          <p:cNvSpPr>
            <a:spLocks noChangeArrowheads="1"/>
          </p:cNvSpPr>
          <p:nvPr/>
        </p:nvSpPr>
        <p:spPr bwMode="auto">
          <a:xfrm>
            <a:off x="2339975" y="333375"/>
            <a:ext cx="1368425" cy="792163"/>
          </a:xfrm>
          <a:prstGeom prst="rightArrow">
            <a:avLst>
              <a:gd name="adj1" fmla="val 50000"/>
              <a:gd name="adj2" fmla="val 4318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/>
              <a:t>planen…</a:t>
            </a:r>
          </a:p>
        </p:txBody>
      </p:sp>
      <p:sp>
        <p:nvSpPr>
          <p:cNvPr id="36729" name="Text Box 3961"/>
          <p:cNvSpPr txBox="1">
            <a:spLocks noChangeArrowheads="1"/>
          </p:cNvSpPr>
          <p:nvPr/>
        </p:nvSpPr>
        <p:spPr bwMode="auto">
          <a:xfrm>
            <a:off x="3924300" y="1557338"/>
            <a:ext cx="3460750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de-CH"/>
              <a:t>Fragen für Entscheider:</a:t>
            </a:r>
          </a:p>
          <a:p>
            <a:pPr>
              <a:buFontTx/>
              <a:buAutoNum type="arabicPeriod"/>
            </a:pPr>
            <a:endParaRPr lang="de-CH"/>
          </a:p>
          <a:p>
            <a:pPr>
              <a:buFontTx/>
              <a:buAutoNum type="arabicPeriod"/>
            </a:pPr>
            <a:r>
              <a:rPr lang="de-CH"/>
              <a:t>Ist das ein guter Plan?</a:t>
            </a:r>
          </a:p>
          <a:p>
            <a:pPr>
              <a:buFontTx/>
              <a:buAutoNum type="arabicPeriod"/>
            </a:pPr>
            <a:r>
              <a:rPr lang="de-CH"/>
              <a:t>Gäbe es bessere Lösungen?</a:t>
            </a:r>
          </a:p>
          <a:p>
            <a:pPr>
              <a:buFontTx/>
              <a:buAutoNum type="arabicPeriod"/>
            </a:pPr>
            <a:r>
              <a:rPr lang="de-CH"/>
              <a:t>Was kostet es?</a:t>
            </a:r>
          </a:p>
          <a:p>
            <a:pPr>
              <a:buFontTx/>
              <a:buAutoNum type="arabicPeriod"/>
            </a:pPr>
            <a:r>
              <a:rPr lang="de-CH"/>
              <a:t>Was bringt es? - Wem?</a:t>
            </a:r>
          </a:p>
          <a:p>
            <a:pPr>
              <a:buFontTx/>
              <a:buAutoNum type="arabicPeriod"/>
            </a:pPr>
            <a:r>
              <a:rPr lang="de-CH"/>
              <a:t>Sollen wir es tun?</a:t>
            </a:r>
          </a:p>
          <a:p>
            <a:pPr>
              <a:buFontTx/>
              <a:buAutoNum type="arabicPeriod"/>
            </a:pPr>
            <a:r>
              <a:rPr lang="de-CH"/>
              <a:t>…?</a:t>
            </a: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6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72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80" name="Group 8"/>
          <p:cNvGrpSpPr>
            <a:grpSpLocks/>
          </p:cNvGrpSpPr>
          <p:nvPr/>
        </p:nvGrpSpPr>
        <p:grpSpPr bwMode="auto">
          <a:xfrm>
            <a:off x="107950" y="115888"/>
            <a:ext cx="1943100" cy="1223962"/>
            <a:chOff x="930" y="1026"/>
            <a:chExt cx="1224" cy="771"/>
          </a:xfrm>
        </p:grpSpPr>
        <p:sp>
          <p:nvSpPr>
            <p:cNvPr id="28681" name="Rectangle 9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8682" name="Freeform 10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683" name="Freeform 11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684" name="Freeform 12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685" name="Freeform 13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686" name="Freeform 14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687" name="Freeform 15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688" name="Freeform 16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689" name="Freeform 17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28690" name="Group 18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28691" name="Line 19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692" name="Line 20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693" name="Line 21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694" name="Line 22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695" name="Line 23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696" name="Line 24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697" name="Line 25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698" name="Line 26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699" name="Line 27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00" name="Line 28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01" name="Line 29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02" name="Line 30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03" name="Line 31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04" name="Line 32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05" name="Line 33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grpSp>
        <p:nvGrpSpPr>
          <p:cNvPr id="28706" name="Group 34"/>
          <p:cNvGrpSpPr>
            <a:grpSpLocks/>
          </p:cNvGrpSpPr>
          <p:nvPr/>
        </p:nvGrpSpPr>
        <p:grpSpPr bwMode="auto">
          <a:xfrm>
            <a:off x="3911600" y="115888"/>
            <a:ext cx="1943100" cy="1223962"/>
            <a:chOff x="1519" y="73"/>
            <a:chExt cx="1224" cy="771"/>
          </a:xfrm>
        </p:grpSpPr>
        <p:grpSp>
          <p:nvGrpSpPr>
            <p:cNvPr id="28707" name="Group 35"/>
            <p:cNvGrpSpPr>
              <a:grpSpLocks/>
            </p:cNvGrpSpPr>
            <p:nvPr/>
          </p:nvGrpSpPr>
          <p:grpSpPr bwMode="auto">
            <a:xfrm>
              <a:off x="1519" y="73"/>
              <a:ext cx="1224" cy="771"/>
              <a:chOff x="930" y="1026"/>
              <a:chExt cx="1224" cy="771"/>
            </a:xfrm>
          </p:grpSpPr>
          <p:sp>
            <p:nvSpPr>
              <p:cNvPr id="28708" name="Rectangle 36"/>
              <p:cNvSpPr>
                <a:spLocks noChangeArrowheads="1"/>
              </p:cNvSpPr>
              <p:nvPr/>
            </p:nvSpPr>
            <p:spPr bwMode="auto">
              <a:xfrm>
                <a:off x="930" y="1026"/>
                <a:ext cx="1224" cy="771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8709" name="Freeform 37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10" name="Freeform 38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11" name="Freeform 39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12" name="Freeform 40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13" name="Freeform 41"/>
              <p:cNvSpPr>
                <a:spLocks/>
              </p:cNvSpPr>
              <p:nvPr/>
            </p:nvSpPr>
            <p:spPr bwMode="auto">
              <a:xfrm>
                <a:off x="1247" y="1298"/>
                <a:ext cx="318" cy="272"/>
              </a:xfrm>
              <a:custGeom>
                <a:avLst/>
                <a:gdLst>
                  <a:gd name="T0" fmla="*/ 45 w 318"/>
                  <a:gd name="T1" fmla="*/ 227 h 272"/>
                  <a:gd name="T2" fmla="*/ 0 w 318"/>
                  <a:gd name="T3" fmla="*/ 91 h 272"/>
                  <a:gd name="T4" fmla="*/ 91 w 318"/>
                  <a:gd name="T5" fmla="*/ 0 h 272"/>
                  <a:gd name="T6" fmla="*/ 227 w 318"/>
                  <a:gd name="T7" fmla="*/ 46 h 272"/>
                  <a:gd name="T8" fmla="*/ 182 w 318"/>
                  <a:gd name="T9" fmla="*/ 91 h 272"/>
                  <a:gd name="T10" fmla="*/ 182 w 318"/>
                  <a:gd name="T11" fmla="*/ 182 h 272"/>
                  <a:gd name="T12" fmla="*/ 318 w 318"/>
                  <a:gd name="T13" fmla="*/ 227 h 272"/>
                  <a:gd name="T14" fmla="*/ 136 w 318"/>
                  <a:gd name="T15" fmla="*/ 272 h 272"/>
                  <a:gd name="T16" fmla="*/ 45 w 318"/>
                  <a:gd name="T17" fmla="*/ 22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8" h="272">
                    <a:moveTo>
                      <a:pt x="45" y="227"/>
                    </a:moveTo>
                    <a:lnTo>
                      <a:pt x="0" y="91"/>
                    </a:lnTo>
                    <a:lnTo>
                      <a:pt x="91" y="0"/>
                    </a:lnTo>
                    <a:lnTo>
                      <a:pt x="227" y="46"/>
                    </a:lnTo>
                    <a:lnTo>
                      <a:pt x="182" y="91"/>
                    </a:lnTo>
                    <a:lnTo>
                      <a:pt x="182" y="182"/>
                    </a:lnTo>
                    <a:lnTo>
                      <a:pt x="318" y="227"/>
                    </a:lnTo>
                    <a:lnTo>
                      <a:pt x="136" y="272"/>
                    </a:lnTo>
                    <a:lnTo>
                      <a:pt x="45" y="22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solidFill>
                  <a:srgbClr val="FF996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14" name="Freeform 42"/>
              <p:cNvSpPr>
                <a:spLocks/>
              </p:cNvSpPr>
              <p:nvPr/>
            </p:nvSpPr>
            <p:spPr bwMode="auto">
              <a:xfrm>
                <a:off x="1504" y="1525"/>
                <a:ext cx="333" cy="195"/>
              </a:xfrm>
              <a:custGeom>
                <a:avLst/>
                <a:gdLst>
                  <a:gd name="T0" fmla="*/ 279 w 333"/>
                  <a:gd name="T1" fmla="*/ 7 h 195"/>
                  <a:gd name="T2" fmla="*/ 189 w 333"/>
                  <a:gd name="T3" fmla="*/ 52 h 195"/>
                  <a:gd name="T4" fmla="*/ 98 w 333"/>
                  <a:gd name="T5" fmla="*/ 52 h 195"/>
                  <a:gd name="T6" fmla="*/ 7 w 333"/>
                  <a:gd name="T7" fmla="*/ 98 h 195"/>
                  <a:gd name="T8" fmla="*/ 53 w 333"/>
                  <a:gd name="T9" fmla="*/ 143 h 195"/>
                  <a:gd name="T10" fmla="*/ 189 w 333"/>
                  <a:gd name="T11" fmla="*/ 143 h 195"/>
                  <a:gd name="T12" fmla="*/ 279 w 333"/>
                  <a:gd name="T13" fmla="*/ 188 h 195"/>
                  <a:gd name="T14" fmla="*/ 279 w 333"/>
                  <a:gd name="T15" fmla="*/ 98 h 195"/>
                  <a:gd name="T16" fmla="*/ 325 w 333"/>
                  <a:gd name="T17" fmla="*/ 52 h 195"/>
                  <a:gd name="T18" fmla="*/ 325 w 333"/>
                  <a:gd name="T19" fmla="*/ 7 h 195"/>
                  <a:gd name="T20" fmla="*/ 279 w 333"/>
                  <a:gd name="T21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3" h="195">
                    <a:moveTo>
                      <a:pt x="279" y="7"/>
                    </a:moveTo>
                    <a:cubicBezTo>
                      <a:pt x="256" y="14"/>
                      <a:pt x="219" y="45"/>
                      <a:pt x="189" y="52"/>
                    </a:cubicBezTo>
                    <a:cubicBezTo>
                      <a:pt x="159" y="59"/>
                      <a:pt x="128" y="44"/>
                      <a:pt x="98" y="52"/>
                    </a:cubicBezTo>
                    <a:cubicBezTo>
                      <a:pt x="68" y="60"/>
                      <a:pt x="14" y="83"/>
                      <a:pt x="7" y="98"/>
                    </a:cubicBezTo>
                    <a:cubicBezTo>
                      <a:pt x="0" y="113"/>
                      <a:pt x="23" y="136"/>
                      <a:pt x="53" y="143"/>
                    </a:cubicBezTo>
                    <a:cubicBezTo>
                      <a:pt x="83" y="150"/>
                      <a:pt x="151" y="136"/>
                      <a:pt x="189" y="143"/>
                    </a:cubicBezTo>
                    <a:cubicBezTo>
                      <a:pt x="227" y="150"/>
                      <a:pt x="264" y="195"/>
                      <a:pt x="279" y="188"/>
                    </a:cubicBezTo>
                    <a:cubicBezTo>
                      <a:pt x="294" y="181"/>
                      <a:pt x="271" y="121"/>
                      <a:pt x="279" y="98"/>
                    </a:cubicBezTo>
                    <a:cubicBezTo>
                      <a:pt x="287" y="75"/>
                      <a:pt x="317" y="67"/>
                      <a:pt x="325" y="52"/>
                    </a:cubicBezTo>
                    <a:cubicBezTo>
                      <a:pt x="333" y="37"/>
                      <a:pt x="333" y="14"/>
                      <a:pt x="325" y="7"/>
                    </a:cubicBezTo>
                    <a:cubicBezTo>
                      <a:pt x="317" y="0"/>
                      <a:pt x="302" y="0"/>
                      <a:pt x="279" y="7"/>
                    </a:cubicBez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15" name="Freeform 43"/>
              <p:cNvSpPr>
                <a:spLocks/>
              </p:cNvSpPr>
              <p:nvPr/>
            </p:nvSpPr>
            <p:spPr bwMode="auto">
              <a:xfrm>
                <a:off x="1655" y="1473"/>
                <a:ext cx="499" cy="158"/>
              </a:xfrm>
              <a:custGeom>
                <a:avLst/>
                <a:gdLst>
                  <a:gd name="T0" fmla="*/ 0 w 499"/>
                  <a:gd name="T1" fmla="*/ 143 h 158"/>
                  <a:gd name="T2" fmla="*/ 91 w 499"/>
                  <a:gd name="T3" fmla="*/ 143 h 158"/>
                  <a:gd name="T4" fmla="*/ 182 w 499"/>
                  <a:gd name="T5" fmla="*/ 52 h 158"/>
                  <a:gd name="T6" fmla="*/ 272 w 499"/>
                  <a:gd name="T7" fmla="*/ 7 h 158"/>
                  <a:gd name="T8" fmla="*/ 318 w 499"/>
                  <a:gd name="T9" fmla="*/ 97 h 158"/>
                  <a:gd name="T10" fmla="*/ 409 w 499"/>
                  <a:gd name="T11" fmla="*/ 52 h 158"/>
                  <a:gd name="T12" fmla="*/ 499 w 499"/>
                  <a:gd name="T13" fmla="*/ 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9" h="158">
                    <a:moveTo>
                      <a:pt x="0" y="143"/>
                    </a:moveTo>
                    <a:cubicBezTo>
                      <a:pt x="30" y="150"/>
                      <a:pt x="61" y="158"/>
                      <a:pt x="91" y="143"/>
                    </a:cubicBezTo>
                    <a:cubicBezTo>
                      <a:pt x="121" y="128"/>
                      <a:pt x="152" y="75"/>
                      <a:pt x="182" y="52"/>
                    </a:cubicBezTo>
                    <a:cubicBezTo>
                      <a:pt x="212" y="29"/>
                      <a:pt x="249" y="0"/>
                      <a:pt x="272" y="7"/>
                    </a:cubicBezTo>
                    <a:cubicBezTo>
                      <a:pt x="295" y="14"/>
                      <a:pt x="295" y="90"/>
                      <a:pt x="318" y="97"/>
                    </a:cubicBezTo>
                    <a:cubicBezTo>
                      <a:pt x="341" y="104"/>
                      <a:pt x="379" y="67"/>
                      <a:pt x="409" y="52"/>
                    </a:cubicBezTo>
                    <a:cubicBezTo>
                      <a:pt x="439" y="37"/>
                      <a:pt x="469" y="22"/>
                      <a:pt x="499" y="7"/>
                    </a:cubicBezTo>
                  </a:path>
                </a:pathLst>
              </a:custGeom>
              <a:noFill/>
              <a:ln w="19050" cmpd="sng">
                <a:solidFill>
                  <a:srgbClr val="0066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8716" name="Freeform 44"/>
              <p:cNvSpPr>
                <a:spLocks/>
              </p:cNvSpPr>
              <p:nvPr/>
            </p:nvSpPr>
            <p:spPr bwMode="auto">
              <a:xfrm>
                <a:off x="930" y="1525"/>
                <a:ext cx="362" cy="272"/>
              </a:xfrm>
              <a:custGeom>
                <a:avLst/>
                <a:gdLst>
                  <a:gd name="T0" fmla="*/ 362 w 362"/>
                  <a:gd name="T1" fmla="*/ 272 h 272"/>
                  <a:gd name="T2" fmla="*/ 272 w 362"/>
                  <a:gd name="T3" fmla="*/ 91 h 272"/>
                  <a:gd name="T4" fmla="*/ 226 w 362"/>
                  <a:gd name="T5" fmla="*/ 0 h 272"/>
                  <a:gd name="T6" fmla="*/ 136 w 362"/>
                  <a:gd name="T7" fmla="*/ 91 h 272"/>
                  <a:gd name="T8" fmla="*/ 90 w 362"/>
                  <a:gd name="T9" fmla="*/ 45 h 272"/>
                  <a:gd name="T10" fmla="*/ 0 w 362"/>
                  <a:gd name="T11" fmla="*/ 45 h 272"/>
                  <a:gd name="T12" fmla="*/ 0 w 362"/>
                  <a:gd name="T13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272">
                    <a:moveTo>
                      <a:pt x="362" y="272"/>
                    </a:moveTo>
                    <a:lnTo>
                      <a:pt x="272" y="91"/>
                    </a:lnTo>
                    <a:lnTo>
                      <a:pt x="226" y="0"/>
                    </a:lnTo>
                    <a:lnTo>
                      <a:pt x="136" y="91"/>
                    </a:lnTo>
                    <a:lnTo>
                      <a:pt x="90" y="45"/>
                    </a:lnTo>
                    <a:lnTo>
                      <a:pt x="0" y="45"/>
                    </a:lnTo>
                    <a:lnTo>
                      <a:pt x="0" y="272"/>
                    </a:lnTo>
                  </a:path>
                </a:pathLst>
              </a:cu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grpSp>
            <p:nvGrpSpPr>
              <p:cNvPr id="28717" name="Group 45"/>
              <p:cNvGrpSpPr>
                <a:grpSpLocks/>
              </p:cNvGrpSpPr>
              <p:nvPr/>
            </p:nvGrpSpPr>
            <p:grpSpPr bwMode="auto">
              <a:xfrm>
                <a:off x="976" y="1071"/>
                <a:ext cx="453" cy="227"/>
                <a:chOff x="793" y="2568"/>
                <a:chExt cx="1588" cy="953"/>
              </a:xfrm>
            </p:grpSpPr>
            <p:sp>
              <p:nvSpPr>
                <p:cNvPr id="28718" name="Line 46"/>
                <p:cNvSpPr>
                  <a:spLocks noChangeShapeType="1"/>
                </p:cNvSpPr>
                <p:nvPr/>
              </p:nvSpPr>
              <p:spPr bwMode="auto">
                <a:xfrm>
                  <a:off x="793" y="3067"/>
                  <a:ext cx="0" cy="4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19" name="Line 47"/>
                <p:cNvSpPr>
                  <a:spLocks noChangeShapeType="1"/>
                </p:cNvSpPr>
                <p:nvPr/>
              </p:nvSpPr>
              <p:spPr bwMode="auto">
                <a:xfrm>
                  <a:off x="930" y="3067"/>
                  <a:ext cx="45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20" name="Line 48"/>
                <p:cNvSpPr>
                  <a:spLocks noChangeShapeType="1"/>
                </p:cNvSpPr>
                <p:nvPr/>
              </p:nvSpPr>
              <p:spPr bwMode="auto">
                <a:xfrm>
                  <a:off x="1066" y="3022"/>
                  <a:ext cx="181" cy="40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21" name="Line 49"/>
                <p:cNvSpPr>
                  <a:spLocks noChangeShapeType="1"/>
                </p:cNvSpPr>
                <p:nvPr/>
              </p:nvSpPr>
              <p:spPr bwMode="auto">
                <a:xfrm>
                  <a:off x="1156" y="2976"/>
                  <a:ext cx="136" cy="18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22" name="Line 50"/>
                <p:cNvSpPr>
                  <a:spLocks noChangeShapeType="1"/>
                </p:cNvSpPr>
                <p:nvPr/>
              </p:nvSpPr>
              <p:spPr bwMode="auto">
                <a:xfrm>
                  <a:off x="1247" y="2931"/>
                  <a:ext cx="227" cy="31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23" name="Line 51"/>
                <p:cNvSpPr>
                  <a:spLocks noChangeShapeType="1"/>
                </p:cNvSpPr>
                <p:nvPr/>
              </p:nvSpPr>
              <p:spPr bwMode="auto">
                <a:xfrm>
                  <a:off x="1383" y="2886"/>
                  <a:ext cx="4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24" name="Line 52"/>
                <p:cNvSpPr>
                  <a:spLocks noChangeShapeType="1"/>
                </p:cNvSpPr>
                <p:nvPr/>
              </p:nvSpPr>
              <p:spPr bwMode="auto">
                <a:xfrm>
                  <a:off x="1565" y="2886"/>
                  <a:ext cx="0" cy="3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25" name="Line 53"/>
                <p:cNvSpPr>
                  <a:spLocks noChangeShapeType="1"/>
                </p:cNvSpPr>
                <p:nvPr/>
              </p:nvSpPr>
              <p:spPr bwMode="auto">
                <a:xfrm>
                  <a:off x="1655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26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1746" y="2886"/>
                  <a:ext cx="45" cy="31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27" name="Line 55"/>
                <p:cNvSpPr>
                  <a:spLocks noChangeShapeType="1"/>
                </p:cNvSpPr>
                <p:nvPr/>
              </p:nvSpPr>
              <p:spPr bwMode="auto">
                <a:xfrm>
                  <a:off x="1882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28" name="Line 56"/>
                <p:cNvSpPr>
                  <a:spLocks noChangeShapeType="1"/>
                </p:cNvSpPr>
                <p:nvPr/>
              </p:nvSpPr>
              <p:spPr bwMode="auto">
                <a:xfrm>
                  <a:off x="1973" y="2886"/>
                  <a:ext cx="91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29" name="Line 57"/>
                <p:cNvSpPr>
                  <a:spLocks noChangeShapeType="1"/>
                </p:cNvSpPr>
                <p:nvPr/>
              </p:nvSpPr>
              <p:spPr bwMode="auto">
                <a:xfrm>
                  <a:off x="2018" y="2840"/>
                  <a:ext cx="13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30" name="Line 58"/>
                <p:cNvSpPr>
                  <a:spLocks noChangeShapeType="1"/>
                </p:cNvSpPr>
                <p:nvPr/>
              </p:nvSpPr>
              <p:spPr bwMode="auto">
                <a:xfrm>
                  <a:off x="2064" y="2750"/>
                  <a:ext cx="272" cy="18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31" name="Line 59"/>
                <p:cNvSpPr>
                  <a:spLocks noChangeShapeType="1"/>
                </p:cNvSpPr>
                <p:nvPr/>
              </p:nvSpPr>
              <p:spPr bwMode="auto">
                <a:xfrm>
                  <a:off x="2109" y="2614"/>
                  <a:ext cx="136" cy="9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8732" name="Line 60"/>
                <p:cNvSpPr>
                  <a:spLocks noChangeShapeType="1"/>
                </p:cNvSpPr>
                <p:nvPr/>
              </p:nvSpPr>
              <p:spPr bwMode="auto">
                <a:xfrm>
                  <a:off x="2109" y="2568"/>
                  <a:ext cx="272" cy="4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</p:grpSp>
        </p:grpSp>
        <p:sp>
          <p:nvSpPr>
            <p:cNvPr id="28733" name="Freeform 61" descr="Diagonal weit nach oben"/>
            <p:cNvSpPr>
              <a:spLocks/>
            </p:cNvSpPr>
            <p:nvPr/>
          </p:nvSpPr>
          <p:spPr bwMode="auto">
            <a:xfrm>
              <a:off x="1837" y="572"/>
              <a:ext cx="317" cy="137"/>
            </a:xfrm>
            <a:custGeom>
              <a:avLst/>
              <a:gdLst>
                <a:gd name="T0" fmla="*/ 317 w 317"/>
                <a:gd name="T1" fmla="*/ 0 h 137"/>
                <a:gd name="T2" fmla="*/ 272 w 317"/>
                <a:gd name="T3" fmla="*/ 46 h 137"/>
                <a:gd name="T4" fmla="*/ 136 w 317"/>
                <a:gd name="T5" fmla="*/ 91 h 137"/>
                <a:gd name="T6" fmla="*/ 90 w 317"/>
                <a:gd name="T7" fmla="*/ 137 h 137"/>
                <a:gd name="T8" fmla="*/ 0 w 317"/>
                <a:gd name="T9" fmla="*/ 91 h 137"/>
                <a:gd name="T10" fmla="*/ 45 w 317"/>
                <a:gd name="T11" fmla="*/ 0 h 137"/>
                <a:gd name="T12" fmla="*/ 136 w 317"/>
                <a:gd name="T13" fmla="*/ 46 h 137"/>
                <a:gd name="T14" fmla="*/ 317 w 317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137">
                  <a:moveTo>
                    <a:pt x="317" y="0"/>
                  </a:moveTo>
                  <a:lnTo>
                    <a:pt x="272" y="46"/>
                  </a:lnTo>
                  <a:lnTo>
                    <a:pt x="136" y="91"/>
                  </a:lnTo>
                  <a:lnTo>
                    <a:pt x="90" y="137"/>
                  </a:lnTo>
                  <a:lnTo>
                    <a:pt x="0" y="91"/>
                  </a:lnTo>
                  <a:lnTo>
                    <a:pt x="45" y="0"/>
                  </a:lnTo>
                  <a:lnTo>
                    <a:pt x="136" y="46"/>
                  </a:lnTo>
                  <a:lnTo>
                    <a:pt x="317" y="0"/>
                  </a:lnTo>
                  <a:close/>
                </a:path>
              </a:pathLst>
            </a:custGeom>
            <a:pattFill prst="wdUpDiag">
              <a:fgClr>
                <a:srgbClr val="FF0000"/>
              </a:fgClr>
              <a:bgClr>
                <a:schemeClr val="bg1"/>
              </a:bgClr>
            </a:pattFill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28734" name="Rectangle 62"/>
          <p:cNvSpPr>
            <a:spLocks noChangeArrowheads="1"/>
          </p:cNvSpPr>
          <p:nvPr/>
        </p:nvSpPr>
        <p:spPr bwMode="auto">
          <a:xfrm>
            <a:off x="6575425" y="115888"/>
            <a:ext cx="1943100" cy="1223962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28735" name="Freeform 63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8736" name="Freeform 64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8737" name="Freeform 65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8738" name="Freeform 66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8739" name="Freeform 67"/>
          <p:cNvSpPr>
            <a:spLocks/>
          </p:cNvSpPr>
          <p:nvPr/>
        </p:nvSpPr>
        <p:spPr bwMode="auto">
          <a:xfrm>
            <a:off x="7078663" y="547688"/>
            <a:ext cx="504825" cy="431800"/>
          </a:xfrm>
          <a:custGeom>
            <a:avLst/>
            <a:gdLst>
              <a:gd name="T0" fmla="*/ 45 w 318"/>
              <a:gd name="T1" fmla="*/ 227 h 272"/>
              <a:gd name="T2" fmla="*/ 0 w 318"/>
              <a:gd name="T3" fmla="*/ 91 h 272"/>
              <a:gd name="T4" fmla="*/ 91 w 318"/>
              <a:gd name="T5" fmla="*/ 0 h 272"/>
              <a:gd name="T6" fmla="*/ 227 w 318"/>
              <a:gd name="T7" fmla="*/ 46 h 272"/>
              <a:gd name="T8" fmla="*/ 182 w 318"/>
              <a:gd name="T9" fmla="*/ 91 h 272"/>
              <a:gd name="T10" fmla="*/ 182 w 318"/>
              <a:gd name="T11" fmla="*/ 182 h 272"/>
              <a:gd name="T12" fmla="*/ 318 w 318"/>
              <a:gd name="T13" fmla="*/ 227 h 272"/>
              <a:gd name="T14" fmla="*/ 136 w 318"/>
              <a:gd name="T15" fmla="*/ 272 h 272"/>
              <a:gd name="T16" fmla="*/ 45 w 318"/>
              <a:gd name="T17" fmla="*/ 227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8" h="272">
                <a:moveTo>
                  <a:pt x="45" y="227"/>
                </a:moveTo>
                <a:lnTo>
                  <a:pt x="0" y="91"/>
                </a:lnTo>
                <a:lnTo>
                  <a:pt x="91" y="0"/>
                </a:lnTo>
                <a:lnTo>
                  <a:pt x="227" y="46"/>
                </a:lnTo>
                <a:lnTo>
                  <a:pt x="182" y="91"/>
                </a:lnTo>
                <a:lnTo>
                  <a:pt x="182" y="182"/>
                </a:lnTo>
                <a:lnTo>
                  <a:pt x="318" y="227"/>
                </a:lnTo>
                <a:lnTo>
                  <a:pt x="136" y="272"/>
                </a:lnTo>
                <a:lnTo>
                  <a:pt x="45" y="227"/>
                </a:lnTo>
                <a:close/>
              </a:path>
            </a:pathLst>
          </a:custGeom>
          <a:solidFill>
            <a:srgbClr val="FF9966"/>
          </a:solidFill>
          <a:ln w="9525">
            <a:solidFill>
              <a:srgbClr val="FF99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8740" name="Freeform 68"/>
          <p:cNvSpPr>
            <a:spLocks/>
          </p:cNvSpPr>
          <p:nvPr/>
        </p:nvSpPr>
        <p:spPr bwMode="auto">
          <a:xfrm>
            <a:off x="7486650" y="908050"/>
            <a:ext cx="528638" cy="309563"/>
          </a:xfrm>
          <a:custGeom>
            <a:avLst/>
            <a:gdLst>
              <a:gd name="T0" fmla="*/ 279 w 333"/>
              <a:gd name="T1" fmla="*/ 7 h 195"/>
              <a:gd name="T2" fmla="*/ 189 w 333"/>
              <a:gd name="T3" fmla="*/ 52 h 195"/>
              <a:gd name="T4" fmla="*/ 98 w 333"/>
              <a:gd name="T5" fmla="*/ 52 h 195"/>
              <a:gd name="T6" fmla="*/ 7 w 333"/>
              <a:gd name="T7" fmla="*/ 98 h 195"/>
              <a:gd name="T8" fmla="*/ 53 w 333"/>
              <a:gd name="T9" fmla="*/ 143 h 195"/>
              <a:gd name="T10" fmla="*/ 189 w 333"/>
              <a:gd name="T11" fmla="*/ 143 h 195"/>
              <a:gd name="T12" fmla="*/ 279 w 333"/>
              <a:gd name="T13" fmla="*/ 188 h 195"/>
              <a:gd name="T14" fmla="*/ 279 w 333"/>
              <a:gd name="T15" fmla="*/ 98 h 195"/>
              <a:gd name="T16" fmla="*/ 325 w 333"/>
              <a:gd name="T17" fmla="*/ 52 h 195"/>
              <a:gd name="T18" fmla="*/ 325 w 333"/>
              <a:gd name="T19" fmla="*/ 7 h 195"/>
              <a:gd name="T20" fmla="*/ 279 w 333"/>
              <a:gd name="T21" fmla="*/ 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195">
                <a:moveTo>
                  <a:pt x="279" y="7"/>
                </a:moveTo>
                <a:cubicBezTo>
                  <a:pt x="256" y="14"/>
                  <a:pt x="219" y="45"/>
                  <a:pt x="189" y="52"/>
                </a:cubicBezTo>
                <a:cubicBezTo>
                  <a:pt x="159" y="59"/>
                  <a:pt x="128" y="44"/>
                  <a:pt x="98" y="52"/>
                </a:cubicBezTo>
                <a:cubicBezTo>
                  <a:pt x="68" y="60"/>
                  <a:pt x="14" y="83"/>
                  <a:pt x="7" y="98"/>
                </a:cubicBezTo>
                <a:cubicBezTo>
                  <a:pt x="0" y="113"/>
                  <a:pt x="23" y="136"/>
                  <a:pt x="53" y="143"/>
                </a:cubicBezTo>
                <a:cubicBezTo>
                  <a:pt x="83" y="150"/>
                  <a:pt x="151" y="136"/>
                  <a:pt x="189" y="143"/>
                </a:cubicBezTo>
                <a:cubicBezTo>
                  <a:pt x="227" y="150"/>
                  <a:pt x="264" y="195"/>
                  <a:pt x="279" y="188"/>
                </a:cubicBezTo>
                <a:cubicBezTo>
                  <a:pt x="294" y="181"/>
                  <a:pt x="271" y="121"/>
                  <a:pt x="279" y="98"/>
                </a:cubicBezTo>
                <a:cubicBezTo>
                  <a:pt x="287" y="75"/>
                  <a:pt x="317" y="67"/>
                  <a:pt x="325" y="52"/>
                </a:cubicBezTo>
                <a:cubicBezTo>
                  <a:pt x="333" y="37"/>
                  <a:pt x="333" y="14"/>
                  <a:pt x="325" y="7"/>
                </a:cubicBezTo>
                <a:cubicBezTo>
                  <a:pt x="317" y="0"/>
                  <a:pt x="302" y="0"/>
                  <a:pt x="279" y="7"/>
                </a:cubicBezTo>
                <a:close/>
              </a:path>
            </a:pathLst>
          </a:cu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8741" name="Freeform 69"/>
          <p:cNvSpPr>
            <a:spLocks/>
          </p:cNvSpPr>
          <p:nvPr/>
        </p:nvSpPr>
        <p:spPr bwMode="auto">
          <a:xfrm>
            <a:off x="7726363" y="825500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19050" cmpd="sng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8742" name="Freeform 70"/>
          <p:cNvSpPr>
            <a:spLocks/>
          </p:cNvSpPr>
          <p:nvPr/>
        </p:nvSpPr>
        <p:spPr bwMode="auto">
          <a:xfrm>
            <a:off x="6575425" y="908050"/>
            <a:ext cx="574675" cy="431800"/>
          </a:xfrm>
          <a:custGeom>
            <a:avLst/>
            <a:gdLst>
              <a:gd name="T0" fmla="*/ 362 w 362"/>
              <a:gd name="T1" fmla="*/ 272 h 272"/>
              <a:gd name="T2" fmla="*/ 272 w 362"/>
              <a:gd name="T3" fmla="*/ 91 h 272"/>
              <a:gd name="T4" fmla="*/ 226 w 362"/>
              <a:gd name="T5" fmla="*/ 0 h 272"/>
              <a:gd name="T6" fmla="*/ 136 w 362"/>
              <a:gd name="T7" fmla="*/ 91 h 272"/>
              <a:gd name="T8" fmla="*/ 90 w 362"/>
              <a:gd name="T9" fmla="*/ 45 h 272"/>
              <a:gd name="T10" fmla="*/ 0 w 362"/>
              <a:gd name="T11" fmla="*/ 45 h 272"/>
              <a:gd name="T12" fmla="*/ 0 w 362"/>
              <a:gd name="T13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2" h="272">
                <a:moveTo>
                  <a:pt x="362" y="272"/>
                </a:moveTo>
                <a:lnTo>
                  <a:pt x="272" y="91"/>
                </a:lnTo>
                <a:lnTo>
                  <a:pt x="226" y="0"/>
                </a:lnTo>
                <a:lnTo>
                  <a:pt x="136" y="91"/>
                </a:lnTo>
                <a:lnTo>
                  <a:pt x="90" y="45"/>
                </a:lnTo>
                <a:lnTo>
                  <a:pt x="0" y="45"/>
                </a:lnTo>
                <a:lnTo>
                  <a:pt x="0" y="272"/>
                </a:lnTo>
              </a:path>
            </a:pathLst>
          </a:custGeom>
          <a:solidFill>
            <a:srgbClr val="0099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28743" name="Group 71"/>
          <p:cNvGrpSpPr>
            <a:grpSpLocks/>
          </p:cNvGrpSpPr>
          <p:nvPr/>
        </p:nvGrpSpPr>
        <p:grpSpPr bwMode="auto">
          <a:xfrm>
            <a:off x="6648450" y="187325"/>
            <a:ext cx="719138" cy="360363"/>
            <a:chOff x="793" y="2568"/>
            <a:chExt cx="1588" cy="953"/>
          </a:xfrm>
        </p:grpSpPr>
        <p:sp>
          <p:nvSpPr>
            <p:cNvPr id="28744" name="Line 72"/>
            <p:cNvSpPr>
              <a:spLocks noChangeShapeType="1"/>
            </p:cNvSpPr>
            <p:nvPr/>
          </p:nvSpPr>
          <p:spPr bwMode="auto">
            <a:xfrm>
              <a:off x="793" y="3067"/>
              <a:ext cx="0" cy="4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45" name="Line 73"/>
            <p:cNvSpPr>
              <a:spLocks noChangeShapeType="1"/>
            </p:cNvSpPr>
            <p:nvPr/>
          </p:nvSpPr>
          <p:spPr bwMode="auto">
            <a:xfrm>
              <a:off x="930" y="3067"/>
              <a:ext cx="45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46" name="Line 74"/>
            <p:cNvSpPr>
              <a:spLocks noChangeShapeType="1"/>
            </p:cNvSpPr>
            <p:nvPr/>
          </p:nvSpPr>
          <p:spPr bwMode="auto">
            <a:xfrm>
              <a:off x="1066" y="3022"/>
              <a:ext cx="181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47" name="Line 75"/>
            <p:cNvSpPr>
              <a:spLocks noChangeShapeType="1"/>
            </p:cNvSpPr>
            <p:nvPr/>
          </p:nvSpPr>
          <p:spPr bwMode="auto">
            <a:xfrm>
              <a:off x="1156" y="2976"/>
              <a:ext cx="136" cy="1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48" name="Line 76"/>
            <p:cNvSpPr>
              <a:spLocks noChangeShapeType="1"/>
            </p:cNvSpPr>
            <p:nvPr/>
          </p:nvSpPr>
          <p:spPr bwMode="auto">
            <a:xfrm>
              <a:off x="1247" y="2931"/>
              <a:ext cx="227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49" name="Line 77"/>
            <p:cNvSpPr>
              <a:spLocks noChangeShapeType="1"/>
            </p:cNvSpPr>
            <p:nvPr/>
          </p:nvSpPr>
          <p:spPr bwMode="auto">
            <a:xfrm>
              <a:off x="1383" y="2886"/>
              <a:ext cx="4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50" name="Line 78"/>
            <p:cNvSpPr>
              <a:spLocks noChangeShapeType="1"/>
            </p:cNvSpPr>
            <p:nvPr/>
          </p:nvSpPr>
          <p:spPr bwMode="auto">
            <a:xfrm>
              <a:off x="1565" y="2886"/>
              <a:ext cx="0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51" name="Line 79"/>
            <p:cNvSpPr>
              <a:spLocks noChangeShapeType="1"/>
            </p:cNvSpPr>
            <p:nvPr/>
          </p:nvSpPr>
          <p:spPr bwMode="auto">
            <a:xfrm>
              <a:off x="1655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52" name="Line 80"/>
            <p:cNvSpPr>
              <a:spLocks noChangeShapeType="1"/>
            </p:cNvSpPr>
            <p:nvPr/>
          </p:nvSpPr>
          <p:spPr bwMode="auto">
            <a:xfrm flipH="1">
              <a:off x="1746" y="2886"/>
              <a:ext cx="45" cy="3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53" name="Line 81"/>
            <p:cNvSpPr>
              <a:spLocks noChangeShapeType="1"/>
            </p:cNvSpPr>
            <p:nvPr/>
          </p:nvSpPr>
          <p:spPr bwMode="auto">
            <a:xfrm>
              <a:off x="1882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54" name="Line 82"/>
            <p:cNvSpPr>
              <a:spLocks noChangeShapeType="1"/>
            </p:cNvSpPr>
            <p:nvPr/>
          </p:nvSpPr>
          <p:spPr bwMode="auto">
            <a:xfrm>
              <a:off x="1973" y="2886"/>
              <a:ext cx="91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55" name="Line 83"/>
            <p:cNvSpPr>
              <a:spLocks noChangeShapeType="1"/>
            </p:cNvSpPr>
            <p:nvPr/>
          </p:nvSpPr>
          <p:spPr bwMode="auto">
            <a:xfrm>
              <a:off x="2018" y="2840"/>
              <a:ext cx="13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56" name="Line 84"/>
            <p:cNvSpPr>
              <a:spLocks noChangeShapeType="1"/>
            </p:cNvSpPr>
            <p:nvPr/>
          </p:nvSpPr>
          <p:spPr bwMode="auto">
            <a:xfrm>
              <a:off x="2064" y="2750"/>
              <a:ext cx="272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57" name="Line 85"/>
            <p:cNvSpPr>
              <a:spLocks noChangeShapeType="1"/>
            </p:cNvSpPr>
            <p:nvPr/>
          </p:nvSpPr>
          <p:spPr bwMode="auto">
            <a:xfrm>
              <a:off x="2109" y="2614"/>
              <a:ext cx="136" cy="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8758" name="Line 86"/>
            <p:cNvSpPr>
              <a:spLocks noChangeShapeType="1"/>
            </p:cNvSpPr>
            <p:nvPr/>
          </p:nvSpPr>
          <p:spPr bwMode="auto">
            <a:xfrm>
              <a:off x="2109" y="2568"/>
              <a:ext cx="272" cy="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28759" name="Freeform 87"/>
          <p:cNvSpPr>
            <a:spLocks/>
          </p:cNvSpPr>
          <p:nvPr/>
        </p:nvSpPr>
        <p:spPr bwMode="auto">
          <a:xfrm>
            <a:off x="6934200" y="393700"/>
            <a:ext cx="301625" cy="227013"/>
          </a:xfrm>
          <a:custGeom>
            <a:avLst/>
            <a:gdLst>
              <a:gd name="T0" fmla="*/ 0 w 190"/>
              <a:gd name="T1" fmla="*/ 7 h 143"/>
              <a:gd name="T2" fmla="*/ 137 w 190"/>
              <a:gd name="T3" fmla="*/ 7 h 143"/>
              <a:gd name="T4" fmla="*/ 182 w 190"/>
              <a:gd name="T5" fmla="*/ 52 h 143"/>
              <a:gd name="T6" fmla="*/ 91 w 190"/>
              <a:gd name="T7" fmla="*/ 98 h 143"/>
              <a:gd name="T8" fmla="*/ 0 w 190"/>
              <a:gd name="T9" fmla="*/ 14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43">
                <a:moveTo>
                  <a:pt x="0" y="7"/>
                </a:moveTo>
                <a:cubicBezTo>
                  <a:pt x="53" y="3"/>
                  <a:pt x="107" y="0"/>
                  <a:pt x="137" y="7"/>
                </a:cubicBezTo>
                <a:cubicBezTo>
                  <a:pt x="167" y="14"/>
                  <a:pt x="190" y="37"/>
                  <a:pt x="182" y="52"/>
                </a:cubicBezTo>
                <a:cubicBezTo>
                  <a:pt x="174" y="67"/>
                  <a:pt x="121" y="83"/>
                  <a:pt x="91" y="98"/>
                </a:cubicBezTo>
                <a:cubicBezTo>
                  <a:pt x="61" y="113"/>
                  <a:pt x="30" y="128"/>
                  <a:pt x="0" y="143"/>
                </a:cubicBezTo>
              </a:path>
            </a:pathLst>
          </a:custGeom>
          <a:noFill/>
          <a:ln w="57150" cmpd="sng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8760" name="Freeform 88" descr="Diagonal weit nach oben"/>
          <p:cNvSpPr>
            <a:spLocks/>
          </p:cNvSpPr>
          <p:nvPr/>
        </p:nvSpPr>
        <p:spPr bwMode="auto">
          <a:xfrm>
            <a:off x="6646863" y="333375"/>
            <a:ext cx="360362" cy="215900"/>
          </a:xfrm>
          <a:custGeom>
            <a:avLst/>
            <a:gdLst>
              <a:gd name="T0" fmla="*/ 0 w 227"/>
              <a:gd name="T1" fmla="*/ 45 h 136"/>
              <a:gd name="T2" fmla="*/ 0 w 227"/>
              <a:gd name="T3" fmla="*/ 136 h 136"/>
              <a:gd name="T4" fmla="*/ 136 w 227"/>
              <a:gd name="T5" fmla="*/ 90 h 136"/>
              <a:gd name="T6" fmla="*/ 181 w 227"/>
              <a:gd name="T7" fmla="*/ 45 h 136"/>
              <a:gd name="T8" fmla="*/ 227 w 227"/>
              <a:gd name="T9" fmla="*/ 45 h 136"/>
              <a:gd name="T10" fmla="*/ 227 w 227"/>
              <a:gd name="T11" fmla="*/ 0 h 136"/>
              <a:gd name="T12" fmla="*/ 136 w 227"/>
              <a:gd name="T13" fmla="*/ 0 h 136"/>
              <a:gd name="T14" fmla="*/ 45 w 227"/>
              <a:gd name="T15" fmla="*/ 45 h 136"/>
              <a:gd name="T16" fmla="*/ 0 w 227"/>
              <a:gd name="T17" fmla="*/ 45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" h="136">
                <a:moveTo>
                  <a:pt x="0" y="45"/>
                </a:moveTo>
                <a:lnTo>
                  <a:pt x="0" y="136"/>
                </a:lnTo>
                <a:lnTo>
                  <a:pt x="136" y="90"/>
                </a:lnTo>
                <a:lnTo>
                  <a:pt x="181" y="45"/>
                </a:lnTo>
                <a:lnTo>
                  <a:pt x="227" y="45"/>
                </a:lnTo>
                <a:lnTo>
                  <a:pt x="227" y="0"/>
                </a:lnTo>
                <a:lnTo>
                  <a:pt x="136" y="0"/>
                </a:lnTo>
                <a:lnTo>
                  <a:pt x="45" y="45"/>
                </a:lnTo>
                <a:lnTo>
                  <a:pt x="0" y="45"/>
                </a:lnTo>
                <a:close/>
              </a:path>
            </a:pathLst>
          </a:custGeom>
          <a:pattFill prst="wdUpDiag">
            <a:fgClr>
              <a:srgbClr val="FF0000"/>
            </a:fgClr>
            <a:bgClr>
              <a:schemeClr val="bg1"/>
            </a:bgClr>
          </a:pattFill>
          <a:ln w="190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9221" name="Freeform 549" descr="Diagonal weit nach oben"/>
          <p:cNvSpPr>
            <a:spLocks/>
          </p:cNvSpPr>
          <p:nvPr/>
        </p:nvSpPr>
        <p:spPr bwMode="auto">
          <a:xfrm>
            <a:off x="5280025" y="765175"/>
            <a:ext cx="287338" cy="431800"/>
          </a:xfrm>
          <a:custGeom>
            <a:avLst/>
            <a:gdLst>
              <a:gd name="T0" fmla="*/ 0 w 181"/>
              <a:gd name="T1" fmla="*/ 272 h 272"/>
              <a:gd name="T2" fmla="*/ 45 w 181"/>
              <a:gd name="T3" fmla="*/ 227 h 272"/>
              <a:gd name="T4" fmla="*/ 136 w 181"/>
              <a:gd name="T5" fmla="*/ 136 h 272"/>
              <a:gd name="T6" fmla="*/ 181 w 181"/>
              <a:gd name="T7" fmla="*/ 45 h 272"/>
              <a:gd name="T8" fmla="*/ 136 w 181"/>
              <a:gd name="T9" fmla="*/ 0 h 272"/>
              <a:gd name="T10" fmla="*/ 45 w 181"/>
              <a:gd name="T11" fmla="*/ 45 h 272"/>
              <a:gd name="T12" fmla="*/ 0 w 181"/>
              <a:gd name="T13" fmla="*/ 90 h 272"/>
              <a:gd name="T14" fmla="*/ 45 w 181"/>
              <a:gd name="T15" fmla="*/ 90 h 272"/>
              <a:gd name="T16" fmla="*/ 45 w 181"/>
              <a:gd name="T17" fmla="*/ 136 h 272"/>
              <a:gd name="T18" fmla="*/ 0 w 181"/>
              <a:gd name="T19" fmla="*/ 181 h 272"/>
              <a:gd name="T20" fmla="*/ 0 w 181"/>
              <a:gd name="T21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" h="272">
                <a:moveTo>
                  <a:pt x="0" y="272"/>
                </a:moveTo>
                <a:lnTo>
                  <a:pt x="45" y="227"/>
                </a:lnTo>
                <a:lnTo>
                  <a:pt x="136" y="136"/>
                </a:lnTo>
                <a:lnTo>
                  <a:pt x="181" y="45"/>
                </a:lnTo>
                <a:lnTo>
                  <a:pt x="136" y="0"/>
                </a:lnTo>
                <a:lnTo>
                  <a:pt x="45" y="45"/>
                </a:lnTo>
                <a:lnTo>
                  <a:pt x="0" y="90"/>
                </a:lnTo>
                <a:lnTo>
                  <a:pt x="45" y="90"/>
                </a:lnTo>
                <a:lnTo>
                  <a:pt x="45" y="136"/>
                </a:lnTo>
                <a:lnTo>
                  <a:pt x="0" y="181"/>
                </a:lnTo>
                <a:lnTo>
                  <a:pt x="0" y="272"/>
                </a:lnTo>
                <a:close/>
              </a:path>
            </a:pathLst>
          </a:cu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9222" name="Freeform 550"/>
          <p:cNvSpPr>
            <a:spLocks/>
          </p:cNvSpPr>
          <p:nvPr/>
        </p:nvSpPr>
        <p:spPr bwMode="auto">
          <a:xfrm>
            <a:off x="7726363" y="830263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28575" cap="rnd" cmpd="sng">
            <a:solidFill>
              <a:schemeClr val="bg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32589" name="Rectangle 3917"/>
          <p:cNvSpPr>
            <a:spLocks noChangeArrowheads="1"/>
          </p:cNvSpPr>
          <p:nvPr/>
        </p:nvSpPr>
        <p:spPr bwMode="auto">
          <a:xfrm>
            <a:off x="8520113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32590" name="Rectangle 3918"/>
          <p:cNvSpPr>
            <a:spLocks noChangeArrowheads="1"/>
          </p:cNvSpPr>
          <p:nvPr/>
        </p:nvSpPr>
        <p:spPr bwMode="auto">
          <a:xfrm>
            <a:off x="5856288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32591" name="Rectangle 3919" descr="Diagonal weit nach oben"/>
          <p:cNvSpPr>
            <a:spLocks noChangeArrowheads="1"/>
          </p:cNvSpPr>
          <p:nvPr/>
        </p:nvSpPr>
        <p:spPr bwMode="auto">
          <a:xfrm>
            <a:off x="8591550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32592" name="Group 3920"/>
          <p:cNvGrpSpPr>
            <a:grpSpLocks/>
          </p:cNvGrpSpPr>
          <p:nvPr/>
        </p:nvGrpSpPr>
        <p:grpSpPr bwMode="auto">
          <a:xfrm>
            <a:off x="8591550" y="693738"/>
            <a:ext cx="215900" cy="0"/>
            <a:chOff x="521" y="4201"/>
            <a:chExt cx="136" cy="0"/>
          </a:xfrm>
        </p:grpSpPr>
        <p:sp>
          <p:nvSpPr>
            <p:cNvPr id="32593" name="Line 3921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2594" name="Line 3922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 cap="rnd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grpSp>
        <p:nvGrpSpPr>
          <p:cNvPr id="32595" name="Group 3923"/>
          <p:cNvGrpSpPr>
            <a:grpSpLocks/>
          </p:cNvGrpSpPr>
          <p:nvPr/>
        </p:nvGrpSpPr>
        <p:grpSpPr bwMode="auto">
          <a:xfrm>
            <a:off x="8591550" y="1052513"/>
            <a:ext cx="215900" cy="0"/>
            <a:chOff x="521" y="4201"/>
            <a:chExt cx="136" cy="0"/>
          </a:xfrm>
        </p:grpSpPr>
        <p:sp>
          <p:nvSpPr>
            <p:cNvPr id="32596" name="Line 3924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32597" name="Line 3925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32598" name="Rectangle 3926" descr="Diagonal weit nach oben"/>
          <p:cNvSpPr>
            <a:spLocks noChangeArrowheads="1"/>
          </p:cNvSpPr>
          <p:nvPr/>
        </p:nvSpPr>
        <p:spPr bwMode="auto">
          <a:xfrm>
            <a:off x="5927725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32599" name="Rectangle 3927" descr="Diagonal weit nach oben"/>
          <p:cNvSpPr>
            <a:spLocks noChangeArrowheads="1"/>
          </p:cNvSpPr>
          <p:nvPr/>
        </p:nvSpPr>
        <p:spPr bwMode="auto">
          <a:xfrm>
            <a:off x="5927725" y="673100"/>
            <a:ext cx="215900" cy="142875"/>
          </a:xfrm>
          <a:prstGeom prst="rect">
            <a:avLst/>
          </a:pr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32600" name="Text Box 3928"/>
          <p:cNvSpPr txBox="1">
            <a:spLocks noChangeArrowheads="1"/>
          </p:cNvSpPr>
          <p:nvPr/>
        </p:nvSpPr>
        <p:spPr bwMode="auto">
          <a:xfrm>
            <a:off x="5840413" y="323850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32601" name="Text Box 3929"/>
          <p:cNvSpPr txBox="1">
            <a:spLocks noChangeArrowheads="1"/>
          </p:cNvSpPr>
          <p:nvPr/>
        </p:nvSpPr>
        <p:spPr bwMode="auto">
          <a:xfrm>
            <a:off x="5856288" y="788988"/>
            <a:ext cx="504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Neues</a:t>
            </a:r>
            <a:br>
              <a:rPr lang="de-CH" sz="800" b="1"/>
            </a:br>
            <a:r>
              <a:rPr lang="de-CH" sz="800" b="1"/>
              <a:t>Biotop</a:t>
            </a:r>
          </a:p>
        </p:txBody>
      </p:sp>
      <p:sp>
        <p:nvSpPr>
          <p:cNvPr id="32602" name="Text Box 3930"/>
          <p:cNvSpPr txBox="1">
            <a:spLocks noChangeArrowheads="1"/>
          </p:cNvSpPr>
          <p:nvPr/>
        </p:nvSpPr>
        <p:spPr bwMode="auto">
          <a:xfrm>
            <a:off x="8458200" y="333375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32603" name="Text Box 3931"/>
          <p:cNvSpPr txBox="1">
            <a:spLocks noChangeArrowheads="1"/>
          </p:cNvSpPr>
          <p:nvPr/>
        </p:nvSpPr>
        <p:spPr bwMode="auto">
          <a:xfrm>
            <a:off x="8458200" y="692150"/>
            <a:ext cx="5540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</a:t>
            </a:r>
            <a:br>
              <a:rPr lang="de-CH" sz="800" b="1"/>
            </a:br>
            <a:r>
              <a:rPr lang="de-CH" sz="800" b="1"/>
              <a:t>Strasse</a:t>
            </a:r>
          </a:p>
        </p:txBody>
      </p:sp>
      <p:sp>
        <p:nvSpPr>
          <p:cNvPr id="32604" name="Text Box 3932"/>
          <p:cNvSpPr txBox="1">
            <a:spLocks noChangeArrowheads="1"/>
          </p:cNvSpPr>
          <p:nvPr/>
        </p:nvSpPr>
        <p:spPr bwMode="auto">
          <a:xfrm>
            <a:off x="8458200" y="1052513"/>
            <a:ext cx="6429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Bachaus-</a:t>
            </a:r>
            <a:br>
              <a:rPr lang="de-CH" sz="800" b="1"/>
            </a:br>
            <a:r>
              <a:rPr lang="de-CH" sz="800" b="1"/>
              <a:t>dolung</a:t>
            </a:r>
          </a:p>
        </p:txBody>
      </p:sp>
      <p:sp>
        <p:nvSpPr>
          <p:cNvPr id="32632" name="AutoShape 3960"/>
          <p:cNvSpPr>
            <a:spLocks noChangeArrowheads="1"/>
          </p:cNvSpPr>
          <p:nvPr/>
        </p:nvSpPr>
        <p:spPr bwMode="auto">
          <a:xfrm>
            <a:off x="2339975" y="333375"/>
            <a:ext cx="1368425" cy="792163"/>
          </a:xfrm>
          <a:prstGeom prst="rightArrow">
            <a:avLst>
              <a:gd name="adj1" fmla="val 50000"/>
              <a:gd name="adj2" fmla="val 4318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/>
              <a:t>planen…</a:t>
            </a:r>
          </a:p>
        </p:txBody>
      </p:sp>
      <p:sp>
        <p:nvSpPr>
          <p:cNvPr id="32633" name="Text Box 3961"/>
          <p:cNvSpPr txBox="1">
            <a:spLocks noChangeArrowheads="1"/>
          </p:cNvSpPr>
          <p:nvPr/>
        </p:nvSpPr>
        <p:spPr bwMode="auto">
          <a:xfrm>
            <a:off x="3924300" y="1557338"/>
            <a:ext cx="5137150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de-CH"/>
              <a:t>Fragen für Entscheider:</a:t>
            </a:r>
          </a:p>
          <a:p>
            <a:endParaRPr lang="de-CH"/>
          </a:p>
          <a:p>
            <a:pPr>
              <a:buFontTx/>
              <a:buAutoNum type="arabicPeriod"/>
            </a:pPr>
            <a:r>
              <a:rPr lang="de-CH"/>
              <a:t>Welches ist der bessere Plan?</a:t>
            </a:r>
          </a:p>
          <a:p>
            <a:pPr>
              <a:buFontTx/>
              <a:buAutoNum type="arabicPeriod"/>
            </a:pPr>
            <a:r>
              <a:rPr lang="de-CH" b="1"/>
              <a:t>Besser für Wen?</a:t>
            </a:r>
            <a:r>
              <a:rPr lang="de-CH"/>
              <a:t> </a:t>
            </a:r>
          </a:p>
          <a:p>
            <a:pPr>
              <a:buFontTx/>
              <a:buAutoNum type="arabicPeriod"/>
            </a:pPr>
            <a:endParaRPr lang="de-CH"/>
          </a:p>
          <a:p>
            <a:pPr>
              <a:buFontTx/>
              <a:buAutoNum type="arabicPeriod"/>
            </a:pPr>
            <a:r>
              <a:rPr lang="de-CH"/>
              <a:t>Können wir weiter optimieren?</a:t>
            </a:r>
          </a:p>
          <a:p>
            <a:pPr>
              <a:buFontTx/>
              <a:buAutoNum type="arabicPeriod"/>
            </a:pPr>
            <a:r>
              <a:rPr lang="de-CH"/>
              <a:t>Ist der bessere Plan gut genug um es zu tun?</a:t>
            </a:r>
          </a:p>
          <a:p>
            <a:pPr>
              <a:buFontTx/>
              <a:buAutoNum type="arabicPeriod"/>
            </a:pPr>
            <a:r>
              <a:rPr lang="de-CH"/>
              <a:t>…?</a:t>
            </a: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2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63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5" name="Group 7"/>
          <p:cNvGrpSpPr>
            <a:grpSpLocks/>
          </p:cNvGrpSpPr>
          <p:nvPr/>
        </p:nvGrpSpPr>
        <p:grpSpPr bwMode="auto">
          <a:xfrm>
            <a:off x="107950" y="115888"/>
            <a:ext cx="1943100" cy="1223962"/>
            <a:chOff x="930" y="1026"/>
            <a:chExt cx="1224" cy="771"/>
          </a:xfrm>
        </p:grpSpPr>
        <p:sp>
          <p:nvSpPr>
            <p:cNvPr id="43016" name="Rectangle 8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017" name="Freeform 9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18" name="Freeform 10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19" name="Freeform 11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20" name="Freeform 12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21" name="Freeform 13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22" name="Freeform 14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23" name="Freeform 15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24" name="Freeform 16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43025" name="Group 17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43026" name="Line 18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27" name="Line 19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28" name="Line 20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29" name="Line 21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30" name="Line 22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31" name="Line 23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32" name="Line 24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33" name="Line 25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34" name="Line 26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35" name="Line 27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36" name="Line 28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37" name="Line 29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38" name="Line 30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39" name="Line 31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40" name="Line 32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grpSp>
        <p:nvGrpSpPr>
          <p:cNvPr id="43041" name="Group 33"/>
          <p:cNvGrpSpPr>
            <a:grpSpLocks/>
          </p:cNvGrpSpPr>
          <p:nvPr/>
        </p:nvGrpSpPr>
        <p:grpSpPr bwMode="auto">
          <a:xfrm>
            <a:off x="3911600" y="115888"/>
            <a:ext cx="1943100" cy="1223962"/>
            <a:chOff x="1519" y="73"/>
            <a:chExt cx="1224" cy="771"/>
          </a:xfrm>
        </p:grpSpPr>
        <p:grpSp>
          <p:nvGrpSpPr>
            <p:cNvPr id="43042" name="Group 34"/>
            <p:cNvGrpSpPr>
              <a:grpSpLocks/>
            </p:cNvGrpSpPr>
            <p:nvPr/>
          </p:nvGrpSpPr>
          <p:grpSpPr bwMode="auto">
            <a:xfrm>
              <a:off x="1519" y="73"/>
              <a:ext cx="1224" cy="771"/>
              <a:chOff x="930" y="1026"/>
              <a:chExt cx="1224" cy="771"/>
            </a:xfrm>
          </p:grpSpPr>
          <p:sp>
            <p:nvSpPr>
              <p:cNvPr id="43043" name="Rectangle 35"/>
              <p:cNvSpPr>
                <a:spLocks noChangeArrowheads="1"/>
              </p:cNvSpPr>
              <p:nvPr/>
            </p:nvSpPr>
            <p:spPr bwMode="auto">
              <a:xfrm>
                <a:off x="930" y="1026"/>
                <a:ext cx="1224" cy="771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3044" name="Freeform 36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45" name="Freeform 37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46" name="Freeform 38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47" name="Freeform 39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48" name="Freeform 40"/>
              <p:cNvSpPr>
                <a:spLocks/>
              </p:cNvSpPr>
              <p:nvPr/>
            </p:nvSpPr>
            <p:spPr bwMode="auto">
              <a:xfrm>
                <a:off x="1247" y="1298"/>
                <a:ext cx="318" cy="272"/>
              </a:xfrm>
              <a:custGeom>
                <a:avLst/>
                <a:gdLst>
                  <a:gd name="T0" fmla="*/ 45 w 318"/>
                  <a:gd name="T1" fmla="*/ 227 h 272"/>
                  <a:gd name="T2" fmla="*/ 0 w 318"/>
                  <a:gd name="T3" fmla="*/ 91 h 272"/>
                  <a:gd name="T4" fmla="*/ 91 w 318"/>
                  <a:gd name="T5" fmla="*/ 0 h 272"/>
                  <a:gd name="T6" fmla="*/ 227 w 318"/>
                  <a:gd name="T7" fmla="*/ 46 h 272"/>
                  <a:gd name="T8" fmla="*/ 182 w 318"/>
                  <a:gd name="T9" fmla="*/ 91 h 272"/>
                  <a:gd name="T10" fmla="*/ 182 w 318"/>
                  <a:gd name="T11" fmla="*/ 182 h 272"/>
                  <a:gd name="T12" fmla="*/ 318 w 318"/>
                  <a:gd name="T13" fmla="*/ 227 h 272"/>
                  <a:gd name="T14" fmla="*/ 136 w 318"/>
                  <a:gd name="T15" fmla="*/ 272 h 272"/>
                  <a:gd name="T16" fmla="*/ 45 w 318"/>
                  <a:gd name="T17" fmla="*/ 22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8" h="272">
                    <a:moveTo>
                      <a:pt x="45" y="227"/>
                    </a:moveTo>
                    <a:lnTo>
                      <a:pt x="0" y="91"/>
                    </a:lnTo>
                    <a:lnTo>
                      <a:pt x="91" y="0"/>
                    </a:lnTo>
                    <a:lnTo>
                      <a:pt x="227" y="46"/>
                    </a:lnTo>
                    <a:lnTo>
                      <a:pt x="182" y="91"/>
                    </a:lnTo>
                    <a:lnTo>
                      <a:pt x="182" y="182"/>
                    </a:lnTo>
                    <a:lnTo>
                      <a:pt x="318" y="227"/>
                    </a:lnTo>
                    <a:lnTo>
                      <a:pt x="136" y="272"/>
                    </a:lnTo>
                    <a:lnTo>
                      <a:pt x="45" y="22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solidFill>
                  <a:srgbClr val="FF996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49" name="Freeform 41"/>
              <p:cNvSpPr>
                <a:spLocks/>
              </p:cNvSpPr>
              <p:nvPr/>
            </p:nvSpPr>
            <p:spPr bwMode="auto">
              <a:xfrm>
                <a:off x="1504" y="1525"/>
                <a:ext cx="333" cy="195"/>
              </a:xfrm>
              <a:custGeom>
                <a:avLst/>
                <a:gdLst>
                  <a:gd name="T0" fmla="*/ 279 w 333"/>
                  <a:gd name="T1" fmla="*/ 7 h 195"/>
                  <a:gd name="T2" fmla="*/ 189 w 333"/>
                  <a:gd name="T3" fmla="*/ 52 h 195"/>
                  <a:gd name="T4" fmla="*/ 98 w 333"/>
                  <a:gd name="T5" fmla="*/ 52 h 195"/>
                  <a:gd name="T6" fmla="*/ 7 w 333"/>
                  <a:gd name="T7" fmla="*/ 98 h 195"/>
                  <a:gd name="T8" fmla="*/ 53 w 333"/>
                  <a:gd name="T9" fmla="*/ 143 h 195"/>
                  <a:gd name="T10" fmla="*/ 189 w 333"/>
                  <a:gd name="T11" fmla="*/ 143 h 195"/>
                  <a:gd name="T12" fmla="*/ 279 w 333"/>
                  <a:gd name="T13" fmla="*/ 188 h 195"/>
                  <a:gd name="T14" fmla="*/ 279 w 333"/>
                  <a:gd name="T15" fmla="*/ 98 h 195"/>
                  <a:gd name="T16" fmla="*/ 325 w 333"/>
                  <a:gd name="T17" fmla="*/ 52 h 195"/>
                  <a:gd name="T18" fmla="*/ 325 w 333"/>
                  <a:gd name="T19" fmla="*/ 7 h 195"/>
                  <a:gd name="T20" fmla="*/ 279 w 333"/>
                  <a:gd name="T21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3" h="195">
                    <a:moveTo>
                      <a:pt x="279" y="7"/>
                    </a:moveTo>
                    <a:cubicBezTo>
                      <a:pt x="256" y="14"/>
                      <a:pt x="219" y="45"/>
                      <a:pt x="189" y="52"/>
                    </a:cubicBezTo>
                    <a:cubicBezTo>
                      <a:pt x="159" y="59"/>
                      <a:pt x="128" y="44"/>
                      <a:pt x="98" y="52"/>
                    </a:cubicBezTo>
                    <a:cubicBezTo>
                      <a:pt x="68" y="60"/>
                      <a:pt x="14" y="83"/>
                      <a:pt x="7" y="98"/>
                    </a:cubicBezTo>
                    <a:cubicBezTo>
                      <a:pt x="0" y="113"/>
                      <a:pt x="23" y="136"/>
                      <a:pt x="53" y="143"/>
                    </a:cubicBezTo>
                    <a:cubicBezTo>
                      <a:pt x="83" y="150"/>
                      <a:pt x="151" y="136"/>
                      <a:pt x="189" y="143"/>
                    </a:cubicBezTo>
                    <a:cubicBezTo>
                      <a:pt x="227" y="150"/>
                      <a:pt x="264" y="195"/>
                      <a:pt x="279" y="188"/>
                    </a:cubicBezTo>
                    <a:cubicBezTo>
                      <a:pt x="294" y="181"/>
                      <a:pt x="271" y="121"/>
                      <a:pt x="279" y="98"/>
                    </a:cubicBezTo>
                    <a:cubicBezTo>
                      <a:pt x="287" y="75"/>
                      <a:pt x="317" y="67"/>
                      <a:pt x="325" y="52"/>
                    </a:cubicBezTo>
                    <a:cubicBezTo>
                      <a:pt x="333" y="37"/>
                      <a:pt x="333" y="14"/>
                      <a:pt x="325" y="7"/>
                    </a:cubicBezTo>
                    <a:cubicBezTo>
                      <a:pt x="317" y="0"/>
                      <a:pt x="302" y="0"/>
                      <a:pt x="279" y="7"/>
                    </a:cubicBez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50" name="Freeform 42"/>
              <p:cNvSpPr>
                <a:spLocks/>
              </p:cNvSpPr>
              <p:nvPr/>
            </p:nvSpPr>
            <p:spPr bwMode="auto">
              <a:xfrm>
                <a:off x="1655" y="1473"/>
                <a:ext cx="499" cy="158"/>
              </a:xfrm>
              <a:custGeom>
                <a:avLst/>
                <a:gdLst>
                  <a:gd name="T0" fmla="*/ 0 w 499"/>
                  <a:gd name="T1" fmla="*/ 143 h 158"/>
                  <a:gd name="T2" fmla="*/ 91 w 499"/>
                  <a:gd name="T3" fmla="*/ 143 h 158"/>
                  <a:gd name="T4" fmla="*/ 182 w 499"/>
                  <a:gd name="T5" fmla="*/ 52 h 158"/>
                  <a:gd name="T6" fmla="*/ 272 w 499"/>
                  <a:gd name="T7" fmla="*/ 7 h 158"/>
                  <a:gd name="T8" fmla="*/ 318 w 499"/>
                  <a:gd name="T9" fmla="*/ 97 h 158"/>
                  <a:gd name="T10" fmla="*/ 409 w 499"/>
                  <a:gd name="T11" fmla="*/ 52 h 158"/>
                  <a:gd name="T12" fmla="*/ 499 w 499"/>
                  <a:gd name="T13" fmla="*/ 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9" h="158">
                    <a:moveTo>
                      <a:pt x="0" y="143"/>
                    </a:moveTo>
                    <a:cubicBezTo>
                      <a:pt x="30" y="150"/>
                      <a:pt x="61" y="158"/>
                      <a:pt x="91" y="143"/>
                    </a:cubicBezTo>
                    <a:cubicBezTo>
                      <a:pt x="121" y="128"/>
                      <a:pt x="152" y="75"/>
                      <a:pt x="182" y="52"/>
                    </a:cubicBezTo>
                    <a:cubicBezTo>
                      <a:pt x="212" y="29"/>
                      <a:pt x="249" y="0"/>
                      <a:pt x="272" y="7"/>
                    </a:cubicBezTo>
                    <a:cubicBezTo>
                      <a:pt x="295" y="14"/>
                      <a:pt x="295" y="90"/>
                      <a:pt x="318" y="97"/>
                    </a:cubicBezTo>
                    <a:cubicBezTo>
                      <a:pt x="341" y="104"/>
                      <a:pt x="379" y="67"/>
                      <a:pt x="409" y="52"/>
                    </a:cubicBezTo>
                    <a:cubicBezTo>
                      <a:pt x="439" y="37"/>
                      <a:pt x="469" y="22"/>
                      <a:pt x="499" y="7"/>
                    </a:cubicBezTo>
                  </a:path>
                </a:pathLst>
              </a:custGeom>
              <a:noFill/>
              <a:ln w="19050" cmpd="sng">
                <a:solidFill>
                  <a:srgbClr val="0066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3051" name="Freeform 43"/>
              <p:cNvSpPr>
                <a:spLocks/>
              </p:cNvSpPr>
              <p:nvPr/>
            </p:nvSpPr>
            <p:spPr bwMode="auto">
              <a:xfrm>
                <a:off x="930" y="1525"/>
                <a:ext cx="362" cy="272"/>
              </a:xfrm>
              <a:custGeom>
                <a:avLst/>
                <a:gdLst>
                  <a:gd name="T0" fmla="*/ 362 w 362"/>
                  <a:gd name="T1" fmla="*/ 272 h 272"/>
                  <a:gd name="T2" fmla="*/ 272 w 362"/>
                  <a:gd name="T3" fmla="*/ 91 h 272"/>
                  <a:gd name="T4" fmla="*/ 226 w 362"/>
                  <a:gd name="T5" fmla="*/ 0 h 272"/>
                  <a:gd name="T6" fmla="*/ 136 w 362"/>
                  <a:gd name="T7" fmla="*/ 91 h 272"/>
                  <a:gd name="T8" fmla="*/ 90 w 362"/>
                  <a:gd name="T9" fmla="*/ 45 h 272"/>
                  <a:gd name="T10" fmla="*/ 0 w 362"/>
                  <a:gd name="T11" fmla="*/ 45 h 272"/>
                  <a:gd name="T12" fmla="*/ 0 w 362"/>
                  <a:gd name="T13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272">
                    <a:moveTo>
                      <a:pt x="362" y="272"/>
                    </a:moveTo>
                    <a:lnTo>
                      <a:pt x="272" y="91"/>
                    </a:lnTo>
                    <a:lnTo>
                      <a:pt x="226" y="0"/>
                    </a:lnTo>
                    <a:lnTo>
                      <a:pt x="136" y="91"/>
                    </a:lnTo>
                    <a:lnTo>
                      <a:pt x="90" y="45"/>
                    </a:lnTo>
                    <a:lnTo>
                      <a:pt x="0" y="45"/>
                    </a:lnTo>
                    <a:lnTo>
                      <a:pt x="0" y="272"/>
                    </a:lnTo>
                  </a:path>
                </a:pathLst>
              </a:cu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grpSp>
            <p:nvGrpSpPr>
              <p:cNvPr id="43052" name="Group 44"/>
              <p:cNvGrpSpPr>
                <a:grpSpLocks/>
              </p:cNvGrpSpPr>
              <p:nvPr/>
            </p:nvGrpSpPr>
            <p:grpSpPr bwMode="auto">
              <a:xfrm>
                <a:off x="976" y="1071"/>
                <a:ext cx="453" cy="227"/>
                <a:chOff x="793" y="2568"/>
                <a:chExt cx="1588" cy="953"/>
              </a:xfrm>
            </p:grpSpPr>
            <p:sp>
              <p:nvSpPr>
                <p:cNvPr id="43053" name="Line 45"/>
                <p:cNvSpPr>
                  <a:spLocks noChangeShapeType="1"/>
                </p:cNvSpPr>
                <p:nvPr/>
              </p:nvSpPr>
              <p:spPr bwMode="auto">
                <a:xfrm>
                  <a:off x="793" y="3067"/>
                  <a:ext cx="0" cy="4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54" name="Line 46"/>
                <p:cNvSpPr>
                  <a:spLocks noChangeShapeType="1"/>
                </p:cNvSpPr>
                <p:nvPr/>
              </p:nvSpPr>
              <p:spPr bwMode="auto">
                <a:xfrm>
                  <a:off x="930" y="3067"/>
                  <a:ext cx="45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55" name="Line 47"/>
                <p:cNvSpPr>
                  <a:spLocks noChangeShapeType="1"/>
                </p:cNvSpPr>
                <p:nvPr/>
              </p:nvSpPr>
              <p:spPr bwMode="auto">
                <a:xfrm>
                  <a:off x="1066" y="3022"/>
                  <a:ext cx="181" cy="40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56" name="Line 48"/>
                <p:cNvSpPr>
                  <a:spLocks noChangeShapeType="1"/>
                </p:cNvSpPr>
                <p:nvPr/>
              </p:nvSpPr>
              <p:spPr bwMode="auto">
                <a:xfrm>
                  <a:off x="1156" y="2976"/>
                  <a:ext cx="136" cy="18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57" name="Line 49"/>
                <p:cNvSpPr>
                  <a:spLocks noChangeShapeType="1"/>
                </p:cNvSpPr>
                <p:nvPr/>
              </p:nvSpPr>
              <p:spPr bwMode="auto">
                <a:xfrm>
                  <a:off x="1247" y="2931"/>
                  <a:ext cx="227" cy="31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58" name="Line 50"/>
                <p:cNvSpPr>
                  <a:spLocks noChangeShapeType="1"/>
                </p:cNvSpPr>
                <p:nvPr/>
              </p:nvSpPr>
              <p:spPr bwMode="auto">
                <a:xfrm>
                  <a:off x="1383" y="2886"/>
                  <a:ext cx="4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59" name="Line 51"/>
                <p:cNvSpPr>
                  <a:spLocks noChangeShapeType="1"/>
                </p:cNvSpPr>
                <p:nvPr/>
              </p:nvSpPr>
              <p:spPr bwMode="auto">
                <a:xfrm>
                  <a:off x="1565" y="2886"/>
                  <a:ext cx="0" cy="3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60" name="Line 52"/>
                <p:cNvSpPr>
                  <a:spLocks noChangeShapeType="1"/>
                </p:cNvSpPr>
                <p:nvPr/>
              </p:nvSpPr>
              <p:spPr bwMode="auto">
                <a:xfrm>
                  <a:off x="1655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61" name="Line 53"/>
                <p:cNvSpPr>
                  <a:spLocks noChangeShapeType="1"/>
                </p:cNvSpPr>
                <p:nvPr/>
              </p:nvSpPr>
              <p:spPr bwMode="auto">
                <a:xfrm flipH="1">
                  <a:off x="1746" y="2886"/>
                  <a:ext cx="45" cy="31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62" name="Line 54"/>
                <p:cNvSpPr>
                  <a:spLocks noChangeShapeType="1"/>
                </p:cNvSpPr>
                <p:nvPr/>
              </p:nvSpPr>
              <p:spPr bwMode="auto">
                <a:xfrm>
                  <a:off x="1882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63" name="Line 55"/>
                <p:cNvSpPr>
                  <a:spLocks noChangeShapeType="1"/>
                </p:cNvSpPr>
                <p:nvPr/>
              </p:nvSpPr>
              <p:spPr bwMode="auto">
                <a:xfrm>
                  <a:off x="1973" y="2886"/>
                  <a:ext cx="91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64" name="Line 56"/>
                <p:cNvSpPr>
                  <a:spLocks noChangeShapeType="1"/>
                </p:cNvSpPr>
                <p:nvPr/>
              </p:nvSpPr>
              <p:spPr bwMode="auto">
                <a:xfrm>
                  <a:off x="2018" y="2840"/>
                  <a:ext cx="13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65" name="Line 57"/>
                <p:cNvSpPr>
                  <a:spLocks noChangeShapeType="1"/>
                </p:cNvSpPr>
                <p:nvPr/>
              </p:nvSpPr>
              <p:spPr bwMode="auto">
                <a:xfrm>
                  <a:off x="2064" y="2750"/>
                  <a:ext cx="272" cy="18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66" name="Line 58"/>
                <p:cNvSpPr>
                  <a:spLocks noChangeShapeType="1"/>
                </p:cNvSpPr>
                <p:nvPr/>
              </p:nvSpPr>
              <p:spPr bwMode="auto">
                <a:xfrm>
                  <a:off x="2109" y="2614"/>
                  <a:ext cx="136" cy="9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3067" name="Line 59"/>
                <p:cNvSpPr>
                  <a:spLocks noChangeShapeType="1"/>
                </p:cNvSpPr>
                <p:nvPr/>
              </p:nvSpPr>
              <p:spPr bwMode="auto">
                <a:xfrm>
                  <a:off x="2109" y="2568"/>
                  <a:ext cx="272" cy="4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</p:grpSp>
        </p:grpSp>
        <p:sp>
          <p:nvSpPr>
            <p:cNvPr id="43068" name="Freeform 60" descr="Diagonal weit nach oben"/>
            <p:cNvSpPr>
              <a:spLocks/>
            </p:cNvSpPr>
            <p:nvPr/>
          </p:nvSpPr>
          <p:spPr bwMode="auto">
            <a:xfrm>
              <a:off x="1837" y="572"/>
              <a:ext cx="317" cy="137"/>
            </a:xfrm>
            <a:custGeom>
              <a:avLst/>
              <a:gdLst>
                <a:gd name="T0" fmla="*/ 317 w 317"/>
                <a:gd name="T1" fmla="*/ 0 h 137"/>
                <a:gd name="T2" fmla="*/ 272 w 317"/>
                <a:gd name="T3" fmla="*/ 46 h 137"/>
                <a:gd name="T4" fmla="*/ 136 w 317"/>
                <a:gd name="T5" fmla="*/ 91 h 137"/>
                <a:gd name="T6" fmla="*/ 90 w 317"/>
                <a:gd name="T7" fmla="*/ 137 h 137"/>
                <a:gd name="T8" fmla="*/ 0 w 317"/>
                <a:gd name="T9" fmla="*/ 91 h 137"/>
                <a:gd name="T10" fmla="*/ 45 w 317"/>
                <a:gd name="T11" fmla="*/ 0 h 137"/>
                <a:gd name="T12" fmla="*/ 136 w 317"/>
                <a:gd name="T13" fmla="*/ 46 h 137"/>
                <a:gd name="T14" fmla="*/ 317 w 317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137">
                  <a:moveTo>
                    <a:pt x="317" y="0"/>
                  </a:moveTo>
                  <a:lnTo>
                    <a:pt x="272" y="46"/>
                  </a:lnTo>
                  <a:lnTo>
                    <a:pt x="136" y="91"/>
                  </a:lnTo>
                  <a:lnTo>
                    <a:pt x="90" y="137"/>
                  </a:lnTo>
                  <a:lnTo>
                    <a:pt x="0" y="91"/>
                  </a:lnTo>
                  <a:lnTo>
                    <a:pt x="45" y="0"/>
                  </a:lnTo>
                  <a:lnTo>
                    <a:pt x="136" y="46"/>
                  </a:lnTo>
                  <a:lnTo>
                    <a:pt x="317" y="0"/>
                  </a:lnTo>
                  <a:close/>
                </a:path>
              </a:pathLst>
            </a:custGeom>
            <a:pattFill prst="wdUpDiag">
              <a:fgClr>
                <a:srgbClr val="FF0000"/>
              </a:fgClr>
              <a:bgClr>
                <a:schemeClr val="bg1"/>
              </a:bgClr>
            </a:pattFill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43069" name="Rectangle 61"/>
          <p:cNvSpPr>
            <a:spLocks noChangeArrowheads="1"/>
          </p:cNvSpPr>
          <p:nvPr/>
        </p:nvSpPr>
        <p:spPr bwMode="auto">
          <a:xfrm>
            <a:off x="6575425" y="115888"/>
            <a:ext cx="1943100" cy="1223962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3070" name="Freeform 62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3071" name="Freeform 63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3072" name="Freeform 64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3073" name="Freeform 65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3074" name="Freeform 66"/>
          <p:cNvSpPr>
            <a:spLocks/>
          </p:cNvSpPr>
          <p:nvPr/>
        </p:nvSpPr>
        <p:spPr bwMode="auto">
          <a:xfrm>
            <a:off x="7078663" y="547688"/>
            <a:ext cx="504825" cy="431800"/>
          </a:xfrm>
          <a:custGeom>
            <a:avLst/>
            <a:gdLst>
              <a:gd name="T0" fmla="*/ 45 w 318"/>
              <a:gd name="T1" fmla="*/ 227 h 272"/>
              <a:gd name="T2" fmla="*/ 0 w 318"/>
              <a:gd name="T3" fmla="*/ 91 h 272"/>
              <a:gd name="T4" fmla="*/ 91 w 318"/>
              <a:gd name="T5" fmla="*/ 0 h 272"/>
              <a:gd name="T6" fmla="*/ 227 w 318"/>
              <a:gd name="T7" fmla="*/ 46 h 272"/>
              <a:gd name="T8" fmla="*/ 182 w 318"/>
              <a:gd name="T9" fmla="*/ 91 h 272"/>
              <a:gd name="T10" fmla="*/ 182 w 318"/>
              <a:gd name="T11" fmla="*/ 182 h 272"/>
              <a:gd name="T12" fmla="*/ 318 w 318"/>
              <a:gd name="T13" fmla="*/ 227 h 272"/>
              <a:gd name="T14" fmla="*/ 136 w 318"/>
              <a:gd name="T15" fmla="*/ 272 h 272"/>
              <a:gd name="T16" fmla="*/ 45 w 318"/>
              <a:gd name="T17" fmla="*/ 227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8" h="272">
                <a:moveTo>
                  <a:pt x="45" y="227"/>
                </a:moveTo>
                <a:lnTo>
                  <a:pt x="0" y="91"/>
                </a:lnTo>
                <a:lnTo>
                  <a:pt x="91" y="0"/>
                </a:lnTo>
                <a:lnTo>
                  <a:pt x="227" y="46"/>
                </a:lnTo>
                <a:lnTo>
                  <a:pt x="182" y="91"/>
                </a:lnTo>
                <a:lnTo>
                  <a:pt x="182" y="182"/>
                </a:lnTo>
                <a:lnTo>
                  <a:pt x="318" y="227"/>
                </a:lnTo>
                <a:lnTo>
                  <a:pt x="136" y="272"/>
                </a:lnTo>
                <a:lnTo>
                  <a:pt x="45" y="227"/>
                </a:lnTo>
                <a:close/>
              </a:path>
            </a:pathLst>
          </a:custGeom>
          <a:solidFill>
            <a:srgbClr val="FF9966"/>
          </a:solidFill>
          <a:ln w="9525">
            <a:solidFill>
              <a:srgbClr val="FF99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3075" name="Freeform 67"/>
          <p:cNvSpPr>
            <a:spLocks/>
          </p:cNvSpPr>
          <p:nvPr/>
        </p:nvSpPr>
        <p:spPr bwMode="auto">
          <a:xfrm>
            <a:off x="7486650" y="908050"/>
            <a:ext cx="528638" cy="309563"/>
          </a:xfrm>
          <a:custGeom>
            <a:avLst/>
            <a:gdLst>
              <a:gd name="T0" fmla="*/ 279 w 333"/>
              <a:gd name="T1" fmla="*/ 7 h 195"/>
              <a:gd name="T2" fmla="*/ 189 w 333"/>
              <a:gd name="T3" fmla="*/ 52 h 195"/>
              <a:gd name="T4" fmla="*/ 98 w 333"/>
              <a:gd name="T5" fmla="*/ 52 h 195"/>
              <a:gd name="T6" fmla="*/ 7 w 333"/>
              <a:gd name="T7" fmla="*/ 98 h 195"/>
              <a:gd name="T8" fmla="*/ 53 w 333"/>
              <a:gd name="T9" fmla="*/ 143 h 195"/>
              <a:gd name="T10" fmla="*/ 189 w 333"/>
              <a:gd name="T11" fmla="*/ 143 h 195"/>
              <a:gd name="T12" fmla="*/ 279 w 333"/>
              <a:gd name="T13" fmla="*/ 188 h 195"/>
              <a:gd name="T14" fmla="*/ 279 w 333"/>
              <a:gd name="T15" fmla="*/ 98 h 195"/>
              <a:gd name="T16" fmla="*/ 325 w 333"/>
              <a:gd name="T17" fmla="*/ 52 h 195"/>
              <a:gd name="T18" fmla="*/ 325 w 333"/>
              <a:gd name="T19" fmla="*/ 7 h 195"/>
              <a:gd name="T20" fmla="*/ 279 w 333"/>
              <a:gd name="T21" fmla="*/ 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195">
                <a:moveTo>
                  <a:pt x="279" y="7"/>
                </a:moveTo>
                <a:cubicBezTo>
                  <a:pt x="256" y="14"/>
                  <a:pt x="219" y="45"/>
                  <a:pt x="189" y="52"/>
                </a:cubicBezTo>
                <a:cubicBezTo>
                  <a:pt x="159" y="59"/>
                  <a:pt x="128" y="44"/>
                  <a:pt x="98" y="52"/>
                </a:cubicBezTo>
                <a:cubicBezTo>
                  <a:pt x="68" y="60"/>
                  <a:pt x="14" y="83"/>
                  <a:pt x="7" y="98"/>
                </a:cubicBezTo>
                <a:cubicBezTo>
                  <a:pt x="0" y="113"/>
                  <a:pt x="23" y="136"/>
                  <a:pt x="53" y="143"/>
                </a:cubicBezTo>
                <a:cubicBezTo>
                  <a:pt x="83" y="150"/>
                  <a:pt x="151" y="136"/>
                  <a:pt x="189" y="143"/>
                </a:cubicBezTo>
                <a:cubicBezTo>
                  <a:pt x="227" y="150"/>
                  <a:pt x="264" y="195"/>
                  <a:pt x="279" y="188"/>
                </a:cubicBezTo>
                <a:cubicBezTo>
                  <a:pt x="294" y="181"/>
                  <a:pt x="271" y="121"/>
                  <a:pt x="279" y="98"/>
                </a:cubicBezTo>
                <a:cubicBezTo>
                  <a:pt x="287" y="75"/>
                  <a:pt x="317" y="67"/>
                  <a:pt x="325" y="52"/>
                </a:cubicBezTo>
                <a:cubicBezTo>
                  <a:pt x="333" y="37"/>
                  <a:pt x="333" y="14"/>
                  <a:pt x="325" y="7"/>
                </a:cubicBezTo>
                <a:cubicBezTo>
                  <a:pt x="317" y="0"/>
                  <a:pt x="302" y="0"/>
                  <a:pt x="279" y="7"/>
                </a:cubicBezTo>
                <a:close/>
              </a:path>
            </a:pathLst>
          </a:cu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3076" name="Freeform 68"/>
          <p:cNvSpPr>
            <a:spLocks/>
          </p:cNvSpPr>
          <p:nvPr/>
        </p:nvSpPr>
        <p:spPr bwMode="auto">
          <a:xfrm>
            <a:off x="7726363" y="825500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19050" cmpd="sng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3077" name="Freeform 69"/>
          <p:cNvSpPr>
            <a:spLocks/>
          </p:cNvSpPr>
          <p:nvPr/>
        </p:nvSpPr>
        <p:spPr bwMode="auto">
          <a:xfrm>
            <a:off x="6575425" y="908050"/>
            <a:ext cx="574675" cy="431800"/>
          </a:xfrm>
          <a:custGeom>
            <a:avLst/>
            <a:gdLst>
              <a:gd name="T0" fmla="*/ 362 w 362"/>
              <a:gd name="T1" fmla="*/ 272 h 272"/>
              <a:gd name="T2" fmla="*/ 272 w 362"/>
              <a:gd name="T3" fmla="*/ 91 h 272"/>
              <a:gd name="T4" fmla="*/ 226 w 362"/>
              <a:gd name="T5" fmla="*/ 0 h 272"/>
              <a:gd name="T6" fmla="*/ 136 w 362"/>
              <a:gd name="T7" fmla="*/ 91 h 272"/>
              <a:gd name="T8" fmla="*/ 90 w 362"/>
              <a:gd name="T9" fmla="*/ 45 h 272"/>
              <a:gd name="T10" fmla="*/ 0 w 362"/>
              <a:gd name="T11" fmla="*/ 45 h 272"/>
              <a:gd name="T12" fmla="*/ 0 w 362"/>
              <a:gd name="T13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2" h="272">
                <a:moveTo>
                  <a:pt x="362" y="272"/>
                </a:moveTo>
                <a:lnTo>
                  <a:pt x="272" y="91"/>
                </a:lnTo>
                <a:lnTo>
                  <a:pt x="226" y="0"/>
                </a:lnTo>
                <a:lnTo>
                  <a:pt x="136" y="91"/>
                </a:lnTo>
                <a:lnTo>
                  <a:pt x="90" y="45"/>
                </a:lnTo>
                <a:lnTo>
                  <a:pt x="0" y="45"/>
                </a:lnTo>
                <a:lnTo>
                  <a:pt x="0" y="272"/>
                </a:lnTo>
              </a:path>
            </a:pathLst>
          </a:custGeom>
          <a:solidFill>
            <a:srgbClr val="0099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3078" name="Group 70"/>
          <p:cNvGrpSpPr>
            <a:grpSpLocks/>
          </p:cNvGrpSpPr>
          <p:nvPr/>
        </p:nvGrpSpPr>
        <p:grpSpPr bwMode="auto">
          <a:xfrm>
            <a:off x="6648450" y="187325"/>
            <a:ext cx="719138" cy="360363"/>
            <a:chOff x="793" y="2568"/>
            <a:chExt cx="1588" cy="953"/>
          </a:xfrm>
        </p:grpSpPr>
        <p:sp>
          <p:nvSpPr>
            <p:cNvPr id="43079" name="Line 71"/>
            <p:cNvSpPr>
              <a:spLocks noChangeShapeType="1"/>
            </p:cNvSpPr>
            <p:nvPr/>
          </p:nvSpPr>
          <p:spPr bwMode="auto">
            <a:xfrm>
              <a:off x="793" y="3067"/>
              <a:ext cx="0" cy="4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80" name="Line 72"/>
            <p:cNvSpPr>
              <a:spLocks noChangeShapeType="1"/>
            </p:cNvSpPr>
            <p:nvPr/>
          </p:nvSpPr>
          <p:spPr bwMode="auto">
            <a:xfrm>
              <a:off x="930" y="3067"/>
              <a:ext cx="45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81" name="Line 73"/>
            <p:cNvSpPr>
              <a:spLocks noChangeShapeType="1"/>
            </p:cNvSpPr>
            <p:nvPr/>
          </p:nvSpPr>
          <p:spPr bwMode="auto">
            <a:xfrm>
              <a:off x="1066" y="3022"/>
              <a:ext cx="181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82" name="Line 74"/>
            <p:cNvSpPr>
              <a:spLocks noChangeShapeType="1"/>
            </p:cNvSpPr>
            <p:nvPr/>
          </p:nvSpPr>
          <p:spPr bwMode="auto">
            <a:xfrm>
              <a:off x="1156" y="2976"/>
              <a:ext cx="136" cy="1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83" name="Line 75"/>
            <p:cNvSpPr>
              <a:spLocks noChangeShapeType="1"/>
            </p:cNvSpPr>
            <p:nvPr/>
          </p:nvSpPr>
          <p:spPr bwMode="auto">
            <a:xfrm>
              <a:off x="1247" y="2931"/>
              <a:ext cx="227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84" name="Line 76"/>
            <p:cNvSpPr>
              <a:spLocks noChangeShapeType="1"/>
            </p:cNvSpPr>
            <p:nvPr/>
          </p:nvSpPr>
          <p:spPr bwMode="auto">
            <a:xfrm>
              <a:off x="1383" y="2886"/>
              <a:ext cx="4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85" name="Line 77"/>
            <p:cNvSpPr>
              <a:spLocks noChangeShapeType="1"/>
            </p:cNvSpPr>
            <p:nvPr/>
          </p:nvSpPr>
          <p:spPr bwMode="auto">
            <a:xfrm>
              <a:off x="1565" y="2886"/>
              <a:ext cx="0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86" name="Line 78"/>
            <p:cNvSpPr>
              <a:spLocks noChangeShapeType="1"/>
            </p:cNvSpPr>
            <p:nvPr/>
          </p:nvSpPr>
          <p:spPr bwMode="auto">
            <a:xfrm>
              <a:off x="1655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87" name="Line 79"/>
            <p:cNvSpPr>
              <a:spLocks noChangeShapeType="1"/>
            </p:cNvSpPr>
            <p:nvPr/>
          </p:nvSpPr>
          <p:spPr bwMode="auto">
            <a:xfrm flipH="1">
              <a:off x="1746" y="2886"/>
              <a:ext cx="45" cy="3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88" name="Line 80"/>
            <p:cNvSpPr>
              <a:spLocks noChangeShapeType="1"/>
            </p:cNvSpPr>
            <p:nvPr/>
          </p:nvSpPr>
          <p:spPr bwMode="auto">
            <a:xfrm>
              <a:off x="1882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89" name="Line 81"/>
            <p:cNvSpPr>
              <a:spLocks noChangeShapeType="1"/>
            </p:cNvSpPr>
            <p:nvPr/>
          </p:nvSpPr>
          <p:spPr bwMode="auto">
            <a:xfrm>
              <a:off x="1973" y="2886"/>
              <a:ext cx="91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90" name="Line 82"/>
            <p:cNvSpPr>
              <a:spLocks noChangeShapeType="1"/>
            </p:cNvSpPr>
            <p:nvPr/>
          </p:nvSpPr>
          <p:spPr bwMode="auto">
            <a:xfrm>
              <a:off x="2018" y="2840"/>
              <a:ext cx="13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91" name="Line 83"/>
            <p:cNvSpPr>
              <a:spLocks noChangeShapeType="1"/>
            </p:cNvSpPr>
            <p:nvPr/>
          </p:nvSpPr>
          <p:spPr bwMode="auto">
            <a:xfrm>
              <a:off x="2064" y="2750"/>
              <a:ext cx="272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92" name="Line 84"/>
            <p:cNvSpPr>
              <a:spLocks noChangeShapeType="1"/>
            </p:cNvSpPr>
            <p:nvPr/>
          </p:nvSpPr>
          <p:spPr bwMode="auto">
            <a:xfrm>
              <a:off x="2109" y="2614"/>
              <a:ext cx="136" cy="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3093" name="Line 85"/>
            <p:cNvSpPr>
              <a:spLocks noChangeShapeType="1"/>
            </p:cNvSpPr>
            <p:nvPr/>
          </p:nvSpPr>
          <p:spPr bwMode="auto">
            <a:xfrm>
              <a:off x="2109" y="2568"/>
              <a:ext cx="272" cy="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43094" name="Freeform 86"/>
          <p:cNvSpPr>
            <a:spLocks/>
          </p:cNvSpPr>
          <p:nvPr/>
        </p:nvSpPr>
        <p:spPr bwMode="auto">
          <a:xfrm>
            <a:off x="6934200" y="393700"/>
            <a:ext cx="301625" cy="227013"/>
          </a:xfrm>
          <a:custGeom>
            <a:avLst/>
            <a:gdLst>
              <a:gd name="T0" fmla="*/ 0 w 190"/>
              <a:gd name="T1" fmla="*/ 7 h 143"/>
              <a:gd name="T2" fmla="*/ 137 w 190"/>
              <a:gd name="T3" fmla="*/ 7 h 143"/>
              <a:gd name="T4" fmla="*/ 182 w 190"/>
              <a:gd name="T5" fmla="*/ 52 h 143"/>
              <a:gd name="T6" fmla="*/ 91 w 190"/>
              <a:gd name="T7" fmla="*/ 98 h 143"/>
              <a:gd name="T8" fmla="*/ 0 w 190"/>
              <a:gd name="T9" fmla="*/ 14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43">
                <a:moveTo>
                  <a:pt x="0" y="7"/>
                </a:moveTo>
                <a:cubicBezTo>
                  <a:pt x="53" y="3"/>
                  <a:pt x="107" y="0"/>
                  <a:pt x="137" y="7"/>
                </a:cubicBezTo>
                <a:cubicBezTo>
                  <a:pt x="167" y="14"/>
                  <a:pt x="190" y="37"/>
                  <a:pt x="182" y="52"/>
                </a:cubicBezTo>
                <a:cubicBezTo>
                  <a:pt x="174" y="67"/>
                  <a:pt x="121" y="83"/>
                  <a:pt x="91" y="98"/>
                </a:cubicBezTo>
                <a:cubicBezTo>
                  <a:pt x="61" y="113"/>
                  <a:pt x="30" y="128"/>
                  <a:pt x="0" y="143"/>
                </a:cubicBezTo>
              </a:path>
            </a:pathLst>
          </a:custGeom>
          <a:noFill/>
          <a:ln w="57150" cmpd="sng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3095" name="Freeform 87" descr="Diagonal weit nach oben"/>
          <p:cNvSpPr>
            <a:spLocks/>
          </p:cNvSpPr>
          <p:nvPr/>
        </p:nvSpPr>
        <p:spPr bwMode="auto">
          <a:xfrm>
            <a:off x="6646863" y="333375"/>
            <a:ext cx="360362" cy="215900"/>
          </a:xfrm>
          <a:custGeom>
            <a:avLst/>
            <a:gdLst>
              <a:gd name="T0" fmla="*/ 0 w 227"/>
              <a:gd name="T1" fmla="*/ 45 h 136"/>
              <a:gd name="T2" fmla="*/ 0 w 227"/>
              <a:gd name="T3" fmla="*/ 136 h 136"/>
              <a:gd name="T4" fmla="*/ 136 w 227"/>
              <a:gd name="T5" fmla="*/ 90 h 136"/>
              <a:gd name="T6" fmla="*/ 181 w 227"/>
              <a:gd name="T7" fmla="*/ 45 h 136"/>
              <a:gd name="T8" fmla="*/ 227 w 227"/>
              <a:gd name="T9" fmla="*/ 45 h 136"/>
              <a:gd name="T10" fmla="*/ 227 w 227"/>
              <a:gd name="T11" fmla="*/ 0 h 136"/>
              <a:gd name="T12" fmla="*/ 136 w 227"/>
              <a:gd name="T13" fmla="*/ 0 h 136"/>
              <a:gd name="T14" fmla="*/ 45 w 227"/>
              <a:gd name="T15" fmla="*/ 45 h 136"/>
              <a:gd name="T16" fmla="*/ 0 w 227"/>
              <a:gd name="T17" fmla="*/ 45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" h="136">
                <a:moveTo>
                  <a:pt x="0" y="45"/>
                </a:moveTo>
                <a:lnTo>
                  <a:pt x="0" y="136"/>
                </a:lnTo>
                <a:lnTo>
                  <a:pt x="136" y="90"/>
                </a:lnTo>
                <a:lnTo>
                  <a:pt x="181" y="45"/>
                </a:lnTo>
                <a:lnTo>
                  <a:pt x="227" y="45"/>
                </a:lnTo>
                <a:lnTo>
                  <a:pt x="227" y="0"/>
                </a:lnTo>
                <a:lnTo>
                  <a:pt x="136" y="0"/>
                </a:lnTo>
                <a:lnTo>
                  <a:pt x="45" y="45"/>
                </a:lnTo>
                <a:lnTo>
                  <a:pt x="0" y="45"/>
                </a:lnTo>
                <a:close/>
              </a:path>
            </a:pathLst>
          </a:custGeom>
          <a:pattFill prst="wdUpDiag">
            <a:fgClr>
              <a:srgbClr val="FF0000"/>
            </a:fgClr>
            <a:bgClr>
              <a:schemeClr val="bg1"/>
            </a:bgClr>
          </a:pattFill>
          <a:ln w="190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3096" name="Group 88"/>
          <p:cNvGrpSpPr>
            <a:grpSpLocks/>
          </p:cNvGrpSpPr>
          <p:nvPr/>
        </p:nvGrpSpPr>
        <p:grpSpPr bwMode="auto">
          <a:xfrm>
            <a:off x="6573838" y="1412875"/>
            <a:ext cx="1944687" cy="1223963"/>
            <a:chOff x="4058" y="935"/>
            <a:chExt cx="1225" cy="771"/>
          </a:xfrm>
        </p:grpSpPr>
        <p:sp>
          <p:nvSpPr>
            <p:cNvPr id="43097" name="Rectangle 89"/>
            <p:cNvSpPr>
              <a:spLocks noChangeArrowheads="1"/>
            </p:cNvSpPr>
            <p:nvPr/>
          </p:nvSpPr>
          <p:spPr bwMode="auto">
            <a:xfrm>
              <a:off x="405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098" name="Rectangle 90"/>
            <p:cNvSpPr>
              <a:spLocks noChangeArrowheads="1"/>
            </p:cNvSpPr>
            <p:nvPr/>
          </p:nvSpPr>
          <p:spPr bwMode="auto">
            <a:xfrm>
              <a:off x="410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099" name="Rectangle 91"/>
            <p:cNvSpPr>
              <a:spLocks noChangeArrowheads="1"/>
            </p:cNvSpPr>
            <p:nvPr/>
          </p:nvSpPr>
          <p:spPr bwMode="auto">
            <a:xfrm>
              <a:off x="41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00" name="Rectangle 92"/>
            <p:cNvSpPr>
              <a:spLocks noChangeArrowheads="1"/>
            </p:cNvSpPr>
            <p:nvPr/>
          </p:nvSpPr>
          <p:spPr bwMode="auto">
            <a:xfrm>
              <a:off x="419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01" name="Rectangle 93"/>
            <p:cNvSpPr>
              <a:spLocks noChangeArrowheads="1"/>
            </p:cNvSpPr>
            <p:nvPr/>
          </p:nvSpPr>
          <p:spPr bwMode="auto">
            <a:xfrm>
              <a:off x="42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02" name="Rectangle 94"/>
            <p:cNvSpPr>
              <a:spLocks noChangeArrowheads="1"/>
            </p:cNvSpPr>
            <p:nvPr/>
          </p:nvSpPr>
          <p:spPr bwMode="auto">
            <a:xfrm>
              <a:off x="428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03" name="Rectangle 95"/>
            <p:cNvSpPr>
              <a:spLocks noChangeArrowheads="1"/>
            </p:cNvSpPr>
            <p:nvPr/>
          </p:nvSpPr>
          <p:spPr bwMode="auto">
            <a:xfrm>
              <a:off x="433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04" name="Rectangle 96"/>
            <p:cNvSpPr>
              <a:spLocks noChangeArrowheads="1"/>
            </p:cNvSpPr>
            <p:nvPr/>
          </p:nvSpPr>
          <p:spPr bwMode="auto">
            <a:xfrm>
              <a:off x="43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05" name="Rectangle 97"/>
            <p:cNvSpPr>
              <a:spLocks noChangeArrowheads="1"/>
            </p:cNvSpPr>
            <p:nvPr/>
          </p:nvSpPr>
          <p:spPr bwMode="auto">
            <a:xfrm>
              <a:off x="442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06" name="Rectangle 98"/>
            <p:cNvSpPr>
              <a:spLocks noChangeArrowheads="1"/>
            </p:cNvSpPr>
            <p:nvPr/>
          </p:nvSpPr>
          <p:spPr bwMode="auto">
            <a:xfrm>
              <a:off x="44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07" name="Rectangle 99"/>
            <p:cNvSpPr>
              <a:spLocks noChangeArrowheads="1"/>
            </p:cNvSpPr>
            <p:nvPr/>
          </p:nvSpPr>
          <p:spPr bwMode="auto">
            <a:xfrm>
              <a:off x="451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08" name="Rectangle 100"/>
            <p:cNvSpPr>
              <a:spLocks noChangeArrowheads="1"/>
            </p:cNvSpPr>
            <p:nvPr/>
          </p:nvSpPr>
          <p:spPr bwMode="auto">
            <a:xfrm>
              <a:off x="455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09" name="Rectangle 101"/>
            <p:cNvSpPr>
              <a:spLocks noChangeArrowheads="1"/>
            </p:cNvSpPr>
            <p:nvPr/>
          </p:nvSpPr>
          <p:spPr bwMode="auto">
            <a:xfrm>
              <a:off x="46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10" name="Rectangle 102"/>
            <p:cNvSpPr>
              <a:spLocks noChangeArrowheads="1"/>
            </p:cNvSpPr>
            <p:nvPr/>
          </p:nvSpPr>
          <p:spPr bwMode="auto">
            <a:xfrm>
              <a:off x="46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11" name="Rectangle 103"/>
            <p:cNvSpPr>
              <a:spLocks noChangeArrowheads="1"/>
            </p:cNvSpPr>
            <p:nvPr/>
          </p:nvSpPr>
          <p:spPr bwMode="auto">
            <a:xfrm>
              <a:off x="469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12" name="Rectangle 104"/>
            <p:cNvSpPr>
              <a:spLocks noChangeArrowheads="1"/>
            </p:cNvSpPr>
            <p:nvPr/>
          </p:nvSpPr>
          <p:spPr bwMode="auto">
            <a:xfrm>
              <a:off x="47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13" name="Rectangle 105"/>
            <p:cNvSpPr>
              <a:spLocks noChangeArrowheads="1"/>
            </p:cNvSpPr>
            <p:nvPr/>
          </p:nvSpPr>
          <p:spPr bwMode="auto">
            <a:xfrm>
              <a:off x="478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14" name="Rectangle 106"/>
            <p:cNvSpPr>
              <a:spLocks noChangeArrowheads="1"/>
            </p:cNvSpPr>
            <p:nvPr/>
          </p:nvSpPr>
          <p:spPr bwMode="auto">
            <a:xfrm>
              <a:off x="482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15" name="Rectangle 107"/>
            <p:cNvSpPr>
              <a:spLocks noChangeArrowheads="1"/>
            </p:cNvSpPr>
            <p:nvPr/>
          </p:nvSpPr>
          <p:spPr bwMode="auto">
            <a:xfrm>
              <a:off x="48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16" name="Rectangle 108"/>
            <p:cNvSpPr>
              <a:spLocks noChangeArrowheads="1"/>
            </p:cNvSpPr>
            <p:nvPr/>
          </p:nvSpPr>
          <p:spPr bwMode="auto">
            <a:xfrm>
              <a:off x="492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17" name="Rectangle 109"/>
            <p:cNvSpPr>
              <a:spLocks noChangeArrowheads="1"/>
            </p:cNvSpPr>
            <p:nvPr/>
          </p:nvSpPr>
          <p:spPr bwMode="auto">
            <a:xfrm>
              <a:off x="49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18" name="Rectangle 110"/>
            <p:cNvSpPr>
              <a:spLocks noChangeArrowheads="1"/>
            </p:cNvSpPr>
            <p:nvPr/>
          </p:nvSpPr>
          <p:spPr bwMode="auto">
            <a:xfrm>
              <a:off x="501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19" name="Rectangle 111"/>
            <p:cNvSpPr>
              <a:spLocks noChangeArrowheads="1"/>
            </p:cNvSpPr>
            <p:nvPr/>
          </p:nvSpPr>
          <p:spPr bwMode="auto">
            <a:xfrm>
              <a:off x="505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20" name="Rectangle 112"/>
            <p:cNvSpPr>
              <a:spLocks noChangeArrowheads="1"/>
            </p:cNvSpPr>
            <p:nvPr/>
          </p:nvSpPr>
          <p:spPr bwMode="auto">
            <a:xfrm>
              <a:off x="51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21" name="Rectangle 113"/>
            <p:cNvSpPr>
              <a:spLocks noChangeArrowheads="1"/>
            </p:cNvSpPr>
            <p:nvPr/>
          </p:nvSpPr>
          <p:spPr bwMode="auto">
            <a:xfrm>
              <a:off x="514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22" name="Rectangle 114"/>
            <p:cNvSpPr>
              <a:spLocks noChangeArrowheads="1"/>
            </p:cNvSpPr>
            <p:nvPr/>
          </p:nvSpPr>
          <p:spPr bwMode="auto">
            <a:xfrm>
              <a:off x="519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23" name="Rectangle 115"/>
            <p:cNvSpPr>
              <a:spLocks noChangeArrowheads="1"/>
            </p:cNvSpPr>
            <p:nvPr/>
          </p:nvSpPr>
          <p:spPr bwMode="auto">
            <a:xfrm>
              <a:off x="523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24" name="Rectangle 116"/>
            <p:cNvSpPr>
              <a:spLocks noChangeArrowheads="1"/>
            </p:cNvSpPr>
            <p:nvPr/>
          </p:nvSpPr>
          <p:spPr bwMode="auto">
            <a:xfrm>
              <a:off x="405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25" name="Rectangle 117"/>
            <p:cNvSpPr>
              <a:spLocks noChangeArrowheads="1"/>
            </p:cNvSpPr>
            <p:nvPr/>
          </p:nvSpPr>
          <p:spPr bwMode="auto">
            <a:xfrm>
              <a:off x="410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26" name="Rectangle 118"/>
            <p:cNvSpPr>
              <a:spLocks noChangeArrowheads="1"/>
            </p:cNvSpPr>
            <p:nvPr/>
          </p:nvSpPr>
          <p:spPr bwMode="auto">
            <a:xfrm>
              <a:off x="41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27" name="Rectangle 119"/>
            <p:cNvSpPr>
              <a:spLocks noChangeArrowheads="1"/>
            </p:cNvSpPr>
            <p:nvPr/>
          </p:nvSpPr>
          <p:spPr bwMode="auto">
            <a:xfrm>
              <a:off x="419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28" name="Rectangle 120"/>
            <p:cNvSpPr>
              <a:spLocks noChangeArrowheads="1"/>
            </p:cNvSpPr>
            <p:nvPr/>
          </p:nvSpPr>
          <p:spPr bwMode="auto">
            <a:xfrm>
              <a:off x="42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29" name="Rectangle 121"/>
            <p:cNvSpPr>
              <a:spLocks noChangeArrowheads="1"/>
            </p:cNvSpPr>
            <p:nvPr/>
          </p:nvSpPr>
          <p:spPr bwMode="auto">
            <a:xfrm>
              <a:off x="428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30" name="Rectangle 122"/>
            <p:cNvSpPr>
              <a:spLocks noChangeArrowheads="1"/>
            </p:cNvSpPr>
            <p:nvPr/>
          </p:nvSpPr>
          <p:spPr bwMode="auto">
            <a:xfrm>
              <a:off x="433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31" name="Rectangle 123"/>
            <p:cNvSpPr>
              <a:spLocks noChangeArrowheads="1"/>
            </p:cNvSpPr>
            <p:nvPr/>
          </p:nvSpPr>
          <p:spPr bwMode="auto">
            <a:xfrm>
              <a:off x="43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32" name="Rectangle 124"/>
            <p:cNvSpPr>
              <a:spLocks noChangeArrowheads="1"/>
            </p:cNvSpPr>
            <p:nvPr/>
          </p:nvSpPr>
          <p:spPr bwMode="auto">
            <a:xfrm>
              <a:off x="442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33" name="Rectangle 125"/>
            <p:cNvSpPr>
              <a:spLocks noChangeArrowheads="1"/>
            </p:cNvSpPr>
            <p:nvPr/>
          </p:nvSpPr>
          <p:spPr bwMode="auto">
            <a:xfrm>
              <a:off x="44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34" name="Rectangle 126"/>
            <p:cNvSpPr>
              <a:spLocks noChangeArrowheads="1"/>
            </p:cNvSpPr>
            <p:nvPr/>
          </p:nvSpPr>
          <p:spPr bwMode="auto">
            <a:xfrm>
              <a:off x="451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35" name="Rectangle 127"/>
            <p:cNvSpPr>
              <a:spLocks noChangeArrowheads="1"/>
            </p:cNvSpPr>
            <p:nvPr/>
          </p:nvSpPr>
          <p:spPr bwMode="auto">
            <a:xfrm>
              <a:off x="455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36" name="Rectangle 128"/>
            <p:cNvSpPr>
              <a:spLocks noChangeArrowheads="1"/>
            </p:cNvSpPr>
            <p:nvPr/>
          </p:nvSpPr>
          <p:spPr bwMode="auto">
            <a:xfrm>
              <a:off x="46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37" name="Rectangle 129"/>
            <p:cNvSpPr>
              <a:spLocks noChangeArrowheads="1"/>
            </p:cNvSpPr>
            <p:nvPr/>
          </p:nvSpPr>
          <p:spPr bwMode="auto">
            <a:xfrm>
              <a:off x="46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38" name="Rectangle 130"/>
            <p:cNvSpPr>
              <a:spLocks noChangeArrowheads="1"/>
            </p:cNvSpPr>
            <p:nvPr/>
          </p:nvSpPr>
          <p:spPr bwMode="auto">
            <a:xfrm>
              <a:off x="469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39" name="Rectangle 131"/>
            <p:cNvSpPr>
              <a:spLocks noChangeArrowheads="1"/>
            </p:cNvSpPr>
            <p:nvPr/>
          </p:nvSpPr>
          <p:spPr bwMode="auto">
            <a:xfrm>
              <a:off x="47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40" name="Rectangle 132"/>
            <p:cNvSpPr>
              <a:spLocks noChangeArrowheads="1"/>
            </p:cNvSpPr>
            <p:nvPr/>
          </p:nvSpPr>
          <p:spPr bwMode="auto">
            <a:xfrm>
              <a:off x="478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41" name="Rectangle 133"/>
            <p:cNvSpPr>
              <a:spLocks noChangeArrowheads="1"/>
            </p:cNvSpPr>
            <p:nvPr/>
          </p:nvSpPr>
          <p:spPr bwMode="auto">
            <a:xfrm>
              <a:off x="482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42" name="Rectangle 134"/>
            <p:cNvSpPr>
              <a:spLocks noChangeArrowheads="1"/>
            </p:cNvSpPr>
            <p:nvPr/>
          </p:nvSpPr>
          <p:spPr bwMode="auto">
            <a:xfrm>
              <a:off x="48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43" name="Rectangle 135"/>
            <p:cNvSpPr>
              <a:spLocks noChangeArrowheads="1"/>
            </p:cNvSpPr>
            <p:nvPr/>
          </p:nvSpPr>
          <p:spPr bwMode="auto">
            <a:xfrm>
              <a:off x="492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44" name="Rectangle 136"/>
            <p:cNvSpPr>
              <a:spLocks noChangeArrowheads="1"/>
            </p:cNvSpPr>
            <p:nvPr/>
          </p:nvSpPr>
          <p:spPr bwMode="auto">
            <a:xfrm>
              <a:off x="49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45" name="Rectangle 137"/>
            <p:cNvSpPr>
              <a:spLocks noChangeArrowheads="1"/>
            </p:cNvSpPr>
            <p:nvPr/>
          </p:nvSpPr>
          <p:spPr bwMode="auto">
            <a:xfrm>
              <a:off x="501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46" name="Rectangle 138"/>
            <p:cNvSpPr>
              <a:spLocks noChangeArrowheads="1"/>
            </p:cNvSpPr>
            <p:nvPr/>
          </p:nvSpPr>
          <p:spPr bwMode="auto">
            <a:xfrm>
              <a:off x="505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47" name="Rectangle 139"/>
            <p:cNvSpPr>
              <a:spLocks noChangeArrowheads="1"/>
            </p:cNvSpPr>
            <p:nvPr/>
          </p:nvSpPr>
          <p:spPr bwMode="auto">
            <a:xfrm>
              <a:off x="51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48" name="Rectangle 140"/>
            <p:cNvSpPr>
              <a:spLocks noChangeArrowheads="1"/>
            </p:cNvSpPr>
            <p:nvPr/>
          </p:nvSpPr>
          <p:spPr bwMode="auto">
            <a:xfrm>
              <a:off x="514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49" name="Rectangle 141"/>
            <p:cNvSpPr>
              <a:spLocks noChangeArrowheads="1"/>
            </p:cNvSpPr>
            <p:nvPr/>
          </p:nvSpPr>
          <p:spPr bwMode="auto">
            <a:xfrm>
              <a:off x="519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50" name="Rectangle 142"/>
            <p:cNvSpPr>
              <a:spLocks noChangeArrowheads="1"/>
            </p:cNvSpPr>
            <p:nvPr/>
          </p:nvSpPr>
          <p:spPr bwMode="auto">
            <a:xfrm>
              <a:off x="523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51" name="Rectangle 143"/>
            <p:cNvSpPr>
              <a:spLocks noChangeArrowheads="1"/>
            </p:cNvSpPr>
            <p:nvPr/>
          </p:nvSpPr>
          <p:spPr bwMode="auto">
            <a:xfrm>
              <a:off x="405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52" name="Rectangle 144"/>
            <p:cNvSpPr>
              <a:spLocks noChangeArrowheads="1"/>
            </p:cNvSpPr>
            <p:nvPr/>
          </p:nvSpPr>
          <p:spPr bwMode="auto">
            <a:xfrm>
              <a:off x="410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53" name="Rectangle 145"/>
            <p:cNvSpPr>
              <a:spLocks noChangeArrowheads="1"/>
            </p:cNvSpPr>
            <p:nvPr/>
          </p:nvSpPr>
          <p:spPr bwMode="auto">
            <a:xfrm>
              <a:off x="41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54" name="Rectangle 146"/>
            <p:cNvSpPr>
              <a:spLocks noChangeArrowheads="1"/>
            </p:cNvSpPr>
            <p:nvPr/>
          </p:nvSpPr>
          <p:spPr bwMode="auto">
            <a:xfrm>
              <a:off x="419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55" name="Rectangle 147"/>
            <p:cNvSpPr>
              <a:spLocks noChangeArrowheads="1"/>
            </p:cNvSpPr>
            <p:nvPr/>
          </p:nvSpPr>
          <p:spPr bwMode="auto">
            <a:xfrm>
              <a:off x="42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56" name="Rectangle 148"/>
            <p:cNvSpPr>
              <a:spLocks noChangeArrowheads="1"/>
            </p:cNvSpPr>
            <p:nvPr/>
          </p:nvSpPr>
          <p:spPr bwMode="auto">
            <a:xfrm>
              <a:off x="428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57" name="Rectangle 149"/>
            <p:cNvSpPr>
              <a:spLocks noChangeArrowheads="1"/>
            </p:cNvSpPr>
            <p:nvPr/>
          </p:nvSpPr>
          <p:spPr bwMode="auto">
            <a:xfrm>
              <a:off x="433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58" name="Rectangle 150"/>
            <p:cNvSpPr>
              <a:spLocks noChangeArrowheads="1"/>
            </p:cNvSpPr>
            <p:nvPr/>
          </p:nvSpPr>
          <p:spPr bwMode="auto">
            <a:xfrm>
              <a:off x="43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59" name="Rectangle 151"/>
            <p:cNvSpPr>
              <a:spLocks noChangeArrowheads="1"/>
            </p:cNvSpPr>
            <p:nvPr/>
          </p:nvSpPr>
          <p:spPr bwMode="auto">
            <a:xfrm>
              <a:off x="442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60" name="Rectangle 152"/>
            <p:cNvSpPr>
              <a:spLocks noChangeArrowheads="1"/>
            </p:cNvSpPr>
            <p:nvPr/>
          </p:nvSpPr>
          <p:spPr bwMode="auto">
            <a:xfrm>
              <a:off x="44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61" name="Rectangle 153"/>
            <p:cNvSpPr>
              <a:spLocks noChangeArrowheads="1"/>
            </p:cNvSpPr>
            <p:nvPr/>
          </p:nvSpPr>
          <p:spPr bwMode="auto">
            <a:xfrm>
              <a:off x="451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62" name="Rectangle 154"/>
            <p:cNvSpPr>
              <a:spLocks noChangeArrowheads="1"/>
            </p:cNvSpPr>
            <p:nvPr/>
          </p:nvSpPr>
          <p:spPr bwMode="auto">
            <a:xfrm>
              <a:off x="455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63" name="Rectangle 155"/>
            <p:cNvSpPr>
              <a:spLocks noChangeArrowheads="1"/>
            </p:cNvSpPr>
            <p:nvPr/>
          </p:nvSpPr>
          <p:spPr bwMode="auto">
            <a:xfrm>
              <a:off x="46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64" name="Rectangle 156"/>
            <p:cNvSpPr>
              <a:spLocks noChangeArrowheads="1"/>
            </p:cNvSpPr>
            <p:nvPr/>
          </p:nvSpPr>
          <p:spPr bwMode="auto">
            <a:xfrm>
              <a:off x="46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65" name="Rectangle 157"/>
            <p:cNvSpPr>
              <a:spLocks noChangeArrowheads="1"/>
            </p:cNvSpPr>
            <p:nvPr/>
          </p:nvSpPr>
          <p:spPr bwMode="auto">
            <a:xfrm>
              <a:off x="469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66" name="Rectangle 158"/>
            <p:cNvSpPr>
              <a:spLocks noChangeArrowheads="1"/>
            </p:cNvSpPr>
            <p:nvPr/>
          </p:nvSpPr>
          <p:spPr bwMode="auto">
            <a:xfrm>
              <a:off x="47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67" name="Rectangle 159"/>
            <p:cNvSpPr>
              <a:spLocks noChangeArrowheads="1"/>
            </p:cNvSpPr>
            <p:nvPr/>
          </p:nvSpPr>
          <p:spPr bwMode="auto">
            <a:xfrm>
              <a:off x="478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68" name="Rectangle 160"/>
            <p:cNvSpPr>
              <a:spLocks noChangeArrowheads="1"/>
            </p:cNvSpPr>
            <p:nvPr/>
          </p:nvSpPr>
          <p:spPr bwMode="auto">
            <a:xfrm>
              <a:off x="482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69" name="Rectangle 161"/>
            <p:cNvSpPr>
              <a:spLocks noChangeArrowheads="1"/>
            </p:cNvSpPr>
            <p:nvPr/>
          </p:nvSpPr>
          <p:spPr bwMode="auto">
            <a:xfrm>
              <a:off x="48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70" name="Rectangle 162"/>
            <p:cNvSpPr>
              <a:spLocks noChangeArrowheads="1"/>
            </p:cNvSpPr>
            <p:nvPr/>
          </p:nvSpPr>
          <p:spPr bwMode="auto">
            <a:xfrm>
              <a:off x="492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71" name="Rectangle 163"/>
            <p:cNvSpPr>
              <a:spLocks noChangeArrowheads="1"/>
            </p:cNvSpPr>
            <p:nvPr/>
          </p:nvSpPr>
          <p:spPr bwMode="auto">
            <a:xfrm>
              <a:off x="49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72" name="Rectangle 164"/>
            <p:cNvSpPr>
              <a:spLocks noChangeArrowheads="1"/>
            </p:cNvSpPr>
            <p:nvPr/>
          </p:nvSpPr>
          <p:spPr bwMode="auto">
            <a:xfrm>
              <a:off x="501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73" name="Rectangle 165"/>
            <p:cNvSpPr>
              <a:spLocks noChangeArrowheads="1"/>
            </p:cNvSpPr>
            <p:nvPr/>
          </p:nvSpPr>
          <p:spPr bwMode="auto">
            <a:xfrm>
              <a:off x="505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74" name="Rectangle 166"/>
            <p:cNvSpPr>
              <a:spLocks noChangeArrowheads="1"/>
            </p:cNvSpPr>
            <p:nvPr/>
          </p:nvSpPr>
          <p:spPr bwMode="auto">
            <a:xfrm>
              <a:off x="51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75" name="Rectangle 167"/>
            <p:cNvSpPr>
              <a:spLocks noChangeArrowheads="1"/>
            </p:cNvSpPr>
            <p:nvPr/>
          </p:nvSpPr>
          <p:spPr bwMode="auto">
            <a:xfrm>
              <a:off x="514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76" name="Rectangle 168"/>
            <p:cNvSpPr>
              <a:spLocks noChangeArrowheads="1"/>
            </p:cNvSpPr>
            <p:nvPr/>
          </p:nvSpPr>
          <p:spPr bwMode="auto">
            <a:xfrm>
              <a:off x="519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77" name="Rectangle 169"/>
            <p:cNvSpPr>
              <a:spLocks noChangeArrowheads="1"/>
            </p:cNvSpPr>
            <p:nvPr/>
          </p:nvSpPr>
          <p:spPr bwMode="auto">
            <a:xfrm>
              <a:off x="523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78" name="Rectangle 170"/>
            <p:cNvSpPr>
              <a:spLocks noChangeArrowheads="1"/>
            </p:cNvSpPr>
            <p:nvPr/>
          </p:nvSpPr>
          <p:spPr bwMode="auto">
            <a:xfrm>
              <a:off x="405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79" name="Rectangle 171"/>
            <p:cNvSpPr>
              <a:spLocks noChangeArrowheads="1"/>
            </p:cNvSpPr>
            <p:nvPr/>
          </p:nvSpPr>
          <p:spPr bwMode="auto">
            <a:xfrm>
              <a:off x="410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80" name="Rectangle 172"/>
            <p:cNvSpPr>
              <a:spLocks noChangeArrowheads="1"/>
            </p:cNvSpPr>
            <p:nvPr/>
          </p:nvSpPr>
          <p:spPr bwMode="auto">
            <a:xfrm>
              <a:off x="41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81" name="Rectangle 173"/>
            <p:cNvSpPr>
              <a:spLocks noChangeArrowheads="1"/>
            </p:cNvSpPr>
            <p:nvPr/>
          </p:nvSpPr>
          <p:spPr bwMode="auto">
            <a:xfrm>
              <a:off x="419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82" name="Rectangle 174"/>
            <p:cNvSpPr>
              <a:spLocks noChangeArrowheads="1"/>
            </p:cNvSpPr>
            <p:nvPr/>
          </p:nvSpPr>
          <p:spPr bwMode="auto">
            <a:xfrm>
              <a:off x="42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83" name="Rectangle 175"/>
            <p:cNvSpPr>
              <a:spLocks noChangeArrowheads="1"/>
            </p:cNvSpPr>
            <p:nvPr/>
          </p:nvSpPr>
          <p:spPr bwMode="auto">
            <a:xfrm>
              <a:off x="428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84" name="Rectangle 176"/>
            <p:cNvSpPr>
              <a:spLocks noChangeArrowheads="1"/>
            </p:cNvSpPr>
            <p:nvPr/>
          </p:nvSpPr>
          <p:spPr bwMode="auto">
            <a:xfrm>
              <a:off x="433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85" name="Rectangle 177"/>
            <p:cNvSpPr>
              <a:spLocks noChangeArrowheads="1"/>
            </p:cNvSpPr>
            <p:nvPr/>
          </p:nvSpPr>
          <p:spPr bwMode="auto">
            <a:xfrm>
              <a:off x="43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86" name="Rectangle 178"/>
            <p:cNvSpPr>
              <a:spLocks noChangeArrowheads="1"/>
            </p:cNvSpPr>
            <p:nvPr/>
          </p:nvSpPr>
          <p:spPr bwMode="auto">
            <a:xfrm>
              <a:off x="4421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87" name="Rectangle 179"/>
            <p:cNvSpPr>
              <a:spLocks noChangeArrowheads="1"/>
            </p:cNvSpPr>
            <p:nvPr/>
          </p:nvSpPr>
          <p:spPr bwMode="auto">
            <a:xfrm>
              <a:off x="4466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88" name="Rectangle 180"/>
            <p:cNvSpPr>
              <a:spLocks noChangeArrowheads="1"/>
            </p:cNvSpPr>
            <p:nvPr/>
          </p:nvSpPr>
          <p:spPr bwMode="auto">
            <a:xfrm>
              <a:off x="451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89" name="Rectangle 181"/>
            <p:cNvSpPr>
              <a:spLocks noChangeArrowheads="1"/>
            </p:cNvSpPr>
            <p:nvPr/>
          </p:nvSpPr>
          <p:spPr bwMode="auto">
            <a:xfrm>
              <a:off x="4557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90" name="Rectangle 182"/>
            <p:cNvSpPr>
              <a:spLocks noChangeArrowheads="1"/>
            </p:cNvSpPr>
            <p:nvPr/>
          </p:nvSpPr>
          <p:spPr bwMode="auto">
            <a:xfrm>
              <a:off x="460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91" name="Rectangle 183"/>
            <p:cNvSpPr>
              <a:spLocks noChangeArrowheads="1"/>
            </p:cNvSpPr>
            <p:nvPr/>
          </p:nvSpPr>
          <p:spPr bwMode="auto">
            <a:xfrm>
              <a:off x="46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92" name="Rectangle 184"/>
            <p:cNvSpPr>
              <a:spLocks noChangeArrowheads="1"/>
            </p:cNvSpPr>
            <p:nvPr/>
          </p:nvSpPr>
          <p:spPr bwMode="auto">
            <a:xfrm>
              <a:off x="46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93" name="Rectangle 185"/>
            <p:cNvSpPr>
              <a:spLocks noChangeArrowheads="1"/>
            </p:cNvSpPr>
            <p:nvPr/>
          </p:nvSpPr>
          <p:spPr bwMode="auto">
            <a:xfrm>
              <a:off x="47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94" name="Rectangle 186"/>
            <p:cNvSpPr>
              <a:spLocks noChangeArrowheads="1"/>
            </p:cNvSpPr>
            <p:nvPr/>
          </p:nvSpPr>
          <p:spPr bwMode="auto">
            <a:xfrm>
              <a:off x="478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95" name="Rectangle 187"/>
            <p:cNvSpPr>
              <a:spLocks noChangeArrowheads="1"/>
            </p:cNvSpPr>
            <p:nvPr/>
          </p:nvSpPr>
          <p:spPr bwMode="auto">
            <a:xfrm>
              <a:off x="482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96" name="Rectangle 188"/>
            <p:cNvSpPr>
              <a:spLocks noChangeArrowheads="1"/>
            </p:cNvSpPr>
            <p:nvPr/>
          </p:nvSpPr>
          <p:spPr bwMode="auto">
            <a:xfrm>
              <a:off x="48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97" name="Rectangle 189"/>
            <p:cNvSpPr>
              <a:spLocks noChangeArrowheads="1"/>
            </p:cNvSpPr>
            <p:nvPr/>
          </p:nvSpPr>
          <p:spPr bwMode="auto">
            <a:xfrm>
              <a:off x="492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98" name="Rectangle 190"/>
            <p:cNvSpPr>
              <a:spLocks noChangeArrowheads="1"/>
            </p:cNvSpPr>
            <p:nvPr/>
          </p:nvSpPr>
          <p:spPr bwMode="auto">
            <a:xfrm>
              <a:off x="496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199" name="Rectangle 191"/>
            <p:cNvSpPr>
              <a:spLocks noChangeArrowheads="1"/>
            </p:cNvSpPr>
            <p:nvPr/>
          </p:nvSpPr>
          <p:spPr bwMode="auto">
            <a:xfrm>
              <a:off x="5011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00" name="Rectangle 192"/>
            <p:cNvSpPr>
              <a:spLocks noChangeArrowheads="1"/>
            </p:cNvSpPr>
            <p:nvPr/>
          </p:nvSpPr>
          <p:spPr bwMode="auto">
            <a:xfrm>
              <a:off x="505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01" name="Rectangle 193"/>
            <p:cNvSpPr>
              <a:spLocks noChangeArrowheads="1"/>
            </p:cNvSpPr>
            <p:nvPr/>
          </p:nvSpPr>
          <p:spPr bwMode="auto">
            <a:xfrm>
              <a:off x="5102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02" name="Rectangle 194"/>
            <p:cNvSpPr>
              <a:spLocks noChangeArrowheads="1"/>
            </p:cNvSpPr>
            <p:nvPr/>
          </p:nvSpPr>
          <p:spPr bwMode="auto">
            <a:xfrm>
              <a:off x="5147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03" name="Rectangle 195"/>
            <p:cNvSpPr>
              <a:spLocks noChangeArrowheads="1"/>
            </p:cNvSpPr>
            <p:nvPr/>
          </p:nvSpPr>
          <p:spPr bwMode="auto">
            <a:xfrm>
              <a:off x="51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04" name="Rectangle 196"/>
            <p:cNvSpPr>
              <a:spLocks noChangeArrowheads="1"/>
            </p:cNvSpPr>
            <p:nvPr/>
          </p:nvSpPr>
          <p:spPr bwMode="auto">
            <a:xfrm>
              <a:off x="523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05" name="Rectangle 197"/>
            <p:cNvSpPr>
              <a:spLocks noChangeArrowheads="1"/>
            </p:cNvSpPr>
            <p:nvPr/>
          </p:nvSpPr>
          <p:spPr bwMode="auto">
            <a:xfrm>
              <a:off x="405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06" name="Rectangle 198"/>
            <p:cNvSpPr>
              <a:spLocks noChangeArrowheads="1"/>
            </p:cNvSpPr>
            <p:nvPr/>
          </p:nvSpPr>
          <p:spPr bwMode="auto">
            <a:xfrm>
              <a:off x="410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07" name="Rectangle 199"/>
            <p:cNvSpPr>
              <a:spLocks noChangeArrowheads="1"/>
            </p:cNvSpPr>
            <p:nvPr/>
          </p:nvSpPr>
          <p:spPr bwMode="auto">
            <a:xfrm>
              <a:off x="41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08" name="Rectangle 200"/>
            <p:cNvSpPr>
              <a:spLocks noChangeArrowheads="1"/>
            </p:cNvSpPr>
            <p:nvPr/>
          </p:nvSpPr>
          <p:spPr bwMode="auto">
            <a:xfrm>
              <a:off x="4194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09" name="Rectangle 201"/>
            <p:cNvSpPr>
              <a:spLocks noChangeArrowheads="1"/>
            </p:cNvSpPr>
            <p:nvPr/>
          </p:nvSpPr>
          <p:spPr bwMode="auto">
            <a:xfrm>
              <a:off x="42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10" name="Rectangle 202"/>
            <p:cNvSpPr>
              <a:spLocks noChangeArrowheads="1"/>
            </p:cNvSpPr>
            <p:nvPr/>
          </p:nvSpPr>
          <p:spPr bwMode="auto">
            <a:xfrm>
              <a:off x="428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11" name="Rectangle 203"/>
            <p:cNvSpPr>
              <a:spLocks noChangeArrowheads="1"/>
            </p:cNvSpPr>
            <p:nvPr/>
          </p:nvSpPr>
          <p:spPr bwMode="auto">
            <a:xfrm>
              <a:off x="4330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12" name="Rectangle 204"/>
            <p:cNvSpPr>
              <a:spLocks noChangeArrowheads="1"/>
            </p:cNvSpPr>
            <p:nvPr/>
          </p:nvSpPr>
          <p:spPr bwMode="auto">
            <a:xfrm>
              <a:off x="437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13" name="Rectangle 205"/>
            <p:cNvSpPr>
              <a:spLocks noChangeArrowheads="1"/>
            </p:cNvSpPr>
            <p:nvPr/>
          </p:nvSpPr>
          <p:spPr bwMode="auto">
            <a:xfrm>
              <a:off x="442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14" name="Rectangle 206"/>
            <p:cNvSpPr>
              <a:spLocks noChangeArrowheads="1"/>
            </p:cNvSpPr>
            <p:nvPr/>
          </p:nvSpPr>
          <p:spPr bwMode="auto">
            <a:xfrm>
              <a:off x="44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15" name="Rectangle 207"/>
            <p:cNvSpPr>
              <a:spLocks noChangeArrowheads="1"/>
            </p:cNvSpPr>
            <p:nvPr/>
          </p:nvSpPr>
          <p:spPr bwMode="auto">
            <a:xfrm>
              <a:off x="451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16" name="Rectangle 208"/>
            <p:cNvSpPr>
              <a:spLocks noChangeArrowheads="1"/>
            </p:cNvSpPr>
            <p:nvPr/>
          </p:nvSpPr>
          <p:spPr bwMode="auto">
            <a:xfrm>
              <a:off x="455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17" name="Rectangle 209"/>
            <p:cNvSpPr>
              <a:spLocks noChangeArrowheads="1"/>
            </p:cNvSpPr>
            <p:nvPr/>
          </p:nvSpPr>
          <p:spPr bwMode="auto">
            <a:xfrm>
              <a:off x="46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18" name="Rectangle 210"/>
            <p:cNvSpPr>
              <a:spLocks noChangeArrowheads="1"/>
            </p:cNvSpPr>
            <p:nvPr/>
          </p:nvSpPr>
          <p:spPr bwMode="auto">
            <a:xfrm>
              <a:off x="46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19" name="Rectangle 211"/>
            <p:cNvSpPr>
              <a:spLocks noChangeArrowheads="1"/>
            </p:cNvSpPr>
            <p:nvPr/>
          </p:nvSpPr>
          <p:spPr bwMode="auto">
            <a:xfrm>
              <a:off x="46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20" name="Rectangle 212"/>
            <p:cNvSpPr>
              <a:spLocks noChangeArrowheads="1"/>
            </p:cNvSpPr>
            <p:nvPr/>
          </p:nvSpPr>
          <p:spPr bwMode="auto">
            <a:xfrm>
              <a:off x="47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21" name="Rectangle 213"/>
            <p:cNvSpPr>
              <a:spLocks noChangeArrowheads="1"/>
            </p:cNvSpPr>
            <p:nvPr/>
          </p:nvSpPr>
          <p:spPr bwMode="auto">
            <a:xfrm>
              <a:off x="4784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22" name="Rectangle 214"/>
            <p:cNvSpPr>
              <a:spLocks noChangeArrowheads="1"/>
            </p:cNvSpPr>
            <p:nvPr/>
          </p:nvSpPr>
          <p:spPr bwMode="auto">
            <a:xfrm>
              <a:off x="4829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23" name="Rectangle 215"/>
            <p:cNvSpPr>
              <a:spLocks noChangeArrowheads="1"/>
            </p:cNvSpPr>
            <p:nvPr/>
          </p:nvSpPr>
          <p:spPr bwMode="auto">
            <a:xfrm>
              <a:off x="4875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24" name="Rectangle 216"/>
            <p:cNvSpPr>
              <a:spLocks noChangeArrowheads="1"/>
            </p:cNvSpPr>
            <p:nvPr/>
          </p:nvSpPr>
          <p:spPr bwMode="auto">
            <a:xfrm>
              <a:off x="4920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25" name="Rectangle 217"/>
            <p:cNvSpPr>
              <a:spLocks noChangeArrowheads="1"/>
            </p:cNvSpPr>
            <p:nvPr/>
          </p:nvSpPr>
          <p:spPr bwMode="auto">
            <a:xfrm>
              <a:off x="49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26" name="Rectangle 218"/>
            <p:cNvSpPr>
              <a:spLocks noChangeArrowheads="1"/>
            </p:cNvSpPr>
            <p:nvPr/>
          </p:nvSpPr>
          <p:spPr bwMode="auto">
            <a:xfrm>
              <a:off x="501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27" name="Rectangle 219"/>
            <p:cNvSpPr>
              <a:spLocks noChangeArrowheads="1"/>
            </p:cNvSpPr>
            <p:nvPr/>
          </p:nvSpPr>
          <p:spPr bwMode="auto">
            <a:xfrm>
              <a:off x="505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28" name="Rectangle 220"/>
            <p:cNvSpPr>
              <a:spLocks noChangeArrowheads="1"/>
            </p:cNvSpPr>
            <p:nvPr/>
          </p:nvSpPr>
          <p:spPr bwMode="auto">
            <a:xfrm>
              <a:off x="51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29" name="Rectangle 221"/>
            <p:cNvSpPr>
              <a:spLocks noChangeArrowheads="1"/>
            </p:cNvSpPr>
            <p:nvPr/>
          </p:nvSpPr>
          <p:spPr bwMode="auto">
            <a:xfrm>
              <a:off x="514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30" name="Rectangle 222"/>
            <p:cNvSpPr>
              <a:spLocks noChangeArrowheads="1"/>
            </p:cNvSpPr>
            <p:nvPr/>
          </p:nvSpPr>
          <p:spPr bwMode="auto">
            <a:xfrm>
              <a:off x="51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31" name="Rectangle 223"/>
            <p:cNvSpPr>
              <a:spLocks noChangeArrowheads="1"/>
            </p:cNvSpPr>
            <p:nvPr/>
          </p:nvSpPr>
          <p:spPr bwMode="auto">
            <a:xfrm>
              <a:off x="523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32" name="Rectangle 224"/>
            <p:cNvSpPr>
              <a:spLocks noChangeArrowheads="1"/>
            </p:cNvSpPr>
            <p:nvPr/>
          </p:nvSpPr>
          <p:spPr bwMode="auto">
            <a:xfrm>
              <a:off x="405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33" name="Rectangle 225"/>
            <p:cNvSpPr>
              <a:spLocks noChangeArrowheads="1"/>
            </p:cNvSpPr>
            <p:nvPr/>
          </p:nvSpPr>
          <p:spPr bwMode="auto">
            <a:xfrm>
              <a:off x="410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34" name="Rectangle 226"/>
            <p:cNvSpPr>
              <a:spLocks noChangeArrowheads="1"/>
            </p:cNvSpPr>
            <p:nvPr/>
          </p:nvSpPr>
          <p:spPr bwMode="auto">
            <a:xfrm>
              <a:off x="41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35" name="Rectangle 227"/>
            <p:cNvSpPr>
              <a:spLocks noChangeArrowheads="1"/>
            </p:cNvSpPr>
            <p:nvPr/>
          </p:nvSpPr>
          <p:spPr bwMode="auto">
            <a:xfrm>
              <a:off x="419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36" name="Rectangle 228"/>
            <p:cNvSpPr>
              <a:spLocks noChangeArrowheads="1"/>
            </p:cNvSpPr>
            <p:nvPr/>
          </p:nvSpPr>
          <p:spPr bwMode="auto">
            <a:xfrm>
              <a:off x="42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37" name="Rectangle 229"/>
            <p:cNvSpPr>
              <a:spLocks noChangeArrowheads="1"/>
            </p:cNvSpPr>
            <p:nvPr/>
          </p:nvSpPr>
          <p:spPr bwMode="auto">
            <a:xfrm>
              <a:off x="428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38" name="Rectangle 230"/>
            <p:cNvSpPr>
              <a:spLocks noChangeArrowheads="1"/>
            </p:cNvSpPr>
            <p:nvPr/>
          </p:nvSpPr>
          <p:spPr bwMode="auto">
            <a:xfrm>
              <a:off x="4330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39" name="Rectangle 231"/>
            <p:cNvSpPr>
              <a:spLocks noChangeArrowheads="1"/>
            </p:cNvSpPr>
            <p:nvPr/>
          </p:nvSpPr>
          <p:spPr bwMode="auto">
            <a:xfrm>
              <a:off x="43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40" name="Rectangle 232"/>
            <p:cNvSpPr>
              <a:spLocks noChangeArrowheads="1"/>
            </p:cNvSpPr>
            <p:nvPr/>
          </p:nvSpPr>
          <p:spPr bwMode="auto">
            <a:xfrm>
              <a:off x="442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41" name="Rectangle 233"/>
            <p:cNvSpPr>
              <a:spLocks noChangeArrowheads="1"/>
            </p:cNvSpPr>
            <p:nvPr/>
          </p:nvSpPr>
          <p:spPr bwMode="auto">
            <a:xfrm>
              <a:off x="4466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42" name="Rectangle 234"/>
            <p:cNvSpPr>
              <a:spLocks noChangeArrowheads="1"/>
            </p:cNvSpPr>
            <p:nvPr/>
          </p:nvSpPr>
          <p:spPr bwMode="auto">
            <a:xfrm>
              <a:off x="451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43" name="Rectangle 235"/>
            <p:cNvSpPr>
              <a:spLocks noChangeArrowheads="1"/>
            </p:cNvSpPr>
            <p:nvPr/>
          </p:nvSpPr>
          <p:spPr bwMode="auto">
            <a:xfrm>
              <a:off x="4557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44" name="Rectangle 236"/>
            <p:cNvSpPr>
              <a:spLocks noChangeArrowheads="1"/>
            </p:cNvSpPr>
            <p:nvPr/>
          </p:nvSpPr>
          <p:spPr bwMode="auto">
            <a:xfrm>
              <a:off x="460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45" name="Rectangle 237"/>
            <p:cNvSpPr>
              <a:spLocks noChangeArrowheads="1"/>
            </p:cNvSpPr>
            <p:nvPr/>
          </p:nvSpPr>
          <p:spPr bwMode="auto">
            <a:xfrm>
              <a:off x="46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46" name="Rectangle 238"/>
            <p:cNvSpPr>
              <a:spLocks noChangeArrowheads="1"/>
            </p:cNvSpPr>
            <p:nvPr/>
          </p:nvSpPr>
          <p:spPr bwMode="auto">
            <a:xfrm>
              <a:off x="46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47" name="Rectangle 239"/>
            <p:cNvSpPr>
              <a:spLocks noChangeArrowheads="1"/>
            </p:cNvSpPr>
            <p:nvPr/>
          </p:nvSpPr>
          <p:spPr bwMode="auto">
            <a:xfrm>
              <a:off x="47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48" name="Rectangle 240"/>
            <p:cNvSpPr>
              <a:spLocks noChangeArrowheads="1"/>
            </p:cNvSpPr>
            <p:nvPr/>
          </p:nvSpPr>
          <p:spPr bwMode="auto">
            <a:xfrm>
              <a:off x="478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49" name="Rectangle 241"/>
            <p:cNvSpPr>
              <a:spLocks noChangeArrowheads="1"/>
            </p:cNvSpPr>
            <p:nvPr/>
          </p:nvSpPr>
          <p:spPr bwMode="auto">
            <a:xfrm>
              <a:off x="482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50" name="Rectangle 242"/>
            <p:cNvSpPr>
              <a:spLocks noChangeArrowheads="1"/>
            </p:cNvSpPr>
            <p:nvPr/>
          </p:nvSpPr>
          <p:spPr bwMode="auto">
            <a:xfrm>
              <a:off x="48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51" name="Rectangle 243"/>
            <p:cNvSpPr>
              <a:spLocks noChangeArrowheads="1"/>
            </p:cNvSpPr>
            <p:nvPr/>
          </p:nvSpPr>
          <p:spPr bwMode="auto">
            <a:xfrm>
              <a:off x="4920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52" name="Rectangle 244"/>
            <p:cNvSpPr>
              <a:spLocks noChangeArrowheads="1"/>
            </p:cNvSpPr>
            <p:nvPr/>
          </p:nvSpPr>
          <p:spPr bwMode="auto">
            <a:xfrm>
              <a:off x="496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53" name="Rectangle 245"/>
            <p:cNvSpPr>
              <a:spLocks noChangeArrowheads="1"/>
            </p:cNvSpPr>
            <p:nvPr/>
          </p:nvSpPr>
          <p:spPr bwMode="auto">
            <a:xfrm>
              <a:off x="501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54" name="Rectangle 246"/>
            <p:cNvSpPr>
              <a:spLocks noChangeArrowheads="1"/>
            </p:cNvSpPr>
            <p:nvPr/>
          </p:nvSpPr>
          <p:spPr bwMode="auto">
            <a:xfrm>
              <a:off x="505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55" name="Rectangle 247"/>
            <p:cNvSpPr>
              <a:spLocks noChangeArrowheads="1"/>
            </p:cNvSpPr>
            <p:nvPr/>
          </p:nvSpPr>
          <p:spPr bwMode="auto">
            <a:xfrm>
              <a:off x="5102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56" name="Rectangle 248"/>
            <p:cNvSpPr>
              <a:spLocks noChangeArrowheads="1"/>
            </p:cNvSpPr>
            <p:nvPr/>
          </p:nvSpPr>
          <p:spPr bwMode="auto">
            <a:xfrm>
              <a:off x="5147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57" name="Rectangle 249"/>
            <p:cNvSpPr>
              <a:spLocks noChangeArrowheads="1"/>
            </p:cNvSpPr>
            <p:nvPr/>
          </p:nvSpPr>
          <p:spPr bwMode="auto">
            <a:xfrm>
              <a:off x="51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58" name="Rectangle 250"/>
            <p:cNvSpPr>
              <a:spLocks noChangeArrowheads="1"/>
            </p:cNvSpPr>
            <p:nvPr/>
          </p:nvSpPr>
          <p:spPr bwMode="auto">
            <a:xfrm>
              <a:off x="523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59" name="Rectangle 251"/>
            <p:cNvSpPr>
              <a:spLocks noChangeArrowheads="1"/>
            </p:cNvSpPr>
            <p:nvPr/>
          </p:nvSpPr>
          <p:spPr bwMode="auto">
            <a:xfrm>
              <a:off x="405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60" name="Rectangle 252"/>
            <p:cNvSpPr>
              <a:spLocks noChangeArrowheads="1"/>
            </p:cNvSpPr>
            <p:nvPr/>
          </p:nvSpPr>
          <p:spPr bwMode="auto">
            <a:xfrm>
              <a:off x="410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61" name="Rectangle 253"/>
            <p:cNvSpPr>
              <a:spLocks noChangeArrowheads="1"/>
            </p:cNvSpPr>
            <p:nvPr/>
          </p:nvSpPr>
          <p:spPr bwMode="auto">
            <a:xfrm>
              <a:off x="41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62" name="Rectangle 254"/>
            <p:cNvSpPr>
              <a:spLocks noChangeArrowheads="1"/>
            </p:cNvSpPr>
            <p:nvPr/>
          </p:nvSpPr>
          <p:spPr bwMode="auto">
            <a:xfrm>
              <a:off x="419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63" name="Rectangle 255"/>
            <p:cNvSpPr>
              <a:spLocks noChangeArrowheads="1"/>
            </p:cNvSpPr>
            <p:nvPr/>
          </p:nvSpPr>
          <p:spPr bwMode="auto">
            <a:xfrm>
              <a:off x="42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64" name="Rectangle 256"/>
            <p:cNvSpPr>
              <a:spLocks noChangeArrowheads="1"/>
            </p:cNvSpPr>
            <p:nvPr/>
          </p:nvSpPr>
          <p:spPr bwMode="auto">
            <a:xfrm>
              <a:off x="428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65" name="Rectangle 257"/>
            <p:cNvSpPr>
              <a:spLocks noChangeArrowheads="1"/>
            </p:cNvSpPr>
            <p:nvPr/>
          </p:nvSpPr>
          <p:spPr bwMode="auto">
            <a:xfrm>
              <a:off x="433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66" name="Rectangle 258"/>
            <p:cNvSpPr>
              <a:spLocks noChangeArrowheads="1"/>
            </p:cNvSpPr>
            <p:nvPr/>
          </p:nvSpPr>
          <p:spPr bwMode="auto">
            <a:xfrm>
              <a:off x="43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67" name="Rectangle 259"/>
            <p:cNvSpPr>
              <a:spLocks noChangeArrowheads="1"/>
            </p:cNvSpPr>
            <p:nvPr/>
          </p:nvSpPr>
          <p:spPr bwMode="auto">
            <a:xfrm>
              <a:off x="4421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68" name="Rectangle 260"/>
            <p:cNvSpPr>
              <a:spLocks noChangeArrowheads="1"/>
            </p:cNvSpPr>
            <p:nvPr/>
          </p:nvSpPr>
          <p:spPr bwMode="auto">
            <a:xfrm>
              <a:off x="4466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69" name="Rectangle 261"/>
            <p:cNvSpPr>
              <a:spLocks noChangeArrowheads="1"/>
            </p:cNvSpPr>
            <p:nvPr/>
          </p:nvSpPr>
          <p:spPr bwMode="auto">
            <a:xfrm>
              <a:off x="451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70" name="Rectangle 262"/>
            <p:cNvSpPr>
              <a:spLocks noChangeArrowheads="1"/>
            </p:cNvSpPr>
            <p:nvPr/>
          </p:nvSpPr>
          <p:spPr bwMode="auto">
            <a:xfrm>
              <a:off x="4557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71" name="Rectangle 263"/>
            <p:cNvSpPr>
              <a:spLocks noChangeArrowheads="1"/>
            </p:cNvSpPr>
            <p:nvPr/>
          </p:nvSpPr>
          <p:spPr bwMode="auto">
            <a:xfrm>
              <a:off x="46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72" name="Rectangle 264"/>
            <p:cNvSpPr>
              <a:spLocks noChangeArrowheads="1"/>
            </p:cNvSpPr>
            <p:nvPr/>
          </p:nvSpPr>
          <p:spPr bwMode="auto">
            <a:xfrm>
              <a:off x="46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73" name="Rectangle 265"/>
            <p:cNvSpPr>
              <a:spLocks noChangeArrowheads="1"/>
            </p:cNvSpPr>
            <p:nvPr/>
          </p:nvSpPr>
          <p:spPr bwMode="auto">
            <a:xfrm>
              <a:off x="469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74" name="Rectangle 266"/>
            <p:cNvSpPr>
              <a:spLocks noChangeArrowheads="1"/>
            </p:cNvSpPr>
            <p:nvPr/>
          </p:nvSpPr>
          <p:spPr bwMode="auto">
            <a:xfrm>
              <a:off x="47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75" name="Rectangle 267"/>
            <p:cNvSpPr>
              <a:spLocks noChangeArrowheads="1"/>
            </p:cNvSpPr>
            <p:nvPr/>
          </p:nvSpPr>
          <p:spPr bwMode="auto">
            <a:xfrm>
              <a:off x="478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76" name="Rectangle 268"/>
            <p:cNvSpPr>
              <a:spLocks noChangeArrowheads="1"/>
            </p:cNvSpPr>
            <p:nvPr/>
          </p:nvSpPr>
          <p:spPr bwMode="auto">
            <a:xfrm>
              <a:off x="482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77" name="Rectangle 269"/>
            <p:cNvSpPr>
              <a:spLocks noChangeArrowheads="1"/>
            </p:cNvSpPr>
            <p:nvPr/>
          </p:nvSpPr>
          <p:spPr bwMode="auto">
            <a:xfrm>
              <a:off x="48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78" name="Rectangle 270"/>
            <p:cNvSpPr>
              <a:spLocks noChangeArrowheads="1"/>
            </p:cNvSpPr>
            <p:nvPr/>
          </p:nvSpPr>
          <p:spPr bwMode="auto">
            <a:xfrm>
              <a:off x="492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79" name="Rectangle 271"/>
            <p:cNvSpPr>
              <a:spLocks noChangeArrowheads="1"/>
            </p:cNvSpPr>
            <p:nvPr/>
          </p:nvSpPr>
          <p:spPr bwMode="auto">
            <a:xfrm>
              <a:off x="496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80" name="Rectangle 272"/>
            <p:cNvSpPr>
              <a:spLocks noChangeArrowheads="1"/>
            </p:cNvSpPr>
            <p:nvPr/>
          </p:nvSpPr>
          <p:spPr bwMode="auto">
            <a:xfrm>
              <a:off x="5011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81" name="Rectangle 273"/>
            <p:cNvSpPr>
              <a:spLocks noChangeArrowheads="1"/>
            </p:cNvSpPr>
            <p:nvPr/>
          </p:nvSpPr>
          <p:spPr bwMode="auto">
            <a:xfrm>
              <a:off x="505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82" name="Rectangle 274"/>
            <p:cNvSpPr>
              <a:spLocks noChangeArrowheads="1"/>
            </p:cNvSpPr>
            <p:nvPr/>
          </p:nvSpPr>
          <p:spPr bwMode="auto">
            <a:xfrm>
              <a:off x="51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83" name="Rectangle 275"/>
            <p:cNvSpPr>
              <a:spLocks noChangeArrowheads="1"/>
            </p:cNvSpPr>
            <p:nvPr/>
          </p:nvSpPr>
          <p:spPr bwMode="auto">
            <a:xfrm>
              <a:off x="5147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84" name="Rectangle 276"/>
            <p:cNvSpPr>
              <a:spLocks noChangeArrowheads="1"/>
            </p:cNvSpPr>
            <p:nvPr/>
          </p:nvSpPr>
          <p:spPr bwMode="auto">
            <a:xfrm>
              <a:off x="5193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85" name="Rectangle 277"/>
            <p:cNvSpPr>
              <a:spLocks noChangeArrowheads="1"/>
            </p:cNvSpPr>
            <p:nvPr/>
          </p:nvSpPr>
          <p:spPr bwMode="auto">
            <a:xfrm>
              <a:off x="5238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86" name="Rectangle 278"/>
            <p:cNvSpPr>
              <a:spLocks noChangeArrowheads="1"/>
            </p:cNvSpPr>
            <p:nvPr/>
          </p:nvSpPr>
          <p:spPr bwMode="auto">
            <a:xfrm>
              <a:off x="405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87" name="Rectangle 279"/>
            <p:cNvSpPr>
              <a:spLocks noChangeArrowheads="1"/>
            </p:cNvSpPr>
            <p:nvPr/>
          </p:nvSpPr>
          <p:spPr bwMode="auto">
            <a:xfrm>
              <a:off x="410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88" name="Rectangle 280"/>
            <p:cNvSpPr>
              <a:spLocks noChangeArrowheads="1"/>
            </p:cNvSpPr>
            <p:nvPr/>
          </p:nvSpPr>
          <p:spPr bwMode="auto">
            <a:xfrm>
              <a:off x="41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89" name="Rectangle 281"/>
            <p:cNvSpPr>
              <a:spLocks noChangeArrowheads="1"/>
            </p:cNvSpPr>
            <p:nvPr/>
          </p:nvSpPr>
          <p:spPr bwMode="auto">
            <a:xfrm>
              <a:off x="419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90" name="Rectangle 282"/>
            <p:cNvSpPr>
              <a:spLocks noChangeArrowheads="1"/>
            </p:cNvSpPr>
            <p:nvPr/>
          </p:nvSpPr>
          <p:spPr bwMode="auto">
            <a:xfrm>
              <a:off x="42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91" name="Rectangle 283"/>
            <p:cNvSpPr>
              <a:spLocks noChangeArrowheads="1"/>
            </p:cNvSpPr>
            <p:nvPr/>
          </p:nvSpPr>
          <p:spPr bwMode="auto">
            <a:xfrm>
              <a:off x="428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92" name="Rectangle 284"/>
            <p:cNvSpPr>
              <a:spLocks noChangeArrowheads="1"/>
            </p:cNvSpPr>
            <p:nvPr/>
          </p:nvSpPr>
          <p:spPr bwMode="auto">
            <a:xfrm>
              <a:off x="433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93" name="Rectangle 285"/>
            <p:cNvSpPr>
              <a:spLocks noChangeArrowheads="1"/>
            </p:cNvSpPr>
            <p:nvPr/>
          </p:nvSpPr>
          <p:spPr bwMode="auto">
            <a:xfrm>
              <a:off x="43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94" name="Rectangle 286"/>
            <p:cNvSpPr>
              <a:spLocks noChangeArrowheads="1"/>
            </p:cNvSpPr>
            <p:nvPr/>
          </p:nvSpPr>
          <p:spPr bwMode="auto">
            <a:xfrm>
              <a:off x="442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95" name="Rectangle 287"/>
            <p:cNvSpPr>
              <a:spLocks noChangeArrowheads="1"/>
            </p:cNvSpPr>
            <p:nvPr/>
          </p:nvSpPr>
          <p:spPr bwMode="auto">
            <a:xfrm>
              <a:off x="44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96" name="Rectangle 288"/>
            <p:cNvSpPr>
              <a:spLocks noChangeArrowheads="1"/>
            </p:cNvSpPr>
            <p:nvPr/>
          </p:nvSpPr>
          <p:spPr bwMode="auto">
            <a:xfrm>
              <a:off x="451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97" name="Rectangle 289"/>
            <p:cNvSpPr>
              <a:spLocks noChangeArrowheads="1"/>
            </p:cNvSpPr>
            <p:nvPr/>
          </p:nvSpPr>
          <p:spPr bwMode="auto">
            <a:xfrm>
              <a:off x="455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98" name="Rectangle 290"/>
            <p:cNvSpPr>
              <a:spLocks noChangeArrowheads="1"/>
            </p:cNvSpPr>
            <p:nvPr/>
          </p:nvSpPr>
          <p:spPr bwMode="auto">
            <a:xfrm>
              <a:off x="46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299" name="Rectangle 291"/>
            <p:cNvSpPr>
              <a:spLocks noChangeArrowheads="1"/>
            </p:cNvSpPr>
            <p:nvPr/>
          </p:nvSpPr>
          <p:spPr bwMode="auto">
            <a:xfrm>
              <a:off x="46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00" name="Rectangle 292"/>
            <p:cNvSpPr>
              <a:spLocks noChangeArrowheads="1"/>
            </p:cNvSpPr>
            <p:nvPr/>
          </p:nvSpPr>
          <p:spPr bwMode="auto">
            <a:xfrm>
              <a:off x="46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01" name="Rectangle 293"/>
            <p:cNvSpPr>
              <a:spLocks noChangeArrowheads="1"/>
            </p:cNvSpPr>
            <p:nvPr/>
          </p:nvSpPr>
          <p:spPr bwMode="auto">
            <a:xfrm>
              <a:off x="47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02" name="Rectangle 294"/>
            <p:cNvSpPr>
              <a:spLocks noChangeArrowheads="1"/>
            </p:cNvSpPr>
            <p:nvPr/>
          </p:nvSpPr>
          <p:spPr bwMode="auto">
            <a:xfrm>
              <a:off x="478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03" name="Rectangle 295"/>
            <p:cNvSpPr>
              <a:spLocks noChangeArrowheads="1"/>
            </p:cNvSpPr>
            <p:nvPr/>
          </p:nvSpPr>
          <p:spPr bwMode="auto">
            <a:xfrm>
              <a:off x="482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04" name="Rectangle 296"/>
            <p:cNvSpPr>
              <a:spLocks noChangeArrowheads="1"/>
            </p:cNvSpPr>
            <p:nvPr/>
          </p:nvSpPr>
          <p:spPr bwMode="auto">
            <a:xfrm>
              <a:off x="48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05" name="Rectangle 297"/>
            <p:cNvSpPr>
              <a:spLocks noChangeArrowheads="1"/>
            </p:cNvSpPr>
            <p:nvPr/>
          </p:nvSpPr>
          <p:spPr bwMode="auto">
            <a:xfrm>
              <a:off x="492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06" name="Rectangle 298"/>
            <p:cNvSpPr>
              <a:spLocks noChangeArrowheads="1"/>
            </p:cNvSpPr>
            <p:nvPr/>
          </p:nvSpPr>
          <p:spPr bwMode="auto">
            <a:xfrm>
              <a:off x="49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07" name="Rectangle 299"/>
            <p:cNvSpPr>
              <a:spLocks noChangeArrowheads="1"/>
            </p:cNvSpPr>
            <p:nvPr/>
          </p:nvSpPr>
          <p:spPr bwMode="auto">
            <a:xfrm>
              <a:off x="501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08" name="Rectangle 300"/>
            <p:cNvSpPr>
              <a:spLocks noChangeArrowheads="1"/>
            </p:cNvSpPr>
            <p:nvPr/>
          </p:nvSpPr>
          <p:spPr bwMode="auto">
            <a:xfrm>
              <a:off x="505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09" name="Rectangle 301"/>
            <p:cNvSpPr>
              <a:spLocks noChangeArrowheads="1"/>
            </p:cNvSpPr>
            <p:nvPr/>
          </p:nvSpPr>
          <p:spPr bwMode="auto">
            <a:xfrm>
              <a:off x="51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10" name="Rectangle 302"/>
            <p:cNvSpPr>
              <a:spLocks noChangeArrowheads="1"/>
            </p:cNvSpPr>
            <p:nvPr/>
          </p:nvSpPr>
          <p:spPr bwMode="auto">
            <a:xfrm>
              <a:off x="514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11" name="Rectangle 303"/>
            <p:cNvSpPr>
              <a:spLocks noChangeArrowheads="1"/>
            </p:cNvSpPr>
            <p:nvPr/>
          </p:nvSpPr>
          <p:spPr bwMode="auto">
            <a:xfrm>
              <a:off x="51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12" name="Rectangle 304"/>
            <p:cNvSpPr>
              <a:spLocks noChangeArrowheads="1"/>
            </p:cNvSpPr>
            <p:nvPr/>
          </p:nvSpPr>
          <p:spPr bwMode="auto">
            <a:xfrm>
              <a:off x="523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13" name="Rectangle 305"/>
            <p:cNvSpPr>
              <a:spLocks noChangeArrowheads="1"/>
            </p:cNvSpPr>
            <p:nvPr/>
          </p:nvSpPr>
          <p:spPr bwMode="auto">
            <a:xfrm>
              <a:off x="405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14" name="Rectangle 306"/>
            <p:cNvSpPr>
              <a:spLocks noChangeArrowheads="1"/>
            </p:cNvSpPr>
            <p:nvPr/>
          </p:nvSpPr>
          <p:spPr bwMode="auto">
            <a:xfrm>
              <a:off x="410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15" name="Rectangle 307"/>
            <p:cNvSpPr>
              <a:spLocks noChangeArrowheads="1"/>
            </p:cNvSpPr>
            <p:nvPr/>
          </p:nvSpPr>
          <p:spPr bwMode="auto">
            <a:xfrm>
              <a:off x="41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16" name="Rectangle 308"/>
            <p:cNvSpPr>
              <a:spLocks noChangeArrowheads="1"/>
            </p:cNvSpPr>
            <p:nvPr/>
          </p:nvSpPr>
          <p:spPr bwMode="auto">
            <a:xfrm>
              <a:off x="419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17" name="Rectangle 309"/>
            <p:cNvSpPr>
              <a:spLocks noChangeArrowheads="1"/>
            </p:cNvSpPr>
            <p:nvPr/>
          </p:nvSpPr>
          <p:spPr bwMode="auto">
            <a:xfrm>
              <a:off x="42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18" name="Rectangle 310"/>
            <p:cNvSpPr>
              <a:spLocks noChangeArrowheads="1"/>
            </p:cNvSpPr>
            <p:nvPr/>
          </p:nvSpPr>
          <p:spPr bwMode="auto">
            <a:xfrm>
              <a:off x="428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19" name="Rectangle 311"/>
            <p:cNvSpPr>
              <a:spLocks noChangeArrowheads="1"/>
            </p:cNvSpPr>
            <p:nvPr/>
          </p:nvSpPr>
          <p:spPr bwMode="auto">
            <a:xfrm>
              <a:off x="433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20" name="Rectangle 312"/>
            <p:cNvSpPr>
              <a:spLocks noChangeArrowheads="1"/>
            </p:cNvSpPr>
            <p:nvPr/>
          </p:nvSpPr>
          <p:spPr bwMode="auto">
            <a:xfrm>
              <a:off x="43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21" name="Rectangle 313"/>
            <p:cNvSpPr>
              <a:spLocks noChangeArrowheads="1"/>
            </p:cNvSpPr>
            <p:nvPr/>
          </p:nvSpPr>
          <p:spPr bwMode="auto">
            <a:xfrm>
              <a:off x="442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22" name="Rectangle 314"/>
            <p:cNvSpPr>
              <a:spLocks noChangeArrowheads="1"/>
            </p:cNvSpPr>
            <p:nvPr/>
          </p:nvSpPr>
          <p:spPr bwMode="auto">
            <a:xfrm>
              <a:off x="44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23" name="Rectangle 315"/>
            <p:cNvSpPr>
              <a:spLocks noChangeArrowheads="1"/>
            </p:cNvSpPr>
            <p:nvPr/>
          </p:nvSpPr>
          <p:spPr bwMode="auto">
            <a:xfrm>
              <a:off x="451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24" name="Rectangle 316"/>
            <p:cNvSpPr>
              <a:spLocks noChangeArrowheads="1"/>
            </p:cNvSpPr>
            <p:nvPr/>
          </p:nvSpPr>
          <p:spPr bwMode="auto">
            <a:xfrm>
              <a:off x="455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25" name="Rectangle 317"/>
            <p:cNvSpPr>
              <a:spLocks noChangeArrowheads="1"/>
            </p:cNvSpPr>
            <p:nvPr/>
          </p:nvSpPr>
          <p:spPr bwMode="auto">
            <a:xfrm>
              <a:off x="46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26" name="Rectangle 318"/>
            <p:cNvSpPr>
              <a:spLocks noChangeArrowheads="1"/>
            </p:cNvSpPr>
            <p:nvPr/>
          </p:nvSpPr>
          <p:spPr bwMode="auto">
            <a:xfrm>
              <a:off x="46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27" name="Rectangle 319"/>
            <p:cNvSpPr>
              <a:spLocks noChangeArrowheads="1"/>
            </p:cNvSpPr>
            <p:nvPr/>
          </p:nvSpPr>
          <p:spPr bwMode="auto">
            <a:xfrm>
              <a:off x="46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28" name="Rectangle 320"/>
            <p:cNvSpPr>
              <a:spLocks noChangeArrowheads="1"/>
            </p:cNvSpPr>
            <p:nvPr/>
          </p:nvSpPr>
          <p:spPr bwMode="auto">
            <a:xfrm>
              <a:off x="47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29" name="Rectangle 321"/>
            <p:cNvSpPr>
              <a:spLocks noChangeArrowheads="1"/>
            </p:cNvSpPr>
            <p:nvPr/>
          </p:nvSpPr>
          <p:spPr bwMode="auto">
            <a:xfrm>
              <a:off x="478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30" name="Rectangle 322"/>
            <p:cNvSpPr>
              <a:spLocks noChangeArrowheads="1"/>
            </p:cNvSpPr>
            <p:nvPr/>
          </p:nvSpPr>
          <p:spPr bwMode="auto">
            <a:xfrm>
              <a:off x="482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31" name="Rectangle 323"/>
            <p:cNvSpPr>
              <a:spLocks noChangeArrowheads="1"/>
            </p:cNvSpPr>
            <p:nvPr/>
          </p:nvSpPr>
          <p:spPr bwMode="auto">
            <a:xfrm>
              <a:off x="48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32" name="Rectangle 324"/>
            <p:cNvSpPr>
              <a:spLocks noChangeArrowheads="1"/>
            </p:cNvSpPr>
            <p:nvPr/>
          </p:nvSpPr>
          <p:spPr bwMode="auto">
            <a:xfrm>
              <a:off x="492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33" name="Rectangle 325"/>
            <p:cNvSpPr>
              <a:spLocks noChangeArrowheads="1"/>
            </p:cNvSpPr>
            <p:nvPr/>
          </p:nvSpPr>
          <p:spPr bwMode="auto">
            <a:xfrm>
              <a:off x="49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34" name="Rectangle 326"/>
            <p:cNvSpPr>
              <a:spLocks noChangeArrowheads="1"/>
            </p:cNvSpPr>
            <p:nvPr/>
          </p:nvSpPr>
          <p:spPr bwMode="auto">
            <a:xfrm>
              <a:off x="501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35" name="Rectangle 327"/>
            <p:cNvSpPr>
              <a:spLocks noChangeArrowheads="1"/>
            </p:cNvSpPr>
            <p:nvPr/>
          </p:nvSpPr>
          <p:spPr bwMode="auto">
            <a:xfrm>
              <a:off x="505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36" name="Rectangle 328"/>
            <p:cNvSpPr>
              <a:spLocks noChangeArrowheads="1"/>
            </p:cNvSpPr>
            <p:nvPr/>
          </p:nvSpPr>
          <p:spPr bwMode="auto">
            <a:xfrm>
              <a:off x="51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37" name="Rectangle 329"/>
            <p:cNvSpPr>
              <a:spLocks noChangeArrowheads="1"/>
            </p:cNvSpPr>
            <p:nvPr/>
          </p:nvSpPr>
          <p:spPr bwMode="auto">
            <a:xfrm>
              <a:off x="514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38" name="Rectangle 330"/>
            <p:cNvSpPr>
              <a:spLocks noChangeArrowheads="1"/>
            </p:cNvSpPr>
            <p:nvPr/>
          </p:nvSpPr>
          <p:spPr bwMode="auto">
            <a:xfrm>
              <a:off x="51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39" name="Rectangle 331"/>
            <p:cNvSpPr>
              <a:spLocks noChangeArrowheads="1"/>
            </p:cNvSpPr>
            <p:nvPr/>
          </p:nvSpPr>
          <p:spPr bwMode="auto">
            <a:xfrm>
              <a:off x="523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40" name="Rectangle 332"/>
            <p:cNvSpPr>
              <a:spLocks noChangeArrowheads="1"/>
            </p:cNvSpPr>
            <p:nvPr/>
          </p:nvSpPr>
          <p:spPr bwMode="auto">
            <a:xfrm>
              <a:off x="405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41" name="Rectangle 333"/>
            <p:cNvSpPr>
              <a:spLocks noChangeArrowheads="1"/>
            </p:cNvSpPr>
            <p:nvPr/>
          </p:nvSpPr>
          <p:spPr bwMode="auto">
            <a:xfrm>
              <a:off x="410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42" name="Rectangle 334"/>
            <p:cNvSpPr>
              <a:spLocks noChangeArrowheads="1"/>
            </p:cNvSpPr>
            <p:nvPr/>
          </p:nvSpPr>
          <p:spPr bwMode="auto">
            <a:xfrm>
              <a:off x="41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43" name="Rectangle 335"/>
            <p:cNvSpPr>
              <a:spLocks noChangeArrowheads="1"/>
            </p:cNvSpPr>
            <p:nvPr/>
          </p:nvSpPr>
          <p:spPr bwMode="auto">
            <a:xfrm>
              <a:off x="419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44" name="Rectangle 336"/>
            <p:cNvSpPr>
              <a:spLocks noChangeArrowheads="1"/>
            </p:cNvSpPr>
            <p:nvPr/>
          </p:nvSpPr>
          <p:spPr bwMode="auto">
            <a:xfrm>
              <a:off x="42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45" name="Rectangle 337"/>
            <p:cNvSpPr>
              <a:spLocks noChangeArrowheads="1"/>
            </p:cNvSpPr>
            <p:nvPr/>
          </p:nvSpPr>
          <p:spPr bwMode="auto">
            <a:xfrm>
              <a:off x="428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46" name="Rectangle 338"/>
            <p:cNvSpPr>
              <a:spLocks noChangeArrowheads="1"/>
            </p:cNvSpPr>
            <p:nvPr/>
          </p:nvSpPr>
          <p:spPr bwMode="auto">
            <a:xfrm>
              <a:off x="433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47" name="Rectangle 339"/>
            <p:cNvSpPr>
              <a:spLocks noChangeArrowheads="1"/>
            </p:cNvSpPr>
            <p:nvPr/>
          </p:nvSpPr>
          <p:spPr bwMode="auto">
            <a:xfrm>
              <a:off x="43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48" name="Rectangle 340"/>
            <p:cNvSpPr>
              <a:spLocks noChangeArrowheads="1"/>
            </p:cNvSpPr>
            <p:nvPr/>
          </p:nvSpPr>
          <p:spPr bwMode="auto">
            <a:xfrm>
              <a:off x="442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49" name="Rectangle 341"/>
            <p:cNvSpPr>
              <a:spLocks noChangeArrowheads="1"/>
            </p:cNvSpPr>
            <p:nvPr/>
          </p:nvSpPr>
          <p:spPr bwMode="auto">
            <a:xfrm>
              <a:off x="44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50" name="Rectangle 342"/>
            <p:cNvSpPr>
              <a:spLocks noChangeArrowheads="1"/>
            </p:cNvSpPr>
            <p:nvPr/>
          </p:nvSpPr>
          <p:spPr bwMode="auto">
            <a:xfrm>
              <a:off x="451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51" name="Rectangle 343"/>
            <p:cNvSpPr>
              <a:spLocks noChangeArrowheads="1"/>
            </p:cNvSpPr>
            <p:nvPr/>
          </p:nvSpPr>
          <p:spPr bwMode="auto">
            <a:xfrm>
              <a:off x="455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52" name="Rectangle 344"/>
            <p:cNvSpPr>
              <a:spLocks noChangeArrowheads="1"/>
            </p:cNvSpPr>
            <p:nvPr/>
          </p:nvSpPr>
          <p:spPr bwMode="auto">
            <a:xfrm>
              <a:off x="46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53" name="Rectangle 345"/>
            <p:cNvSpPr>
              <a:spLocks noChangeArrowheads="1"/>
            </p:cNvSpPr>
            <p:nvPr/>
          </p:nvSpPr>
          <p:spPr bwMode="auto">
            <a:xfrm>
              <a:off x="46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54" name="Rectangle 346"/>
            <p:cNvSpPr>
              <a:spLocks noChangeArrowheads="1"/>
            </p:cNvSpPr>
            <p:nvPr/>
          </p:nvSpPr>
          <p:spPr bwMode="auto">
            <a:xfrm>
              <a:off x="46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55" name="Rectangle 347"/>
            <p:cNvSpPr>
              <a:spLocks noChangeArrowheads="1"/>
            </p:cNvSpPr>
            <p:nvPr/>
          </p:nvSpPr>
          <p:spPr bwMode="auto">
            <a:xfrm>
              <a:off x="47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56" name="Rectangle 348"/>
            <p:cNvSpPr>
              <a:spLocks noChangeArrowheads="1"/>
            </p:cNvSpPr>
            <p:nvPr/>
          </p:nvSpPr>
          <p:spPr bwMode="auto">
            <a:xfrm>
              <a:off x="478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57" name="Rectangle 349"/>
            <p:cNvSpPr>
              <a:spLocks noChangeArrowheads="1"/>
            </p:cNvSpPr>
            <p:nvPr/>
          </p:nvSpPr>
          <p:spPr bwMode="auto">
            <a:xfrm>
              <a:off x="482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58" name="Rectangle 350"/>
            <p:cNvSpPr>
              <a:spLocks noChangeArrowheads="1"/>
            </p:cNvSpPr>
            <p:nvPr/>
          </p:nvSpPr>
          <p:spPr bwMode="auto">
            <a:xfrm>
              <a:off x="48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59" name="Rectangle 351"/>
            <p:cNvSpPr>
              <a:spLocks noChangeArrowheads="1"/>
            </p:cNvSpPr>
            <p:nvPr/>
          </p:nvSpPr>
          <p:spPr bwMode="auto">
            <a:xfrm>
              <a:off x="492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60" name="Rectangle 352"/>
            <p:cNvSpPr>
              <a:spLocks noChangeArrowheads="1"/>
            </p:cNvSpPr>
            <p:nvPr/>
          </p:nvSpPr>
          <p:spPr bwMode="auto">
            <a:xfrm>
              <a:off x="49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61" name="Rectangle 353"/>
            <p:cNvSpPr>
              <a:spLocks noChangeArrowheads="1"/>
            </p:cNvSpPr>
            <p:nvPr/>
          </p:nvSpPr>
          <p:spPr bwMode="auto">
            <a:xfrm>
              <a:off x="501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62" name="Rectangle 354"/>
            <p:cNvSpPr>
              <a:spLocks noChangeArrowheads="1"/>
            </p:cNvSpPr>
            <p:nvPr/>
          </p:nvSpPr>
          <p:spPr bwMode="auto">
            <a:xfrm>
              <a:off x="505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63" name="Rectangle 355"/>
            <p:cNvSpPr>
              <a:spLocks noChangeArrowheads="1"/>
            </p:cNvSpPr>
            <p:nvPr/>
          </p:nvSpPr>
          <p:spPr bwMode="auto">
            <a:xfrm>
              <a:off x="51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64" name="Rectangle 356"/>
            <p:cNvSpPr>
              <a:spLocks noChangeArrowheads="1"/>
            </p:cNvSpPr>
            <p:nvPr/>
          </p:nvSpPr>
          <p:spPr bwMode="auto">
            <a:xfrm>
              <a:off x="514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65" name="Rectangle 357"/>
            <p:cNvSpPr>
              <a:spLocks noChangeArrowheads="1"/>
            </p:cNvSpPr>
            <p:nvPr/>
          </p:nvSpPr>
          <p:spPr bwMode="auto">
            <a:xfrm>
              <a:off x="51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66" name="Rectangle 358"/>
            <p:cNvSpPr>
              <a:spLocks noChangeArrowheads="1"/>
            </p:cNvSpPr>
            <p:nvPr/>
          </p:nvSpPr>
          <p:spPr bwMode="auto">
            <a:xfrm>
              <a:off x="523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67" name="Rectangle 359"/>
            <p:cNvSpPr>
              <a:spLocks noChangeArrowheads="1"/>
            </p:cNvSpPr>
            <p:nvPr/>
          </p:nvSpPr>
          <p:spPr bwMode="auto">
            <a:xfrm>
              <a:off x="405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68" name="Rectangle 360"/>
            <p:cNvSpPr>
              <a:spLocks noChangeArrowheads="1"/>
            </p:cNvSpPr>
            <p:nvPr/>
          </p:nvSpPr>
          <p:spPr bwMode="auto">
            <a:xfrm>
              <a:off x="410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69" name="Rectangle 361"/>
            <p:cNvSpPr>
              <a:spLocks noChangeArrowheads="1"/>
            </p:cNvSpPr>
            <p:nvPr/>
          </p:nvSpPr>
          <p:spPr bwMode="auto">
            <a:xfrm>
              <a:off x="41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70" name="Rectangle 362"/>
            <p:cNvSpPr>
              <a:spLocks noChangeArrowheads="1"/>
            </p:cNvSpPr>
            <p:nvPr/>
          </p:nvSpPr>
          <p:spPr bwMode="auto">
            <a:xfrm>
              <a:off x="419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71" name="Rectangle 363"/>
            <p:cNvSpPr>
              <a:spLocks noChangeArrowheads="1"/>
            </p:cNvSpPr>
            <p:nvPr/>
          </p:nvSpPr>
          <p:spPr bwMode="auto">
            <a:xfrm>
              <a:off x="42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72" name="Rectangle 364"/>
            <p:cNvSpPr>
              <a:spLocks noChangeArrowheads="1"/>
            </p:cNvSpPr>
            <p:nvPr/>
          </p:nvSpPr>
          <p:spPr bwMode="auto">
            <a:xfrm>
              <a:off x="4285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73" name="Rectangle 365"/>
            <p:cNvSpPr>
              <a:spLocks noChangeArrowheads="1"/>
            </p:cNvSpPr>
            <p:nvPr/>
          </p:nvSpPr>
          <p:spPr bwMode="auto">
            <a:xfrm>
              <a:off x="4330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74" name="Rectangle 366"/>
            <p:cNvSpPr>
              <a:spLocks noChangeArrowheads="1"/>
            </p:cNvSpPr>
            <p:nvPr/>
          </p:nvSpPr>
          <p:spPr bwMode="auto">
            <a:xfrm>
              <a:off x="43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75" name="Rectangle 367"/>
            <p:cNvSpPr>
              <a:spLocks noChangeArrowheads="1"/>
            </p:cNvSpPr>
            <p:nvPr/>
          </p:nvSpPr>
          <p:spPr bwMode="auto">
            <a:xfrm>
              <a:off x="442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76" name="Rectangle 368"/>
            <p:cNvSpPr>
              <a:spLocks noChangeArrowheads="1"/>
            </p:cNvSpPr>
            <p:nvPr/>
          </p:nvSpPr>
          <p:spPr bwMode="auto">
            <a:xfrm>
              <a:off x="44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77" name="Rectangle 369"/>
            <p:cNvSpPr>
              <a:spLocks noChangeArrowheads="1"/>
            </p:cNvSpPr>
            <p:nvPr/>
          </p:nvSpPr>
          <p:spPr bwMode="auto">
            <a:xfrm>
              <a:off x="451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78" name="Rectangle 370"/>
            <p:cNvSpPr>
              <a:spLocks noChangeArrowheads="1"/>
            </p:cNvSpPr>
            <p:nvPr/>
          </p:nvSpPr>
          <p:spPr bwMode="auto">
            <a:xfrm>
              <a:off x="455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79" name="Rectangle 371"/>
            <p:cNvSpPr>
              <a:spLocks noChangeArrowheads="1"/>
            </p:cNvSpPr>
            <p:nvPr/>
          </p:nvSpPr>
          <p:spPr bwMode="auto">
            <a:xfrm>
              <a:off x="46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80" name="Rectangle 372"/>
            <p:cNvSpPr>
              <a:spLocks noChangeArrowheads="1"/>
            </p:cNvSpPr>
            <p:nvPr/>
          </p:nvSpPr>
          <p:spPr bwMode="auto">
            <a:xfrm>
              <a:off x="46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81" name="Rectangle 373"/>
            <p:cNvSpPr>
              <a:spLocks noChangeArrowheads="1"/>
            </p:cNvSpPr>
            <p:nvPr/>
          </p:nvSpPr>
          <p:spPr bwMode="auto">
            <a:xfrm>
              <a:off x="46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82" name="Rectangle 374"/>
            <p:cNvSpPr>
              <a:spLocks noChangeArrowheads="1"/>
            </p:cNvSpPr>
            <p:nvPr/>
          </p:nvSpPr>
          <p:spPr bwMode="auto">
            <a:xfrm>
              <a:off x="47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83" name="Rectangle 375"/>
            <p:cNvSpPr>
              <a:spLocks noChangeArrowheads="1"/>
            </p:cNvSpPr>
            <p:nvPr/>
          </p:nvSpPr>
          <p:spPr bwMode="auto">
            <a:xfrm>
              <a:off x="478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84" name="Rectangle 376"/>
            <p:cNvSpPr>
              <a:spLocks noChangeArrowheads="1"/>
            </p:cNvSpPr>
            <p:nvPr/>
          </p:nvSpPr>
          <p:spPr bwMode="auto">
            <a:xfrm>
              <a:off x="482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85" name="Rectangle 377"/>
            <p:cNvSpPr>
              <a:spLocks noChangeArrowheads="1"/>
            </p:cNvSpPr>
            <p:nvPr/>
          </p:nvSpPr>
          <p:spPr bwMode="auto">
            <a:xfrm>
              <a:off x="48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86" name="Rectangle 378"/>
            <p:cNvSpPr>
              <a:spLocks noChangeArrowheads="1"/>
            </p:cNvSpPr>
            <p:nvPr/>
          </p:nvSpPr>
          <p:spPr bwMode="auto">
            <a:xfrm>
              <a:off x="4920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87" name="Rectangle 379"/>
            <p:cNvSpPr>
              <a:spLocks noChangeArrowheads="1"/>
            </p:cNvSpPr>
            <p:nvPr/>
          </p:nvSpPr>
          <p:spPr bwMode="auto">
            <a:xfrm>
              <a:off x="49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88" name="Rectangle 380"/>
            <p:cNvSpPr>
              <a:spLocks noChangeArrowheads="1"/>
            </p:cNvSpPr>
            <p:nvPr/>
          </p:nvSpPr>
          <p:spPr bwMode="auto">
            <a:xfrm>
              <a:off x="501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89" name="Rectangle 381"/>
            <p:cNvSpPr>
              <a:spLocks noChangeArrowheads="1"/>
            </p:cNvSpPr>
            <p:nvPr/>
          </p:nvSpPr>
          <p:spPr bwMode="auto">
            <a:xfrm>
              <a:off x="505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90" name="Rectangle 382"/>
            <p:cNvSpPr>
              <a:spLocks noChangeArrowheads="1"/>
            </p:cNvSpPr>
            <p:nvPr/>
          </p:nvSpPr>
          <p:spPr bwMode="auto">
            <a:xfrm>
              <a:off x="51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91" name="Rectangle 383"/>
            <p:cNvSpPr>
              <a:spLocks noChangeArrowheads="1"/>
            </p:cNvSpPr>
            <p:nvPr/>
          </p:nvSpPr>
          <p:spPr bwMode="auto">
            <a:xfrm>
              <a:off x="514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92" name="Rectangle 384"/>
            <p:cNvSpPr>
              <a:spLocks noChangeArrowheads="1"/>
            </p:cNvSpPr>
            <p:nvPr/>
          </p:nvSpPr>
          <p:spPr bwMode="auto">
            <a:xfrm>
              <a:off x="51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93" name="Rectangle 385"/>
            <p:cNvSpPr>
              <a:spLocks noChangeArrowheads="1"/>
            </p:cNvSpPr>
            <p:nvPr/>
          </p:nvSpPr>
          <p:spPr bwMode="auto">
            <a:xfrm>
              <a:off x="523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94" name="Rectangle 386"/>
            <p:cNvSpPr>
              <a:spLocks noChangeArrowheads="1"/>
            </p:cNvSpPr>
            <p:nvPr/>
          </p:nvSpPr>
          <p:spPr bwMode="auto">
            <a:xfrm>
              <a:off x="405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95" name="Rectangle 387"/>
            <p:cNvSpPr>
              <a:spLocks noChangeArrowheads="1"/>
            </p:cNvSpPr>
            <p:nvPr/>
          </p:nvSpPr>
          <p:spPr bwMode="auto">
            <a:xfrm>
              <a:off x="4103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96" name="Rectangle 388"/>
            <p:cNvSpPr>
              <a:spLocks noChangeArrowheads="1"/>
            </p:cNvSpPr>
            <p:nvPr/>
          </p:nvSpPr>
          <p:spPr bwMode="auto">
            <a:xfrm>
              <a:off x="4148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97" name="Rectangle 389"/>
            <p:cNvSpPr>
              <a:spLocks noChangeArrowheads="1"/>
            </p:cNvSpPr>
            <p:nvPr/>
          </p:nvSpPr>
          <p:spPr bwMode="auto">
            <a:xfrm>
              <a:off x="419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98" name="Rectangle 390"/>
            <p:cNvSpPr>
              <a:spLocks noChangeArrowheads="1"/>
            </p:cNvSpPr>
            <p:nvPr/>
          </p:nvSpPr>
          <p:spPr bwMode="auto">
            <a:xfrm>
              <a:off x="42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399" name="Rectangle 391"/>
            <p:cNvSpPr>
              <a:spLocks noChangeArrowheads="1"/>
            </p:cNvSpPr>
            <p:nvPr/>
          </p:nvSpPr>
          <p:spPr bwMode="auto">
            <a:xfrm>
              <a:off x="428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00" name="Rectangle 392"/>
            <p:cNvSpPr>
              <a:spLocks noChangeArrowheads="1"/>
            </p:cNvSpPr>
            <p:nvPr/>
          </p:nvSpPr>
          <p:spPr bwMode="auto">
            <a:xfrm>
              <a:off x="4330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01" name="Rectangle 393"/>
            <p:cNvSpPr>
              <a:spLocks noChangeArrowheads="1"/>
            </p:cNvSpPr>
            <p:nvPr/>
          </p:nvSpPr>
          <p:spPr bwMode="auto">
            <a:xfrm>
              <a:off x="4375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02" name="Rectangle 394"/>
            <p:cNvSpPr>
              <a:spLocks noChangeArrowheads="1"/>
            </p:cNvSpPr>
            <p:nvPr/>
          </p:nvSpPr>
          <p:spPr bwMode="auto">
            <a:xfrm>
              <a:off x="4421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03" name="Rectangle 395"/>
            <p:cNvSpPr>
              <a:spLocks noChangeArrowheads="1"/>
            </p:cNvSpPr>
            <p:nvPr/>
          </p:nvSpPr>
          <p:spPr bwMode="auto">
            <a:xfrm>
              <a:off x="44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04" name="Rectangle 396"/>
            <p:cNvSpPr>
              <a:spLocks noChangeArrowheads="1"/>
            </p:cNvSpPr>
            <p:nvPr/>
          </p:nvSpPr>
          <p:spPr bwMode="auto">
            <a:xfrm>
              <a:off x="451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05" name="Rectangle 397"/>
            <p:cNvSpPr>
              <a:spLocks noChangeArrowheads="1"/>
            </p:cNvSpPr>
            <p:nvPr/>
          </p:nvSpPr>
          <p:spPr bwMode="auto">
            <a:xfrm>
              <a:off x="455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06" name="Rectangle 398"/>
            <p:cNvSpPr>
              <a:spLocks noChangeArrowheads="1"/>
            </p:cNvSpPr>
            <p:nvPr/>
          </p:nvSpPr>
          <p:spPr bwMode="auto">
            <a:xfrm>
              <a:off x="46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07" name="Rectangle 399"/>
            <p:cNvSpPr>
              <a:spLocks noChangeArrowheads="1"/>
            </p:cNvSpPr>
            <p:nvPr/>
          </p:nvSpPr>
          <p:spPr bwMode="auto">
            <a:xfrm>
              <a:off x="464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08" name="Rectangle 400"/>
            <p:cNvSpPr>
              <a:spLocks noChangeArrowheads="1"/>
            </p:cNvSpPr>
            <p:nvPr/>
          </p:nvSpPr>
          <p:spPr bwMode="auto">
            <a:xfrm>
              <a:off x="46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09" name="Rectangle 401"/>
            <p:cNvSpPr>
              <a:spLocks noChangeArrowheads="1"/>
            </p:cNvSpPr>
            <p:nvPr/>
          </p:nvSpPr>
          <p:spPr bwMode="auto">
            <a:xfrm>
              <a:off x="47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10" name="Rectangle 402"/>
            <p:cNvSpPr>
              <a:spLocks noChangeArrowheads="1"/>
            </p:cNvSpPr>
            <p:nvPr/>
          </p:nvSpPr>
          <p:spPr bwMode="auto">
            <a:xfrm>
              <a:off x="478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11" name="Rectangle 403"/>
            <p:cNvSpPr>
              <a:spLocks noChangeArrowheads="1"/>
            </p:cNvSpPr>
            <p:nvPr/>
          </p:nvSpPr>
          <p:spPr bwMode="auto">
            <a:xfrm>
              <a:off x="482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12" name="Rectangle 404"/>
            <p:cNvSpPr>
              <a:spLocks noChangeArrowheads="1"/>
            </p:cNvSpPr>
            <p:nvPr/>
          </p:nvSpPr>
          <p:spPr bwMode="auto">
            <a:xfrm>
              <a:off x="487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13" name="Rectangle 405"/>
            <p:cNvSpPr>
              <a:spLocks noChangeArrowheads="1"/>
            </p:cNvSpPr>
            <p:nvPr/>
          </p:nvSpPr>
          <p:spPr bwMode="auto">
            <a:xfrm>
              <a:off x="4920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14" name="Rectangle 406"/>
            <p:cNvSpPr>
              <a:spLocks noChangeArrowheads="1"/>
            </p:cNvSpPr>
            <p:nvPr/>
          </p:nvSpPr>
          <p:spPr bwMode="auto">
            <a:xfrm>
              <a:off x="49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15" name="Rectangle 407"/>
            <p:cNvSpPr>
              <a:spLocks noChangeArrowheads="1"/>
            </p:cNvSpPr>
            <p:nvPr/>
          </p:nvSpPr>
          <p:spPr bwMode="auto">
            <a:xfrm>
              <a:off x="5011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16" name="Rectangle 408"/>
            <p:cNvSpPr>
              <a:spLocks noChangeArrowheads="1"/>
            </p:cNvSpPr>
            <p:nvPr/>
          </p:nvSpPr>
          <p:spPr bwMode="auto">
            <a:xfrm>
              <a:off x="505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17" name="Rectangle 409"/>
            <p:cNvSpPr>
              <a:spLocks noChangeArrowheads="1"/>
            </p:cNvSpPr>
            <p:nvPr/>
          </p:nvSpPr>
          <p:spPr bwMode="auto">
            <a:xfrm>
              <a:off x="51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18" name="Rectangle 410"/>
            <p:cNvSpPr>
              <a:spLocks noChangeArrowheads="1"/>
            </p:cNvSpPr>
            <p:nvPr/>
          </p:nvSpPr>
          <p:spPr bwMode="auto">
            <a:xfrm>
              <a:off x="514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19" name="Rectangle 411"/>
            <p:cNvSpPr>
              <a:spLocks noChangeArrowheads="1"/>
            </p:cNvSpPr>
            <p:nvPr/>
          </p:nvSpPr>
          <p:spPr bwMode="auto">
            <a:xfrm>
              <a:off x="51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20" name="Rectangle 412"/>
            <p:cNvSpPr>
              <a:spLocks noChangeArrowheads="1"/>
            </p:cNvSpPr>
            <p:nvPr/>
          </p:nvSpPr>
          <p:spPr bwMode="auto">
            <a:xfrm>
              <a:off x="523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21" name="Rectangle 413"/>
            <p:cNvSpPr>
              <a:spLocks noChangeArrowheads="1"/>
            </p:cNvSpPr>
            <p:nvPr/>
          </p:nvSpPr>
          <p:spPr bwMode="auto">
            <a:xfrm>
              <a:off x="405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22" name="Rectangle 414"/>
            <p:cNvSpPr>
              <a:spLocks noChangeArrowheads="1"/>
            </p:cNvSpPr>
            <p:nvPr/>
          </p:nvSpPr>
          <p:spPr bwMode="auto">
            <a:xfrm>
              <a:off x="4103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23" name="Rectangle 415"/>
            <p:cNvSpPr>
              <a:spLocks noChangeArrowheads="1"/>
            </p:cNvSpPr>
            <p:nvPr/>
          </p:nvSpPr>
          <p:spPr bwMode="auto">
            <a:xfrm>
              <a:off x="4148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24" name="Rectangle 416"/>
            <p:cNvSpPr>
              <a:spLocks noChangeArrowheads="1"/>
            </p:cNvSpPr>
            <p:nvPr/>
          </p:nvSpPr>
          <p:spPr bwMode="auto">
            <a:xfrm>
              <a:off x="4194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25" name="Rectangle 417"/>
            <p:cNvSpPr>
              <a:spLocks noChangeArrowheads="1"/>
            </p:cNvSpPr>
            <p:nvPr/>
          </p:nvSpPr>
          <p:spPr bwMode="auto">
            <a:xfrm>
              <a:off x="4239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26" name="Rectangle 418"/>
            <p:cNvSpPr>
              <a:spLocks noChangeArrowheads="1"/>
            </p:cNvSpPr>
            <p:nvPr/>
          </p:nvSpPr>
          <p:spPr bwMode="auto">
            <a:xfrm>
              <a:off x="428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27" name="Rectangle 419"/>
            <p:cNvSpPr>
              <a:spLocks noChangeArrowheads="1"/>
            </p:cNvSpPr>
            <p:nvPr/>
          </p:nvSpPr>
          <p:spPr bwMode="auto">
            <a:xfrm>
              <a:off x="433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28" name="Rectangle 420"/>
            <p:cNvSpPr>
              <a:spLocks noChangeArrowheads="1"/>
            </p:cNvSpPr>
            <p:nvPr/>
          </p:nvSpPr>
          <p:spPr bwMode="auto">
            <a:xfrm>
              <a:off x="43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29" name="Rectangle 421"/>
            <p:cNvSpPr>
              <a:spLocks noChangeArrowheads="1"/>
            </p:cNvSpPr>
            <p:nvPr/>
          </p:nvSpPr>
          <p:spPr bwMode="auto">
            <a:xfrm>
              <a:off x="4421" y="11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30" name="Rectangle 422"/>
            <p:cNvSpPr>
              <a:spLocks noChangeArrowheads="1"/>
            </p:cNvSpPr>
            <p:nvPr/>
          </p:nvSpPr>
          <p:spPr bwMode="auto">
            <a:xfrm>
              <a:off x="44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31" name="Rectangle 423"/>
            <p:cNvSpPr>
              <a:spLocks noChangeArrowheads="1"/>
            </p:cNvSpPr>
            <p:nvPr/>
          </p:nvSpPr>
          <p:spPr bwMode="auto">
            <a:xfrm>
              <a:off x="451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32" name="Rectangle 424"/>
            <p:cNvSpPr>
              <a:spLocks noChangeArrowheads="1"/>
            </p:cNvSpPr>
            <p:nvPr/>
          </p:nvSpPr>
          <p:spPr bwMode="auto">
            <a:xfrm>
              <a:off x="455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33" name="Rectangle 425"/>
            <p:cNvSpPr>
              <a:spLocks noChangeArrowheads="1"/>
            </p:cNvSpPr>
            <p:nvPr/>
          </p:nvSpPr>
          <p:spPr bwMode="auto">
            <a:xfrm>
              <a:off x="46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34" name="Rectangle 426"/>
            <p:cNvSpPr>
              <a:spLocks noChangeArrowheads="1"/>
            </p:cNvSpPr>
            <p:nvPr/>
          </p:nvSpPr>
          <p:spPr bwMode="auto">
            <a:xfrm>
              <a:off x="464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35" name="Rectangle 427"/>
            <p:cNvSpPr>
              <a:spLocks noChangeArrowheads="1"/>
            </p:cNvSpPr>
            <p:nvPr/>
          </p:nvSpPr>
          <p:spPr bwMode="auto">
            <a:xfrm>
              <a:off x="46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36" name="Rectangle 428"/>
            <p:cNvSpPr>
              <a:spLocks noChangeArrowheads="1"/>
            </p:cNvSpPr>
            <p:nvPr/>
          </p:nvSpPr>
          <p:spPr bwMode="auto">
            <a:xfrm>
              <a:off x="473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37" name="Rectangle 429"/>
            <p:cNvSpPr>
              <a:spLocks noChangeArrowheads="1"/>
            </p:cNvSpPr>
            <p:nvPr/>
          </p:nvSpPr>
          <p:spPr bwMode="auto">
            <a:xfrm>
              <a:off x="4784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38" name="Rectangle 430"/>
            <p:cNvSpPr>
              <a:spLocks noChangeArrowheads="1"/>
            </p:cNvSpPr>
            <p:nvPr/>
          </p:nvSpPr>
          <p:spPr bwMode="auto">
            <a:xfrm>
              <a:off x="482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39" name="Rectangle 431"/>
            <p:cNvSpPr>
              <a:spLocks noChangeArrowheads="1"/>
            </p:cNvSpPr>
            <p:nvPr/>
          </p:nvSpPr>
          <p:spPr bwMode="auto">
            <a:xfrm>
              <a:off x="48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40" name="Rectangle 432"/>
            <p:cNvSpPr>
              <a:spLocks noChangeArrowheads="1"/>
            </p:cNvSpPr>
            <p:nvPr/>
          </p:nvSpPr>
          <p:spPr bwMode="auto">
            <a:xfrm>
              <a:off x="492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41" name="Rectangle 433"/>
            <p:cNvSpPr>
              <a:spLocks noChangeArrowheads="1"/>
            </p:cNvSpPr>
            <p:nvPr/>
          </p:nvSpPr>
          <p:spPr bwMode="auto">
            <a:xfrm>
              <a:off x="49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42" name="Rectangle 434"/>
            <p:cNvSpPr>
              <a:spLocks noChangeArrowheads="1"/>
            </p:cNvSpPr>
            <p:nvPr/>
          </p:nvSpPr>
          <p:spPr bwMode="auto">
            <a:xfrm>
              <a:off x="5011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43" name="Rectangle 435"/>
            <p:cNvSpPr>
              <a:spLocks noChangeArrowheads="1"/>
            </p:cNvSpPr>
            <p:nvPr/>
          </p:nvSpPr>
          <p:spPr bwMode="auto">
            <a:xfrm>
              <a:off x="505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44" name="Rectangle 436"/>
            <p:cNvSpPr>
              <a:spLocks noChangeArrowheads="1"/>
            </p:cNvSpPr>
            <p:nvPr/>
          </p:nvSpPr>
          <p:spPr bwMode="auto">
            <a:xfrm>
              <a:off x="51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45" name="Rectangle 437"/>
            <p:cNvSpPr>
              <a:spLocks noChangeArrowheads="1"/>
            </p:cNvSpPr>
            <p:nvPr/>
          </p:nvSpPr>
          <p:spPr bwMode="auto">
            <a:xfrm>
              <a:off x="514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46" name="Rectangle 438"/>
            <p:cNvSpPr>
              <a:spLocks noChangeArrowheads="1"/>
            </p:cNvSpPr>
            <p:nvPr/>
          </p:nvSpPr>
          <p:spPr bwMode="auto">
            <a:xfrm>
              <a:off x="51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47" name="Rectangle 439"/>
            <p:cNvSpPr>
              <a:spLocks noChangeArrowheads="1"/>
            </p:cNvSpPr>
            <p:nvPr/>
          </p:nvSpPr>
          <p:spPr bwMode="auto">
            <a:xfrm>
              <a:off x="523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48" name="Rectangle 440"/>
            <p:cNvSpPr>
              <a:spLocks noChangeArrowheads="1"/>
            </p:cNvSpPr>
            <p:nvPr/>
          </p:nvSpPr>
          <p:spPr bwMode="auto">
            <a:xfrm>
              <a:off x="405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49" name="Rectangle 441"/>
            <p:cNvSpPr>
              <a:spLocks noChangeArrowheads="1"/>
            </p:cNvSpPr>
            <p:nvPr/>
          </p:nvSpPr>
          <p:spPr bwMode="auto">
            <a:xfrm>
              <a:off x="410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50" name="Rectangle 442"/>
            <p:cNvSpPr>
              <a:spLocks noChangeArrowheads="1"/>
            </p:cNvSpPr>
            <p:nvPr/>
          </p:nvSpPr>
          <p:spPr bwMode="auto">
            <a:xfrm>
              <a:off x="4148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51" name="Rectangle 443"/>
            <p:cNvSpPr>
              <a:spLocks noChangeArrowheads="1"/>
            </p:cNvSpPr>
            <p:nvPr/>
          </p:nvSpPr>
          <p:spPr bwMode="auto">
            <a:xfrm>
              <a:off x="4194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52" name="Rectangle 444"/>
            <p:cNvSpPr>
              <a:spLocks noChangeArrowheads="1"/>
            </p:cNvSpPr>
            <p:nvPr/>
          </p:nvSpPr>
          <p:spPr bwMode="auto">
            <a:xfrm>
              <a:off x="4239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53" name="Rectangle 445"/>
            <p:cNvSpPr>
              <a:spLocks noChangeArrowheads="1"/>
            </p:cNvSpPr>
            <p:nvPr/>
          </p:nvSpPr>
          <p:spPr bwMode="auto">
            <a:xfrm>
              <a:off x="4285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54" name="Rectangle 446"/>
            <p:cNvSpPr>
              <a:spLocks noChangeArrowheads="1"/>
            </p:cNvSpPr>
            <p:nvPr/>
          </p:nvSpPr>
          <p:spPr bwMode="auto">
            <a:xfrm>
              <a:off x="4330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55" name="Rectangle 447"/>
            <p:cNvSpPr>
              <a:spLocks noChangeArrowheads="1"/>
            </p:cNvSpPr>
            <p:nvPr/>
          </p:nvSpPr>
          <p:spPr bwMode="auto">
            <a:xfrm>
              <a:off x="4375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56" name="Rectangle 448"/>
            <p:cNvSpPr>
              <a:spLocks noChangeArrowheads="1"/>
            </p:cNvSpPr>
            <p:nvPr/>
          </p:nvSpPr>
          <p:spPr bwMode="auto">
            <a:xfrm>
              <a:off x="4421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57" name="Rectangle 449"/>
            <p:cNvSpPr>
              <a:spLocks noChangeArrowheads="1"/>
            </p:cNvSpPr>
            <p:nvPr/>
          </p:nvSpPr>
          <p:spPr bwMode="auto">
            <a:xfrm>
              <a:off x="44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58" name="Rectangle 450"/>
            <p:cNvSpPr>
              <a:spLocks noChangeArrowheads="1"/>
            </p:cNvSpPr>
            <p:nvPr/>
          </p:nvSpPr>
          <p:spPr bwMode="auto">
            <a:xfrm>
              <a:off x="451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59" name="Rectangle 451"/>
            <p:cNvSpPr>
              <a:spLocks noChangeArrowheads="1"/>
            </p:cNvSpPr>
            <p:nvPr/>
          </p:nvSpPr>
          <p:spPr bwMode="auto">
            <a:xfrm>
              <a:off x="455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60" name="Rectangle 452"/>
            <p:cNvSpPr>
              <a:spLocks noChangeArrowheads="1"/>
            </p:cNvSpPr>
            <p:nvPr/>
          </p:nvSpPr>
          <p:spPr bwMode="auto">
            <a:xfrm>
              <a:off x="46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61" name="Rectangle 453"/>
            <p:cNvSpPr>
              <a:spLocks noChangeArrowheads="1"/>
            </p:cNvSpPr>
            <p:nvPr/>
          </p:nvSpPr>
          <p:spPr bwMode="auto">
            <a:xfrm>
              <a:off x="464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62" name="Rectangle 454"/>
            <p:cNvSpPr>
              <a:spLocks noChangeArrowheads="1"/>
            </p:cNvSpPr>
            <p:nvPr/>
          </p:nvSpPr>
          <p:spPr bwMode="auto">
            <a:xfrm>
              <a:off x="46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63" name="Rectangle 455"/>
            <p:cNvSpPr>
              <a:spLocks noChangeArrowheads="1"/>
            </p:cNvSpPr>
            <p:nvPr/>
          </p:nvSpPr>
          <p:spPr bwMode="auto">
            <a:xfrm>
              <a:off x="473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64" name="Rectangle 456"/>
            <p:cNvSpPr>
              <a:spLocks noChangeArrowheads="1"/>
            </p:cNvSpPr>
            <p:nvPr/>
          </p:nvSpPr>
          <p:spPr bwMode="auto">
            <a:xfrm>
              <a:off x="4784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65" name="Rectangle 457"/>
            <p:cNvSpPr>
              <a:spLocks noChangeArrowheads="1"/>
            </p:cNvSpPr>
            <p:nvPr/>
          </p:nvSpPr>
          <p:spPr bwMode="auto">
            <a:xfrm>
              <a:off x="482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66" name="Rectangle 458"/>
            <p:cNvSpPr>
              <a:spLocks noChangeArrowheads="1"/>
            </p:cNvSpPr>
            <p:nvPr/>
          </p:nvSpPr>
          <p:spPr bwMode="auto">
            <a:xfrm>
              <a:off x="4875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67" name="Rectangle 459"/>
            <p:cNvSpPr>
              <a:spLocks noChangeArrowheads="1"/>
            </p:cNvSpPr>
            <p:nvPr/>
          </p:nvSpPr>
          <p:spPr bwMode="auto">
            <a:xfrm>
              <a:off x="4920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68" name="Rectangle 460"/>
            <p:cNvSpPr>
              <a:spLocks noChangeArrowheads="1"/>
            </p:cNvSpPr>
            <p:nvPr/>
          </p:nvSpPr>
          <p:spPr bwMode="auto">
            <a:xfrm>
              <a:off x="49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69" name="Rectangle 461"/>
            <p:cNvSpPr>
              <a:spLocks noChangeArrowheads="1"/>
            </p:cNvSpPr>
            <p:nvPr/>
          </p:nvSpPr>
          <p:spPr bwMode="auto">
            <a:xfrm>
              <a:off x="5011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70" name="Rectangle 462"/>
            <p:cNvSpPr>
              <a:spLocks noChangeArrowheads="1"/>
            </p:cNvSpPr>
            <p:nvPr/>
          </p:nvSpPr>
          <p:spPr bwMode="auto">
            <a:xfrm>
              <a:off x="505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71" name="Rectangle 463"/>
            <p:cNvSpPr>
              <a:spLocks noChangeArrowheads="1"/>
            </p:cNvSpPr>
            <p:nvPr/>
          </p:nvSpPr>
          <p:spPr bwMode="auto">
            <a:xfrm>
              <a:off x="51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72" name="Rectangle 464"/>
            <p:cNvSpPr>
              <a:spLocks noChangeArrowheads="1"/>
            </p:cNvSpPr>
            <p:nvPr/>
          </p:nvSpPr>
          <p:spPr bwMode="auto">
            <a:xfrm>
              <a:off x="514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73" name="Rectangle 465"/>
            <p:cNvSpPr>
              <a:spLocks noChangeArrowheads="1"/>
            </p:cNvSpPr>
            <p:nvPr/>
          </p:nvSpPr>
          <p:spPr bwMode="auto">
            <a:xfrm>
              <a:off x="51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74" name="Rectangle 466"/>
            <p:cNvSpPr>
              <a:spLocks noChangeArrowheads="1"/>
            </p:cNvSpPr>
            <p:nvPr/>
          </p:nvSpPr>
          <p:spPr bwMode="auto">
            <a:xfrm>
              <a:off x="523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75" name="Rectangle 467"/>
            <p:cNvSpPr>
              <a:spLocks noChangeArrowheads="1"/>
            </p:cNvSpPr>
            <p:nvPr/>
          </p:nvSpPr>
          <p:spPr bwMode="auto">
            <a:xfrm>
              <a:off x="405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76" name="Rectangle 468"/>
            <p:cNvSpPr>
              <a:spLocks noChangeArrowheads="1"/>
            </p:cNvSpPr>
            <p:nvPr/>
          </p:nvSpPr>
          <p:spPr bwMode="auto">
            <a:xfrm>
              <a:off x="410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77" name="Rectangle 469"/>
            <p:cNvSpPr>
              <a:spLocks noChangeArrowheads="1"/>
            </p:cNvSpPr>
            <p:nvPr/>
          </p:nvSpPr>
          <p:spPr bwMode="auto">
            <a:xfrm>
              <a:off x="41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78" name="Rectangle 470"/>
            <p:cNvSpPr>
              <a:spLocks noChangeArrowheads="1"/>
            </p:cNvSpPr>
            <p:nvPr/>
          </p:nvSpPr>
          <p:spPr bwMode="auto">
            <a:xfrm>
              <a:off x="419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79" name="Rectangle 471"/>
            <p:cNvSpPr>
              <a:spLocks noChangeArrowheads="1"/>
            </p:cNvSpPr>
            <p:nvPr/>
          </p:nvSpPr>
          <p:spPr bwMode="auto">
            <a:xfrm>
              <a:off x="42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80" name="Rectangle 472"/>
            <p:cNvSpPr>
              <a:spLocks noChangeArrowheads="1"/>
            </p:cNvSpPr>
            <p:nvPr/>
          </p:nvSpPr>
          <p:spPr bwMode="auto">
            <a:xfrm>
              <a:off x="428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81" name="Rectangle 473"/>
            <p:cNvSpPr>
              <a:spLocks noChangeArrowheads="1"/>
            </p:cNvSpPr>
            <p:nvPr/>
          </p:nvSpPr>
          <p:spPr bwMode="auto">
            <a:xfrm>
              <a:off x="433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82" name="Rectangle 474"/>
            <p:cNvSpPr>
              <a:spLocks noChangeArrowheads="1"/>
            </p:cNvSpPr>
            <p:nvPr/>
          </p:nvSpPr>
          <p:spPr bwMode="auto">
            <a:xfrm>
              <a:off x="43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83" name="Rectangle 475"/>
            <p:cNvSpPr>
              <a:spLocks noChangeArrowheads="1"/>
            </p:cNvSpPr>
            <p:nvPr/>
          </p:nvSpPr>
          <p:spPr bwMode="auto">
            <a:xfrm>
              <a:off x="442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84" name="Rectangle 476"/>
            <p:cNvSpPr>
              <a:spLocks noChangeArrowheads="1"/>
            </p:cNvSpPr>
            <p:nvPr/>
          </p:nvSpPr>
          <p:spPr bwMode="auto">
            <a:xfrm>
              <a:off x="44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85" name="Rectangle 477"/>
            <p:cNvSpPr>
              <a:spLocks noChangeArrowheads="1"/>
            </p:cNvSpPr>
            <p:nvPr/>
          </p:nvSpPr>
          <p:spPr bwMode="auto">
            <a:xfrm>
              <a:off x="451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86" name="Rectangle 478"/>
            <p:cNvSpPr>
              <a:spLocks noChangeArrowheads="1"/>
            </p:cNvSpPr>
            <p:nvPr/>
          </p:nvSpPr>
          <p:spPr bwMode="auto">
            <a:xfrm>
              <a:off x="455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87" name="Rectangle 479"/>
            <p:cNvSpPr>
              <a:spLocks noChangeArrowheads="1"/>
            </p:cNvSpPr>
            <p:nvPr/>
          </p:nvSpPr>
          <p:spPr bwMode="auto">
            <a:xfrm>
              <a:off x="460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88" name="Rectangle 480"/>
            <p:cNvSpPr>
              <a:spLocks noChangeArrowheads="1"/>
            </p:cNvSpPr>
            <p:nvPr/>
          </p:nvSpPr>
          <p:spPr bwMode="auto">
            <a:xfrm>
              <a:off x="46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89" name="Rectangle 481"/>
            <p:cNvSpPr>
              <a:spLocks noChangeArrowheads="1"/>
            </p:cNvSpPr>
            <p:nvPr/>
          </p:nvSpPr>
          <p:spPr bwMode="auto">
            <a:xfrm>
              <a:off x="469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90" name="Rectangle 482"/>
            <p:cNvSpPr>
              <a:spLocks noChangeArrowheads="1"/>
            </p:cNvSpPr>
            <p:nvPr/>
          </p:nvSpPr>
          <p:spPr bwMode="auto">
            <a:xfrm>
              <a:off x="47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91" name="Rectangle 483"/>
            <p:cNvSpPr>
              <a:spLocks noChangeArrowheads="1"/>
            </p:cNvSpPr>
            <p:nvPr/>
          </p:nvSpPr>
          <p:spPr bwMode="auto">
            <a:xfrm>
              <a:off x="478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92" name="Rectangle 484"/>
            <p:cNvSpPr>
              <a:spLocks noChangeArrowheads="1"/>
            </p:cNvSpPr>
            <p:nvPr/>
          </p:nvSpPr>
          <p:spPr bwMode="auto">
            <a:xfrm>
              <a:off x="482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93" name="Rectangle 485"/>
            <p:cNvSpPr>
              <a:spLocks noChangeArrowheads="1"/>
            </p:cNvSpPr>
            <p:nvPr/>
          </p:nvSpPr>
          <p:spPr bwMode="auto">
            <a:xfrm>
              <a:off x="48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94" name="Rectangle 486"/>
            <p:cNvSpPr>
              <a:spLocks noChangeArrowheads="1"/>
            </p:cNvSpPr>
            <p:nvPr/>
          </p:nvSpPr>
          <p:spPr bwMode="auto">
            <a:xfrm>
              <a:off x="492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95" name="Rectangle 487"/>
            <p:cNvSpPr>
              <a:spLocks noChangeArrowheads="1"/>
            </p:cNvSpPr>
            <p:nvPr/>
          </p:nvSpPr>
          <p:spPr bwMode="auto">
            <a:xfrm>
              <a:off x="49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96" name="Rectangle 488"/>
            <p:cNvSpPr>
              <a:spLocks noChangeArrowheads="1"/>
            </p:cNvSpPr>
            <p:nvPr/>
          </p:nvSpPr>
          <p:spPr bwMode="auto">
            <a:xfrm>
              <a:off x="501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97" name="Rectangle 489"/>
            <p:cNvSpPr>
              <a:spLocks noChangeArrowheads="1"/>
            </p:cNvSpPr>
            <p:nvPr/>
          </p:nvSpPr>
          <p:spPr bwMode="auto">
            <a:xfrm>
              <a:off x="505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98" name="Rectangle 490"/>
            <p:cNvSpPr>
              <a:spLocks noChangeArrowheads="1"/>
            </p:cNvSpPr>
            <p:nvPr/>
          </p:nvSpPr>
          <p:spPr bwMode="auto">
            <a:xfrm>
              <a:off x="510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499" name="Rectangle 491"/>
            <p:cNvSpPr>
              <a:spLocks noChangeArrowheads="1"/>
            </p:cNvSpPr>
            <p:nvPr/>
          </p:nvSpPr>
          <p:spPr bwMode="auto">
            <a:xfrm>
              <a:off x="514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00" name="Rectangle 492"/>
            <p:cNvSpPr>
              <a:spLocks noChangeArrowheads="1"/>
            </p:cNvSpPr>
            <p:nvPr/>
          </p:nvSpPr>
          <p:spPr bwMode="auto">
            <a:xfrm>
              <a:off x="519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01" name="Rectangle 493"/>
            <p:cNvSpPr>
              <a:spLocks noChangeArrowheads="1"/>
            </p:cNvSpPr>
            <p:nvPr/>
          </p:nvSpPr>
          <p:spPr bwMode="auto">
            <a:xfrm>
              <a:off x="523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02" name="Rectangle 494"/>
            <p:cNvSpPr>
              <a:spLocks noChangeArrowheads="1"/>
            </p:cNvSpPr>
            <p:nvPr/>
          </p:nvSpPr>
          <p:spPr bwMode="auto">
            <a:xfrm>
              <a:off x="405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03" name="Rectangle 495"/>
            <p:cNvSpPr>
              <a:spLocks noChangeArrowheads="1"/>
            </p:cNvSpPr>
            <p:nvPr/>
          </p:nvSpPr>
          <p:spPr bwMode="auto">
            <a:xfrm>
              <a:off x="410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04" name="Rectangle 496"/>
            <p:cNvSpPr>
              <a:spLocks noChangeArrowheads="1"/>
            </p:cNvSpPr>
            <p:nvPr/>
          </p:nvSpPr>
          <p:spPr bwMode="auto">
            <a:xfrm>
              <a:off x="41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05" name="Rectangle 497"/>
            <p:cNvSpPr>
              <a:spLocks noChangeArrowheads="1"/>
            </p:cNvSpPr>
            <p:nvPr/>
          </p:nvSpPr>
          <p:spPr bwMode="auto">
            <a:xfrm>
              <a:off x="419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06" name="Rectangle 498"/>
            <p:cNvSpPr>
              <a:spLocks noChangeArrowheads="1"/>
            </p:cNvSpPr>
            <p:nvPr/>
          </p:nvSpPr>
          <p:spPr bwMode="auto">
            <a:xfrm>
              <a:off x="42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07" name="Rectangle 499"/>
            <p:cNvSpPr>
              <a:spLocks noChangeArrowheads="1"/>
            </p:cNvSpPr>
            <p:nvPr/>
          </p:nvSpPr>
          <p:spPr bwMode="auto">
            <a:xfrm>
              <a:off x="428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08" name="Rectangle 500"/>
            <p:cNvSpPr>
              <a:spLocks noChangeArrowheads="1"/>
            </p:cNvSpPr>
            <p:nvPr/>
          </p:nvSpPr>
          <p:spPr bwMode="auto">
            <a:xfrm>
              <a:off x="433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09" name="Rectangle 501"/>
            <p:cNvSpPr>
              <a:spLocks noChangeArrowheads="1"/>
            </p:cNvSpPr>
            <p:nvPr/>
          </p:nvSpPr>
          <p:spPr bwMode="auto">
            <a:xfrm>
              <a:off x="43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10" name="Rectangle 502"/>
            <p:cNvSpPr>
              <a:spLocks noChangeArrowheads="1"/>
            </p:cNvSpPr>
            <p:nvPr/>
          </p:nvSpPr>
          <p:spPr bwMode="auto">
            <a:xfrm>
              <a:off x="442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11" name="Rectangle 503"/>
            <p:cNvSpPr>
              <a:spLocks noChangeArrowheads="1"/>
            </p:cNvSpPr>
            <p:nvPr/>
          </p:nvSpPr>
          <p:spPr bwMode="auto">
            <a:xfrm>
              <a:off x="44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12" name="Rectangle 504"/>
            <p:cNvSpPr>
              <a:spLocks noChangeArrowheads="1"/>
            </p:cNvSpPr>
            <p:nvPr/>
          </p:nvSpPr>
          <p:spPr bwMode="auto">
            <a:xfrm>
              <a:off x="451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13" name="Rectangle 505"/>
            <p:cNvSpPr>
              <a:spLocks noChangeArrowheads="1"/>
            </p:cNvSpPr>
            <p:nvPr/>
          </p:nvSpPr>
          <p:spPr bwMode="auto">
            <a:xfrm>
              <a:off x="455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14" name="Rectangle 506"/>
            <p:cNvSpPr>
              <a:spLocks noChangeArrowheads="1"/>
            </p:cNvSpPr>
            <p:nvPr/>
          </p:nvSpPr>
          <p:spPr bwMode="auto">
            <a:xfrm>
              <a:off x="460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15" name="Rectangle 507"/>
            <p:cNvSpPr>
              <a:spLocks noChangeArrowheads="1"/>
            </p:cNvSpPr>
            <p:nvPr/>
          </p:nvSpPr>
          <p:spPr bwMode="auto">
            <a:xfrm>
              <a:off x="46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16" name="Rectangle 508"/>
            <p:cNvSpPr>
              <a:spLocks noChangeArrowheads="1"/>
            </p:cNvSpPr>
            <p:nvPr/>
          </p:nvSpPr>
          <p:spPr bwMode="auto">
            <a:xfrm>
              <a:off x="469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17" name="Rectangle 509"/>
            <p:cNvSpPr>
              <a:spLocks noChangeArrowheads="1"/>
            </p:cNvSpPr>
            <p:nvPr/>
          </p:nvSpPr>
          <p:spPr bwMode="auto">
            <a:xfrm>
              <a:off x="47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18" name="Rectangle 510"/>
            <p:cNvSpPr>
              <a:spLocks noChangeArrowheads="1"/>
            </p:cNvSpPr>
            <p:nvPr/>
          </p:nvSpPr>
          <p:spPr bwMode="auto">
            <a:xfrm>
              <a:off x="478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19" name="Rectangle 511"/>
            <p:cNvSpPr>
              <a:spLocks noChangeArrowheads="1"/>
            </p:cNvSpPr>
            <p:nvPr/>
          </p:nvSpPr>
          <p:spPr bwMode="auto">
            <a:xfrm>
              <a:off x="482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20" name="Rectangle 512"/>
            <p:cNvSpPr>
              <a:spLocks noChangeArrowheads="1"/>
            </p:cNvSpPr>
            <p:nvPr/>
          </p:nvSpPr>
          <p:spPr bwMode="auto">
            <a:xfrm>
              <a:off x="48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21" name="Rectangle 513"/>
            <p:cNvSpPr>
              <a:spLocks noChangeArrowheads="1"/>
            </p:cNvSpPr>
            <p:nvPr/>
          </p:nvSpPr>
          <p:spPr bwMode="auto">
            <a:xfrm>
              <a:off x="492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22" name="Rectangle 514"/>
            <p:cNvSpPr>
              <a:spLocks noChangeArrowheads="1"/>
            </p:cNvSpPr>
            <p:nvPr/>
          </p:nvSpPr>
          <p:spPr bwMode="auto">
            <a:xfrm>
              <a:off x="49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23" name="Rectangle 515"/>
            <p:cNvSpPr>
              <a:spLocks noChangeArrowheads="1"/>
            </p:cNvSpPr>
            <p:nvPr/>
          </p:nvSpPr>
          <p:spPr bwMode="auto">
            <a:xfrm>
              <a:off x="501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24" name="Rectangle 516"/>
            <p:cNvSpPr>
              <a:spLocks noChangeArrowheads="1"/>
            </p:cNvSpPr>
            <p:nvPr/>
          </p:nvSpPr>
          <p:spPr bwMode="auto">
            <a:xfrm>
              <a:off x="505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25" name="Rectangle 517"/>
            <p:cNvSpPr>
              <a:spLocks noChangeArrowheads="1"/>
            </p:cNvSpPr>
            <p:nvPr/>
          </p:nvSpPr>
          <p:spPr bwMode="auto">
            <a:xfrm>
              <a:off x="510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26" name="Rectangle 518"/>
            <p:cNvSpPr>
              <a:spLocks noChangeArrowheads="1"/>
            </p:cNvSpPr>
            <p:nvPr/>
          </p:nvSpPr>
          <p:spPr bwMode="auto">
            <a:xfrm>
              <a:off x="514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27" name="Rectangle 519"/>
            <p:cNvSpPr>
              <a:spLocks noChangeArrowheads="1"/>
            </p:cNvSpPr>
            <p:nvPr/>
          </p:nvSpPr>
          <p:spPr bwMode="auto">
            <a:xfrm>
              <a:off x="519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28" name="Rectangle 520"/>
            <p:cNvSpPr>
              <a:spLocks noChangeArrowheads="1"/>
            </p:cNvSpPr>
            <p:nvPr/>
          </p:nvSpPr>
          <p:spPr bwMode="auto">
            <a:xfrm>
              <a:off x="523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29" name="Rectangle 521"/>
            <p:cNvSpPr>
              <a:spLocks noChangeArrowheads="1"/>
            </p:cNvSpPr>
            <p:nvPr/>
          </p:nvSpPr>
          <p:spPr bwMode="auto">
            <a:xfrm>
              <a:off x="405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30" name="Rectangle 522"/>
            <p:cNvSpPr>
              <a:spLocks noChangeArrowheads="1"/>
            </p:cNvSpPr>
            <p:nvPr/>
          </p:nvSpPr>
          <p:spPr bwMode="auto">
            <a:xfrm>
              <a:off x="410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31" name="Rectangle 523"/>
            <p:cNvSpPr>
              <a:spLocks noChangeArrowheads="1"/>
            </p:cNvSpPr>
            <p:nvPr/>
          </p:nvSpPr>
          <p:spPr bwMode="auto">
            <a:xfrm>
              <a:off x="41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32" name="Rectangle 524"/>
            <p:cNvSpPr>
              <a:spLocks noChangeArrowheads="1"/>
            </p:cNvSpPr>
            <p:nvPr/>
          </p:nvSpPr>
          <p:spPr bwMode="auto">
            <a:xfrm>
              <a:off x="419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33" name="Rectangle 525"/>
            <p:cNvSpPr>
              <a:spLocks noChangeArrowheads="1"/>
            </p:cNvSpPr>
            <p:nvPr/>
          </p:nvSpPr>
          <p:spPr bwMode="auto">
            <a:xfrm>
              <a:off x="42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34" name="Rectangle 526"/>
            <p:cNvSpPr>
              <a:spLocks noChangeArrowheads="1"/>
            </p:cNvSpPr>
            <p:nvPr/>
          </p:nvSpPr>
          <p:spPr bwMode="auto">
            <a:xfrm>
              <a:off x="428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35" name="Rectangle 527"/>
            <p:cNvSpPr>
              <a:spLocks noChangeArrowheads="1"/>
            </p:cNvSpPr>
            <p:nvPr/>
          </p:nvSpPr>
          <p:spPr bwMode="auto">
            <a:xfrm>
              <a:off x="433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36" name="Rectangle 528"/>
            <p:cNvSpPr>
              <a:spLocks noChangeArrowheads="1"/>
            </p:cNvSpPr>
            <p:nvPr/>
          </p:nvSpPr>
          <p:spPr bwMode="auto">
            <a:xfrm>
              <a:off x="43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37" name="Rectangle 529"/>
            <p:cNvSpPr>
              <a:spLocks noChangeArrowheads="1"/>
            </p:cNvSpPr>
            <p:nvPr/>
          </p:nvSpPr>
          <p:spPr bwMode="auto">
            <a:xfrm>
              <a:off x="442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38" name="Rectangle 530"/>
            <p:cNvSpPr>
              <a:spLocks noChangeArrowheads="1"/>
            </p:cNvSpPr>
            <p:nvPr/>
          </p:nvSpPr>
          <p:spPr bwMode="auto">
            <a:xfrm>
              <a:off x="44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39" name="Rectangle 531"/>
            <p:cNvSpPr>
              <a:spLocks noChangeArrowheads="1"/>
            </p:cNvSpPr>
            <p:nvPr/>
          </p:nvSpPr>
          <p:spPr bwMode="auto">
            <a:xfrm>
              <a:off x="451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40" name="Rectangle 532"/>
            <p:cNvSpPr>
              <a:spLocks noChangeArrowheads="1"/>
            </p:cNvSpPr>
            <p:nvPr/>
          </p:nvSpPr>
          <p:spPr bwMode="auto">
            <a:xfrm>
              <a:off x="455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41" name="Rectangle 533"/>
            <p:cNvSpPr>
              <a:spLocks noChangeArrowheads="1"/>
            </p:cNvSpPr>
            <p:nvPr/>
          </p:nvSpPr>
          <p:spPr bwMode="auto">
            <a:xfrm>
              <a:off x="460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42" name="Rectangle 534"/>
            <p:cNvSpPr>
              <a:spLocks noChangeArrowheads="1"/>
            </p:cNvSpPr>
            <p:nvPr/>
          </p:nvSpPr>
          <p:spPr bwMode="auto">
            <a:xfrm>
              <a:off x="46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43" name="Rectangle 535"/>
            <p:cNvSpPr>
              <a:spLocks noChangeArrowheads="1"/>
            </p:cNvSpPr>
            <p:nvPr/>
          </p:nvSpPr>
          <p:spPr bwMode="auto">
            <a:xfrm>
              <a:off x="469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44" name="Rectangle 536"/>
            <p:cNvSpPr>
              <a:spLocks noChangeArrowheads="1"/>
            </p:cNvSpPr>
            <p:nvPr/>
          </p:nvSpPr>
          <p:spPr bwMode="auto">
            <a:xfrm>
              <a:off x="47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45" name="Rectangle 537"/>
            <p:cNvSpPr>
              <a:spLocks noChangeArrowheads="1"/>
            </p:cNvSpPr>
            <p:nvPr/>
          </p:nvSpPr>
          <p:spPr bwMode="auto">
            <a:xfrm>
              <a:off x="478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46" name="Rectangle 538"/>
            <p:cNvSpPr>
              <a:spLocks noChangeArrowheads="1"/>
            </p:cNvSpPr>
            <p:nvPr/>
          </p:nvSpPr>
          <p:spPr bwMode="auto">
            <a:xfrm>
              <a:off x="482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47" name="Rectangle 539"/>
            <p:cNvSpPr>
              <a:spLocks noChangeArrowheads="1"/>
            </p:cNvSpPr>
            <p:nvPr/>
          </p:nvSpPr>
          <p:spPr bwMode="auto">
            <a:xfrm>
              <a:off x="48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48" name="Rectangle 540"/>
            <p:cNvSpPr>
              <a:spLocks noChangeArrowheads="1"/>
            </p:cNvSpPr>
            <p:nvPr/>
          </p:nvSpPr>
          <p:spPr bwMode="auto">
            <a:xfrm>
              <a:off x="492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49" name="Rectangle 541"/>
            <p:cNvSpPr>
              <a:spLocks noChangeArrowheads="1"/>
            </p:cNvSpPr>
            <p:nvPr/>
          </p:nvSpPr>
          <p:spPr bwMode="auto">
            <a:xfrm>
              <a:off x="49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50" name="Rectangle 542"/>
            <p:cNvSpPr>
              <a:spLocks noChangeArrowheads="1"/>
            </p:cNvSpPr>
            <p:nvPr/>
          </p:nvSpPr>
          <p:spPr bwMode="auto">
            <a:xfrm>
              <a:off x="501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51" name="Rectangle 543"/>
            <p:cNvSpPr>
              <a:spLocks noChangeArrowheads="1"/>
            </p:cNvSpPr>
            <p:nvPr/>
          </p:nvSpPr>
          <p:spPr bwMode="auto">
            <a:xfrm>
              <a:off x="505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52" name="Rectangle 544"/>
            <p:cNvSpPr>
              <a:spLocks noChangeArrowheads="1"/>
            </p:cNvSpPr>
            <p:nvPr/>
          </p:nvSpPr>
          <p:spPr bwMode="auto">
            <a:xfrm>
              <a:off x="510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53" name="Rectangle 545"/>
            <p:cNvSpPr>
              <a:spLocks noChangeArrowheads="1"/>
            </p:cNvSpPr>
            <p:nvPr/>
          </p:nvSpPr>
          <p:spPr bwMode="auto">
            <a:xfrm>
              <a:off x="514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54" name="Rectangle 546"/>
            <p:cNvSpPr>
              <a:spLocks noChangeArrowheads="1"/>
            </p:cNvSpPr>
            <p:nvPr/>
          </p:nvSpPr>
          <p:spPr bwMode="auto">
            <a:xfrm>
              <a:off x="519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55" name="Rectangle 547"/>
            <p:cNvSpPr>
              <a:spLocks noChangeArrowheads="1"/>
            </p:cNvSpPr>
            <p:nvPr/>
          </p:nvSpPr>
          <p:spPr bwMode="auto">
            <a:xfrm>
              <a:off x="523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43556" name="Freeform 548" descr="Diagonal weit nach oben"/>
          <p:cNvSpPr>
            <a:spLocks/>
          </p:cNvSpPr>
          <p:nvPr/>
        </p:nvSpPr>
        <p:spPr bwMode="auto">
          <a:xfrm>
            <a:off x="5280025" y="765175"/>
            <a:ext cx="287338" cy="431800"/>
          </a:xfrm>
          <a:custGeom>
            <a:avLst/>
            <a:gdLst>
              <a:gd name="T0" fmla="*/ 0 w 181"/>
              <a:gd name="T1" fmla="*/ 272 h 272"/>
              <a:gd name="T2" fmla="*/ 45 w 181"/>
              <a:gd name="T3" fmla="*/ 227 h 272"/>
              <a:gd name="T4" fmla="*/ 136 w 181"/>
              <a:gd name="T5" fmla="*/ 136 h 272"/>
              <a:gd name="T6" fmla="*/ 181 w 181"/>
              <a:gd name="T7" fmla="*/ 45 h 272"/>
              <a:gd name="T8" fmla="*/ 136 w 181"/>
              <a:gd name="T9" fmla="*/ 0 h 272"/>
              <a:gd name="T10" fmla="*/ 45 w 181"/>
              <a:gd name="T11" fmla="*/ 45 h 272"/>
              <a:gd name="T12" fmla="*/ 0 w 181"/>
              <a:gd name="T13" fmla="*/ 90 h 272"/>
              <a:gd name="T14" fmla="*/ 45 w 181"/>
              <a:gd name="T15" fmla="*/ 90 h 272"/>
              <a:gd name="T16" fmla="*/ 45 w 181"/>
              <a:gd name="T17" fmla="*/ 136 h 272"/>
              <a:gd name="T18" fmla="*/ 0 w 181"/>
              <a:gd name="T19" fmla="*/ 181 h 272"/>
              <a:gd name="T20" fmla="*/ 0 w 181"/>
              <a:gd name="T21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" h="272">
                <a:moveTo>
                  <a:pt x="0" y="272"/>
                </a:moveTo>
                <a:lnTo>
                  <a:pt x="45" y="227"/>
                </a:lnTo>
                <a:lnTo>
                  <a:pt x="136" y="136"/>
                </a:lnTo>
                <a:lnTo>
                  <a:pt x="181" y="45"/>
                </a:lnTo>
                <a:lnTo>
                  <a:pt x="136" y="0"/>
                </a:lnTo>
                <a:lnTo>
                  <a:pt x="45" y="45"/>
                </a:lnTo>
                <a:lnTo>
                  <a:pt x="0" y="90"/>
                </a:lnTo>
                <a:lnTo>
                  <a:pt x="45" y="90"/>
                </a:lnTo>
                <a:lnTo>
                  <a:pt x="45" y="136"/>
                </a:lnTo>
                <a:lnTo>
                  <a:pt x="0" y="181"/>
                </a:lnTo>
                <a:lnTo>
                  <a:pt x="0" y="272"/>
                </a:lnTo>
                <a:close/>
              </a:path>
            </a:pathLst>
          </a:cu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3557" name="Freeform 549"/>
          <p:cNvSpPr>
            <a:spLocks/>
          </p:cNvSpPr>
          <p:nvPr/>
        </p:nvSpPr>
        <p:spPr bwMode="auto">
          <a:xfrm>
            <a:off x="7726363" y="830263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28575" cap="rnd" cmpd="sng">
            <a:solidFill>
              <a:schemeClr val="bg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3558" name="Group 550"/>
          <p:cNvGrpSpPr>
            <a:grpSpLocks/>
          </p:cNvGrpSpPr>
          <p:nvPr/>
        </p:nvGrpSpPr>
        <p:grpSpPr bwMode="auto">
          <a:xfrm>
            <a:off x="3911600" y="1412875"/>
            <a:ext cx="1944688" cy="1227138"/>
            <a:chOff x="2381" y="2023"/>
            <a:chExt cx="1225" cy="773"/>
          </a:xfrm>
        </p:grpSpPr>
        <p:sp>
          <p:nvSpPr>
            <p:cNvPr id="43559" name="Rectangle 551"/>
            <p:cNvSpPr>
              <a:spLocks noChangeArrowheads="1"/>
            </p:cNvSpPr>
            <p:nvPr/>
          </p:nvSpPr>
          <p:spPr bwMode="auto">
            <a:xfrm>
              <a:off x="238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60" name="Rectangle 552"/>
            <p:cNvSpPr>
              <a:spLocks noChangeArrowheads="1"/>
            </p:cNvSpPr>
            <p:nvPr/>
          </p:nvSpPr>
          <p:spPr bwMode="auto">
            <a:xfrm>
              <a:off x="242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61" name="Rectangle 553"/>
            <p:cNvSpPr>
              <a:spLocks noChangeArrowheads="1"/>
            </p:cNvSpPr>
            <p:nvPr/>
          </p:nvSpPr>
          <p:spPr bwMode="auto">
            <a:xfrm>
              <a:off x="24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62" name="Rectangle 554"/>
            <p:cNvSpPr>
              <a:spLocks noChangeArrowheads="1"/>
            </p:cNvSpPr>
            <p:nvPr/>
          </p:nvSpPr>
          <p:spPr bwMode="auto">
            <a:xfrm>
              <a:off x="251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63" name="Rectangle 555"/>
            <p:cNvSpPr>
              <a:spLocks noChangeArrowheads="1"/>
            </p:cNvSpPr>
            <p:nvPr/>
          </p:nvSpPr>
          <p:spPr bwMode="auto">
            <a:xfrm>
              <a:off x="25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64" name="Rectangle 556"/>
            <p:cNvSpPr>
              <a:spLocks noChangeArrowheads="1"/>
            </p:cNvSpPr>
            <p:nvPr/>
          </p:nvSpPr>
          <p:spPr bwMode="auto">
            <a:xfrm>
              <a:off x="260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65" name="Rectangle 557"/>
            <p:cNvSpPr>
              <a:spLocks noChangeArrowheads="1"/>
            </p:cNvSpPr>
            <p:nvPr/>
          </p:nvSpPr>
          <p:spPr bwMode="auto">
            <a:xfrm>
              <a:off x="265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66" name="Rectangle 558"/>
            <p:cNvSpPr>
              <a:spLocks noChangeArrowheads="1"/>
            </p:cNvSpPr>
            <p:nvPr/>
          </p:nvSpPr>
          <p:spPr bwMode="auto">
            <a:xfrm>
              <a:off x="26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67" name="Rectangle 559"/>
            <p:cNvSpPr>
              <a:spLocks noChangeArrowheads="1"/>
            </p:cNvSpPr>
            <p:nvPr/>
          </p:nvSpPr>
          <p:spPr bwMode="auto">
            <a:xfrm>
              <a:off x="2744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68" name="Rectangle 560"/>
            <p:cNvSpPr>
              <a:spLocks noChangeArrowheads="1"/>
            </p:cNvSpPr>
            <p:nvPr/>
          </p:nvSpPr>
          <p:spPr bwMode="auto">
            <a:xfrm>
              <a:off x="2789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69" name="Rectangle 561"/>
            <p:cNvSpPr>
              <a:spLocks noChangeArrowheads="1"/>
            </p:cNvSpPr>
            <p:nvPr/>
          </p:nvSpPr>
          <p:spPr bwMode="auto">
            <a:xfrm>
              <a:off x="283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70" name="Rectangle 562"/>
            <p:cNvSpPr>
              <a:spLocks noChangeArrowheads="1"/>
            </p:cNvSpPr>
            <p:nvPr/>
          </p:nvSpPr>
          <p:spPr bwMode="auto">
            <a:xfrm>
              <a:off x="2880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71" name="Rectangle 563"/>
            <p:cNvSpPr>
              <a:spLocks noChangeArrowheads="1"/>
            </p:cNvSpPr>
            <p:nvPr/>
          </p:nvSpPr>
          <p:spPr bwMode="auto">
            <a:xfrm>
              <a:off x="292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72" name="Rectangle 564"/>
            <p:cNvSpPr>
              <a:spLocks noChangeArrowheads="1"/>
            </p:cNvSpPr>
            <p:nvPr/>
          </p:nvSpPr>
          <p:spPr bwMode="auto">
            <a:xfrm>
              <a:off x="29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73" name="Rectangle 565"/>
            <p:cNvSpPr>
              <a:spLocks noChangeArrowheads="1"/>
            </p:cNvSpPr>
            <p:nvPr/>
          </p:nvSpPr>
          <p:spPr bwMode="auto">
            <a:xfrm>
              <a:off x="301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74" name="Rectangle 566"/>
            <p:cNvSpPr>
              <a:spLocks noChangeArrowheads="1"/>
            </p:cNvSpPr>
            <p:nvPr/>
          </p:nvSpPr>
          <p:spPr bwMode="auto">
            <a:xfrm>
              <a:off x="30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75" name="Rectangle 567"/>
            <p:cNvSpPr>
              <a:spLocks noChangeArrowheads="1"/>
            </p:cNvSpPr>
            <p:nvPr/>
          </p:nvSpPr>
          <p:spPr bwMode="auto">
            <a:xfrm>
              <a:off x="310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76" name="Rectangle 568"/>
            <p:cNvSpPr>
              <a:spLocks noChangeArrowheads="1"/>
            </p:cNvSpPr>
            <p:nvPr/>
          </p:nvSpPr>
          <p:spPr bwMode="auto">
            <a:xfrm>
              <a:off x="315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77" name="Rectangle 569"/>
            <p:cNvSpPr>
              <a:spLocks noChangeArrowheads="1"/>
            </p:cNvSpPr>
            <p:nvPr/>
          </p:nvSpPr>
          <p:spPr bwMode="auto">
            <a:xfrm>
              <a:off x="31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78" name="Rectangle 570"/>
            <p:cNvSpPr>
              <a:spLocks noChangeArrowheads="1"/>
            </p:cNvSpPr>
            <p:nvPr/>
          </p:nvSpPr>
          <p:spPr bwMode="auto">
            <a:xfrm>
              <a:off x="324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79" name="Rectangle 571"/>
            <p:cNvSpPr>
              <a:spLocks noChangeArrowheads="1"/>
            </p:cNvSpPr>
            <p:nvPr/>
          </p:nvSpPr>
          <p:spPr bwMode="auto">
            <a:xfrm>
              <a:off x="328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80" name="Rectangle 572"/>
            <p:cNvSpPr>
              <a:spLocks noChangeArrowheads="1"/>
            </p:cNvSpPr>
            <p:nvPr/>
          </p:nvSpPr>
          <p:spPr bwMode="auto">
            <a:xfrm>
              <a:off x="3334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81" name="Rectangle 573"/>
            <p:cNvSpPr>
              <a:spLocks noChangeArrowheads="1"/>
            </p:cNvSpPr>
            <p:nvPr/>
          </p:nvSpPr>
          <p:spPr bwMode="auto">
            <a:xfrm>
              <a:off x="337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82" name="Rectangle 574"/>
            <p:cNvSpPr>
              <a:spLocks noChangeArrowheads="1"/>
            </p:cNvSpPr>
            <p:nvPr/>
          </p:nvSpPr>
          <p:spPr bwMode="auto">
            <a:xfrm>
              <a:off x="342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83" name="Rectangle 575"/>
            <p:cNvSpPr>
              <a:spLocks noChangeArrowheads="1"/>
            </p:cNvSpPr>
            <p:nvPr/>
          </p:nvSpPr>
          <p:spPr bwMode="auto">
            <a:xfrm>
              <a:off x="346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84" name="Rectangle 576"/>
            <p:cNvSpPr>
              <a:spLocks noChangeArrowheads="1"/>
            </p:cNvSpPr>
            <p:nvPr/>
          </p:nvSpPr>
          <p:spPr bwMode="auto">
            <a:xfrm>
              <a:off x="351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85" name="Rectangle 577"/>
            <p:cNvSpPr>
              <a:spLocks noChangeArrowheads="1"/>
            </p:cNvSpPr>
            <p:nvPr/>
          </p:nvSpPr>
          <p:spPr bwMode="auto">
            <a:xfrm>
              <a:off x="3560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86" name="Rectangle 578"/>
            <p:cNvSpPr>
              <a:spLocks noChangeArrowheads="1"/>
            </p:cNvSpPr>
            <p:nvPr/>
          </p:nvSpPr>
          <p:spPr bwMode="auto">
            <a:xfrm>
              <a:off x="238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87" name="Rectangle 579"/>
            <p:cNvSpPr>
              <a:spLocks noChangeArrowheads="1"/>
            </p:cNvSpPr>
            <p:nvPr/>
          </p:nvSpPr>
          <p:spPr bwMode="auto">
            <a:xfrm>
              <a:off x="242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88" name="Rectangle 580"/>
            <p:cNvSpPr>
              <a:spLocks noChangeArrowheads="1"/>
            </p:cNvSpPr>
            <p:nvPr/>
          </p:nvSpPr>
          <p:spPr bwMode="auto">
            <a:xfrm>
              <a:off x="24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89" name="Rectangle 581"/>
            <p:cNvSpPr>
              <a:spLocks noChangeArrowheads="1"/>
            </p:cNvSpPr>
            <p:nvPr/>
          </p:nvSpPr>
          <p:spPr bwMode="auto">
            <a:xfrm>
              <a:off x="251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90" name="Rectangle 582"/>
            <p:cNvSpPr>
              <a:spLocks noChangeArrowheads="1"/>
            </p:cNvSpPr>
            <p:nvPr/>
          </p:nvSpPr>
          <p:spPr bwMode="auto">
            <a:xfrm>
              <a:off x="25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91" name="Rectangle 583"/>
            <p:cNvSpPr>
              <a:spLocks noChangeArrowheads="1"/>
            </p:cNvSpPr>
            <p:nvPr/>
          </p:nvSpPr>
          <p:spPr bwMode="auto">
            <a:xfrm>
              <a:off x="260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92" name="Rectangle 584"/>
            <p:cNvSpPr>
              <a:spLocks noChangeArrowheads="1"/>
            </p:cNvSpPr>
            <p:nvPr/>
          </p:nvSpPr>
          <p:spPr bwMode="auto">
            <a:xfrm>
              <a:off x="265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93" name="Rectangle 585"/>
            <p:cNvSpPr>
              <a:spLocks noChangeArrowheads="1"/>
            </p:cNvSpPr>
            <p:nvPr/>
          </p:nvSpPr>
          <p:spPr bwMode="auto">
            <a:xfrm>
              <a:off x="26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94" name="Rectangle 586"/>
            <p:cNvSpPr>
              <a:spLocks noChangeArrowheads="1"/>
            </p:cNvSpPr>
            <p:nvPr/>
          </p:nvSpPr>
          <p:spPr bwMode="auto">
            <a:xfrm>
              <a:off x="2744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95" name="Rectangle 587"/>
            <p:cNvSpPr>
              <a:spLocks noChangeArrowheads="1"/>
            </p:cNvSpPr>
            <p:nvPr/>
          </p:nvSpPr>
          <p:spPr bwMode="auto">
            <a:xfrm>
              <a:off x="2789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96" name="Rectangle 588"/>
            <p:cNvSpPr>
              <a:spLocks noChangeArrowheads="1"/>
            </p:cNvSpPr>
            <p:nvPr/>
          </p:nvSpPr>
          <p:spPr bwMode="auto">
            <a:xfrm>
              <a:off x="283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97" name="Rectangle 589"/>
            <p:cNvSpPr>
              <a:spLocks noChangeArrowheads="1"/>
            </p:cNvSpPr>
            <p:nvPr/>
          </p:nvSpPr>
          <p:spPr bwMode="auto">
            <a:xfrm>
              <a:off x="2880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98" name="Rectangle 590"/>
            <p:cNvSpPr>
              <a:spLocks noChangeArrowheads="1"/>
            </p:cNvSpPr>
            <p:nvPr/>
          </p:nvSpPr>
          <p:spPr bwMode="auto">
            <a:xfrm>
              <a:off x="292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599" name="Rectangle 591"/>
            <p:cNvSpPr>
              <a:spLocks noChangeArrowheads="1"/>
            </p:cNvSpPr>
            <p:nvPr/>
          </p:nvSpPr>
          <p:spPr bwMode="auto">
            <a:xfrm>
              <a:off x="29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00" name="Rectangle 592"/>
            <p:cNvSpPr>
              <a:spLocks noChangeArrowheads="1"/>
            </p:cNvSpPr>
            <p:nvPr/>
          </p:nvSpPr>
          <p:spPr bwMode="auto">
            <a:xfrm>
              <a:off x="301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01" name="Rectangle 593"/>
            <p:cNvSpPr>
              <a:spLocks noChangeArrowheads="1"/>
            </p:cNvSpPr>
            <p:nvPr/>
          </p:nvSpPr>
          <p:spPr bwMode="auto">
            <a:xfrm>
              <a:off x="30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02" name="Rectangle 594"/>
            <p:cNvSpPr>
              <a:spLocks noChangeArrowheads="1"/>
            </p:cNvSpPr>
            <p:nvPr/>
          </p:nvSpPr>
          <p:spPr bwMode="auto">
            <a:xfrm>
              <a:off x="310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03" name="Rectangle 595"/>
            <p:cNvSpPr>
              <a:spLocks noChangeArrowheads="1"/>
            </p:cNvSpPr>
            <p:nvPr/>
          </p:nvSpPr>
          <p:spPr bwMode="auto">
            <a:xfrm>
              <a:off x="315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04" name="Rectangle 596"/>
            <p:cNvSpPr>
              <a:spLocks noChangeArrowheads="1"/>
            </p:cNvSpPr>
            <p:nvPr/>
          </p:nvSpPr>
          <p:spPr bwMode="auto">
            <a:xfrm>
              <a:off x="31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05" name="Rectangle 597"/>
            <p:cNvSpPr>
              <a:spLocks noChangeArrowheads="1"/>
            </p:cNvSpPr>
            <p:nvPr/>
          </p:nvSpPr>
          <p:spPr bwMode="auto">
            <a:xfrm>
              <a:off x="324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06" name="Rectangle 598"/>
            <p:cNvSpPr>
              <a:spLocks noChangeArrowheads="1"/>
            </p:cNvSpPr>
            <p:nvPr/>
          </p:nvSpPr>
          <p:spPr bwMode="auto">
            <a:xfrm>
              <a:off x="328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07" name="Rectangle 599"/>
            <p:cNvSpPr>
              <a:spLocks noChangeArrowheads="1"/>
            </p:cNvSpPr>
            <p:nvPr/>
          </p:nvSpPr>
          <p:spPr bwMode="auto">
            <a:xfrm>
              <a:off x="3334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08" name="Rectangle 600"/>
            <p:cNvSpPr>
              <a:spLocks noChangeArrowheads="1"/>
            </p:cNvSpPr>
            <p:nvPr/>
          </p:nvSpPr>
          <p:spPr bwMode="auto">
            <a:xfrm>
              <a:off x="337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09" name="Rectangle 601"/>
            <p:cNvSpPr>
              <a:spLocks noChangeArrowheads="1"/>
            </p:cNvSpPr>
            <p:nvPr/>
          </p:nvSpPr>
          <p:spPr bwMode="auto">
            <a:xfrm>
              <a:off x="342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10" name="Rectangle 602"/>
            <p:cNvSpPr>
              <a:spLocks noChangeArrowheads="1"/>
            </p:cNvSpPr>
            <p:nvPr/>
          </p:nvSpPr>
          <p:spPr bwMode="auto">
            <a:xfrm>
              <a:off x="346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11" name="Rectangle 603"/>
            <p:cNvSpPr>
              <a:spLocks noChangeArrowheads="1"/>
            </p:cNvSpPr>
            <p:nvPr/>
          </p:nvSpPr>
          <p:spPr bwMode="auto">
            <a:xfrm>
              <a:off x="351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12" name="Rectangle 604"/>
            <p:cNvSpPr>
              <a:spLocks noChangeArrowheads="1"/>
            </p:cNvSpPr>
            <p:nvPr/>
          </p:nvSpPr>
          <p:spPr bwMode="auto">
            <a:xfrm>
              <a:off x="3560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13" name="Rectangle 605"/>
            <p:cNvSpPr>
              <a:spLocks noChangeArrowheads="1"/>
            </p:cNvSpPr>
            <p:nvPr/>
          </p:nvSpPr>
          <p:spPr bwMode="auto">
            <a:xfrm>
              <a:off x="238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14" name="Rectangle 606"/>
            <p:cNvSpPr>
              <a:spLocks noChangeArrowheads="1"/>
            </p:cNvSpPr>
            <p:nvPr/>
          </p:nvSpPr>
          <p:spPr bwMode="auto">
            <a:xfrm>
              <a:off x="242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15" name="Rectangle 607"/>
            <p:cNvSpPr>
              <a:spLocks noChangeArrowheads="1"/>
            </p:cNvSpPr>
            <p:nvPr/>
          </p:nvSpPr>
          <p:spPr bwMode="auto">
            <a:xfrm>
              <a:off x="24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16" name="Rectangle 608"/>
            <p:cNvSpPr>
              <a:spLocks noChangeArrowheads="1"/>
            </p:cNvSpPr>
            <p:nvPr/>
          </p:nvSpPr>
          <p:spPr bwMode="auto">
            <a:xfrm>
              <a:off x="251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17" name="Rectangle 609"/>
            <p:cNvSpPr>
              <a:spLocks noChangeArrowheads="1"/>
            </p:cNvSpPr>
            <p:nvPr/>
          </p:nvSpPr>
          <p:spPr bwMode="auto">
            <a:xfrm>
              <a:off x="25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18" name="Rectangle 610"/>
            <p:cNvSpPr>
              <a:spLocks noChangeArrowheads="1"/>
            </p:cNvSpPr>
            <p:nvPr/>
          </p:nvSpPr>
          <p:spPr bwMode="auto">
            <a:xfrm>
              <a:off x="260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19" name="Rectangle 611"/>
            <p:cNvSpPr>
              <a:spLocks noChangeArrowheads="1"/>
            </p:cNvSpPr>
            <p:nvPr/>
          </p:nvSpPr>
          <p:spPr bwMode="auto">
            <a:xfrm>
              <a:off x="265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20" name="Rectangle 612"/>
            <p:cNvSpPr>
              <a:spLocks noChangeArrowheads="1"/>
            </p:cNvSpPr>
            <p:nvPr/>
          </p:nvSpPr>
          <p:spPr bwMode="auto">
            <a:xfrm>
              <a:off x="26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21" name="Rectangle 613"/>
            <p:cNvSpPr>
              <a:spLocks noChangeArrowheads="1"/>
            </p:cNvSpPr>
            <p:nvPr/>
          </p:nvSpPr>
          <p:spPr bwMode="auto">
            <a:xfrm>
              <a:off x="2744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22" name="Rectangle 614"/>
            <p:cNvSpPr>
              <a:spLocks noChangeArrowheads="1"/>
            </p:cNvSpPr>
            <p:nvPr/>
          </p:nvSpPr>
          <p:spPr bwMode="auto">
            <a:xfrm>
              <a:off x="2789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23" name="Rectangle 615"/>
            <p:cNvSpPr>
              <a:spLocks noChangeArrowheads="1"/>
            </p:cNvSpPr>
            <p:nvPr/>
          </p:nvSpPr>
          <p:spPr bwMode="auto">
            <a:xfrm>
              <a:off x="283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24" name="Rectangle 616"/>
            <p:cNvSpPr>
              <a:spLocks noChangeArrowheads="1"/>
            </p:cNvSpPr>
            <p:nvPr/>
          </p:nvSpPr>
          <p:spPr bwMode="auto">
            <a:xfrm>
              <a:off x="2880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25" name="Rectangle 617"/>
            <p:cNvSpPr>
              <a:spLocks noChangeArrowheads="1"/>
            </p:cNvSpPr>
            <p:nvPr/>
          </p:nvSpPr>
          <p:spPr bwMode="auto">
            <a:xfrm>
              <a:off x="292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26" name="Rectangle 618"/>
            <p:cNvSpPr>
              <a:spLocks noChangeArrowheads="1"/>
            </p:cNvSpPr>
            <p:nvPr/>
          </p:nvSpPr>
          <p:spPr bwMode="auto">
            <a:xfrm>
              <a:off x="29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27" name="Rectangle 619"/>
            <p:cNvSpPr>
              <a:spLocks noChangeArrowheads="1"/>
            </p:cNvSpPr>
            <p:nvPr/>
          </p:nvSpPr>
          <p:spPr bwMode="auto">
            <a:xfrm>
              <a:off x="301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28" name="Rectangle 620"/>
            <p:cNvSpPr>
              <a:spLocks noChangeArrowheads="1"/>
            </p:cNvSpPr>
            <p:nvPr/>
          </p:nvSpPr>
          <p:spPr bwMode="auto">
            <a:xfrm>
              <a:off x="30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29" name="Rectangle 621"/>
            <p:cNvSpPr>
              <a:spLocks noChangeArrowheads="1"/>
            </p:cNvSpPr>
            <p:nvPr/>
          </p:nvSpPr>
          <p:spPr bwMode="auto">
            <a:xfrm>
              <a:off x="310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30" name="Rectangle 622"/>
            <p:cNvSpPr>
              <a:spLocks noChangeArrowheads="1"/>
            </p:cNvSpPr>
            <p:nvPr/>
          </p:nvSpPr>
          <p:spPr bwMode="auto">
            <a:xfrm>
              <a:off x="315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31" name="Rectangle 623"/>
            <p:cNvSpPr>
              <a:spLocks noChangeArrowheads="1"/>
            </p:cNvSpPr>
            <p:nvPr/>
          </p:nvSpPr>
          <p:spPr bwMode="auto">
            <a:xfrm>
              <a:off x="31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32" name="Rectangle 624"/>
            <p:cNvSpPr>
              <a:spLocks noChangeArrowheads="1"/>
            </p:cNvSpPr>
            <p:nvPr/>
          </p:nvSpPr>
          <p:spPr bwMode="auto">
            <a:xfrm>
              <a:off x="324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33" name="Rectangle 625"/>
            <p:cNvSpPr>
              <a:spLocks noChangeArrowheads="1"/>
            </p:cNvSpPr>
            <p:nvPr/>
          </p:nvSpPr>
          <p:spPr bwMode="auto">
            <a:xfrm>
              <a:off x="328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34" name="Rectangle 626"/>
            <p:cNvSpPr>
              <a:spLocks noChangeArrowheads="1"/>
            </p:cNvSpPr>
            <p:nvPr/>
          </p:nvSpPr>
          <p:spPr bwMode="auto">
            <a:xfrm>
              <a:off x="3334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35" name="Rectangle 627"/>
            <p:cNvSpPr>
              <a:spLocks noChangeArrowheads="1"/>
            </p:cNvSpPr>
            <p:nvPr/>
          </p:nvSpPr>
          <p:spPr bwMode="auto">
            <a:xfrm>
              <a:off x="337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36" name="Rectangle 628"/>
            <p:cNvSpPr>
              <a:spLocks noChangeArrowheads="1"/>
            </p:cNvSpPr>
            <p:nvPr/>
          </p:nvSpPr>
          <p:spPr bwMode="auto">
            <a:xfrm>
              <a:off x="342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37" name="Rectangle 629"/>
            <p:cNvSpPr>
              <a:spLocks noChangeArrowheads="1"/>
            </p:cNvSpPr>
            <p:nvPr/>
          </p:nvSpPr>
          <p:spPr bwMode="auto">
            <a:xfrm>
              <a:off x="346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38" name="Rectangle 630"/>
            <p:cNvSpPr>
              <a:spLocks noChangeArrowheads="1"/>
            </p:cNvSpPr>
            <p:nvPr/>
          </p:nvSpPr>
          <p:spPr bwMode="auto">
            <a:xfrm>
              <a:off x="351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39" name="Rectangle 631"/>
            <p:cNvSpPr>
              <a:spLocks noChangeArrowheads="1"/>
            </p:cNvSpPr>
            <p:nvPr/>
          </p:nvSpPr>
          <p:spPr bwMode="auto">
            <a:xfrm>
              <a:off x="3560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40" name="Rectangle 632"/>
            <p:cNvSpPr>
              <a:spLocks noChangeArrowheads="1"/>
            </p:cNvSpPr>
            <p:nvPr/>
          </p:nvSpPr>
          <p:spPr bwMode="auto">
            <a:xfrm>
              <a:off x="238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41" name="Rectangle 633"/>
            <p:cNvSpPr>
              <a:spLocks noChangeArrowheads="1"/>
            </p:cNvSpPr>
            <p:nvPr/>
          </p:nvSpPr>
          <p:spPr bwMode="auto">
            <a:xfrm>
              <a:off x="242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42" name="Rectangle 634"/>
            <p:cNvSpPr>
              <a:spLocks noChangeArrowheads="1"/>
            </p:cNvSpPr>
            <p:nvPr/>
          </p:nvSpPr>
          <p:spPr bwMode="auto">
            <a:xfrm>
              <a:off x="24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43" name="Rectangle 635"/>
            <p:cNvSpPr>
              <a:spLocks noChangeArrowheads="1"/>
            </p:cNvSpPr>
            <p:nvPr/>
          </p:nvSpPr>
          <p:spPr bwMode="auto">
            <a:xfrm>
              <a:off x="251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44" name="Rectangle 636"/>
            <p:cNvSpPr>
              <a:spLocks noChangeArrowheads="1"/>
            </p:cNvSpPr>
            <p:nvPr/>
          </p:nvSpPr>
          <p:spPr bwMode="auto">
            <a:xfrm>
              <a:off x="25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45" name="Rectangle 637"/>
            <p:cNvSpPr>
              <a:spLocks noChangeArrowheads="1"/>
            </p:cNvSpPr>
            <p:nvPr/>
          </p:nvSpPr>
          <p:spPr bwMode="auto">
            <a:xfrm>
              <a:off x="260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46" name="Rectangle 638"/>
            <p:cNvSpPr>
              <a:spLocks noChangeArrowheads="1"/>
            </p:cNvSpPr>
            <p:nvPr/>
          </p:nvSpPr>
          <p:spPr bwMode="auto">
            <a:xfrm>
              <a:off x="2653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47" name="Rectangle 639"/>
            <p:cNvSpPr>
              <a:spLocks noChangeArrowheads="1"/>
            </p:cNvSpPr>
            <p:nvPr/>
          </p:nvSpPr>
          <p:spPr bwMode="auto">
            <a:xfrm>
              <a:off x="26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48" name="Rectangle 640"/>
            <p:cNvSpPr>
              <a:spLocks noChangeArrowheads="1"/>
            </p:cNvSpPr>
            <p:nvPr/>
          </p:nvSpPr>
          <p:spPr bwMode="auto">
            <a:xfrm>
              <a:off x="2744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49" name="Rectangle 641"/>
            <p:cNvSpPr>
              <a:spLocks noChangeArrowheads="1"/>
            </p:cNvSpPr>
            <p:nvPr/>
          </p:nvSpPr>
          <p:spPr bwMode="auto">
            <a:xfrm>
              <a:off x="2789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50" name="Rectangle 642"/>
            <p:cNvSpPr>
              <a:spLocks noChangeArrowheads="1"/>
            </p:cNvSpPr>
            <p:nvPr/>
          </p:nvSpPr>
          <p:spPr bwMode="auto">
            <a:xfrm>
              <a:off x="283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51" name="Rectangle 643"/>
            <p:cNvSpPr>
              <a:spLocks noChangeArrowheads="1"/>
            </p:cNvSpPr>
            <p:nvPr/>
          </p:nvSpPr>
          <p:spPr bwMode="auto">
            <a:xfrm>
              <a:off x="2880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52" name="Rectangle 644"/>
            <p:cNvSpPr>
              <a:spLocks noChangeArrowheads="1"/>
            </p:cNvSpPr>
            <p:nvPr/>
          </p:nvSpPr>
          <p:spPr bwMode="auto">
            <a:xfrm>
              <a:off x="292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53" name="Rectangle 645"/>
            <p:cNvSpPr>
              <a:spLocks noChangeArrowheads="1"/>
            </p:cNvSpPr>
            <p:nvPr/>
          </p:nvSpPr>
          <p:spPr bwMode="auto">
            <a:xfrm>
              <a:off x="29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54" name="Rectangle 646"/>
            <p:cNvSpPr>
              <a:spLocks noChangeArrowheads="1"/>
            </p:cNvSpPr>
            <p:nvPr/>
          </p:nvSpPr>
          <p:spPr bwMode="auto">
            <a:xfrm>
              <a:off x="301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55" name="Rectangle 647"/>
            <p:cNvSpPr>
              <a:spLocks noChangeArrowheads="1"/>
            </p:cNvSpPr>
            <p:nvPr/>
          </p:nvSpPr>
          <p:spPr bwMode="auto">
            <a:xfrm>
              <a:off x="30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56" name="Rectangle 648"/>
            <p:cNvSpPr>
              <a:spLocks noChangeArrowheads="1"/>
            </p:cNvSpPr>
            <p:nvPr/>
          </p:nvSpPr>
          <p:spPr bwMode="auto">
            <a:xfrm>
              <a:off x="310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57" name="Rectangle 649"/>
            <p:cNvSpPr>
              <a:spLocks noChangeArrowheads="1"/>
            </p:cNvSpPr>
            <p:nvPr/>
          </p:nvSpPr>
          <p:spPr bwMode="auto">
            <a:xfrm>
              <a:off x="315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58" name="Rectangle 650"/>
            <p:cNvSpPr>
              <a:spLocks noChangeArrowheads="1"/>
            </p:cNvSpPr>
            <p:nvPr/>
          </p:nvSpPr>
          <p:spPr bwMode="auto">
            <a:xfrm>
              <a:off x="31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59" name="Rectangle 651"/>
            <p:cNvSpPr>
              <a:spLocks noChangeArrowheads="1"/>
            </p:cNvSpPr>
            <p:nvPr/>
          </p:nvSpPr>
          <p:spPr bwMode="auto">
            <a:xfrm>
              <a:off x="3243" y="2612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60" name="Rectangle 652"/>
            <p:cNvSpPr>
              <a:spLocks noChangeArrowheads="1"/>
            </p:cNvSpPr>
            <p:nvPr/>
          </p:nvSpPr>
          <p:spPr bwMode="auto">
            <a:xfrm>
              <a:off x="328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61" name="Rectangle 653"/>
            <p:cNvSpPr>
              <a:spLocks noChangeArrowheads="1"/>
            </p:cNvSpPr>
            <p:nvPr/>
          </p:nvSpPr>
          <p:spPr bwMode="auto">
            <a:xfrm>
              <a:off x="3334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62" name="Rectangle 654"/>
            <p:cNvSpPr>
              <a:spLocks noChangeArrowheads="1"/>
            </p:cNvSpPr>
            <p:nvPr/>
          </p:nvSpPr>
          <p:spPr bwMode="auto">
            <a:xfrm>
              <a:off x="337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63" name="Rectangle 655"/>
            <p:cNvSpPr>
              <a:spLocks noChangeArrowheads="1"/>
            </p:cNvSpPr>
            <p:nvPr/>
          </p:nvSpPr>
          <p:spPr bwMode="auto">
            <a:xfrm>
              <a:off x="3425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64" name="Rectangle 656"/>
            <p:cNvSpPr>
              <a:spLocks noChangeArrowheads="1"/>
            </p:cNvSpPr>
            <p:nvPr/>
          </p:nvSpPr>
          <p:spPr bwMode="auto">
            <a:xfrm>
              <a:off x="3470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65" name="Rectangle 657"/>
            <p:cNvSpPr>
              <a:spLocks noChangeArrowheads="1"/>
            </p:cNvSpPr>
            <p:nvPr/>
          </p:nvSpPr>
          <p:spPr bwMode="auto">
            <a:xfrm>
              <a:off x="3516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66" name="Rectangle 658"/>
            <p:cNvSpPr>
              <a:spLocks noChangeArrowheads="1"/>
            </p:cNvSpPr>
            <p:nvPr/>
          </p:nvSpPr>
          <p:spPr bwMode="auto">
            <a:xfrm>
              <a:off x="3561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67" name="Rectangle 659"/>
            <p:cNvSpPr>
              <a:spLocks noChangeArrowheads="1"/>
            </p:cNvSpPr>
            <p:nvPr/>
          </p:nvSpPr>
          <p:spPr bwMode="auto">
            <a:xfrm>
              <a:off x="238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68" name="Rectangle 660"/>
            <p:cNvSpPr>
              <a:spLocks noChangeArrowheads="1"/>
            </p:cNvSpPr>
            <p:nvPr/>
          </p:nvSpPr>
          <p:spPr bwMode="auto">
            <a:xfrm>
              <a:off x="242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69" name="Rectangle 661"/>
            <p:cNvSpPr>
              <a:spLocks noChangeArrowheads="1"/>
            </p:cNvSpPr>
            <p:nvPr/>
          </p:nvSpPr>
          <p:spPr bwMode="auto">
            <a:xfrm>
              <a:off x="24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70" name="Rectangle 662"/>
            <p:cNvSpPr>
              <a:spLocks noChangeArrowheads="1"/>
            </p:cNvSpPr>
            <p:nvPr/>
          </p:nvSpPr>
          <p:spPr bwMode="auto">
            <a:xfrm>
              <a:off x="251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71" name="Rectangle 663"/>
            <p:cNvSpPr>
              <a:spLocks noChangeArrowheads="1"/>
            </p:cNvSpPr>
            <p:nvPr/>
          </p:nvSpPr>
          <p:spPr bwMode="auto">
            <a:xfrm>
              <a:off x="25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72" name="Rectangle 664"/>
            <p:cNvSpPr>
              <a:spLocks noChangeArrowheads="1"/>
            </p:cNvSpPr>
            <p:nvPr/>
          </p:nvSpPr>
          <p:spPr bwMode="auto">
            <a:xfrm>
              <a:off x="260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73" name="Rectangle 665"/>
            <p:cNvSpPr>
              <a:spLocks noChangeArrowheads="1"/>
            </p:cNvSpPr>
            <p:nvPr/>
          </p:nvSpPr>
          <p:spPr bwMode="auto">
            <a:xfrm>
              <a:off x="2653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74" name="Rectangle 666"/>
            <p:cNvSpPr>
              <a:spLocks noChangeArrowheads="1"/>
            </p:cNvSpPr>
            <p:nvPr/>
          </p:nvSpPr>
          <p:spPr bwMode="auto">
            <a:xfrm>
              <a:off x="2698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75" name="Rectangle 667"/>
            <p:cNvSpPr>
              <a:spLocks noChangeArrowheads="1"/>
            </p:cNvSpPr>
            <p:nvPr/>
          </p:nvSpPr>
          <p:spPr bwMode="auto">
            <a:xfrm>
              <a:off x="2744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76" name="Rectangle 668"/>
            <p:cNvSpPr>
              <a:spLocks noChangeArrowheads="1"/>
            </p:cNvSpPr>
            <p:nvPr/>
          </p:nvSpPr>
          <p:spPr bwMode="auto">
            <a:xfrm>
              <a:off x="2789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77" name="Rectangle 669"/>
            <p:cNvSpPr>
              <a:spLocks noChangeArrowheads="1"/>
            </p:cNvSpPr>
            <p:nvPr/>
          </p:nvSpPr>
          <p:spPr bwMode="auto">
            <a:xfrm>
              <a:off x="2835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78" name="Rectangle 670"/>
            <p:cNvSpPr>
              <a:spLocks noChangeArrowheads="1"/>
            </p:cNvSpPr>
            <p:nvPr/>
          </p:nvSpPr>
          <p:spPr bwMode="auto">
            <a:xfrm>
              <a:off x="2880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79" name="Rectangle 671"/>
            <p:cNvSpPr>
              <a:spLocks noChangeArrowheads="1"/>
            </p:cNvSpPr>
            <p:nvPr/>
          </p:nvSpPr>
          <p:spPr bwMode="auto">
            <a:xfrm>
              <a:off x="2925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80" name="Rectangle 672"/>
            <p:cNvSpPr>
              <a:spLocks noChangeArrowheads="1"/>
            </p:cNvSpPr>
            <p:nvPr/>
          </p:nvSpPr>
          <p:spPr bwMode="auto">
            <a:xfrm>
              <a:off x="29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81" name="Rectangle 673"/>
            <p:cNvSpPr>
              <a:spLocks noChangeArrowheads="1"/>
            </p:cNvSpPr>
            <p:nvPr/>
          </p:nvSpPr>
          <p:spPr bwMode="auto">
            <a:xfrm>
              <a:off x="301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82" name="Rectangle 674"/>
            <p:cNvSpPr>
              <a:spLocks noChangeArrowheads="1"/>
            </p:cNvSpPr>
            <p:nvPr/>
          </p:nvSpPr>
          <p:spPr bwMode="auto">
            <a:xfrm>
              <a:off x="30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83" name="Rectangle 675"/>
            <p:cNvSpPr>
              <a:spLocks noChangeArrowheads="1"/>
            </p:cNvSpPr>
            <p:nvPr/>
          </p:nvSpPr>
          <p:spPr bwMode="auto">
            <a:xfrm>
              <a:off x="310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84" name="Rectangle 676"/>
            <p:cNvSpPr>
              <a:spLocks noChangeArrowheads="1"/>
            </p:cNvSpPr>
            <p:nvPr/>
          </p:nvSpPr>
          <p:spPr bwMode="auto">
            <a:xfrm>
              <a:off x="315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85" name="Rectangle 677"/>
            <p:cNvSpPr>
              <a:spLocks noChangeArrowheads="1"/>
            </p:cNvSpPr>
            <p:nvPr/>
          </p:nvSpPr>
          <p:spPr bwMode="auto">
            <a:xfrm>
              <a:off x="319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86" name="Rectangle 678"/>
            <p:cNvSpPr>
              <a:spLocks noChangeArrowheads="1"/>
            </p:cNvSpPr>
            <p:nvPr/>
          </p:nvSpPr>
          <p:spPr bwMode="auto">
            <a:xfrm>
              <a:off x="3243" y="2568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87" name="Rectangle 679"/>
            <p:cNvSpPr>
              <a:spLocks noChangeArrowheads="1"/>
            </p:cNvSpPr>
            <p:nvPr/>
          </p:nvSpPr>
          <p:spPr bwMode="auto">
            <a:xfrm>
              <a:off x="3289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88" name="Rectangle 680"/>
            <p:cNvSpPr>
              <a:spLocks noChangeArrowheads="1"/>
            </p:cNvSpPr>
            <p:nvPr/>
          </p:nvSpPr>
          <p:spPr bwMode="auto">
            <a:xfrm>
              <a:off x="3334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89" name="Rectangle 681"/>
            <p:cNvSpPr>
              <a:spLocks noChangeArrowheads="1"/>
            </p:cNvSpPr>
            <p:nvPr/>
          </p:nvSpPr>
          <p:spPr bwMode="auto">
            <a:xfrm>
              <a:off x="3379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90" name="Rectangle 682"/>
            <p:cNvSpPr>
              <a:spLocks noChangeArrowheads="1"/>
            </p:cNvSpPr>
            <p:nvPr/>
          </p:nvSpPr>
          <p:spPr bwMode="auto">
            <a:xfrm>
              <a:off x="3425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91" name="Rectangle 683"/>
            <p:cNvSpPr>
              <a:spLocks noChangeArrowheads="1"/>
            </p:cNvSpPr>
            <p:nvPr/>
          </p:nvSpPr>
          <p:spPr bwMode="auto">
            <a:xfrm>
              <a:off x="3470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92" name="Rectangle 684"/>
            <p:cNvSpPr>
              <a:spLocks noChangeArrowheads="1"/>
            </p:cNvSpPr>
            <p:nvPr/>
          </p:nvSpPr>
          <p:spPr bwMode="auto">
            <a:xfrm>
              <a:off x="3516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93" name="Rectangle 685"/>
            <p:cNvSpPr>
              <a:spLocks noChangeArrowheads="1"/>
            </p:cNvSpPr>
            <p:nvPr/>
          </p:nvSpPr>
          <p:spPr bwMode="auto">
            <a:xfrm>
              <a:off x="3561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94" name="Rectangle 686"/>
            <p:cNvSpPr>
              <a:spLocks noChangeArrowheads="1"/>
            </p:cNvSpPr>
            <p:nvPr/>
          </p:nvSpPr>
          <p:spPr bwMode="auto">
            <a:xfrm>
              <a:off x="238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95" name="Rectangle 687"/>
            <p:cNvSpPr>
              <a:spLocks noChangeArrowheads="1"/>
            </p:cNvSpPr>
            <p:nvPr/>
          </p:nvSpPr>
          <p:spPr bwMode="auto">
            <a:xfrm>
              <a:off x="242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96" name="Rectangle 688"/>
            <p:cNvSpPr>
              <a:spLocks noChangeArrowheads="1"/>
            </p:cNvSpPr>
            <p:nvPr/>
          </p:nvSpPr>
          <p:spPr bwMode="auto">
            <a:xfrm>
              <a:off x="247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97" name="Rectangle 689"/>
            <p:cNvSpPr>
              <a:spLocks noChangeArrowheads="1"/>
            </p:cNvSpPr>
            <p:nvPr/>
          </p:nvSpPr>
          <p:spPr bwMode="auto">
            <a:xfrm>
              <a:off x="251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98" name="Rectangle 690"/>
            <p:cNvSpPr>
              <a:spLocks noChangeArrowheads="1"/>
            </p:cNvSpPr>
            <p:nvPr/>
          </p:nvSpPr>
          <p:spPr bwMode="auto">
            <a:xfrm>
              <a:off x="25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699" name="Rectangle 691"/>
            <p:cNvSpPr>
              <a:spLocks noChangeArrowheads="1"/>
            </p:cNvSpPr>
            <p:nvPr/>
          </p:nvSpPr>
          <p:spPr bwMode="auto">
            <a:xfrm>
              <a:off x="260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00" name="Rectangle 692"/>
            <p:cNvSpPr>
              <a:spLocks noChangeArrowheads="1"/>
            </p:cNvSpPr>
            <p:nvPr/>
          </p:nvSpPr>
          <p:spPr bwMode="auto">
            <a:xfrm>
              <a:off x="265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01" name="Rectangle 693"/>
            <p:cNvSpPr>
              <a:spLocks noChangeArrowheads="1"/>
            </p:cNvSpPr>
            <p:nvPr/>
          </p:nvSpPr>
          <p:spPr bwMode="auto">
            <a:xfrm>
              <a:off x="2698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02" name="Rectangle 694"/>
            <p:cNvSpPr>
              <a:spLocks noChangeArrowheads="1"/>
            </p:cNvSpPr>
            <p:nvPr/>
          </p:nvSpPr>
          <p:spPr bwMode="auto">
            <a:xfrm>
              <a:off x="2744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03" name="Rectangle 695"/>
            <p:cNvSpPr>
              <a:spLocks noChangeArrowheads="1"/>
            </p:cNvSpPr>
            <p:nvPr/>
          </p:nvSpPr>
          <p:spPr bwMode="auto">
            <a:xfrm>
              <a:off x="2789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04" name="Rectangle 696"/>
            <p:cNvSpPr>
              <a:spLocks noChangeArrowheads="1"/>
            </p:cNvSpPr>
            <p:nvPr/>
          </p:nvSpPr>
          <p:spPr bwMode="auto">
            <a:xfrm>
              <a:off x="2835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05" name="Rectangle 697"/>
            <p:cNvSpPr>
              <a:spLocks noChangeArrowheads="1"/>
            </p:cNvSpPr>
            <p:nvPr/>
          </p:nvSpPr>
          <p:spPr bwMode="auto">
            <a:xfrm>
              <a:off x="2880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06" name="Rectangle 698"/>
            <p:cNvSpPr>
              <a:spLocks noChangeArrowheads="1"/>
            </p:cNvSpPr>
            <p:nvPr/>
          </p:nvSpPr>
          <p:spPr bwMode="auto">
            <a:xfrm>
              <a:off x="2925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07" name="Rectangle 699"/>
            <p:cNvSpPr>
              <a:spLocks noChangeArrowheads="1"/>
            </p:cNvSpPr>
            <p:nvPr/>
          </p:nvSpPr>
          <p:spPr bwMode="auto">
            <a:xfrm>
              <a:off x="2971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08" name="Rectangle 700"/>
            <p:cNvSpPr>
              <a:spLocks noChangeArrowheads="1"/>
            </p:cNvSpPr>
            <p:nvPr/>
          </p:nvSpPr>
          <p:spPr bwMode="auto">
            <a:xfrm>
              <a:off x="301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09" name="Rectangle 701"/>
            <p:cNvSpPr>
              <a:spLocks noChangeArrowheads="1"/>
            </p:cNvSpPr>
            <p:nvPr/>
          </p:nvSpPr>
          <p:spPr bwMode="auto">
            <a:xfrm>
              <a:off x="30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10" name="Rectangle 702"/>
            <p:cNvSpPr>
              <a:spLocks noChangeArrowheads="1"/>
            </p:cNvSpPr>
            <p:nvPr/>
          </p:nvSpPr>
          <p:spPr bwMode="auto">
            <a:xfrm>
              <a:off x="310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11" name="Rectangle 703"/>
            <p:cNvSpPr>
              <a:spLocks noChangeArrowheads="1"/>
            </p:cNvSpPr>
            <p:nvPr/>
          </p:nvSpPr>
          <p:spPr bwMode="auto">
            <a:xfrm>
              <a:off x="315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12" name="Rectangle 704"/>
            <p:cNvSpPr>
              <a:spLocks noChangeArrowheads="1"/>
            </p:cNvSpPr>
            <p:nvPr/>
          </p:nvSpPr>
          <p:spPr bwMode="auto">
            <a:xfrm>
              <a:off x="319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13" name="Rectangle 705"/>
            <p:cNvSpPr>
              <a:spLocks noChangeArrowheads="1"/>
            </p:cNvSpPr>
            <p:nvPr/>
          </p:nvSpPr>
          <p:spPr bwMode="auto">
            <a:xfrm>
              <a:off x="324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14" name="Rectangle 706"/>
            <p:cNvSpPr>
              <a:spLocks noChangeArrowheads="1"/>
            </p:cNvSpPr>
            <p:nvPr/>
          </p:nvSpPr>
          <p:spPr bwMode="auto">
            <a:xfrm>
              <a:off x="3289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15" name="Rectangle 707"/>
            <p:cNvSpPr>
              <a:spLocks noChangeArrowheads="1"/>
            </p:cNvSpPr>
            <p:nvPr/>
          </p:nvSpPr>
          <p:spPr bwMode="auto">
            <a:xfrm>
              <a:off x="3334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16" name="Rectangle 708"/>
            <p:cNvSpPr>
              <a:spLocks noChangeArrowheads="1"/>
            </p:cNvSpPr>
            <p:nvPr/>
          </p:nvSpPr>
          <p:spPr bwMode="auto">
            <a:xfrm>
              <a:off x="3379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17" name="Rectangle 709"/>
            <p:cNvSpPr>
              <a:spLocks noChangeArrowheads="1"/>
            </p:cNvSpPr>
            <p:nvPr/>
          </p:nvSpPr>
          <p:spPr bwMode="auto">
            <a:xfrm>
              <a:off x="3425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18" name="Rectangle 710"/>
            <p:cNvSpPr>
              <a:spLocks noChangeArrowheads="1"/>
            </p:cNvSpPr>
            <p:nvPr/>
          </p:nvSpPr>
          <p:spPr bwMode="auto">
            <a:xfrm>
              <a:off x="3470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19" name="Rectangle 711"/>
            <p:cNvSpPr>
              <a:spLocks noChangeArrowheads="1"/>
            </p:cNvSpPr>
            <p:nvPr/>
          </p:nvSpPr>
          <p:spPr bwMode="auto">
            <a:xfrm>
              <a:off x="3516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20" name="Rectangle 712"/>
            <p:cNvSpPr>
              <a:spLocks noChangeArrowheads="1"/>
            </p:cNvSpPr>
            <p:nvPr/>
          </p:nvSpPr>
          <p:spPr bwMode="auto">
            <a:xfrm>
              <a:off x="3561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21" name="Rectangle 713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22" name="Rectangle 714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23" name="Rectangle 715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24" name="Rectangle 716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25" name="Rectangle 717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26" name="Rectangle 718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27" name="Rectangle 719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28" name="Rectangle 720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29" name="Rectangle 721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30" name="Rectangle 722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31" name="Rectangle 723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32" name="Rectangle 724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33" name="Rectangle 725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34" name="Rectangle 726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35" name="Rectangle 727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36" name="Rectangle 728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37" name="Rectangle 729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38" name="Rectangle 730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39" name="Rectangle 731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40" name="Rectangle 732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41" name="Rectangle 733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42" name="Rectangle 734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43" name="Rectangle 735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44" name="Rectangle 736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45" name="Rectangle 737"/>
            <p:cNvSpPr>
              <a:spLocks noChangeArrowheads="1"/>
            </p:cNvSpPr>
            <p:nvPr/>
          </p:nvSpPr>
          <p:spPr bwMode="auto">
            <a:xfrm>
              <a:off x="347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46" name="Rectangle 738"/>
            <p:cNvSpPr>
              <a:spLocks noChangeArrowheads="1"/>
            </p:cNvSpPr>
            <p:nvPr/>
          </p:nvSpPr>
          <p:spPr bwMode="auto">
            <a:xfrm>
              <a:off x="3516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47" name="Rectangle 739"/>
            <p:cNvSpPr>
              <a:spLocks noChangeArrowheads="1"/>
            </p:cNvSpPr>
            <p:nvPr/>
          </p:nvSpPr>
          <p:spPr bwMode="auto">
            <a:xfrm>
              <a:off x="3561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48" name="Rectangle 740"/>
            <p:cNvSpPr>
              <a:spLocks noChangeArrowheads="1"/>
            </p:cNvSpPr>
            <p:nvPr/>
          </p:nvSpPr>
          <p:spPr bwMode="auto">
            <a:xfrm>
              <a:off x="238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49" name="Rectangle 741"/>
            <p:cNvSpPr>
              <a:spLocks noChangeArrowheads="1"/>
            </p:cNvSpPr>
            <p:nvPr/>
          </p:nvSpPr>
          <p:spPr bwMode="auto">
            <a:xfrm>
              <a:off x="242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50" name="Rectangle 742"/>
            <p:cNvSpPr>
              <a:spLocks noChangeArrowheads="1"/>
            </p:cNvSpPr>
            <p:nvPr/>
          </p:nvSpPr>
          <p:spPr bwMode="auto">
            <a:xfrm>
              <a:off x="24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51" name="Rectangle 743"/>
            <p:cNvSpPr>
              <a:spLocks noChangeArrowheads="1"/>
            </p:cNvSpPr>
            <p:nvPr/>
          </p:nvSpPr>
          <p:spPr bwMode="auto">
            <a:xfrm>
              <a:off x="251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52" name="Rectangle 744"/>
            <p:cNvSpPr>
              <a:spLocks noChangeArrowheads="1"/>
            </p:cNvSpPr>
            <p:nvPr/>
          </p:nvSpPr>
          <p:spPr bwMode="auto">
            <a:xfrm>
              <a:off x="25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53" name="Rectangle 745"/>
            <p:cNvSpPr>
              <a:spLocks noChangeArrowheads="1"/>
            </p:cNvSpPr>
            <p:nvPr/>
          </p:nvSpPr>
          <p:spPr bwMode="auto">
            <a:xfrm>
              <a:off x="260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54" name="Rectangle 746"/>
            <p:cNvSpPr>
              <a:spLocks noChangeArrowheads="1"/>
            </p:cNvSpPr>
            <p:nvPr/>
          </p:nvSpPr>
          <p:spPr bwMode="auto">
            <a:xfrm>
              <a:off x="265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55" name="Rectangle 747"/>
            <p:cNvSpPr>
              <a:spLocks noChangeArrowheads="1"/>
            </p:cNvSpPr>
            <p:nvPr/>
          </p:nvSpPr>
          <p:spPr bwMode="auto">
            <a:xfrm>
              <a:off x="26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56" name="Rectangle 748"/>
            <p:cNvSpPr>
              <a:spLocks noChangeArrowheads="1"/>
            </p:cNvSpPr>
            <p:nvPr/>
          </p:nvSpPr>
          <p:spPr bwMode="auto">
            <a:xfrm>
              <a:off x="2744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57" name="Rectangle 749"/>
            <p:cNvSpPr>
              <a:spLocks noChangeArrowheads="1"/>
            </p:cNvSpPr>
            <p:nvPr/>
          </p:nvSpPr>
          <p:spPr bwMode="auto">
            <a:xfrm>
              <a:off x="2789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58" name="Rectangle 750"/>
            <p:cNvSpPr>
              <a:spLocks noChangeArrowheads="1"/>
            </p:cNvSpPr>
            <p:nvPr/>
          </p:nvSpPr>
          <p:spPr bwMode="auto">
            <a:xfrm>
              <a:off x="283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59" name="Rectangle 751"/>
            <p:cNvSpPr>
              <a:spLocks noChangeArrowheads="1"/>
            </p:cNvSpPr>
            <p:nvPr/>
          </p:nvSpPr>
          <p:spPr bwMode="auto">
            <a:xfrm>
              <a:off x="2880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60" name="Rectangle 752"/>
            <p:cNvSpPr>
              <a:spLocks noChangeArrowheads="1"/>
            </p:cNvSpPr>
            <p:nvPr/>
          </p:nvSpPr>
          <p:spPr bwMode="auto">
            <a:xfrm>
              <a:off x="292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61" name="Rectangle 753"/>
            <p:cNvSpPr>
              <a:spLocks noChangeArrowheads="1"/>
            </p:cNvSpPr>
            <p:nvPr/>
          </p:nvSpPr>
          <p:spPr bwMode="auto">
            <a:xfrm>
              <a:off x="29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62" name="Rectangle 754"/>
            <p:cNvSpPr>
              <a:spLocks noChangeArrowheads="1"/>
            </p:cNvSpPr>
            <p:nvPr/>
          </p:nvSpPr>
          <p:spPr bwMode="auto">
            <a:xfrm>
              <a:off x="301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63" name="Rectangle 755"/>
            <p:cNvSpPr>
              <a:spLocks noChangeArrowheads="1"/>
            </p:cNvSpPr>
            <p:nvPr/>
          </p:nvSpPr>
          <p:spPr bwMode="auto">
            <a:xfrm>
              <a:off x="30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64" name="Rectangle 756"/>
            <p:cNvSpPr>
              <a:spLocks noChangeArrowheads="1"/>
            </p:cNvSpPr>
            <p:nvPr/>
          </p:nvSpPr>
          <p:spPr bwMode="auto">
            <a:xfrm>
              <a:off x="310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65" name="Rectangle 757"/>
            <p:cNvSpPr>
              <a:spLocks noChangeArrowheads="1"/>
            </p:cNvSpPr>
            <p:nvPr/>
          </p:nvSpPr>
          <p:spPr bwMode="auto">
            <a:xfrm>
              <a:off x="315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66" name="Rectangle 758"/>
            <p:cNvSpPr>
              <a:spLocks noChangeArrowheads="1"/>
            </p:cNvSpPr>
            <p:nvPr/>
          </p:nvSpPr>
          <p:spPr bwMode="auto">
            <a:xfrm>
              <a:off x="31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67" name="Rectangle 759"/>
            <p:cNvSpPr>
              <a:spLocks noChangeArrowheads="1"/>
            </p:cNvSpPr>
            <p:nvPr/>
          </p:nvSpPr>
          <p:spPr bwMode="auto">
            <a:xfrm>
              <a:off x="324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68" name="Rectangle 760"/>
            <p:cNvSpPr>
              <a:spLocks noChangeArrowheads="1"/>
            </p:cNvSpPr>
            <p:nvPr/>
          </p:nvSpPr>
          <p:spPr bwMode="auto">
            <a:xfrm>
              <a:off x="3289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69" name="Rectangle 761"/>
            <p:cNvSpPr>
              <a:spLocks noChangeArrowheads="1"/>
            </p:cNvSpPr>
            <p:nvPr/>
          </p:nvSpPr>
          <p:spPr bwMode="auto">
            <a:xfrm>
              <a:off x="3334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70" name="Rectangle 762"/>
            <p:cNvSpPr>
              <a:spLocks noChangeArrowheads="1"/>
            </p:cNvSpPr>
            <p:nvPr/>
          </p:nvSpPr>
          <p:spPr bwMode="auto">
            <a:xfrm>
              <a:off x="3379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71" name="Rectangle 763"/>
            <p:cNvSpPr>
              <a:spLocks noChangeArrowheads="1"/>
            </p:cNvSpPr>
            <p:nvPr/>
          </p:nvSpPr>
          <p:spPr bwMode="auto">
            <a:xfrm>
              <a:off x="3425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72" name="Rectangle 764"/>
            <p:cNvSpPr>
              <a:spLocks noChangeArrowheads="1"/>
            </p:cNvSpPr>
            <p:nvPr/>
          </p:nvSpPr>
          <p:spPr bwMode="auto">
            <a:xfrm>
              <a:off x="3470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73" name="Rectangle 765"/>
            <p:cNvSpPr>
              <a:spLocks noChangeArrowheads="1"/>
            </p:cNvSpPr>
            <p:nvPr/>
          </p:nvSpPr>
          <p:spPr bwMode="auto">
            <a:xfrm>
              <a:off x="3516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74" name="Rectangle 766"/>
            <p:cNvSpPr>
              <a:spLocks noChangeArrowheads="1"/>
            </p:cNvSpPr>
            <p:nvPr/>
          </p:nvSpPr>
          <p:spPr bwMode="auto">
            <a:xfrm>
              <a:off x="3561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75" name="Rectangle 767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76" name="Rectangle 768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77" name="Rectangle 769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78" name="Rectangle 770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79" name="Rectangle 771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80" name="Rectangle 772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81" name="Rectangle 773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82" name="Rectangle 774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83" name="Rectangle 775"/>
            <p:cNvSpPr>
              <a:spLocks noChangeArrowheads="1"/>
            </p:cNvSpPr>
            <p:nvPr/>
          </p:nvSpPr>
          <p:spPr bwMode="auto">
            <a:xfrm>
              <a:off x="274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84" name="Rectangle 776"/>
            <p:cNvSpPr>
              <a:spLocks noChangeArrowheads="1"/>
            </p:cNvSpPr>
            <p:nvPr/>
          </p:nvSpPr>
          <p:spPr bwMode="auto">
            <a:xfrm>
              <a:off x="27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85" name="Rectangle 777"/>
            <p:cNvSpPr>
              <a:spLocks noChangeArrowheads="1"/>
            </p:cNvSpPr>
            <p:nvPr/>
          </p:nvSpPr>
          <p:spPr bwMode="auto">
            <a:xfrm>
              <a:off x="283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86" name="Rectangle 778"/>
            <p:cNvSpPr>
              <a:spLocks noChangeArrowheads="1"/>
            </p:cNvSpPr>
            <p:nvPr/>
          </p:nvSpPr>
          <p:spPr bwMode="auto">
            <a:xfrm>
              <a:off x="288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87" name="Rectangle 779"/>
            <p:cNvSpPr>
              <a:spLocks noChangeArrowheads="1"/>
            </p:cNvSpPr>
            <p:nvPr/>
          </p:nvSpPr>
          <p:spPr bwMode="auto">
            <a:xfrm>
              <a:off x="29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88" name="Rectangle 780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89" name="Rectangle 781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90" name="Rectangle 782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91" name="Rectangle 783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92" name="Rectangle 784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93" name="Rectangle 785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94" name="Rectangle 786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95" name="Rectangle 787"/>
            <p:cNvSpPr>
              <a:spLocks noChangeArrowheads="1"/>
            </p:cNvSpPr>
            <p:nvPr/>
          </p:nvSpPr>
          <p:spPr bwMode="auto">
            <a:xfrm>
              <a:off x="32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96" name="Rectangle 788"/>
            <p:cNvSpPr>
              <a:spLocks noChangeArrowheads="1"/>
            </p:cNvSpPr>
            <p:nvPr/>
          </p:nvSpPr>
          <p:spPr bwMode="auto">
            <a:xfrm>
              <a:off x="333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97" name="Rectangle 789"/>
            <p:cNvSpPr>
              <a:spLocks noChangeArrowheads="1"/>
            </p:cNvSpPr>
            <p:nvPr/>
          </p:nvSpPr>
          <p:spPr bwMode="auto">
            <a:xfrm>
              <a:off x="337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98" name="Rectangle 790"/>
            <p:cNvSpPr>
              <a:spLocks noChangeArrowheads="1"/>
            </p:cNvSpPr>
            <p:nvPr/>
          </p:nvSpPr>
          <p:spPr bwMode="auto">
            <a:xfrm>
              <a:off x="34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799" name="Rectangle 791"/>
            <p:cNvSpPr>
              <a:spLocks noChangeArrowheads="1"/>
            </p:cNvSpPr>
            <p:nvPr/>
          </p:nvSpPr>
          <p:spPr bwMode="auto">
            <a:xfrm>
              <a:off x="347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00" name="Rectangle 792"/>
            <p:cNvSpPr>
              <a:spLocks noChangeArrowheads="1"/>
            </p:cNvSpPr>
            <p:nvPr/>
          </p:nvSpPr>
          <p:spPr bwMode="auto">
            <a:xfrm>
              <a:off x="35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01" name="Rectangle 793"/>
            <p:cNvSpPr>
              <a:spLocks noChangeArrowheads="1"/>
            </p:cNvSpPr>
            <p:nvPr/>
          </p:nvSpPr>
          <p:spPr bwMode="auto">
            <a:xfrm>
              <a:off x="356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02" name="Rectangle 794"/>
            <p:cNvSpPr>
              <a:spLocks noChangeArrowheads="1"/>
            </p:cNvSpPr>
            <p:nvPr/>
          </p:nvSpPr>
          <p:spPr bwMode="auto">
            <a:xfrm>
              <a:off x="238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03" name="Rectangle 795"/>
            <p:cNvSpPr>
              <a:spLocks noChangeArrowheads="1"/>
            </p:cNvSpPr>
            <p:nvPr/>
          </p:nvSpPr>
          <p:spPr bwMode="auto">
            <a:xfrm>
              <a:off x="242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04" name="Rectangle 796"/>
            <p:cNvSpPr>
              <a:spLocks noChangeArrowheads="1"/>
            </p:cNvSpPr>
            <p:nvPr/>
          </p:nvSpPr>
          <p:spPr bwMode="auto">
            <a:xfrm>
              <a:off x="24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05" name="Rectangle 797"/>
            <p:cNvSpPr>
              <a:spLocks noChangeArrowheads="1"/>
            </p:cNvSpPr>
            <p:nvPr/>
          </p:nvSpPr>
          <p:spPr bwMode="auto">
            <a:xfrm>
              <a:off x="251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06" name="Rectangle 798"/>
            <p:cNvSpPr>
              <a:spLocks noChangeArrowheads="1"/>
            </p:cNvSpPr>
            <p:nvPr/>
          </p:nvSpPr>
          <p:spPr bwMode="auto">
            <a:xfrm>
              <a:off x="25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07" name="Rectangle 799"/>
            <p:cNvSpPr>
              <a:spLocks noChangeArrowheads="1"/>
            </p:cNvSpPr>
            <p:nvPr/>
          </p:nvSpPr>
          <p:spPr bwMode="auto">
            <a:xfrm>
              <a:off x="260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08" name="Rectangle 800"/>
            <p:cNvSpPr>
              <a:spLocks noChangeArrowheads="1"/>
            </p:cNvSpPr>
            <p:nvPr/>
          </p:nvSpPr>
          <p:spPr bwMode="auto">
            <a:xfrm>
              <a:off x="265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09" name="Rectangle 801"/>
            <p:cNvSpPr>
              <a:spLocks noChangeArrowheads="1"/>
            </p:cNvSpPr>
            <p:nvPr/>
          </p:nvSpPr>
          <p:spPr bwMode="auto">
            <a:xfrm>
              <a:off x="26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10" name="Rectangle 802"/>
            <p:cNvSpPr>
              <a:spLocks noChangeArrowheads="1"/>
            </p:cNvSpPr>
            <p:nvPr/>
          </p:nvSpPr>
          <p:spPr bwMode="auto">
            <a:xfrm>
              <a:off x="274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11" name="Rectangle 803"/>
            <p:cNvSpPr>
              <a:spLocks noChangeArrowheads="1"/>
            </p:cNvSpPr>
            <p:nvPr/>
          </p:nvSpPr>
          <p:spPr bwMode="auto">
            <a:xfrm>
              <a:off x="27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12" name="Rectangle 804"/>
            <p:cNvSpPr>
              <a:spLocks noChangeArrowheads="1"/>
            </p:cNvSpPr>
            <p:nvPr/>
          </p:nvSpPr>
          <p:spPr bwMode="auto">
            <a:xfrm>
              <a:off x="283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13" name="Rectangle 805"/>
            <p:cNvSpPr>
              <a:spLocks noChangeArrowheads="1"/>
            </p:cNvSpPr>
            <p:nvPr/>
          </p:nvSpPr>
          <p:spPr bwMode="auto">
            <a:xfrm>
              <a:off x="288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14" name="Rectangle 806"/>
            <p:cNvSpPr>
              <a:spLocks noChangeArrowheads="1"/>
            </p:cNvSpPr>
            <p:nvPr/>
          </p:nvSpPr>
          <p:spPr bwMode="auto">
            <a:xfrm>
              <a:off x="29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15" name="Rectangle 807"/>
            <p:cNvSpPr>
              <a:spLocks noChangeArrowheads="1"/>
            </p:cNvSpPr>
            <p:nvPr/>
          </p:nvSpPr>
          <p:spPr bwMode="auto">
            <a:xfrm>
              <a:off x="29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16" name="Rectangle 808"/>
            <p:cNvSpPr>
              <a:spLocks noChangeArrowheads="1"/>
            </p:cNvSpPr>
            <p:nvPr/>
          </p:nvSpPr>
          <p:spPr bwMode="auto">
            <a:xfrm>
              <a:off x="30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17" name="Rectangle 809"/>
            <p:cNvSpPr>
              <a:spLocks noChangeArrowheads="1"/>
            </p:cNvSpPr>
            <p:nvPr/>
          </p:nvSpPr>
          <p:spPr bwMode="auto">
            <a:xfrm>
              <a:off x="30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18" name="Rectangle 810"/>
            <p:cNvSpPr>
              <a:spLocks noChangeArrowheads="1"/>
            </p:cNvSpPr>
            <p:nvPr/>
          </p:nvSpPr>
          <p:spPr bwMode="auto">
            <a:xfrm>
              <a:off x="310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19" name="Rectangle 811"/>
            <p:cNvSpPr>
              <a:spLocks noChangeArrowheads="1"/>
            </p:cNvSpPr>
            <p:nvPr/>
          </p:nvSpPr>
          <p:spPr bwMode="auto">
            <a:xfrm>
              <a:off x="315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20" name="Rectangle 812"/>
            <p:cNvSpPr>
              <a:spLocks noChangeArrowheads="1"/>
            </p:cNvSpPr>
            <p:nvPr/>
          </p:nvSpPr>
          <p:spPr bwMode="auto">
            <a:xfrm>
              <a:off x="31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21" name="Rectangle 813"/>
            <p:cNvSpPr>
              <a:spLocks noChangeArrowheads="1"/>
            </p:cNvSpPr>
            <p:nvPr/>
          </p:nvSpPr>
          <p:spPr bwMode="auto">
            <a:xfrm>
              <a:off x="324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22" name="Rectangle 814"/>
            <p:cNvSpPr>
              <a:spLocks noChangeArrowheads="1"/>
            </p:cNvSpPr>
            <p:nvPr/>
          </p:nvSpPr>
          <p:spPr bwMode="auto">
            <a:xfrm>
              <a:off x="32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23" name="Rectangle 815"/>
            <p:cNvSpPr>
              <a:spLocks noChangeArrowheads="1"/>
            </p:cNvSpPr>
            <p:nvPr/>
          </p:nvSpPr>
          <p:spPr bwMode="auto">
            <a:xfrm>
              <a:off x="333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24" name="Rectangle 816"/>
            <p:cNvSpPr>
              <a:spLocks noChangeArrowheads="1"/>
            </p:cNvSpPr>
            <p:nvPr/>
          </p:nvSpPr>
          <p:spPr bwMode="auto">
            <a:xfrm>
              <a:off x="337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25" name="Rectangle 817"/>
            <p:cNvSpPr>
              <a:spLocks noChangeArrowheads="1"/>
            </p:cNvSpPr>
            <p:nvPr/>
          </p:nvSpPr>
          <p:spPr bwMode="auto">
            <a:xfrm>
              <a:off x="34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26" name="Rectangle 818"/>
            <p:cNvSpPr>
              <a:spLocks noChangeArrowheads="1"/>
            </p:cNvSpPr>
            <p:nvPr/>
          </p:nvSpPr>
          <p:spPr bwMode="auto">
            <a:xfrm>
              <a:off x="347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27" name="Rectangle 819"/>
            <p:cNvSpPr>
              <a:spLocks noChangeArrowheads="1"/>
            </p:cNvSpPr>
            <p:nvPr/>
          </p:nvSpPr>
          <p:spPr bwMode="auto">
            <a:xfrm>
              <a:off x="35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28" name="Rectangle 820"/>
            <p:cNvSpPr>
              <a:spLocks noChangeArrowheads="1"/>
            </p:cNvSpPr>
            <p:nvPr/>
          </p:nvSpPr>
          <p:spPr bwMode="auto">
            <a:xfrm>
              <a:off x="356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29" name="Rectangle 821"/>
            <p:cNvSpPr>
              <a:spLocks noChangeArrowheads="1"/>
            </p:cNvSpPr>
            <p:nvPr/>
          </p:nvSpPr>
          <p:spPr bwMode="auto">
            <a:xfrm>
              <a:off x="238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30" name="Rectangle 822"/>
            <p:cNvSpPr>
              <a:spLocks noChangeArrowheads="1"/>
            </p:cNvSpPr>
            <p:nvPr/>
          </p:nvSpPr>
          <p:spPr bwMode="auto">
            <a:xfrm>
              <a:off x="242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31" name="Rectangle 823"/>
            <p:cNvSpPr>
              <a:spLocks noChangeArrowheads="1"/>
            </p:cNvSpPr>
            <p:nvPr/>
          </p:nvSpPr>
          <p:spPr bwMode="auto">
            <a:xfrm>
              <a:off x="24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32" name="Rectangle 824"/>
            <p:cNvSpPr>
              <a:spLocks noChangeArrowheads="1"/>
            </p:cNvSpPr>
            <p:nvPr/>
          </p:nvSpPr>
          <p:spPr bwMode="auto">
            <a:xfrm>
              <a:off x="251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33" name="Rectangle 825"/>
            <p:cNvSpPr>
              <a:spLocks noChangeArrowheads="1"/>
            </p:cNvSpPr>
            <p:nvPr/>
          </p:nvSpPr>
          <p:spPr bwMode="auto">
            <a:xfrm>
              <a:off x="25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34" name="Rectangle 826"/>
            <p:cNvSpPr>
              <a:spLocks noChangeArrowheads="1"/>
            </p:cNvSpPr>
            <p:nvPr/>
          </p:nvSpPr>
          <p:spPr bwMode="auto">
            <a:xfrm>
              <a:off x="260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35" name="Rectangle 827"/>
            <p:cNvSpPr>
              <a:spLocks noChangeArrowheads="1"/>
            </p:cNvSpPr>
            <p:nvPr/>
          </p:nvSpPr>
          <p:spPr bwMode="auto">
            <a:xfrm>
              <a:off x="265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36" name="Rectangle 828"/>
            <p:cNvSpPr>
              <a:spLocks noChangeArrowheads="1"/>
            </p:cNvSpPr>
            <p:nvPr/>
          </p:nvSpPr>
          <p:spPr bwMode="auto">
            <a:xfrm>
              <a:off x="26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37" name="Rectangle 829"/>
            <p:cNvSpPr>
              <a:spLocks noChangeArrowheads="1"/>
            </p:cNvSpPr>
            <p:nvPr/>
          </p:nvSpPr>
          <p:spPr bwMode="auto">
            <a:xfrm>
              <a:off x="274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38" name="Rectangle 830"/>
            <p:cNvSpPr>
              <a:spLocks noChangeArrowheads="1"/>
            </p:cNvSpPr>
            <p:nvPr/>
          </p:nvSpPr>
          <p:spPr bwMode="auto">
            <a:xfrm>
              <a:off x="27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39" name="Rectangle 831"/>
            <p:cNvSpPr>
              <a:spLocks noChangeArrowheads="1"/>
            </p:cNvSpPr>
            <p:nvPr/>
          </p:nvSpPr>
          <p:spPr bwMode="auto">
            <a:xfrm>
              <a:off x="283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40" name="Rectangle 832"/>
            <p:cNvSpPr>
              <a:spLocks noChangeArrowheads="1"/>
            </p:cNvSpPr>
            <p:nvPr/>
          </p:nvSpPr>
          <p:spPr bwMode="auto">
            <a:xfrm>
              <a:off x="288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41" name="Rectangle 833"/>
            <p:cNvSpPr>
              <a:spLocks noChangeArrowheads="1"/>
            </p:cNvSpPr>
            <p:nvPr/>
          </p:nvSpPr>
          <p:spPr bwMode="auto">
            <a:xfrm>
              <a:off x="29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42" name="Rectangle 834"/>
            <p:cNvSpPr>
              <a:spLocks noChangeArrowheads="1"/>
            </p:cNvSpPr>
            <p:nvPr/>
          </p:nvSpPr>
          <p:spPr bwMode="auto">
            <a:xfrm>
              <a:off x="29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43" name="Rectangle 835"/>
            <p:cNvSpPr>
              <a:spLocks noChangeArrowheads="1"/>
            </p:cNvSpPr>
            <p:nvPr/>
          </p:nvSpPr>
          <p:spPr bwMode="auto">
            <a:xfrm>
              <a:off x="30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44" name="Rectangle 836"/>
            <p:cNvSpPr>
              <a:spLocks noChangeArrowheads="1"/>
            </p:cNvSpPr>
            <p:nvPr/>
          </p:nvSpPr>
          <p:spPr bwMode="auto">
            <a:xfrm>
              <a:off x="30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45" name="Rectangle 837"/>
            <p:cNvSpPr>
              <a:spLocks noChangeArrowheads="1"/>
            </p:cNvSpPr>
            <p:nvPr/>
          </p:nvSpPr>
          <p:spPr bwMode="auto">
            <a:xfrm>
              <a:off x="310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46" name="Rectangle 838"/>
            <p:cNvSpPr>
              <a:spLocks noChangeArrowheads="1"/>
            </p:cNvSpPr>
            <p:nvPr/>
          </p:nvSpPr>
          <p:spPr bwMode="auto">
            <a:xfrm>
              <a:off x="315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47" name="Rectangle 839"/>
            <p:cNvSpPr>
              <a:spLocks noChangeArrowheads="1"/>
            </p:cNvSpPr>
            <p:nvPr/>
          </p:nvSpPr>
          <p:spPr bwMode="auto">
            <a:xfrm>
              <a:off x="31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48" name="Rectangle 840"/>
            <p:cNvSpPr>
              <a:spLocks noChangeArrowheads="1"/>
            </p:cNvSpPr>
            <p:nvPr/>
          </p:nvSpPr>
          <p:spPr bwMode="auto">
            <a:xfrm>
              <a:off x="324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49" name="Rectangle 841"/>
            <p:cNvSpPr>
              <a:spLocks noChangeArrowheads="1"/>
            </p:cNvSpPr>
            <p:nvPr/>
          </p:nvSpPr>
          <p:spPr bwMode="auto">
            <a:xfrm>
              <a:off x="32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50" name="Rectangle 842"/>
            <p:cNvSpPr>
              <a:spLocks noChangeArrowheads="1"/>
            </p:cNvSpPr>
            <p:nvPr/>
          </p:nvSpPr>
          <p:spPr bwMode="auto">
            <a:xfrm>
              <a:off x="333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51" name="Rectangle 843"/>
            <p:cNvSpPr>
              <a:spLocks noChangeArrowheads="1"/>
            </p:cNvSpPr>
            <p:nvPr/>
          </p:nvSpPr>
          <p:spPr bwMode="auto">
            <a:xfrm>
              <a:off x="337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52" name="Rectangle 844"/>
            <p:cNvSpPr>
              <a:spLocks noChangeArrowheads="1"/>
            </p:cNvSpPr>
            <p:nvPr/>
          </p:nvSpPr>
          <p:spPr bwMode="auto">
            <a:xfrm>
              <a:off x="34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53" name="Rectangle 845"/>
            <p:cNvSpPr>
              <a:spLocks noChangeArrowheads="1"/>
            </p:cNvSpPr>
            <p:nvPr/>
          </p:nvSpPr>
          <p:spPr bwMode="auto">
            <a:xfrm>
              <a:off x="347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54" name="Rectangle 846"/>
            <p:cNvSpPr>
              <a:spLocks noChangeArrowheads="1"/>
            </p:cNvSpPr>
            <p:nvPr/>
          </p:nvSpPr>
          <p:spPr bwMode="auto">
            <a:xfrm>
              <a:off x="35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55" name="Rectangle 847"/>
            <p:cNvSpPr>
              <a:spLocks noChangeArrowheads="1"/>
            </p:cNvSpPr>
            <p:nvPr/>
          </p:nvSpPr>
          <p:spPr bwMode="auto">
            <a:xfrm>
              <a:off x="356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56" name="Rectangle 848"/>
            <p:cNvSpPr>
              <a:spLocks noChangeArrowheads="1"/>
            </p:cNvSpPr>
            <p:nvPr/>
          </p:nvSpPr>
          <p:spPr bwMode="auto">
            <a:xfrm>
              <a:off x="238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57" name="Rectangle 849"/>
            <p:cNvSpPr>
              <a:spLocks noChangeArrowheads="1"/>
            </p:cNvSpPr>
            <p:nvPr/>
          </p:nvSpPr>
          <p:spPr bwMode="auto">
            <a:xfrm>
              <a:off x="242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58" name="Rectangle 850"/>
            <p:cNvSpPr>
              <a:spLocks noChangeArrowheads="1"/>
            </p:cNvSpPr>
            <p:nvPr/>
          </p:nvSpPr>
          <p:spPr bwMode="auto">
            <a:xfrm>
              <a:off x="24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59" name="Rectangle 851"/>
            <p:cNvSpPr>
              <a:spLocks noChangeArrowheads="1"/>
            </p:cNvSpPr>
            <p:nvPr/>
          </p:nvSpPr>
          <p:spPr bwMode="auto">
            <a:xfrm>
              <a:off x="251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60" name="Rectangle 852"/>
            <p:cNvSpPr>
              <a:spLocks noChangeArrowheads="1"/>
            </p:cNvSpPr>
            <p:nvPr/>
          </p:nvSpPr>
          <p:spPr bwMode="auto">
            <a:xfrm>
              <a:off x="25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61" name="Rectangle 853"/>
            <p:cNvSpPr>
              <a:spLocks noChangeArrowheads="1"/>
            </p:cNvSpPr>
            <p:nvPr/>
          </p:nvSpPr>
          <p:spPr bwMode="auto">
            <a:xfrm>
              <a:off x="260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62" name="Rectangle 854"/>
            <p:cNvSpPr>
              <a:spLocks noChangeArrowheads="1"/>
            </p:cNvSpPr>
            <p:nvPr/>
          </p:nvSpPr>
          <p:spPr bwMode="auto">
            <a:xfrm>
              <a:off x="265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63" name="Rectangle 855"/>
            <p:cNvSpPr>
              <a:spLocks noChangeArrowheads="1"/>
            </p:cNvSpPr>
            <p:nvPr/>
          </p:nvSpPr>
          <p:spPr bwMode="auto">
            <a:xfrm>
              <a:off x="26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64" name="Rectangle 856"/>
            <p:cNvSpPr>
              <a:spLocks noChangeArrowheads="1"/>
            </p:cNvSpPr>
            <p:nvPr/>
          </p:nvSpPr>
          <p:spPr bwMode="auto">
            <a:xfrm>
              <a:off x="274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65" name="Rectangle 857"/>
            <p:cNvSpPr>
              <a:spLocks noChangeArrowheads="1"/>
            </p:cNvSpPr>
            <p:nvPr/>
          </p:nvSpPr>
          <p:spPr bwMode="auto">
            <a:xfrm>
              <a:off x="27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66" name="Rectangle 858"/>
            <p:cNvSpPr>
              <a:spLocks noChangeArrowheads="1"/>
            </p:cNvSpPr>
            <p:nvPr/>
          </p:nvSpPr>
          <p:spPr bwMode="auto">
            <a:xfrm>
              <a:off x="283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67" name="Rectangle 859"/>
            <p:cNvSpPr>
              <a:spLocks noChangeArrowheads="1"/>
            </p:cNvSpPr>
            <p:nvPr/>
          </p:nvSpPr>
          <p:spPr bwMode="auto">
            <a:xfrm>
              <a:off x="288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68" name="Rectangle 860"/>
            <p:cNvSpPr>
              <a:spLocks noChangeArrowheads="1"/>
            </p:cNvSpPr>
            <p:nvPr/>
          </p:nvSpPr>
          <p:spPr bwMode="auto">
            <a:xfrm>
              <a:off x="29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69" name="Rectangle 861"/>
            <p:cNvSpPr>
              <a:spLocks noChangeArrowheads="1"/>
            </p:cNvSpPr>
            <p:nvPr/>
          </p:nvSpPr>
          <p:spPr bwMode="auto">
            <a:xfrm>
              <a:off x="29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70" name="Rectangle 862"/>
            <p:cNvSpPr>
              <a:spLocks noChangeArrowheads="1"/>
            </p:cNvSpPr>
            <p:nvPr/>
          </p:nvSpPr>
          <p:spPr bwMode="auto">
            <a:xfrm>
              <a:off x="30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71" name="Rectangle 863"/>
            <p:cNvSpPr>
              <a:spLocks noChangeArrowheads="1"/>
            </p:cNvSpPr>
            <p:nvPr/>
          </p:nvSpPr>
          <p:spPr bwMode="auto">
            <a:xfrm>
              <a:off x="30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72" name="Rectangle 864"/>
            <p:cNvSpPr>
              <a:spLocks noChangeArrowheads="1"/>
            </p:cNvSpPr>
            <p:nvPr/>
          </p:nvSpPr>
          <p:spPr bwMode="auto">
            <a:xfrm>
              <a:off x="310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73" name="Rectangle 865"/>
            <p:cNvSpPr>
              <a:spLocks noChangeArrowheads="1"/>
            </p:cNvSpPr>
            <p:nvPr/>
          </p:nvSpPr>
          <p:spPr bwMode="auto">
            <a:xfrm>
              <a:off x="315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74" name="Rectangle 866"/>
            <p:cNvSpPr>
              <a:spLocks noChangeArrowheads="1"/>
            </p:cNvSpPr>
            <p:nvPr/>
          </p:nvSpPr>
          <p:spPr bwMode="auto">
            <a:xfrm>
              <a:off x="31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75" name="Rectangle 867"/>
            <p:cNvSpPr>
              <a:spLocks noChangeArrowheads="1"/>
            </p:cNvSpPr>
            <p:nvPr/>
          </p:nvSpPr>
          <p:spPr bwMode="auto">
            <a:xfrm>
              <a:off x="324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76" name="Rectangle 868"/>
            <p:cNvSpPr>
              <a:spLocks noChangeArrowheads="1"/>
            </p:cNvSpPr>
            <p:nvPr/>
          </p:nvSpPr>
          <p:spPr bwMode="auto">
            <a:xfrm>
              <a:off x="32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77" name="Rectangle 869"/>
            <p:cNvSpPr>
              <a:spLocks noChangeArrowheads="1"/>
            </p:cNvSpPr>
            <p:nvPr/>
          </p:nvSpPr>
          <p:spPr bwMode="auto">
            <a:xfrm>
              <a:off x="333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78" name="Rectangle 870"/>
            <p:cNvSpPr>
              <a:spLocks noChangeArrowheads="1"/>
            </p:cNvSpPr>
            <p:nvPr/>
          </p:nvSpPr>
          <p:spPr bwMode="auto">
            <a:xfrm>
              <a:off x="337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79" name="Rectangle 871"/>
            <p:cNvSpPr>
              <a:spLocks noChangeArrowheads="1"/>
            </p:cNvSpPr>
            <p:nvPr/>
          </p:nvSpPr>
          <p:spPr bwMode="auto">
            <a:xfrm>
              <a:off x="34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80" name="Rectangle 872"/>
            <p:cNvSpPr>
              <a:spLocks noChangeArrowheads="1"/>
            </p:cNvSpPr>
            <p:nvPr/>
          </p:nvSpPr>
          <p:spPr bwMode="auto">
            <a:xfrm>
              <a:off x="347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81" name="Rectangle 873"/>
            <p:cNvSpPr>
              <a:spLocks noChangeArrowheads="1"/>
            </p:cNvSpPr>
            <p:nvPr/>
          </p:nvSpPr>
          <p:spPr bwMode="auto">
            <a:xfrm>
              <a:off x="35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82" name="Rectangle 874"/>
            <p:cNvSpPr>
              <a:spLocks noChangeArrowheads="1"/>
            </p:cNvSpPr>
            <p:nvPr/>
          </p:nvSpPr>
          <p:spPr bwMode="auto">
            <a:xfrm>
              <a:off x="356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83" name="Rectangle 875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84" name="Rectangle 876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85" name="Rectangle 877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86" name="Rectangle 878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87" name="Rectangle 879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88" name="Rectangle 880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89" name="Rectangle 881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90" name="Rectangle 882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91" name="Rectangle 883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92" name="Rectangle 884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93" name="Rectangle 885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94" name="Rectangle 886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95" name="Rectangle 887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96" name="Rectangle 888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97" name="Rectangle 889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98" name="Rectangle 890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899" name="Rectangle 891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00" name="Rectangle 892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01" name="Rectangle 893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02" name="Rectangle 894"/>
            <p:cNvSpPr>
              <a:spLocks noChangeArrowheads="1"/>
            </p:cNvSpPr>
            <p:nvPr/>
          </p:nvSpPr>
          <p:spPr bwMode="auto">
            <a:xfrm>
              <a:off x="3242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03" name="Rectangle 895"/>
            <p:cNvSpPr>
              <a:spLocks noChangeArrowheads="1"/>
            </p:cNvSpPr>
            <p:nvPr/>
          </p:nvSpPr>
          <p:spPr bwMode="auto">
            <a:xfrm>
              <a:off x="328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04" name="Rectangle 896"/>
            <p:cNvSpPr>
              <a:spLocks noChangeArrowheads="1"/>
            </p:cNvSpPr>
            <p:nvPr/>
          </p:nvSpPr>
          <p:spPr bwMode="auto">
            <a:xfrm>
              <a:off x="3333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05" name="Rectangle 897"/>
            <p:cNvSpPr>
              <a:spLocks noChangeArrowheads="1"/>
            </p:cNvSpPr>
            <p:nvPr/>
          </p:nvSpPr>
          <p:spPr bwMode="auto">
            <a:xfrm>
              <a:off x="337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06" name="Rectangle 898"/>
            <p:cNvSpPr>
              <a:spLocks noChangeArrowheads="1"/>
            </p:cNvSpPr>
            <p:nvPr/>
          </p:nvSpPr>
          <p:spPr bwMode="auto">
            <a:xfrm>
              <a:off x="3424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07" name="Rectangle 899"/>
            <p:cNvSpPr>
              <a:spLocks noChangeArrowheads="1"/>
            </p:cNvSpPr>
            <p:nvPr/>
          </p:nvSpPr>
          <p:spPr bwMode="auto">
            <a:xfrm>
              <a:off x="3469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08" name="Rectangle 900"/>
            <p:cNvSpPr>
              <a:spLocks noChangeArrowheads="1"/>
            </p:cNvSpPr>
            <p:nvPr/>
          </p:nvSpPr>
          <p:spPr bwMode="auto">
            <a:xfrm>
              <a:off x="3515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09" name="Rectangle 901"/>
            <p:cNvSpPr>
              <a:spLocks noChangeArrowheads="1"/>
            </p:cNvSpPr>
            <p:nvPr/>
          </p:nvSpPr>
          <p:spPr bwMode="auto">
            <a:xfrm>
              <a:off x="3560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10" name="Rectangle 902"/>
            <p:cNvSpPr>
              <a:spLocks noChangeArrowheads="1"/>
            </p:cNvSpPr>
            <p:nvPr/>
          </p:nvSpPr>
          <p:spPr bwMode="auto">
            <a:xfrm>
              <a:off x="238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11" name="Rectangle 903"/>
            <p:cNvSpPr>
              <a:spLocks noChangeArrowheads="1"/>
            </p:cNvSpPr>
            <p:nvPr/>
          </p:nvSpPr>
          <p:spPr bwMode="auto">
            <a:xfrm>
              <a:off x="242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12" name="Rectangle 904"/>
            <p:cNvSpPr>
              <a:spLocks noChangeArrowheads="1"/>
            </p:cNvSpPr>
            <p:nvPr/>
          </p:nvSpPr>
          <p:spPr bwMode="auto">
            <a:xfrm>
              <a:off x="24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13" name="Rectangle 905"/>
            <p:cNvSpPr>
              <a:spLocks noChangeArrowheads="1"/>
            </p:cNvSpPr>
            <p:nvPr/>
          </p:nvSpPr>
          <p:spPr bwMode="auto">
            <a:xfrm>
              <a:off x="251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14" name="Rectangle 906"/>
            <p:cNvSpPr>
              <a:spLocks noChangeArrowheads="1"/>
            </p:cNvSpPr>
            <p:nvPr/>
          </p:nvSpPr>
          <p:spPr bwMode="auto">
            <a:xfrm>
              <a:off x="25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15" name="Rectangle 907"/>
            <p:cNvSpPr>
              <a:spLocks noChangeArrowheads="1"/>
            </p:cNvSpPr>
            <p:nvPr/>
          </p:nvSpPr>
          <p:spPr bwMode="auto">
            <a:xfrm>
              <a:off x="260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16" name="Rectangle 908"/>
            <p:cNvSpPr>
              <a:spLocks noChangeArrowheads="1"/>
            </p:cNvSpPr>
            <p:nvPr/>
          </p:nvSpPr>
          <p:spPr bwMode="auto">
            <a:xfrm>
              <a:off x="2653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17" name="Rectangle 909"/>
            <p:cNvSpPr>
              <a:spLocks noChangeArrowheads="1"/>
            </p:cNvSpPr>
            <p:nvPr/>
          </p:nvSpPr>
          <p:spPr bwMode="auto">
            <a:xfrm>
              <a:off x="26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18" name="Rectangle 910"/>
            <p:cNvSpPr>
              <a:spLocks noChangeArrowheads="1"/>
            </p:cNvSpPr>
            <p:nvPr/>
          </p:nvSpPr>
          <p:spPr bwMode="auto">
            <a:xfrm>
              <a:off x="2744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19" name="Rectangle 911"/>
            <p:cNvSpPr>
              <a:spLocks noChangeArrowheads="1"/>
            </p:cNvSpPr>
            <p:nvPr/>
          </p:nvSpPr>
          <p:spPr bwMode="auto">
            <a:xfrm>
              <a:off x="2789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20" name="Rectangle 912"/>
            <p:cNvSpPr>
              <a:spLocks noChangeArrowheads="1"/>
            </p:cNvSpPr>
            <p:nvPr/>
          </p:nvSpPr>
          <p:spPr bwMode="auto">
            <a:xfrm>
              <a:off x="283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21" name="Rectangle 913"/>
            <p:cNvSpPr>
              <a:spLocks noChangeArrowheads="1"/>
            </p:cNvSpPr>
            <p:nvPr/>
          </p:nvSpPr>
          <p:spPr bwMode="auto">
            <a:xfrm>
              <a:off x="2880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22" name="Rectangle 914"/>
            <p:cNvSpPr>
              <a:spLocks noChangeArrowheads="1"/>
            </p:cNvSpPr>
            <p:nvPr/>
          </p:nvSpPr>
          <p:spPr bwMode="auto">
            <a:xfrm>
              <a:off x="292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23" name="Rectangle 915"/>
            <p:cNvSpPr>
              <a:spLocks noChangeArrowheads="1"/>
            </p:cNvSpPr>
            <p:nvPr/>
          </p:nvSpPr>
          <p:spPr bwMode="auto">
            <a:xfrm>
              <a:off x="29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24" name="Rectangle 916"/>
            <p:cNvSpPr>
              <a:spLocks noChangeArrowheads="1"/>
            </p:cNvSpPr>
            <p:nvPr/>
          </p:nvSpPr>
          <p:spPr bwMode="auto">
            <a:xfrm>
              <a:off x="301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25" name="Rectangle 917"/>
            <p:cNvSpPr>
              <a:spLocks noChangeArrowheads="1"/>
            </p:cNvSpPr>
            <p:nvPr/>
          </p:nvSpPr>
          <p:spPr bwMode="auto">
            <a:xfrm>
              <a:off x="30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26" name="Rectangle 918"/>
            <p:cNvSpPr>
              <a:spLocks noChangeArrowheads="1"/>
            </p:cNvSpPr>
            <p:nvPr/>
          </p:nvSpPr>
          <p:spPr bwMode="auto">
            <a:xfrm>
              <a:off x="310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27" name="Rectangle 919"/>
            <p:cNvSpPr>
              <a:spLocks noChangeArrowheads="1"/>
            </p:cNvSpPr>
            <p:nvPr/>
          </p:nvSpPr>
          <p:spPr bwMode="auto">
            <a:xfrm>
              <a:off x="315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28" name="Rectangle 920"/>
            <p:cNvSpPr>
              <a:spLocks noChangeArrowheads="1"/>
            </p:cNvSpPr>
            <p:nvPr/>
          </p:nvSpPr>
          <p:spPr bwMode="auto">
            <a:xfrm>
              <a:off x="31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29" name="Rectangle 921"/>
            <p:cNvSpPr>
              <a:spLocks noChangeArrowheads="1"/>
            </p:cNvSpPr>
            <p:nvPr/>
          </p:nvSpPr>
          <p:spPr bwMode="auto">
            <a:xfrm>
              <a:off x="324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30" name="Rectangle 922"/>
            <p:cNvSpPr>
              <a:spLocks noChangeArrowheads="1"/>
            </p:cNvSpPr>
            <p:nvPr/>
          </p:nvSpPr>
          <p:spPr bwMode="auto">
            <a:xfrm>
              <a:off x="328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31" name="Rectangle 923"/>
            <p:cNvSpPr>
              <a:spLocks noChangeArrowheads="1"/>
            </p:cNvSpPr>
            <p:nvPr/>
          </p:nvSpPr>
          <p:spPr bwMode="auto">
            <a:xfrm>
              <a:off x="333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32" name="Rectangle 924"/>
            <p:cNvSpPr>
              <a:spLocks noChangeArrowheads="1"/>
            </p:cNvSpPr>
            <p:nvPr/>
          </p:nvSpPr>
          <p:spPr bwMode="auto">
            <a:xfrm>
              <a:off x="337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33" name="Rectangle 925"/>
            <p:cNvSpPr>
              <a:spLocks noChangeArrowheads="1"/>
            </p:cNvSpPr>
            <p:nvPr/>
          </p:nvSpPr>
          <p:spPr bwMode="auto">
            <a:xfrm>
              <a:off x="342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34" name="Rectangle 926"/>
            <p:cNvSpPr>
              <a:spLocks noChangeArrowheads="1"/>
            </p:cNvSpPr>
            <p:nvPr/>
          </p:nvSpPr>
          <p:spPr bwMode="auto">
            <a:xfrm>
              <a:off x="346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35" name="Rectangle 927"/>
            <p:cNvSpPr>
              <a:spLocks noChangeArrowheads="1"/>
            </p:cNvSpPr>
            <p:nvPr/>
          </p:nvSpPr>
          <p:spPr bwMode="auto">
            <a:xfrm>
              <a:off x="351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36" name="Rectangle 928"/>
            <p:cNvSpPr>
              <a:spLocks noChangeArrowheads="1"/>
            </p:cNvSpPr>
            <p:nvPr/>
          </p:nvSpPr>
          <p:spPr bwMode="auto">
            <a:xfrm>
              <a:off x="356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37" name="Rectangle 929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38" name="Rectangle 930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39" name="Rectangle 931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40" name="Rectangle 932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41" name="Rectangle 933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42" name="Rectangle 934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43" name="Rectangle 935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44" name="Rectangle 936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45" name="Rectangle 937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46" name="Rectangle 938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47" name="Rectangle 939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48" name="Rectangle 940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49" name="Rectangle 941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50" name="Rectangle 942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51" name="Rectangle 943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52" name="Rectangle 944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53" name="Rectangle 945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54" name="Rectangle 946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55" name="Rectangle 947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56" name="Rectangle 948"/>
            <p:cNvSpPr>
              <a:spLocks noChangeArrowheads="1"/>
            </p:cNvSpPr>
            <p:nvPr/>
          </p:nvSpPr>
          <p:spPr bwMode="auto">
            <a:xfrm>
              <a:off x="324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57" name="Rectangle 949"/>
            <p:cNvSpPr>
              <a:spLocks noChangeArrowheads="1"/>
            </p:cNvSpPr>
            <p:nvPr/>
          </p:nvSpPr>
          <p:spPr bwMode="auto">
            <a:xfrm>
              <a:off x="328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58" name="Rectangle 950"/>
            <p:cNvSpPr>
              <a:spLocks noChangeArrowheads="1"/>
            </p:cNvSpPr>
            <p:nvPr/>
          </p:nvSpPr>
          <p:spPr bwMode="auto">
            <a:xfrm>
              <a:off x="333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59" name="Rectangle 951"/>
            <p:cNvSpPr>
              <a:spLocks noChangeArrowheads="1"/>
            </p:cNvSpPr>
            <p:nvPr/>
          </p:nvSpPr>
          <p:spPr bwMode="auto">
            <a:xfrm>
              <a:off x="3377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60" name="Rectangle 952"/>
            <p:cNvSpPr>
              <a:spLocks noChangeArrowheads="1"/>
            </p:cNvSpPr>
            <p:nvPr/>
          </p:nvSpPr>
          <p:spPr bwMode="auto">
            <a:xfrm>
              <a:off x="3423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61" name="Rectangle 953"/>
            <p:cNvSpPr>
              <a:spLocks noChangeArrowheads="1"/>
            </p:cNvSpPr>
            <p:nvPr/>
          </p:nvSpPr>
          <p:spPr bwMode="auto">
            <a:xfrm>
              <a:off x="346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62" name="Rectangle 954"/>
            <p:cNvSpPr>
              <a:spLocks noChangeArrowheads="1"/>
            </p:cNvSpPr>
            <p:nvPr/>
          </p:nvSpPr>
          <p:spPr bwMode="auto">
            <a:xfrm>
              <a:off x="3514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63" name="Rectangle 955"/>
            <p:cNvSpPr>
              <a:spLocks noChangeArrowheads="1"/>
            </p:cNvSpPr>
            <p:nvPr/>
          </p:nvSpPr>
          <p:spPr bwMode="auto">
            <a:xfrm>
              <a:off x="3559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64" name="Rectangle 956"/>
            <p:cNvSpPr>
              <a:spLocks noChangeArrowheads="1"/>
            </p:cNvSpPr>
            <p:nvPr/>
          </p:nvSpPr>
          <p:spPr bwMode="auto">
            <a:xfrm>
              <a:off x="238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65" name="Rectangle 957"/>
            <p:cNvSpPr>
              <a:spLocks noChangeArrowheads="1"/>
            </p:cNvSpPr>
            <p:nvPr/>
          </p:nvSpPr>
          <p:spPr bwMode="auto">
            <a:xfrm>
              <a:off x="242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66" name="Rectangle 958"/>
            <p:cNvSpPr>
              <a:spLocks noChangeArrowheads="1"/>
            </p:cNvSpPr>
            <p:nvPr/>
          </p:nvSpPr>
          <p:spPr bwMode="auto">
            <a:xfrm>
              <a:off x="24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67" name="Rectangle 959"/>
            <p:cNvSpPr>
              <a:spLocks noChangeArrowheads="1"/>
            </p:cNvSpPr>
            <p:nvPr/>
          </p:nvSpPr>
          <p:spPr bwMode="auto">
            <a:xfrm>
              <a:off x="251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68" name="Rectangle 960"/>
            <p:cNvSpPr>
              <a:spLocks noChangeArrowheads="1"/>
            </p:cNvSpPr>
            <p:nvPr/>
          </p:nvSpPr>
          <p:spPr bwMode="auto">
            <a:xfrm>
              <a:off x="25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69" name="Rectangle 961"/>
            <p:cNvSpPr>
              <a:spLocks noChangeArrowheads="1"/>
            </p:cNvSpPr>
            <p:nvPr/>
          </p:nvSpPr>
          <p:spPr bwMode="auto">
            <a:xfrm>
              <a:off x="260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70" name="Rectangle 962"/>
            <p:cNvSpPr>
              <a:spLocks noChangeArrowheads="1"/>
            </p:cNvSpPr>
            <p:nvPr/>
          </p:nvSpPr>
          <p:spPr bwMode="auto">
            <a:xfrm>
              <a:off x="2653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71" name="Rectangle 963"/>
            <p:cNvSpPr>
              <a:spLocks noChangeArrowheads="1"/>
            </p:cNvSpPr>
            <p:nvPr/>
          </p:nvSpPr>
          <p:spPr bwMode="auto">
            <a:xfrm>
              <a:off x="26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72" name="Rectangle 964"/>
            <p:cNvSpPr>
              <a:spLocks noChangeArrowheads="1"/>
            </p:cNvSpPr>
            <p:nvPr/>
          </p:nvSpPr>
          <p:spPr bwMode="auto">
            <a:xfrm>
              <a:off x="2744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73" name="Rectangle 965"/>
            <p:cNvSpPr>
              <a:spLocks noChangeArrowheads="1"/>
            </p:cNvSpPr>
            <p:nvPr/>
          </p:nvSpPr>
          <p:spPr bwMode="auto">
            <a:xfrm>
              <a:off x="2789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74" name="Rectangle 966"/>
            <p:cNvSpPr>
              <a:spLocks noChangeArrowheads="1"/>
            </p:cNvSpPr>
            <p:nvPr/>
          </p:nvSpPr>
          <p:spPr bwMode="auto">
            <a:xfrm>
              <a:off x="283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75" name="Rectangle 967"/>
            <p:cNvSpPr>
              <a:spLocks noChangeArrowheads="1"/>
            </p:cNvSpPr>
            <p:nvPr/>
          </p:nvSpPr>
          <p:spPr bwMode="auto">
            <a:xfrm>
              <a:off x="2880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76" name="Rectangle 968"/>
            <p:cNvSpPr>
              <a:spLocks noChangeArrowheads="1"/>
            </p:cNvSpPr>
            <p:nvPr/>
          </p:nvSpPr>
          <p:spPr bwMode="auto">
            <a:xfrm>
              <a:off x="292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77" name="Rectangle 969"/>
            <p:cNvSpPr>
              <a:spLocks noChangeArrowheads="1"/>
            </p:cNvSpPr>
            <p:nvPr/>
          </p:nvSpPr>
          <p:spPr bwMode="auto">
            <a:xfrm>
              <a:off x="29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78" name="Rectangle 970"/>
            <p:cNvSpPr>
              <a:spLocks noChangeArrowheads="1"/>
            </p:cNvSpPr>
            <p:nvPr/>
          </p:nvSpPr>
          <p:spPr bwMode="auto">
            <a:xfrm>
              <a:off x="301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79" name="Rectangle 971"/>
            <p:cNvSpPr>
              <a:spLocks noChangeArrowheads="1"/>
            </p:cNvSpPr>
            <p:nvPr/>
          </p:nvSpPr>
          <p:spPr bwMode="auto">
            <a:xfrm>
              <a:off x="30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80" name="Rectangle 972"/>
            <p:cNvSpPr>
              <a:spLocks noChangeArrowheads="1"/>
            </p:cNvSpPr>
            <p:nvPr/>
          </p:nvSpPr>
          <p:spPr bwMode="auto">
            <a:xfrm>
              <a:off x="310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81" name="Rectangle 973"/>
            <p:cNvSpPr>
              <a:spLocks noChangeArrowheads="1"/>
            </p:cNvSpPr>
            <p:nvPr/>
          </p:nvSpPr>
          <p:spPr bwMode="auto">
            <a:xfrm>
              <a:off x="315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82" name="Rectangle 974"/>
            <p:cNvSpPr>
              <a:spLocks noChangeArrowheads="1"/>
            </p:cNvSpPr>
            <p:nvPr/>
          </p:nvSpPr>
          <p:spPr bwMode="auto">
            <a:xfrm>
              <a:off x="31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83" name="Rectangle 975"/>
            <p:cNvSpPr>
              <a:spLocks noChangeArrowheads="1"/>
            </p:cNvSpPr>
            <p:nvPr/>
          </p:nvSpPr>
          <p:spPr bwMode="auto">
            <a:xfrm>
              <a:off x="324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84" name="Rectangle 976"/>
            <p:cNvSpPr>
              <a:spLocks noChangeArrowheads="1"/>
            </p:cNvSpPr>
            <p:nvPr/>
          </p:nvSpPr>
          <p:spPr bwMode="auto">
            <a:xfrm>
              <a:off x="328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85" name="Rectangle 977"/>
            <p:cNvSpPr>
              <a:spLocks noChangeArrowheads="1"/>
            </p:cNvSpPr>
            <p:nvPr/>
          </p:nvSpPr>
          <p:spPr bwMode="auto">
            <a:xfrm>
              <a:off x="333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86" name="Rectangle 978"/>
            <p:cNvSpPr>
              <a:spLocks noChangeArrowheads="1"/>
            </p:cNvSpPr>
            <p:nvPr/>
          </p:nvSpPr>
          <p:spPr bwMode="auto">
            <a:xfrm>
              <a:off x="337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87" name="Rectangle 979"/>
            <p:cNvSpPr>
              <a:spLocks noChangeArrowheads="1"/>
            </p:cNvSpPr>
            <p:nvPr/>
          </p:nvSpPr>
          <p:spPr bwMode="auto">
            <a:xfrm>
              <a:off x="342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88" name="Rectangle 980"/>
            <p:cNvSpPr>
              <a:spLocks noChangeArrowheads="1"/>
            </p:cNvSpPr>
            <p:nvPr/>
          </p:nvSpPr>
          <p:spPr bwMode="auto">
            <a:xfrm>
              <a:off x="346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89" name="Rectangle 981"/>
            <p:cNvSpPr>
              <a:spLocks noChangeArrowheads="1"/>
            </p:cNvSpPr>
            <p:nvPr/>
          </p:nvSpPr>
          <p:spPr bwMode="auto">
            <a:xfrm>
              <a:off x="351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90" name="Rectangle 982"/>
            <p:cNvSpPr>
              <a:spLocks noChangeArrowheads="1"/>
            </p:cNvSpPr>
            <p:nvPr/>
          </p:nvSpPr>
          <p:spPr bwMode="auto">
            <a:xfrm>
              <a:off x="355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91" name="Rectangle 983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92" name="Rectangle 984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93" name="Rectangle 985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94" name="Rectangle 986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95" name="Rectangle 987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96" name="Rectangle 988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97" name="Rectangle 989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98" name="Rectangle 990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3999" name="Rectangle 991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00" name="Rectangle 992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01" name="Rectangle 993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02" name="Rectangle 994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03" name="Rectangle 995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04" name="Rectangle 996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05" name="Rectangle 997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06" name="Rectangle 998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07" name="Rectangle 999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08" name="Rectangle 1000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09" name="Rectangle 1001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10" name="Rectangle 1002"/>
            <p:cNvSpPr>
              <a:spLocks noChangeArrowheads="1"/>
            </p:cNvSpPr>
            <p:nvPr/>
          </p:nvSpPr>
          <p:spPr bwMode="auto">
            <a:xfrm>
              <a:off x="324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11" name="Rectangle 1003"/>
            <p:cNvSpPr>
              <a:spLocks noChangeArrowheads="1"/>
            </p:cNvSpPr>
            <p:nvPr/>
          </p:nvSpPr>
          <p:spPr bwMode="auto">
            <a:xfrm>
              <a:off x="328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12" name="Rectangle 1004"/>
            <p:cNvSpPr>
              <a:spLocks noChangeArrowheads="1"/>
            </p:cNvSpPr>
            <p:nvPr/>
          </p:nvSpPr>
          <p:spPr bwMode="auto">
            <a:xfrm>
              <a:off x="333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13" name="Rectangle 1005"/>
            <p:cNvSpPr>
              <a:spLocks noChangeArrowheads="1"/>
            </p:cNvSpPr>
            <p:nvPr/>
          </p:nvSpPr>
          <p:spPr bwMode="auto">
            <a:xfrm>
              <a:off x="3377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14" name="Rectangle 1006"/>
            <p:cNvSpPr>
              <a:spLocks noChangeArrowheads="1"/>
            </p:cNvSpPr>
            <p:nvPr/>
          </p:nvSpPr>
          <p:spPr bwMode="auto">
            <a:xfrm>
              <a:off x="3423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15" name="Rectangle 1007"/>
            <p:cNvSpPr>
              <a:spLocks noChangeArrowheads="1"/>
            </p:cNvSpPr>
            <p:nvPr/>
          </p:nvSpPr>
          <p:spPr bwMode="auto">
            <a:xfrm>
              <a:off x="346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16" name="Rectangle 1008"/>
            <p:cNvSpPr>
              <a:spLocks noChangeArrowheads="1"/>
            </p:cNvSpPr>
            <p:nvPr/>
          </p:nvSpPr>
          <p:spPr bwMode="auto">
            <a:xfrm>
              <a:off x="3514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4017" name="Rectangle 1009"/>
            <p:cNvSpPr>
              <a:spLocks noChangeArrowheads="1"/>
            </p:cNvSpPr>
            <p:nvPr/>
          </p:nvSpPr>
          <p:spPr bwMode="auto">
            <a:xfrm>
              <a:off x="3559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44018" name="Rectangle 1010"/>
          <p:cNvSpPr>
            <a:spLocks noChangeArrowheads="1"/>
          </p:cNvSpPr>
          <p:nvPr/>
        </p:nvSpPr>
        <p:spPr bwMode="auto">
          <a:xfrm>
            <a:off x="5856288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4019" name="Rectangle 1011"/>
          <p:cNvSpPr>
            <a:spLocks noChangeArrowheads="1"/>
          </p:cNvSpPr>
          <p:nvPr/>
        </p:nvSpPr>
        <p:spPr bwMode="auto">
          <a:xfrm>
            <a:off x="8520113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4020" name="Rectangle 1012"/>
          <p:cNvSpPr>
            <a:spLocks noChangeArrowheads="1"/>
          </p:cNvSpPr>
          <p:nvPr/>
        </p:nvSpPr>
        <p:spPr bwMode="auto">
          <a:xfrm>
            <a:off x="8520113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4021" name="Rectangle 1013"/>
          <p:cNvSpPr>
            <a:spLocks noChangeArrowheads="1"/>
          </p:cNvSpPr>
          <p:nvPr/>
        </p:nvSpPr>
        <p:spPr bwMode="auto">
          <a:xfrm>
            <a:off x="5856288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4022" name="Rectangle 1014" descr="Diagonal weit nach oben"/>
          <p:cNvSpPr>
            <a:spLocks noChangeArrowheads="1"/>
          </p:cNvSpPr>
          <p:nvPr/>
        </p:nvSpPr>
        <p:spPr bwMode="auto">
          <a:xfrm>
            <a:off x="8591550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4023" name="Group 1015"/>
          <p:cNvGrpSpPr>
            <a:grpSpLocks/>
          </p:cNvGrpSpPr>
          <p:nvPr/>
        </p:nvGrpSpPr>
        <p:grpSpPr bwMode="auto">
          <a:xfrm>
            <a:off x="8591550" y="693738"/>
            <a:ext cx="215900" cy="0"/>
            <a:chOff x="521" y="4201"/>
            <a:chExt cx="136" cy="0"/>
          </a:xfrm>
        </p:grpSpPr>
        <p:sp>
          <p:nvSpPr>
            <p:cNvPr id="44024" name="Line 1016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4025" name="Line 1017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 cap="rnd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grpSp>
        <p:nvGrpSpPr>
          <p:cNvPr id="44026" name="Group 1018"/>
          <p:cNvGrpSpPr>
            <a:grpSpLocks/>
          </p:cNvGrpSpPr>
          <p:nvPr/>
        </p:nvGrpSpPr>
        <p:grpSpPr bwMode="auto">
          <a:xfrm>
            <a:off x="8591550" y="1052513"/>
            <a:ext cx="215900" cy="0"/>
            <a:chOff x="521" y="4201"/>
            <a:chExt cx="136" cy="0"/>
          </a:xfrm>
        </p:grpSpPr>
        <p:sp>
          <p:nvSpPr>
            <p:cNvPr id="44027" name="Line 1019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4028" name="Line 1020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44029" name="Rectangle 1021" descr="Diagonal weit nach oben"/>
          <p:cNvSpPr>
            <a:spLocks noChangeArrowheads="1"/>
          </p:cNvSpPr>
          <p:nvPr/>
        </p:nvSpPr>
        <p:spPr bwMode="auto">
          <a:xfrm>
            <a:off x="5927725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4030" name="Rectangle 1022" descr="Diagonal weit nach oben"/>
          <p:cNvSpPr>
            <a:spLocks noChangeArrowheads="1"/>
          </p:cNvSpPr>
          <p:nvPr/>
        </p:nvSpPr>
        <p:spPr bwMode="auto">
          <a:xfrm>
            <a:off x="5927725" y="673100"/>
            <a:ext cx="215900" cy="142875"/>
          </a:xfrm>
          <a:prstGeom prst="rect">
            <a:avLst/>
          </a:pr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4031" name="Text Box 1023"/>
          <p:cNvSpPr txBox="1">
            <a:spLocks noChangeArrowheads="1"/>
          </p:cNvSpPr>
          <p:nvPr/>
        </p:nvSpPr>
        <p:spPr bwMode="auto">
          <a:xfrm>
            <a:off x="5840413" y="323850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44032" name="Text Box 1024"/>
          <p:cNvSpPr txBox="1">
            <a:spLocks noChangeArrowheads="1"/>
          </p:cNvSpPr>
          <p:nvPr/>
        </p:nvSpPr>
        <p:spPr bwMode="auto">
          <a:xfrm>
            <a:off x="5856288" y="788988"/>
            <a:ext cx="504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Neues</a:t>
            </a:r>
            <a:br>
              <a:rPr lang="de-CH" sz="800" b="1"/>
            </a:br>
            <a:r>
              <a:rPr lang="de-CH" sz="800" b="1"/>
              <a:t>Biotop</a:t>
            </a:r>
          </a:p>
        </p:txBody>
      </p:sp>
      <p:sp>
        <p:nvSpPr>
          <p:cNvPr id="44033" name="Text Box 1025"/>
          <p:cNvSpPr txBox="1">
            <a:spLocks noChangeArrowheads="1"/>
          </p:cNvSpPr>
          <p:nvPr/>
        </p:nvSpPr>
        <p:spPr bwMode="auto">
          <a:xfrm>
            <a:off x="8458200" y="333375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44034" name="Text Box 1026"/>
          <p:cNvSpPr txBox="1">
            <a:spLocks noChangeArrowheads="1"/>
          </p:cNvSpPr>
          <p:nvPr/>
        </p:nvSpPr>
        <p:spPr bwMode="auto">
          <a:xfrm>
            <a:off x="8458200" y="692150"/>
            <a:ext cx="5540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</a:t>
            </a:r>
            <a:br>
              <a:rPr lang="de-CH" sz="800" b="1"/>
            </a:br>
            <a:r>
              <a:rPr lang="de-CH" sz="800" b="1"/>
              <a:t>Strasse</a:t>
            </a:r>
          </a:p>
        </p:txBody>
      </p:sp>
      <p:sp>
        <p:nvSpPr>
          <p:cNvPr id="44035" name="Text Box 1027"/>
          <p:cNvSpPr txBox="1">
            <a:spLocks noChangeArrowheads="1"/>
          </p:cNvSpPr>
          <p:nvPr/>
        </p:nvSpPr>
        <p:spPr bwMode="auto">
          <a:xfrm>
            <a:off x="8458200" y="1052513"/>
            <a:ext cx="6429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Bachaus-</a:t>
            </a:r>
            <a:br>
              <a:rPr lang="de-CH" sz="800" b="1"/>
            </a:br>
            <a:r>
              <a:rPr lang="de-CH" sz="800" b="1"/>
              <a:t>dolung</a:t>
            </a:r>
          </a:p>
        </p:txBody>
      </p:sp>
      <p:sp>
        <p:nvSpPr>
          <p:cNvPr id="44036" name="Text Box 1028"/>
          <p:cNvSpPr txBox="1">
            <a:spLocks noChangeArrowheads="1"/>
          </p:cNvSpPr>
          <p:nvPr/>
        </p:nvSpPr>
        <p:spPr bwMode="auto">
          <a:xfrm>
            <a:off x="5856288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A</a:t>
            </a:r>
          </a:p>
        </p:txBody>
      </p:sp>
      <p:sp>
        <p:nvSpPr>
          <p:cNvPr id="44037" name="Text Box 1029"/>
          <p:cNvSpPr txBox="1">
            <a:spLocks noChangeArrowheads="1"/>
          </p:cNvSpPr>
          <p:nvPr/>
        </p:nvSpPr>
        <p:spPr bwMode="auto">
          <a:xfrm>
            <a:off x="8520113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B</a:t>
            </a:r>
          </a:p>
        </p:txBody>
      </p:sp>
      <p:sp>
        <p:nvSpPr>
          <p:cNvPr id="44038" name="Text Box 1030"/>
          <p:cNvSpPr txBox="1">
            <a:spLocks noChangeArrowheads="1"/>
          </p:cNvSpPr>
          <p:nvPr/>
        </p:nvSpPr>
        <p:spPr bwMode="auto">
          <a:xfrm rot="-5400000">
            <a:off x="3186906" y="1994694"/>
            <a:ext cx="10779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Veränderungs-</a:t>
            </a:r>
          </a:p>
          <a:p>
            <a:r>
              <a:rPr lang="de-CH" sz="1000" b="1"/>
              <a:t>modelle</a:t>
            </a:r>
          </a:p>
        </p:txBody>
      </p:sp>
      <p:sp>
        <p:nvSpPr>
          <p:cNvPr id="44039" name="AutoShape 1031"/>
          <p:cNvSpPr>
            <a:spLocks noChangeArrowheads="1"/>
          </p:cNvSpPr>
          <p:nvPr/>
        </p:nvSpPr>
        <p:spPr bwMode="auto">
          <a:xfrm>
            <a:off x="2339975" y="333375"/>
            <a:ext cx="1368425" cy="792163"/>
          </a:xfrm>
          <a:prstGeom prst="rightArrow">
            <a:avLst>
              <a:gd name="adj1" fmla="val 50000"/>
              <a:gd name="adj2" fmla="val 4318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/>
              <a:t>planen…</a:t>
            </a:r>
          </a:p>
        </p:txBody>
      </p:sp>
      <p:sp>
        <p:nvSpPr>
          <p:cNvPr id="44042" name="Rectangle 1034"/>
          <p:cNvSpPr>
            <a:spLocks noChangeArrowheads="1"/>
          </p:cNvSpPr>
          <p:nvPr/>
        </p:nvSpPr>
        <p:spPr bwMode="auto">
          <a:xfrm>
            <a:off x="107950" y="2349500"/>
            <a:ext cx="4572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de-CH" b="1"/>
              <a:t>Besser für Wen?</a:t>
            </a:r>
            <a:r>
              <a:rPr lang="de-CH"/>
              <a:t> </a:t>
            </a:r>
          </a:p>
        </p:txBody>
      </p:sp>
      <p:sp>
        <p:nvSpPr>
          <p:cNvPr id="44043" name="Rectangle 1035"/>
          <p:cNvSpPr>
            <a:spLocks noChangeArrowheads="1"/>
          </p:cNvSpPr>
          <p:nvPr/>
        </p:nvSpPr>
        <p:spPr bwMode="auto">
          <a:xfrm>
            <a:off x="107950" y="3062288"/>
            <a:ext cx="4572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de-CH" b="1"/>
              <a:t>1. Für die Ökologie:</a:t>
            </a:r>
            <a:endParaRPr lang="de-CH"/>
          </a:p>
        </p:txBody>
      </p:sp>
      <p:sp>
        <p:nvSpPr>
          <p:cNvPr id="44044" name="Rectangle 1036"/>
          <p:cNvSpPr>
            <a:spLocks noChangeArrowheads="1"/>
          </p:cNvSpPr>
          <p:nvPr/>
        </p:nvSpPr>
        <p:spPr bwMode="auto">
          <a:xfrm>
            <a:off x="107950" y="4791075"/>
            <a:ext cx="4572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de-CH" b="1"/>
              <a:t>2. Für die Wohnattraktivität:</a:t>
            </a:r>
            <a:endParaRPr lang="de-CH"/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3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43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44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44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44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44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44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44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44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18" grpId="0" animBg="1"/>
      <p:bldP spid="44019" grpId="0" animBg="1"/>
      <p:bldP spid="44036" grpId="0"/>
      <p:bldP spid="44037" grpId="0"/>
      <p:bldP spid="44038" grpId="0"/>
      <p:bldP spid="44042" grpId="0"/>
      <p:bldP spid="44043" grpId="0"/>
      <p:bldP spid="4404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2"/>
          <p:cNvGrpSpPr>
            <a:grpSpLocks/>
          </p:cNvGrpSpPr>
          <p:nvPr/>
        </p:nvGrpSpPr>
        <p:grpSpPr bwMode="auto">
          <a:xfrm>
            <a:off x="4427538" y="3068638"/>
            <a:ext cx="4032250" cy="2952750"/>
            <a:chOff x="2789" y="1933"/>
            <a:chExt cx="2540" cy="1860"/>
          </a:xfrm>
        </p:grpSpPr>
        <p:sp>
          <p:nvSpPr>
            <p:cNvPr id="40963" name="Oval 3"/>
            <p:cNvSpPr>
              <a:spLocks noChangeArrowheads="1"/>
            </p:cNvSpPr>
            <p:nvPr/>
          </p:nvSpPr>
          <p:spPr bwMode="auto">
            <a:xfrm>
              <a:off x="2789" y="1933"/>
              <a:ext cx="816" cy="77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de-CH" sz="1400"/>
                <a:t>Wirkung </a:t>
              </a:r>
            </a:p>
            <a:p>
              <a:pPr algn="ctr"/>
              <a:r>
                <a:rPr lang="de-CH" sz="1400"/>
                <a:t>von Plan A </a:t>
              </a:r>
            </a:p>
            <a:p>
              <a:pPr algn="ctr"/>
              <a:r>
                <a:rPr lang="de-CH" sz="1400"/>
                <a:t>auf Ökologie: </a:t>
              </a:r>
            </a:p>
            <a:p>
              <a:pPr algn="ctr"/>
              <a:r>
                <a:rPr lang="de-CH" sz="1400" b="1"/>
                <a:t>Note 4</a:t>
              </a:r>
            </a:p>
          </p:txBody>
        </p:sp>
        <p:sp>
          <p:nvSpPr>
            <p:cNvPr id="40964" name="Oval 4"/>
            <p:cNvSpPr>
              <a:spLocks noChangeArrowheads="1"/>
            </p:cNvSpPr>
            <p:nvPr/>
          </p:nvSpPr>
          <p:spPr bwMode="auto">
            <a:xfrm>
              <a:off x="4513" y="1933"/>
              <a:ext cx="816" cy="771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de-CH" sz="1400"/>
                <a:t>Wirkung </a:t>
              </a:r>
            </a:p>
            <a:p>
              <a:pPr algn="ctr"/>
              <a:r>
                <a:rPr lang="de-CH" sz="1400"/>
                <a:t>von Plan B </a:t>
              </a:r>
            </a:p>
            <a:p>
              <a:pPr algn="ctr"/>
              <a:r>
                <a:rPr lang="de-CH" sz="1400"/>
                <a:t>auf Ökologie: </a:t>
              </a:r>
            </a:p>
            <a:p>
              <a:pPr algn="ctr"/>
              <a:r>
                <a:rPr lang="de-CH" sz="1400" b="1"/>
                <a:t>Note 3</a:t>
              </a:r>
            </a:p>
          </p:txBody>
        </p:sp>
        <p:sp>
          <p:nvSpPr>
            <p:cNvPr id="40965" name="Oval 5"/>
            <p:cNvSpPr>
              <a:spLocks noChangeArrowheads="1"/>
            </p:cNvSpPr>
            <p:nvPr/>
          </p:nvSpPr>
          <p:spPr bwMode="auto">
            <a:xfrm>
              <a:off x="2789" y="3022"/>
              <a:ext cx="816" cy="771"/>
            </a:xfrm>
            <a:prstGeom prst="ellipse">
              <a:avLst/>
            </a:prstGeom>
            <a:solidFill>
              <a:srgbClr val="CCFF66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de-CH" sz="1400"/>
                <a:t>Wirkung </a:t>
              </a:r>
            </a:p>
            <a:p>
              <a:pPr algn="ctr"/>
              <a:r>
                <a:rPr lang="de-CH" sz="1400"/>
                <a:t>von Plan A auf </a:t>
              </a:r>
            </a:p>
            <a:p>
              <a:pPr algn="ctr"/>
              <a:r>
                <a:rPr lang="de-CH" sz="1400"/>
                <a:t>Wohnattraktiv.: </a:t>
              </a:r>
            </a:p>
            <a:p>
              <a:pPr algn="ctr"/>
              <a:r>
                <a:rPr lang="de-CH" sz="1400" b="1"/>
                <a:t>Note 4-5</a:t>
              </a:r>
            </a:p>
          </p:txBody>
        </p:sp>
        <p:sp>
          <p:nvSpPr>
            <p:cNvPr id="40966" name="Oval 6"/>
            <p:cNvSpPr>
              <a:spLocks noChangeArrowheads="1"/>
            </p:cNvSpPr>
            <p:nvPr/>
          </p:nvSpPr>
          <p:spPr bwMode="auto">
            <a:xfrm>
              <a:off x="4513" y="3022"/>
              <a:ext cx="816" cy="771"/>
            </a:xfrm>
            <a:prstGeom prst="ellipse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de-CH" sz="1400"/>
                <a:t>Wirkung </a:t>
              </a:r>
            </a:p>
            <a:p>
              <a:pPr algn="ctr"/>
              <a:r>
                <a:rPr lang="de-CH" sz="1400"/>
                <a:t>von Plan B auf </a:t>
              </a:r>
            </a:p>
            <a:p>
              <a:pPr algn="ctr"/>
              <a:r>
                <a:rPr lang="de-CH" sz="1400"/>
                <a:t>Wohnattraktiv.: </a:t>
              </a:r>
            </a:p>
            <a:p>
              <a:pPr algn="ctr"/>
              <a:r>
                <a:rPr lang="de-CH" sz="1400" b="1"/>
                <a:t>Note 5</a:t>
              </a:r>
            </a:p>
          </p:txBody>
        </p:sp>
      </p:grpSp>
      <p:grpSp>
        <p:nvGrpSpPr>
          <p:cNvPr id="40967" name="Group 7"/>
          <p:cNvGrpSpPr>
            <a:grpSpLocks/>
          </p:cNvGrpSpPr>
          <p:nvPr/>
        </p:nvGrpSpPr>
        <p:grpSpPr bwMode="auto">
          <a:xfrm>
            <a:off x="107950" y="115888"/>
            <a:ext cx="1943100" cy="1223962"/>
            <a:chOff x="930" y="1026"/>
            <a:chExt cx="1224" cy="771"/>
          </a:xfrm>
        </p:grpSpPr>
        <p:sp>
          <p:nvSpPr>
            <p:cNvPr id="40968" name="Rectangle 8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0969" name="Freeform 9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0970" name="Freeform 10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0971" name="Freeform 11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0976" name="Freeform 16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40977" name="Group 17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40978" name="Line 18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79" name="Line 19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80" name="Line 20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81" name="Line 21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82" name="Line 22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83" name="Line 23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84" name="Line 24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85" name="Line 25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86" name="Line 26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87" name="Line 27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88" name="Line 28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89" name="Line 29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90" name="Line 30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91" name="Line 31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92" name="Line 32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grpSp>
        <p:nvGrpSpPr>
          <p:cNvPr id="40993" name="Group 33"/>
          <p:cNvGrpSpPr>
            <a:grpSpLocks/>
          </p:cNvGrpSpPr>
          <p:nvPr/>
        </p:nvGrpSpPr>
        <p:grpSpPr bwMode="auto">
          <a:xfrm>
            <a:off x="3911600" y="115888"/>
            <a:ext cx="1943100" cy="1223962"/>
            <a:chOff x="1519" y="73"/>
            <a:chExt cx="1224" cy="771"/>
          </a:xfrm>
        </p:grpSpPr>
        <p:grpSp>
          <p:nvGrpSpPr>
            <p:cNvPr id="40994" name="Group 34"/>
            <p:cNvGrpSpPr>
              <a:grpSpLocks/>
            </p:cNvGrpSpPr>
            <p:nvPr/>
          </p:nvGrpSpPr>
          <p:grpSpPr bwMode="auto">
            <a:xfrm>
              <a:off x="1519" y="73"/>
              <a:ext cx="1224" cy="771"/>
              <a:chOff x="930" y="1026"/>
              <a:chExt cx="1224" cy="771"/>
            </a:xfrm>
          </p:grpSpPr>
          <p:sp>
            <p:nvSpPr>
              <p:cNvPr id="40995" name="Rectangle 35"/>
              <p:cNvSpPr>
                <a:spLocks noChangeArrowheads="1"/>
              </p:cNvSpPr>
              <p:nvPr/>
            </p:nvSpPr>
            <p:spPr bwMode="auto">
              <a:xfrm>
                <a:off x="930" y="1026"/>
                <a:ext cx="1224" cy="771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0996" name="Freeform 36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97" name="Freeform 37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98" name="Freeform 38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0999" name="Freeform 39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1000" name="Freeform 40"/>
              <p:cNvSpPr>
                <a:spLocks/>
              </p:cNvSpPr>
              <p:nvPr/>
            </p:nvSpPr>
            <p:spPr bwMode="auto">
              <a:xfrm>
                <a:off x="1247" y="1298"/>
                <a:ext cx="318" cy="272"/>
              </a:xfrm>
              <a:custGeom>
                <a:avLst/>
                <a:gdLst>
                  <a:gd name="T0" fmla="*/ 45 w 318"/>
                  <a:gd name="T1" fmla="*/ 227 h 272"/>
                  <a:gd name="T2" fmla="*/ 0 w 318"/>
                  <a:gd name="T3" fmla="*/ 91 h 272"/>
                  <a:gd name="T4" fmla="*/ 91 w 318"/>
                  <a:gd name="T5" fmla="*/ 0 h 272"/>
                  <a:gd name="T6" fmla="*/ 227 w 318"/>
                  <a:gd name="T7" fmla="*/ 46 h 272"/>
                  <a:gd name="T8" fmla="*/ 182 w 318"/>
                  <a:gd name="T9" fmla="*/ 91 h 272"/>
                  <a:gd name="T10" fmla="*/ 182 w 318"/>
                  <a:gd name="T11" fmla="*/ 182 h 272"/>
                  <a:gd name="T12" fmla="*/ 318 w 318"/>
                  <a:gd name="T13" fmla="*/ 227 h 272"/>
                  <a:gd name="T14" fmla="*/ 136 w 318"/>
                  <a:gd name="T15" fmla="*/ 272 h 272"/>
                  <a:gd name="T16" fmla="*/ 45 w 318"/>
                  <a:gd name="T17" fmla="*/ 22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8" h="272">
                    <a:moveTo>
                      <a:pt x="45" y="227"/>
                    </a:moveTo>
                    <a:lnTo>
                      <a:pt x="0" y="91"/>
                    </a:lnTo>
                    <a:lnTo>
                      <a:pt x="91" y="0"/>
                    </a:lnTo>
                    <a:lnTo>
                      <a:pt x="227" y="46"/>
                    </a:lnTo>
                    <a:lnTo>
                      <a:pt x="182" y="91"/>
                    </a:lnTo>
                    <a:lnTo>
                      <a:pt x="182" y="182"/>
                    </a:lnTo>
                    <a:lnTo>
                      <a:pt x="318" y="227"/>
                    </a:lnTo>
                    <a:lnTo>
                      <a:pt x="136" y="272"/>
                    </a:lnTo>
                    <a:lnTo>
                      <a:pt x="45" y="22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solidFill>
                  <a:srgbClr val="FF996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1001" name="Freeform 41"/>
              <p:cNvSpPr>
                <a:spLocks/>
              </p:cNvSpPr>
              <p:nvPr/>
            </p:nvSpPr>
            <p:spPr bwMode="auto">
              <a:xfrm>
                <a:off x="1504" y="1525"/>
                <a:ext cx="333" cy="195"/>
              </a:xfrm>
              <a:custGeom>
                <a:avLst/>
                <a:gdLst>
                  <a:gd name="T0" fmla="*/ 279 w 333"/>
                  <a:gd name="T1" fmla="*/ 7 h 195"/>
                  <a:gd name="T2" fmla="*/ 189 w 333"/>
                  <a:gd name="T3" fmla="*/ 52 h 195"/>
                  <a:gd name="T4" fmla="*/ 98 w 333"/>
                  <a:gd name="T5" fmla="*/ 52 h 195"/>
                  <a:gd name="T6" fmla="*/ 7 w 333"/>
                  <a:gd name="T7" fmla="*/ 98 h 195"/>
                  <a:gd name="T8" fmla="*/ 53 w 333"/>
                  <a:gd name="T9" fmla="*/ 143 h 195"/>
                  <a:gd name="T10" fmla="*/ 189 w 333"/>
                  <a:gd name="T11" fmla="*/ 143 h 195"/>
                  <a:gd name="T12" fmla="*/ 279 w 333"/>
                  <a:gd name="T13" fmla="*/ 188 h 195"/>
                  <a:gd name="T14" fmla="*/ 279 w 333"/>
                  <a:gd name="T15" fmla="*/ 98 h 195"/>
                  <a:gd name="T16" fmla="*/ 325 w 333"/>
                  <a:gd name="T17" fmla="*/ 52 h 195"/>
                  <a:gd name="T18" fmla="*/ 325 w 333"/>
                  <a:gd name="T19" fmla="*/ 7 h 195"/>
                  <a:gd name="T20" fmla="*/ 279 w 333"/>
                  <a:gd name="T21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3" h="195">
                    <a:moveTo>
                      <a:pt x="279" y="7"/>
                    </a:moveTo>
                    <a:cubicBezTo>
                      <a:pt x="256" y="14"/>
                      <a:pt x="219" y="45"/>
                      <a:pt x="189" y="52"/>
                    </a:cubicBezTo>
                    <a:cubicBezTo>
                      <a:pt x="159" y="59"/>
                      <a:pt x="128" y="44"/>
                      <a:pt x="98" y="52"/>
                    </a:cubicBezTo>
                    <a:cubicBezTo>
                      <a:pt x="68" y="60"/>
                      <a:pt x="14" y="83"/>
                      <a:pt x="7" y="98"/>
                    </a:cubicBezTo>
                    <a:cubicBezTo>
                      <a:pt x="0" y="113"/>
                      <a:pt x="23" y="136"/>
                      <a:pt x="53" y="143"/>
                    </a:cubicBezTo>
                    <a:cubicBezTo>
                      <a:pt x="83" y="150"/>
                      <a:pt x="151" y="136"/>
                      <a:pt x="189" y="143"/>
                    </a:cubicBezTo>
                    <a:cubicBezTo>
                      <a:pt x="227" y="150"/>
                      <a:pt x="264" y="195"/>
                      <a:pt x="279" y="188"/>
                    </a:cubicBezTo>
                    <a:cubicBezTo>
                      <a:pt x="294" y="181"/>
                      <a:pt x="271" y="121"/>
                      <a:pt x="279" y="98"/>
                    </a:cubicBezTo>
                    <a:cubicBezTo>
                      <a:pt x="287" y="75"/>
                      <a:pt x="317" y="67"/>
                      <a:pt x="325" y="52"/>
                    </a:cubicBezTo>
                    <a:cubicBezTo>
                      <a:pt x="333" y="37"/>
                      <a:pt x="333" y="14"/>
                      <a:pt x="325" y="7"/>
                    </a:cubicBezTo>
                    <a:cubicBezTo>
                      <a:pt x="317" y="0"/>
                      <a:pt x="302" y="0"/>
                      <a:pt x="279" y="7"/>
                    </a:cubicBez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1002" name="Freeform 42"/>
              <p:cNvSpPr>
                <a:spLocks/>
              </p:cNvSpPr>
              <p:nvPr/>
            </p:nvSpPr>
            <p:spPr bwMode="auto">
              <a:xfrm>
                <a:off x="1655" y="1473"/>
                <a:ext cx="499" cy="158"/>
              </a:xfrm>
              <a:custGeom>
                <a:avLst/>
                <a:gdLst>
                  <a:gd name="T0" fmla="*/ 0 w 499"/>
                  <a:gd name="T1" fmla="*/ 143 h 158"/>
                  <a:gd name="T2" fmla="*/ 91 w 499"/>
                  <a:gd name="T3" fmla="*/ 143 h 158"/>
                  <a:gd name="T4" fmla="*/ 182 w 499"/>
                  <a:gd name="T5" fmla="*/ 52 h 158"/>
                  <a:gd name="T6" fmla="*/ 272 w 499"/>
                  <a:gd name="T7" fmla="*/ 7 h 158"/>
                  <a:gd name="T8" fmla="*/ 318 w 499"/>
                  <a:gd name="T9" fmla="*/ 97 h 158"/>
                  <a:gd name="T10" fmla="*/ 409 w 499"/>
                  <a:gd name="T11" fmla="*/ 52 h 158"/>
                  <a:gd name="T12" fmla="*/ 499 w 499"/>
                  <a:gd name="T13" fmla="*/ 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9" h="158">
                    <a:moveTo>
                      <a:pt x="0" y="143"/>
                    </a:moveTo>
                    <a:cubicBezTo>
                      <a:pt x="30" y="150"/>
                      <a:pt x="61" y="158"/>
                      <a:pt x="91" y="143"/>
                    </a:cubicBezTo>
                    <a:cubicBezTo>
                      <a:pt x="121" y="128"/>
                      <a:pt x="152" y="75"/>
                      <a:pt x="182" y="52"/>
                    </a:cubicBezTo>
                    <a:cubicBezTo>
                      <a:pt x="212" y="29"/>
                      <a:pt x="249" y="0"/>
                      <a:pt x="272" y="7"/>
                    </a:cubicBezTo>
                    <a:cubicBezTo>
                      <a:pt x="295" y="14"/>
                      <a:pt x="295" y="90"/>
                      <a:pt x="318" y="97"/>
                    </a:cubicBezTo>
                    <a:cubicBezTo>
                      <a:pt x="341" y="104"/>
                      <a:pt x="379" y="67"/>
                      <a:pt x="409" y="52"/>
                    </a:cubicBezTo>
                    <a:cubicBezTo>
                      <a:pt x="439" y="37"/>
                      <a:pt x="469" y="22"/>
                      <a:pt x="499" y="7"/>
                    </a:cubicBezTo>
                  </a:path>
                </a:pathLst>
              </a:custGeom>
              <a:noFill/>
              <a:ln w="19050" cmpd="sng">
                <a:solidFill>
                  <a:srgbClr val="0066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1003" name="Freeform 43"/>
              <p:cNvSpPr>
                <a:spLocks/>
              </p:cNvSpPr>
              <p:nvPr/>
            </p:nvSpPr>
            <p:spPr bwMode="auto">
              <a:xfrm>
                <a:off x="930" y="1525"/>
                <a:ext cx="362" cy="272"/>
              </a:xfrm>
              <a:custGeom>
                <a:avLst/>
                <a:gdLst>
                  <a:gd name="T0" fmla="*/ 362 w 362"/>
                  <a:gd name="T1" fmla="*/ 272 h 272"/>
                  <a:gd name="T2" fmla="*/ 272 w 362"/>
                  <a:gd name="T3" fmla="*/ 91 h 272"/>
                  <a:gd name="T4" fmla="*/ 226 w 362"/>
                  <a:gd name="T5" fmla="*/ 0 h 272"/>
                  <a:gd name="T6" fmla="*/ 136 w 362"/>
                  <a:gd name="T7" fmla="*/ 91 h 272"/>
                  <a:gd name="T8" fmla="*/ 90 w 362"/>
                  <a:gd name="T9" fmla="*/ 45 h 272"/>
                  <a:gd name="T10" fmla="*/ 0 w 362"/>
                  <a:gd name="T11" fmla="*/ 45 h 272"/>
                  <a:gd name="T12" fmla="*/ 0 w 362"/>
                  <a:gd name="T13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272">
                    <a:moveTo>
                      <a:pt x="362" y="272"/>
                    </a:moveTo>
                    <a:lnTo>
                      <a:pt x="272" y="91"/>
                    </a:lnTo>
                    <a:lnTo>
                      <a:pt x="226" y="0"/>
                    </a:lnTo>
                    <a:lnTo>
                      <a:pt x="136" y="91"/>
                    </a:lnTo>
                    <a:lnTo>
                      <a:pt x="90" y="45"/>
                    </a:lnTo>
                    <a:lnTo>
                      <a:pt x="0" y="45"/>
                    </a:lnTo>
                    <a:lnTo>
                      <a:pt x="0" y="272"/>
                    </a:lnTo>
                  </a:path>
                </a:pathLst>
              </a:cu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grpSp>
            <p:nvGrpSpPr>
              <p:cNvPr id="41004" name="Group 44"/>
              <p:cNvGrpSpPr>
                <a:grpSpLocks/>
              </p:cNvGrpSpPr>
              <p:nvPr/>
            </p:nvGrpSpPr>
            <p:grpSpPr bwMode="auto">
              <a:xfrm>
                <a:off x="976" y="1071"/>
                <a:ext cx="453" cy="227"/>
                <a:chOff x="793" y="2568"/>
                <a:chExt cx="1588" cy="953"/>
              </a:xfrm>
            </p:grpSpPr>
            <p:sp>
              <p:nvSpPr>
                <p:cNvPr id="41005" name="Line 45"/>
                <p:cNvSpPr>
                  <a:spLocks noChangeShapeType="1"/>
                </p:cNvSpPr>
                <p:nvPr/>
              </p:nvSpPr>
              <p:spPr bwMode="auto">
                <a:xfrm>
                  <a:off x="793" y="3067"/>
                  <a:ext cx="0" cy="4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06" name="Line 46"/>
                <p:cNvSpPr>
                  <a:spLocks noChangeShapeType="1"/>
                </p:cNvSpPr>
                <p:nvPr/>
              </p:nvSpPr>
              <p:spPr bwMode="auto">
                <a:xfrm>
                  <a:off x="930" y="3067"/>
                  <a:ext cx="45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07" name="Line 47"/>
                <p:cNvSpPr>
                  <a:spLocks noChangeShapeType="1"/>
                </p:cNvSpPr>
                <p:nvPr/>
              </p:nvSpPr>
              <p:spPr bwMode="auto">
                <a:xfrm>
                  <a:off x="1066" y="3022"/>
                  <a:ext cx="181" cy="40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08" name="Line 48"/>
                <p:cNvSpPr>
                  <a:spLocks noChangeShapeType="1"/>
                </p:cNvSpPr>
                <p:nvPr/>
              </p:nvSpPr>
              <p:spPr bwMode="auto">
                <a:xfrm>
                  <a:off x="1156" y="2976"/>
                  <a:ext cx="136" cy="18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09" name="Line 49"/>
                <p:cNvSpPr>
                  <a:spLocks noChangeShapeType="1"/>
                </p:cNvSpPr>
                <p:nvPr/>
              </p:nvSpPr>
              <p:spPr bwMode="auto">
                <a:xfrm>
                  <a:off x="1247" y="2931"/>
                  <a:ext cx="227" cy="31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10" name="Line 50"/>
                <p:cNvSpPr>
                  <a:spLocks noChangeShapeType="1"/>
                </p:cNvSpPr>
                <p:nvPr/>
              </p:nvSpPr>
              <p:spPr bwMode="auto">
                <a:xfrm>
                  <a:off x="1383" y="2886"/>
                  <a:ext cx="4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11" name="Line 51"/>
                <p:cNvSpPr>
                  <a:spLocks noChangeShapeType="1"/>
                </p:cNvSpPr>
                <p:nvPr/>
              </p:nvSpPr>
              <p:spPr bwMode="auto">
                <a:xfrm>
                  <a:off x="1565" y="2886"/>
                  <a:ext cx="0" cy="3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12" name="Line 52"/>
                <p:cNvSpPr>
                  <a:spLocks noChangeShapeType="1"/>
                </p:cNvSpPr>
                <p:nvPr/>
              </p:nvSpPr>
              <p:spPr bwMode="auto">
                <a:xfrm>
                  <a:off x="1655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13" name="Line 53"/>
                <p:cNvSpPr>
                  <a:spLocks noChangeShapeType="1"/>
                </p:cNvSpPr>
                <p:nvPr/>
              </p:nvSpPr>
              <p:spPr bwMode="auto">
                <a:xfrm flipH="1">
                  <a:off x="1746" y="2886"/>
                  <a:ext cx="45" cy="31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14" name="Line 54"/>
                <p:cNvSpPr>
                  <a:spLocks noChangeShapeType="1"/>
                </p:cNvSpPr>
                <p:nvPr/>
              </p:nvSpPr>
              <p:spPr bwMode="auto">
                <a:xfrm>
                  <a:off x="1882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15" name="Line 55"/>
                <p:cNvSpPr>
                  <a:spLocks noChangeShapeType="1"/>
                </p:cNvSpPr>
                <p:nvPr/>
              </p:nvSpPr>
              <p:spPr bwMode="auto">
                <a:xfrm>
                  <a:off x="1973" y="2886"/>
                  <a:ext cx="91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16" name="Line 56"/>
                <p:cNvSpPr>
                  <a:spLocks noChangeShapeType="1"/>
                </p:cNvSpPr>
                <p:nvPr/>
              </p:nvSpPr>
              <p:spPr bwMode="auto">
                <a:xfrm>
                  <a:off x="2018" y="2840"/>
                  <a:ext cx="13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17" name="Line 57"/>
                <p:cNvSpPr>
                  <a:spLocks noChangeShapeType="1"/>
                </p:cNvSpPr>
                <p:nvPr/>
              </p:nvSpPr>
              <p:spPr bwMode="auto">
                <a:xfrm>
                  <a:off x="2064" y="2750"/>
                  <a:ext cx="272" cy="18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18" name="Line 58"/>
                <p:cNvSpPr>
                  <a:spLocks noChangeShapeType="1"/>
                </p:cNvSpPr>
                <p:nvPr/>
              </p:nvSpPr>
              <p:spPr bwMode="auto">
                <a:xfrm>
                  <a:off x="2109" y="2614"/>
                  <a:ext cx="136" cy="9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1019" name="Line 59"/>
                <p:cNvSpPr>
                  <a:spLocks noChangeShapeType="1"/>
                </p:cNvSpPr>
                <p:nvPr/>
              </p:nvSpPr>
              <p:spPr bwMode="auto">
                <a:xfrm>
                  <a:off x="2109" y="2568"/>
                  <a:ext cx="272" cy="4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</p:grpSp>
        </p:grpSp>
        <p:sp>
          <p:nvSpPr>
            <p:cNvPr id="41020" name="Freeform 60" descr="Diagonal weit nach oben"/>
            <p:cNvSpPr>
              <a:spLocks/>
            </p:cNvSpPr>
            <p:nvPr/>
          </p:nvSpPr>
          <p:spPr bwMode="auto">
            <a:xfrm>
              <a:off x="1837" y="572"/>
              <a:ext cx="317" cy="137"/>
            </a:xfrm>
            <a:custGeom>
              <a:avLst/>
              <a:gdLst>
                <a:gd name="T0" fmla="*/ 317 w 317"/>
                <a:gd name="T1" fmla="*/ 0 h 137"/>
                <a:gd name="T2" fmla="*/ 272 w 317"/>
                <a:gd name="T3" fmla="*/ 46 h 137"/>
                <a:gd name="T4" fmla="*/ 136 w 317"/>
                <a:gd name="T5" fmla="*/ 91 h 137"/>
                <a:gd name="T6" fmla="*/ 90 w 317"/>
                <a:gd name="T7" fmla="*/ 137 h 137"/>
                <a:gd name="T8" fmla="*/ 0 w 317"/>
                <a:gd name="T9" fmla="*/ 91 h 137"/>
                <a:gd name="T10" fmla="*/ 45 w 317"/>
                <a:gd name="T11" fmla="*/ 0 h 137"/>
                <a:gd name="T12" fmla="*/ 136 w 317"/>
                <a:gd name="T13" fmla="*/ 46 h 137"/>
                <a:gd name="T14" fmla="*/ 317 w 317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137">
                  <a:moveTo>
                    <a:pt x="317" y="0"/>
                  </a:moveTo>
                  <a:lnTo>
                    <a:pt x="272" y="46"/>
                  </a:lnTo>
                  <a:lnTo>
                    <a:pt x="136" y="91"/>
                  </a:lnTo>
                  <a:lnTo>
                    <a:pt x="90" y="137"/>
                  </a:lnTo>
                  <a:lnTo>
                    <a:pt x="0" y="91"/>
                  </a:lnTo>
                  <a:lnTo>
                    <a:pt x="45" y="0"/>
                  </a:lnTo>
                  <a:lnTo>
                    <a:pt x="136" y="46"/>
                  </a:lnTo>
                  <a:lnTo>
                    <a:pt x="317" y="0"/>
                  </a:lnTo>
                  <a:close/>
                </a:path>
              </a:pathLst>
            </a:custGeom>
            <a:pattFill prst="wdUpDiag">
              <a:fgClr>
                <a:srgbClr val="FF0000"/>
              </a:fgClr>
              <a:bgClr>
                <a:schemeClr val="bg1"/>
              </a:bgClr>
            </a:pattFill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41021" name="Rectangle 61"/>
          <p:cNvSpPr>
            <a:spLocks noChangeArrowheads="1"/>
          </p:cNvSpPr>
          <p:nvPr/>
        </p:nvSpPr>
        <p:spPr bwMode="auto">
          <a:xfrm>
            <a:off x="6575425" y="115888"/>
            <a:ext cx="1943100" cy="1223962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1022" name="Freeform 62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1023" name="Freeform 63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1024" name="Freeform 64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1025" name="Freeform 65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1026" name="Freeform 66"/>
          <p:cNvSpPr>
            <a:spLocks/>
          </p:cNvSpPr>
          <p:nvPr/>
        </p:nvSpPr>
        <p:spPr bwMode="auto">
          <a:xfrm>
            <a:off x="7078663" y="547688"/>
            <a:ext cx="504825" cy="431800"/>
          </a:xfrm>
          <a:custGeom>
            <a:avLst/>
            <a:gdLst>
              <a:gd name="T0" fmla="*/ 45 w 318"/>
              <a:gd name="T1" fmla="*/ 227 h 272"/>
              <a:gd name="T2" fmla="*/ 0 w 318"/>
              <a:gd name="T3" fmla="*/ 91 h 272"/>
              <a:gd name="T4" fmla="*/ 91 w 318"/>
              <a:gd name="T5" fmla="*/ 0 h 272"/>
              <a:gd name="T6" fmla="*/ 227 w 318"/>
              <a:gd name="T7" fmla="*/ 46 h 272"/>
              <a:gd name="T8" fmla="*/ 182 w 318"/>
              <a:gd name="T9" fmla="*/ 91 h 272"/>
              <a:gd name="T10" fmla="*/ 182 w 318"/>
              <a:gd name="T11" fmla="*/ 182 h 272"/>
              <a:gd name="T12" fmla="*/ 318 w 318"/>
              <a:gd name="T13" fmla="*/ 227 h 272"/>
              <a:gd name="T14" fmla="*/ 136 w 318"/>
              <a:gd name="T15" fmla="*/ 272 h 272"/>
              <a:gd name="T16" fmla="*/ 45 w 318"/>
              <a:gd name="T17" fmla="*/ 227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8" h="272">
                <a:moveTo>
                  <a:pt x="45" y="227"/>
                </a:moveTo>
                <a:lnTo>
                  <a:pt x="0" y="91"/>
                </a:lnTo>
                <a:lnTo>
                  <a:pt x="91" y="0"/>
                </a:lnTo>
                <a:lnTo>
                  <a:pt x="227" y="46"/>
                </a:lnTo>
                <a:lnTo>
                  <a:pt x="182" y="91"/>
                </a:lnTo>
                <a:lnTo>
                  <a:pt x="182" y="182"/>
                </a:lnTo>
                <a:lnTo>
                  <a:pt x="318" y="227"/>
                </a:lnTo>
                <a:lnTo>
                  <a:pt x="136" y="272"/>
                </a:lnTo>
                <a:lnTo>
                  <a:pt x="45" y="227"/>
                </a:lnTo>
                <a:close/>
              </a:path>
            </a:pathLst>
          </a:custGeom>
          <a:solidFill>
            <a:srgbClr val="FF9966"/>
          </a:solidFill>
          <a:ln w="9525">
            <a:solidFill>
              <a:srgbClr val="FF99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1027" name="Freeform 67"/>
          <p:cNvSpPr>
            <a:spLocks/>
          </p:cNvSpPr>
          <p:nvPr/>
        </p:nvSpPr>
        <p:spPr bwMode="auto">
          <a:xfrm>
            <a:off x="7486650" y="908050"/>
            <a:ext cx="528638" cy="309563"/>
          </a:xfrm>
          <a:custGeom>
            <a:avLst/>
            <a:gdLst>
              <a:gd name="T0" fmla="*/ 279 w 333"/>
              <a:gd name="T1" fmla="*/ 7 h 195"/>
              <a:gd name="T2" fmla="*/ 189 w 333"/>
              <a:gd name="T3" fmla="*/ 52 h 195"/>
              <a:gd name="T4" fmla="*/ 98 w 333"/>
              <a:gd name="T5" fmla="*/ 52 h 195"/>
              <a:gd name="T6" fmla="*/ 7 w 333"/>
              <a:gd name="T7" fmla="*/ 98 h 195"/>
              <a:gd name="T8" fmla="*/ 53 w 333"/>
              <a:gd name="T9" fmla="*/ 143 h 195"/>
              <a:gd name="T10" fmla="*/ 189 w 333"/>
              <a:gd name="T11" fmla="*/ 143 h 195"/>
              <a:gd name="T12" fmla="*/ 279 w 333"/>
              <a:gd name="T13" fmla="*/ 188 h 195"/>
              <a:gd name="T14" fmla="*/ 279 w 333"/>
              <a:gd name="T15" fmla="*/ 98 h 195"/>
              <a:gd name="T16" fmla="*/ 325 w 333"/>
              <a:gd name="T17" fmla="*/ 52 h 195"/>
              <a:gd name="T18" fmla="*/ 325 w 333"/>
              <a:gd name="T19" fmla="*/ 7 h 195"/>
              <a:gd name="T20" fmla="*/ 279 w 333"/>
              <a:gd name="T21" fmla="*/ 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195">
                <a:moveTo>
                  <a:pt x="279" y="7"/>
                </a:moveTo>
                <a:cubicBezTo>
                  <a:pt x="256" y="14"/>
                  <a:pt x="219" y="45"/>
                  <a:pt x="189" y="52"/>
                </a:cubicBezTo>
                <a:cubicBezTo>
                  <a:pt x="159" y="59"/>
                  <a:pt x="128" y="44"/>
                  <a:pt x="98" y="52"/>
                </a:cubicBezTo>
                <a:cubicBezTo>
                  <a:pt x="68" y="60"/>
                  <a:pt x="14" y="83"/>
                  <a:pt x="7" y="98"/>
                </a:cubicBezTo>
                <a:cubicBezTo>
                  <a:pt x="0" y="113"/>
                  <a:pt x="23" y="136"/>
                  <a:pt x="53" y="143"/>
                </a:cubicBezTo>
                <a:cubicBezTo>
                  <a:pt x="83" y="150"/>
                  <a:pt x="151" y="136"/>
                  <a:pt x="189" y="143"/>
                </a:cubicBezTo>
                <a:cubicBezTo>
                  <a:pt x="227" y="150"/>
                  <a:pt x="264" y="195"/>
                  <a:pt x="279" y="188"/>
                </a:cubicBezTo>
                <a:cubicBezTo>
                  <a:pt x="294" y="181"/>
                  <a:pt x="271" y="121"/>
                  <a:pt x="279" y="98"/>
                </a:cubicBezTo>
                <a:cubicBezTo>
                  <a:pt x="287" y="75"/>
                  <a:pt x="317" y="67"/>
                  <a:pt x="325" y="52"/>
                </a:cubicBezTo>
                <a:cubicBezTo>
                  <a:pt x="333" y="37"/>
                  <a:pt x="333" y="14"/>
                  <a:pt x="325" y="7"/>
                </a:cubicBezTo>
                <a:cubicBezTo>
                  <a:pt x="317" y="0"/>
                  <a:pt x="302" y="0"/>
                  <a:pt x="279" y="7"/>
                </a:cubicBezTo>
                <a:close/>
              </a:path>
            </a:pathLst>
          </a:cu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1028" name="Freeform 68"/>
          <p:cNvSpPr>
            <a:spLocks/>
          </p:cNvSpPr>
          <p:nvPr/>
        </p:nvSpPr>
        <p:spPr bwMode="auto">
          <a:xfrm>
            <a:off x="7726363" y="825500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19050" cmpd="sng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1029" name="Freeform 69"/>
          <p:cNvSpPr>
            <a:spLocks/>
          </p:cNvSpPr>
          <p:nvPr/>
        </p:nvSpPr>
        <p:spPr bwMode="auto">
          <a:xfrm>
            <a:off x="6575425" y="908050"/>
            <a:ext cx="574675" cy="431800"/>
          </a:xfrm>
          <a:custGeom>
            <a:avLst/>
            <a:gdLst>
              <a:gd name="T0" fmla="*/ 362 w 362"/>
              <a:gd name="T1" fmla="*/ 272 h 272"/>
              <a:gd name="T2" fmla="*/ 272 w 362"/>
              <a:gd name="T3" fmla="*/ 91 h 272"/>
              <a:gd name="T4" fmla="*/ 226 w 362"/>
              <a:gd name="T5" fmla="*/ 0 h 272"/>
              <a:gd name="T6" fmla="*/ 136 w 362"/>
              <a:gd name="T7" fmla="*/ 91 h 272"/>
              <a:gd name="T8" fmla="*/ 90 w 362"/>
              <a:gd name="T9" fmla="*/ 45 h 272"/>
              <a:gd name="T10" fmla="*/ 0 w 362"/>
              <a:gd name="T11" fmla="*/ 45 h 272"/>
              <a:gd name="T12" fmla="*/ 0 w 362"/>
              <a:gd name="T13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2" h="272">
                <a:moveTo>
                  <a:pt x="362" y="272"/>
                </a:moveTo>
                <a:lnTo>
                  <a:pt x="272" y="91"/>
                </a:lnTo>
                <a:lnTo>
                  <a:pt x="226" y="0"/>
                </a:lnTo>
                <a:lnTo>
                  <a:pt x="136" y="91"/>
                </a:lnTo>
                <a:lnTo>
                  <a:pt x="90" y="45"/>
                </a:lnTo>
                <a:lnTo>
                  <a:pt x="0" y="45"/>
                </a:lnTo>
                <a:lnTo>
                  <a:pt x="0" y="272"/>
                </a:lnTo>
              </a:path>
            </a:pathLst>
          </a:custGeom>
          <a:solidFill>
            <a:srgbClr val="0099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1030" name="Group 70"/>
          <p:cNvGrpSpPr>
            <a:grpSpLocks/>
          </p:cNvGrpSpPr>
          <p:nvPr/>
        </p:nvGrpSpPr>
        <p:grpSpPr bwMode="auto">
          <a:xfrm>
            <a:off x="6648450" y="187325"/>
            <a:ext cx="719138" cy="360363"/>
            <a:chOff x="793" y="2568"/>
            <a:chExt cx="1588" cy="953"/>
          </a:xfrm>
        </p:grpSpPr>
        <p:sp>
          <p:nvSpPr>
            <p:cNvPr id="41031" name="Line 71"/>
            <p:cNvSpPr>
              <a:spLocks noChangeShapeType="1"/>
            </p:cNvSpPr>
            <p:nvPr/>
          </p:nvSpPr>
          <p:spPr bwMode="auto">
            <a:xfrm>
              <a:off x="793" y="3067"/>
              <a:ext cx="0" cy="4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32" name="Line 72"/>
            <p:cNvSpPr>
              <a:spLocks noChangeShapeType="1"/>
            </p:cNvSpPr>
            <p:nvPr/>
          </p:nvSpPr>
          <p:spPr bwMode="auto">
            <a:xfrm>
              <a:off x="930" y="3067"/>
              <a:ext cx="45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33" name="Line 73"/>
            <p:cNvSpPr>
              <a:spLocks noChangeShapeType="1"/>
            </p:cNvSpPr>
            <p:nvPr/>
          </p:nvSpPr>
          <p:spPr bwMode="auto">
            <a:xfrm>
              <a:off x="1066" y="3022"/>
              <a:ext cx="181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34" name="Line 74"/>
            <p:cNvSpPr>
              <a:spLocks noChangeShapeType="1"/>
            </p:cNvSpPr>
            <p:nvPr/>
          </p:nvSpPr>
          <p:spPr bwMode="auto">
            <a:xfrm>
              <a:off x="1156" y="2976"/>
              <a:ext cx="136" cy="1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35" name="Line 75"/>
            <p:cNvSpPr>
              <a:spLocks noChangeShapeType="1"/>
            </p:cNvSpPr>
            <p:nvPr/>
          </p:nvSpPr>
          <p:spPr bwMode="auto">
            <a:xfrm>
              <a:off x="1247" y="2931"/>
              <a:ext cx="227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36" name="Line 76"/>
            <p:cNvSpPr>
              <a:spLocks noChangeShapeType="1"/>
            </p:cNvSpPr>
            <p:nvPr/>
          </p:nvSpPr>
          <p:spPr bwMode="auto">
            <a:xfrm>
              <a:off x="1383" y="2886"/>
              <a:ext cx="4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37" name="Line 77"/>
            <p:cNvSpPr>
              <a:spLocks noChangeShapeType="1"/>
            </p:cNvSpPr>
            <p:nvPr/>
          </p:nvSpPr>
          <p:spPr bwMode="auto">
            <a:xfrm>
              <a:off x="1565" y="2886"/>
              <a:ext cx="0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38" name="Line 78"/>
            <p:cNvSpPr>
              <a:spLocks noChangeShapeType="1"/>
            </p:cNvSpPr>
            <p:nvPr/>
          </p:nvSpPr>
          <p:spPr bwMode="auto">
            <a:xfrm>
              <a:off x="1655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39" name="Line 79"/>
            <p:cNvSpPr>
              <a:spLocks noChangeShapeType="1"/>
            </p:cNvSpPr>
            <p:nvPr/>
          </p:nvSpPr>
          <p:spPr bwMode="auto">
            <a:xfrm flipH="1">
              <a:off x="1746" y="2886"/>
              <a:ext cx="45" cy="3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40" name="Line 80"/>
            <p:cNvSpPr>
              <a:spLocks noChangeShapeType="1"/>
            </p:cNvSpPr>
            <p:nvPr/>
          </p:nvSpPr>
          <p:spPr bwMode="auto">
            <a:xfrm>
              <a:off x="1882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41" name="Line 81"/>
            <p:cNvSpPr>
              <a:spLocks noChangeShapeType="1"/>
            </p:cNvSpPr>
            <p:nvPr/>
          </p:nvSpPr>
          <p:spPr bwMode="auto">
            <a:xfrm>
              <a:off x="1973" y="2886"/>
              <a:ext cx="91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42" name="Line 82"/>
            <p:cNvSpPr>
              <a:spLocks noChangeShapeType="1"/>
            </p:cNvSpPr>
            <p:nvPr/>
          </p:nvSpPr>
          <p:spPr bwMode="auto">
            <a:xfrm>
              <a:off x="2018" y="2840"/>
              <a:ext cx="13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43" name="Line 83"/>
            <p:cNvSpPr>
              <a:spLocks noChangeShapeType="1"/>
            </p:cNvSpPr>
            <p:nvPr/>
          </p:nvSpPr>
          <p:spPr bwMode="auto">
            <a:xfrm>
              <a:off x="2064" y="2750"/>
              <a:ext cx="272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44" name="Line 84"/>
            <p:cNvSpPr>
              <a:spLocks noChangeShapeType="1"/>
            </p:cNvSpPr>
            <p:nvPr/>
          </p:nvSpPr>
          <p:spPr bwMode="auto">
            <a:xfrm>
              <a:off x="2109" y="2614"/>
              <a:ext cx="136" cy="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045" name="Line 85"/>
            <p:cNvSpPr>
              <a:spLocks noChangeShapeType="1"/>
            </p:cNvSpPr>
            <p:nvPr/>
          </p:nvSpPr>
          <p:spPr bwMode="auto">
            <a:xfrm>
              <a:off x="2109" y="2568"/>
              <a:ext cx="272" cy="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41046" name="Freeform 86"/>
          <p:cNvSpPr>
            <a:spLocks/>
          </p:cNvSpPr>
          <p:nvPr/>
        </p:nvSpPr>
        <p:spPr bwMode="auto">
          <a:xfrm>
            <a:off x="6934200" y="393700"/>
            <a:ext cx="301625" cy="227013"/>
          </a:xfrm>
          <a:custGeom>
            <a:avLst/>
            <a:gdLst>
              <a:gd name="T0" fmla="*/ 0 w 190"/>
              <a:gd name="T1" fmla="*/ 7 h 143"/>
              <a:gd name="T2" fmla="*/ 137 w 190"/>
              <a:gd name="T3" fmla="*/ 7 h 143"/>
              <a:gd name="T4" fmla="*/ 182 w 190"/>
              <a:gd name="T5" fmla="*/ 52 h 143"/>
              <a:gd name="T6" fmla="*/ 91 w 190"/>
              <a:gd name="T7" fmla="*/ 98 h 143"/>
              <a:gd name="T8" fmla="*/ 0 w 190"/>
              <a:gd name="T9" fmla="*/ 14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43">
                <a:moveTo>
                  <a:pt x="0" y="7"/>
                </a:moveTo>
                <a:cubicBezTo>
                  <a:pt x="53" y="3"/>
                  <a:pt x="107" y="0"/>
                  <a:pt x="137" y="7"/>
                </a:cubicBezTo>
                <a:cubicBezTo>
                  <a:pt x="167" y="14"/>
                  <a:pt x="190" y="37"/>
                  <a:pt x="182" y="52"/>
                </a:cubicBezTo>
                <a:cubicBezTo>
                  <a:pt x="174" y="67"/>
                  <a:pt x="121" y="83"/>
                  <a:pt x="91" y="98"/>
                </a:cubicBezTo>
                <a:cubicBezTo>
                  <a:pt x="61" y="113"/>
                  <a:pt x="30" y="128"/>
                  <a:pt x="0" y="143"/>
                </a:cubicBezTo>
              </a:path>
            </a:pathLst>
          </a:custGeom>
          <a:noFill/>
          <a:ln w="57150" cmpd="sng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1047" name="Freeform 87" descr="Diagonal weit nach oben"/>
          <p:cNvSpPr>
            <a:spLocks/>
          </p:cNvSpPr>
          <p:nvPr/>
        </p:nvSpPr>
        <p:spPr bwMode="auto">
          <a:xfrm>
            <a:off x="6646863" y="333375"/>
            <a:ext cx="360362" cy="215900"/>
          </a:xfrm>
          <a:custGeom>
            <a:avLst/>
            <a:gdLst>
              <a:gd name="T0" fmla="*/ 0 w 227"/>
              <a:gd name="T1" fmla="*/ 45 h 136"/>
              <a:gd name="T2" fmla="*/ 0 w 227"/>
              <a:gd name="T3" fmla="*/ 136 h 136"/>
              <a:gd name="T4" fmla="*/ 136 w 227"/>
              <a:gd name="T5" fmla="*/ 90 h 136"/>
              <a:gd name="T6" fmla="*/ 181 w 227"/>
              <a:gd name="T7" fmla="*/ 45 h 136"/>
              <a:gd name="T8" fmla="*/ 227 w 227"/>
              <a:gd name="T9" fmla="*/ 45 h 136"/>
              <a:gd name="T10" fmla="*/ 227 w 227"/>
              <a:gd name="T11" fmla="*/ 0 h 136"/>
              <a:gd name="T12" fmla="*/ 136 w 227"/>
              <a:gd name="T13" fmla="*/ 0 h 136"/>
              <a:gd name="T14" fmla="*/ 45 w 227"/>
              <a:gd name="T15" fmla="*/ 45 h 136"/>
              <a:gd name="T16" fmla="*/ 0 w 227"/>
              <a:gd name="T17" fmla="*/ 45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" h="136">
                <a:moveTo>
                  <a:pt x="0" y="45"/>
                </a:moveTo>
                <a:lnTo>
                  <a:pt x="0" y="136"/>
                </a:lnTo>
                <a:lnTo>
                  <a:pt x="136" y="90"/>
                </a:lnTo>
                <a:lnTo>
                  <a:pt x="181" y="45"/>
                </a:lnTo>
                <a:lnTo>
                  <a:pt x="227" y="45"/>
                </a:lnTo>
                <a:lnTo>
                  <a:pt x="227" y="0"/>
                </a:lnTo>
                <a:lnTo>
                  <a:pt x="136" y="0"/>
                </a:lnTo>
                <a:lnTo>
                  <a:pt x="45" y="45"/>
                </a:lnTo>
                <a:lnTo>
                  <a:pt x="0" y="45"/>
                </a:lnTo>
                <a:close/>
              </a:path>
            </a:pathLst>
          </a:custGeom>
          <a:pattFill prst="wdUpDiag">
            <a:fgClr>
              <a:srgbClr val="FF0000"/>
            </a:fgClr>
            <a:bgClr>
              <a:schemeClr val="bg1"/>
            </a:bgClr>
          </a:pattFill>
          <a:ln w="190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1048" name="Group 88"/>
          <p:cNvGrpSpPr>
            <a:grpSpLocks/>
          </p:cNvGrpSpPr>
          <p:nvPr/>
        </p:nvGrpSpPr>
        <p:grpSpPr bwMode="auto">
          <a:xfrm>
            <a:off x="6573838" y="1412875"/>
            <a:ext cx="1944687" cy="1223963"/>
            <a:chOff x="4058" y="935"/>
            <a:chExt cx="1225" cy="771"/>
          </a:xfrm>
        </p:grpSpPr>
        <p:sp>
          <p:nvSpPr>
            <p:cNvPr id="41049" name="Rectangle 89"/>
            <p:cNvSpPr>
              <a:spLocks noChangeArrowheads="1"/>
            </p:cNvSpPr>
            <p:nvPr/>
          </p:nvSpPr>
          <p:spPr bwMode="auto">
            <a:xfrm>
              <a:off x="405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50" name="Rectangle 90"/>
            <p:cNvSpPr>
              <a:spLocks noChangeArrowheads="1"/>
            </p:cNvSpPr>
            <p:nvPr/>
          </p:nvSpPr>
          <p:spPr bwMode="auto">
            <a:xfrm>
              <a:off x="410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51" name="Rectangle 91"/>
            <p:cNvSpPr>
              <a:spLocks noChangeArrowheads="1"/>
            </p:cNvSpPr>
            <p:nvPr/>
          </p:nvSpPr>
          <p:spPr bwMode="auto">
            <a:xfrm>
              <a:off x="41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52" name="Rectangle 92"/>
            <p:cNvSpPr>
              <a:spLocks noChangeArrowheads="1"/>
            </p:cNvSpPr>
            <p:nvPr/>
          </p:nvSpPr>
          <p:spPr bwMode="auto">
            <a:xfrm>
              <a:off x="419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53" name="Rectangle 93"/>
            <p:cNvSpPr>
              <a:spLocks noChangeArrowheads="1"/>
            </p:cNvSpPr>
            <p:nvPr/>
          </p:nvSpPr>
          <p:spPr bwMode="auto">
            <a:xfrm>
              <a:off x="42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54" name="Rectangle 94"/>
            <p:cNvSpPr>
              <a:spLocks noChangeArrowheads="1"/>
            </p:cNvSpPr>
            <p:nvPr/>
          </p:nvSpPr>
          <p:spPr bwMode="auto">
            <a:xfrm>
              <a:off x="428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55" name="Rectangle 95"/>
            <p:cNvSpPr>
              <a:spLocks noChangeArrowheads="1"/>
            </p:cNvSpPr>
            <p:nvPr/>
          </p:nvSpPr>
          <p:spPr bwMode="auto">
            <a:xfrm>
              <a:off x="433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56" name="Rectangle 96"/>
            <p:cNvSpPr>
              <a:spLocks noChangeArrowheads="1"/>
            </p:cNvSpPr>
            <p:nvPr/>
          </p:nvSpPr>
          <p:spPr bwMode="auto">
            <a:xfrm>
              <a:off x="43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57" name="Rectangle 97"/>
            <p:cNvSpPr>
              <a:spLocks noChangeArrowheads="1"/>
            </p:cNvSpPr>
            <p:nvPr/>
          </p:nvSpPr>
          <p:spPr bwMode="auto">
            <a:xfrm>
              <a:off x="442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58" name="Rectangle 98"/>
            <p:cNvSpPr>
              <a:spLocks noChangeArrowheads="1"/>
            </p:cNvSpPr>
            <p:nvPr/>
          </p:nvSpPr>
          <p:spPr bwMode="auto">
            <a:xfrm>
              <a:off x="44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59" name="Rectangle 99"/>
            <p:cNvSpPr>
              <a:spLocks noChangeArrowheads="1"/>
            </p:cNvSpPr>
            <p:nvPr/>
          </p:nvSpPr>
          <p:spPr bwMode="auto">
            <a:xfrm>
              <a:off x="451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60" name="Rectangle 100"/>
            <p:cNvSpPr>
              <a:spLocks noChangeArrowheads="1"/>
            </p:cNvSpPr>
            <p:nvPr/>
          </p:nvSpPr>
          <p:spPr bwMode="auto">
            <a:xfrm>
              <a:off x="455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61" name="Rectangle 101"/>
            <p:cNvSpPr>
              <a:spLocks noChangeArrowheads="1"/>
            </p:cNvSpPr>
            <p:nvPr/>
          </p:nvSpPr>
          <p:spPr bwMode="auto">
            <a:xfrm>
              <a:off x="46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62" name="Rectangle 102"/>
            <p:cNvSpPr>
              <a:spLocks noChangeArrowheads="1"/>
            </p:cNvSpPr>
            <p:nvPr/>
          </p:nvSpPr>
          <p:spPr bwMode="auto">
            <a:xfrm>
              <a:off x="46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63" name="Rectangle 103"/>
            <p:cNvSpPr>
              <a:spLocks noChangeArrowheads="1"/>
            </p:cNvSpPr>
            <p:nvPr/>
          </p:nvSpPr>
          <p:spPr bwMode="auto">
            <a:xfrm>
              <a:off x="469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64" name="Rectangle 104"/>
            <p:cNvSpPr>
              <a:spLocks noChangeArrowheads="1"/>
            </p:cNvSpPr>
            <p:nvPr/>
          </p:nvSpPr>
          <p:spPr bwMode="auto">
            <a:xfrm>
              <a:off x="47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65" name="Rectangle 105"/>
            <p:cNvSpPr>
              <a:spLocks noChangeArrowheads="1"/>
            </p:cNvSpPr>
            <p:nvPr/>
          </p:nvSpPr>
          <p:spPr bwMode="auto">
            <a:xfrm>
              <a:off x="478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66" name="Rectangle 106"/>
            <p:cNvSpPr>
              <a:spLocks noChangeArrowheads="1"/>
            </p:cNvSpPr>
            <p:nvPr/>
          </p:nvSpPr>
          <p:spPr bwMode="auto">
            <a:xfrm>
              <a:off x="482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67" name="Rectangle 107"/>
            <p:cNvSpPr>
              <a:spLocks noChangeArrowheads="1"/>
            </p:cNvSpPr>
            <p:nvPr/>
          </p:nvSpPr>
          <p:spPr bwMode="auto">
            <a:xfrm>
              <a:off x="48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68" name="Rectangle 108"/>
            <p:cNvSpPr>
              <a:spLocks noChangeArrowheads="1"/>
            </p:cNvSpPr>
            <p:nvPr/>
          </p:nvSpPr>
          <p:spPr bwMode="auto">
            <a:xfrm>
              <a:off x="492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69" name="Rectangle 109"/>
            <p:cNvSpPr>
              <a:spLocks noChangeArrowheads="1"/>
            </p:cNvSpPr>
            <p:nvPr/>
          </p:nvSpPr>
          <p:spPr bwMode="auto">
            <a:xfrm>
              <a:off x="49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70" name="Rectangle 110"/>
            <p:cNvSpPr>
              <a:spLocks noChangeArrowheads="1"/>
            </p:cNvSpPr>
            <p:nvPr/>
          </p:nvSpPr>
          <p:spPr bwMode="auto">
            <a:xfrm>
              <a:off x="501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71" name="Rectangle 111"/>
            <p:cNvSpPr>
              <a:spLocks noChangeArrowheads="1"/>
            </p:cNvSpPr>
            <p:nvPr/>
          </p:nvSpPr>
          <p:spPr bwMode="auto">
            <a:xfrm>
              <a:off x="505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72" name="Rectangle 112"/>
            <p:cNvSpPr>
              <a:spLocks noChangeArrowheads="1"/>
            </p:cNvSpPr>
            <p:nvPr/>
          </p:nvSpPr>
          <p:spPr bwMode="auto">
            <a:xfrm>
              <a:off x="51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73" name="Rectangle 113"/>
            <p:cNvSpPr>
              <a:spLocks noChangeArrowheads="1"/>
            </p:cNvSpPr>
            <p:nvPr/>
          </p:nvSpPr>
          <p:spPr bwMode="auto">
            <a:xfrm>
              <a:off x="514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74" name="Rectangle 114"/>
            <p:cNvSpPr>
              <a:spLocks noChangeArrowheads="1"/>
            </p:cNvSpPr>
            <p:nvPr/>
          </p:nvSpPr>
          <p:spPr bwMode="auto">
            <a:xfrm>
              <a:off x="519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75" name="Rectangle 115"/>
            <p:cNvSpPr>
              <a:spLocks noChangeArrowheads="1"/>
            </p:cNvSpPr>
            <p:nvPr/>
          </p:nvSpPr>
          <p:spPr bwMode="auto">
            <a:xfrm>
              <a:off x="523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76" name="Rectangle 116"/>
            <p:cNvSpPr>
              <a:spLocks noChangeArrowheads="1"/>
            </p:cNvSpPr>
            <p:nvPr/>
          </p:nvSpPr>
          <p:spPr bwMode="auto">
            <a:xfrm>
              <a:off x="405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77" name="Rectangle 117"/>
            <p:cNvSpPr>
              <a:spLocks noChangeArrowheads="1"/>
            </p:cNvSpPr>
            <p:nvPr/>
          </p:nvSpPr>
          <p:spPr bwMode="auto">
            <a:xfrm>
              <a:off x="410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78" name="Rectangle 118"/>
            <p:cNvSpPr>
              <a:spLocks noChangeArrowheads="1"/>
            </p:cNvSpPr>
            <p:nvPr/>
          </p:nvSpPr>
          <p:spPr bwMode="auto">
            <a:xfrm>
              <a:off x="41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79" name="Rectangle 119"/>
            <p:cNvSpPr>
              <a:spLocks noChangeArrowheads="1"/>
            </p:cNvSpPr>
            <p:nvPr/>
          </p:nvSpPr>
          <p:spPr bwMode="auto">
            <a:xfrm>
              <a:off x="419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80" name="Rectangle 120"/>
            <p:cNvSpPr>
              <a:spLocks noChangeArrowheads="1"/>
            </p:cNvSpPr>
            <p:nvPr/>
          </p:nvSpPr>
          <p:spPr bwMode="auto">
            <a:xfrm>
              <a:off x="42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81" name="Rectangle 121"/>
            <p:cNvSpPr>
              <a:spLocks noChangeArrowheads="1"/>
            </p:cNvSpPr>
            <p:nvPr/>
          </p:nvSpPr>
          <p:spPr bwMode="auto">
            <a:xfrm>
              <a:off x="428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82" name="Rectangle 122"/>
            <p:cNvSpPr>
              <a:spLocks noChangeArrowheads="1"/>
            </p:cNvSpPr>
            <p:nvPr/>
          </p:nvSpPr>
          <p:spPr bwMode="auto">
            <a:xfrm>
              <a:off x="433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83" name="Rectangle 123"/>
            <p:cNvSpPr>
              <a:spLocks noChangeArrowheads="1"/>
            </p:cNvSpPr>
            <p:nvPr/>
          </p:nvSpPr>
          <p:spPr bwMode="auto">
            <a:xfrm>
              <a:off x="43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84" name="Rectangle 124"/>
            <p:cNvSpPr>
              <a:spLocks noChangeArrowheads="1"/>
            </p:cNvSpPr>
            <p:nvPr/>
          </p:nvSpPr>
          <p:spPr bwMode="auto">
            <a:xfrm>
              <a:off x="442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85" name="Rectangle 125"/>
            <p:cNvSpPr>
              <a:spLocks noChangeArrowheads="1"/>
            </p:cNvSpPr>
            <p:nvPr/>
          </p:nvSpPr>
          <p:spPr bwMode="auto">
            <a:xfrm>
              <a:off x="44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86" name="Rectangle 126"/>
            <p:cNvSpPr>
              <a:spLocks noChangeArrowheads="1"/>
            </p:cNvSpPr>
            <p:nvPr/>
          </p:nvSpPr>
          <p:spPr bwMode="auto">
            <a:xfrm>
              <a:off x="451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87" name="Rectangle 127"/>
            <p:cNvSpPr>
              <a:spLocks noChangeArrowheads="1"/>
            </p:cNvSpPr>
            <p:nvPr/>
          </p:nvSpPr>
          <p:spPr bwMode="auto">
            <a:xfrm>
              <a:off x="455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88" name="Rectangle 128"/>
            <p:cNvSpPr>
              <a:spLocks noChangeArrowheads="1"/>
            </p:cNvSpPr>
            <p:nvPr/>
          </p:nvSpPr>
          <p:spPr bwMode="auto">
            <a:xfrm>
              <a:off x="46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89" name="Rectangle 129"/>
            <p:cNvSpPr>
              <a:spLocks noChangeArrowheads="1"/>
            </p:cNvSpPr>
            <p:nvPr/>
          </p:nvSpPr>
          <p:spPr bwMode="auto">
            <a:xfrm>
              <a:off x="46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90" name="Rectangle 130"/>
            <p:cNvSpPr>
              <a:spLocks noChangeArrowheads="1"/>
            </p:cNvSpPr>
            <p:nvPr/>
          </p:nvSpPr>
          <p:spPr bwMode="auto">
            <a:xfrm>
              <a:off x="469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91" name="Rectangle 131"/>
            <p:cNvSpPr>
              <a:spLocks noChangeArrowheads="1"/>
            </p:cNvSpPr>
            <p:nvPr/>
          </p:nvSpPr>
          <p:spPr bwMode="auto">
            <a:xfrm>
              <a:off x="47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92" name="Rectangle 132"/>
            <p:cNvSpPr>
              <a:spLocks noChangeArrowheads="1"/>
            </p:cNvSpPr>
            <p:nvPr/>
          </p:nvSpPr>
          <p:spPr bwMode="auto">
            <a:xfrm>
              <a:off x="478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93" name="Rectangle 133"/>
            <p:cNvSpPr>
              <a:spLocks noChangeArrowheads="1"/>
            </p:cNvSpPr>
            <p:nvPr/>
          </p:nvSpPr>
          <p:spPr bwMode="auto">
            <a:xfrm>
              <a:off x="482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94" name="Rectangle 134"/>
            <p:cNvSpPr>
              <a:spLocks noChangeArrowheads="1"/>
            </p:cNvSpPr>
            <p:nvPr/>
          </p:nvSpPr>
          <p:spPr bwMode="auto">
            <a:xfrm>
              <a:off x="48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95" name="Rectangle 135"/>
            <p:cNvSpPr>
              <a:spLocks noChangeArrowheads="1"/>
            </p:cNvSpPr>
            <p:nvPr/>
          </p:nvSpPr>
          <p:spPr bwMode="auto">
            <a:xfrm>
              <a:off x="492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96" name="Rectangle 136"/>
            <p:cNvSpPr>
              <a:spLocks noChangeArrowheads="1"/>
            </p:cNvSpPr>
            <p:nvPr/>
          </p:nvSpPr>
          <p:spPr bwMode="auto">
            <a:xfrm>
              <a:off x="49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97" name="Rectangle 137"/>
            <p:cNvSpPr>
              <a:spLocks noChangeArrowheads="1"/>
            </p:cNvSpPr>
            <p:nvPr/>
          </p:nvSpPr>
          <p:spPr bwMode="auto">
            <a:xfrm>
              <a:off x="501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98" name="Rectangle 138"/>
            <p:cNvSpPr>
              <a:spLocks noChangeArrowheads="1"/>
            </p:cNvSpPr>
            <p:nvPr/>
          </p:nvSpPr>
          <p:spPr bwMode="auto">
            <a:xfrm>
              <a:off x="505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099" name="Rectangle 139"/>
            <p:cNvSpPr>
              <a:spLocks noChangeArrowheads="1"/>
            </p:cNvSpPr>
            <p:nvPr/>
          </p:nvSpPr>
          <p:spPr bwMode="auto">
            <a:xfrm>
              <a:off x="51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00" name="Rectangle 140"/>
            <p:cNvSpPr>
              <a:spLocks noChangeArrowheads="1"/>
            </p:cNvSpPr>
            <p:nvPr/>
          </p:nvSpPr>
          <p:spPr bwMode="auto">
            <a:xfrm>
              <a:off x="514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01" name="Rectangle 141"/>
            <p:cNvSpPr>
              <a:spLocks noChangeArrowheads="1"/>
            </p:cNvSpPr>
            <p:nvPr/>
          </p:nvSpPr>
          <p:spPr bwMode="auto">
            <a:xfrm>
              <a:off x="519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02" name="Rectangle 142"/>
            <p:cNvSpPr>
              <a:spLocks noChangeArrowheads="1"/>
            </p:cNvSpPr>
            <p:nvPr/>
          </p:nvSpPr>
          <p:spPr bwMode="auto">
            <a:xfrm>
              <a:off x="523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03" name="Rectangle 143"/>
            <p:cNvSpPr>
              <a:spLocks noChangeArrowheads="1"/>
            </p:cNvSpPr>
            <p:nvPr/>
          </p:nvSpPr>
          <p:spPr bwMode="auto">
            <a:xfrm>
              <a:off x="405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04" name="Rectangle 144"/>
            <p:cNvSpPr>
              <a:spLocks noChangeArrowheads="1"/>
            </p:cNvSpPr>
            <p:nvPr/>
          </p:nvSpPr>
          <p:spPr bwMode="auto">
            <a:xfrm>
              <a:off x="410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05" name="Rectangle 145"/>
            <p:cNvSpPr>
              <a:spLocks noChangeArrowheads="1"/>
            </p:cNvSpPr>
            <p:nvPr/>
          </p:nvSpPr>
          <p:spPr bwMode="auto">
            <a:xfrm>
              <a:off x="41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06" name="Rectangle 146"/>
            <p:cNvSpPr>
              <a:spLocks noChangeArrowheads="1"/>
            </p:cNvSpPr>
            <p:nvPr/>
          </p:nvSpPr>
          <p:spPr bwMode="auto">
            <a:xfrm>
              <a:off x="419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07" name="Rectangle 147"/>
            <p:cNvSpPr>
              <a:spLocks noChangeArrowheads="1"/>
            </p:cNvSpPr>
            <p:nvPr/>
          </p:nvSpPr>
          <p:spPr bwMode="auto">
            <a:xfrm>
              <a:off x="42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08" name="Rectangle 148"/>
            <p:cNvSpPr>
              <a:spLocks noChangeArrowheads="1"/>
            </p:cNvSpPr>
            <p:nvPr/>
          </p:nvSpPr>
          <p:spPr bwMode="auto">
            <a:xfrm>
              <a:off x="428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09" name="Rectangle 149"/>
            <p:cNvSpPr>
              <a:spLocks noChangeArrowheads="1"/>
            </p:cNvSpPr>
            <p:nvPr/>
          </p:nvSpPr>
          <p:spPr bwMode="auto">
            <a:xfrm>
              <a:off x="433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10" name="Rectangle 150"/>
            <p:cNvSpPr>
              <a:spLocks noChangeArrowheads="1"/>
            </p:cNvSpPr>
            <p:nvPr/>
          </p:nvSpPr>
          <p:spPr bwMode="auto">
            <a:xfrm>
              <a:off x="43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11" name="Rectangle 151"/>
            <p:cNvSpPr>
              <a:spLocks noChangeArrowheads="1"/>
            </p:cNvSpPr>
            <p:nvPr/>
          </p:nvSpPr>
          <p:spPr bwMode="auto">
            <a:xfrm>
              <a:off x="442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12" name="Rectangle 152"/>
            <p:cNvSpPr>
              <a:spLocks noChangeArrowheads="1"/>
            </p:cNvSpPr>
            <p:nvPr/>
          </p:nvSpPr>
          <p:spPr bwMode="auto">
            <a:xfrm>
              <a:off x="44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13" name="Rectangle 153"/>
            <p:cNvSpPr>
              <a:spLocks noChangeArrowheads="1"/>
            </p:cNvSpPr>
            <p:nvPr/>
          </p:nvSpPr>
          <p:spPr bwMode="auto">
            <a:xfrm>
              <a:off x="451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14" name="Rectangle 154"/>
            <p:cNvSpPr>
              <a:spLocks noChangeArrowheads="1"/>
            </p:cNvSpPr>
            <p:nvPr/>
          </p:nvSpPr>
          <p:spPr bwMode="auto">
            <a:xfrm>
              <a:off x="455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15" name="Rectangle 155"/>
            <p:cNvSpPr>
              <a:spLocks noChangeArrowheads="1"/>
            </p:cNvSpPr>
            <p:nvPr/>
          </p:nvSpPr>
          <p:spPr bwMode="auto">
            <a:xfrm>
              <a:off x="46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16" name="Rectangle 156"/>
            <p:cNvSpPr>
              <a:spLocks noChangeArrowheads="1"/>
            </p:cNvSpPr>
            <p:nvPr/>
          </p:nvSpPr>
          <p:spPr bwMode="auto">
            <a:xfrm>
              <a:off x="46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17" name="Rectangle 157"/>
            <p:cNvSpPr>
              <a:spLocks noChangeArrowheads="1"/>
            </p:cNvSpPr>
            <p:nvPr/>
          </p:nvSpPr>
          <p:spPr bwMode="auto">
            <a:xfrm>
              <a:off x="469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18" name="Rectangle 158"/>
            <p:cNvSpPr>
              <a:spLocks noChangeArrowheads="1"/>
            </p:cNvSpPr>
            <p:nvPr/>
          </p:nvSpPr>
          <p:spPr bwMode="auto">
            <a:xfrm>
              <a:off x="47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19" name="Rectangle 159"/>
            <p:cNvSpPr>
              <a:spLocks noChangeArrowheads="1"/>
            </p:cNvSpPr>
            <p:nvPr/>
          </p:nvSpPr>
          <p:spPr bwMode="auto">
            <a:xfrm>
              <a:off x="478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20" name="Rectangle 160"/>
            <p:cNvSpPr>
              <a:spLocks noChangeArrowheads="1"/>
            </p:cNvSpPr>
            <p:nvPr/>
          </p:nvSpPr>
          <p:spPr bwMode="auto">
            <a:xfrm>
              <a:off x="482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21" name="Rectangle 161"/>
            <p:cNvSpPr>
              <a:spLocks noChangeArrowheads="1"/>
            </p:cNvSpPr>
            <p:nvPr/>
          </p:nvSpPr>
          <p:spPr bwMode="auto">
            <a:xfrm>
              <a:off x="48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22" name="Rectangle 162"/>
            <p:cNvSpPr>
              <a:spLocks noChangeArrowheads="1"/>
            </p:cNvSpPr>
            <p:nvPr/>
          </p:nvSpPr>
          <p:spPr bwMode="auto">
            <a:xfrm>
              <a:off x="492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23" name="Rectangle 163"/>
            <p:cNvSpPr>
              <a:spLocks noChangeArrowheads="1"/>
            </p:cNvSpPr>
            <p:nvPr/>
          </p:nvSpPr>
          <p:spPr bwMode="auto">
            <a:xfrm>
              <a:off x="49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24" name="Rectangle 164"/>
            <p:cNvSpPr>
              <a:spLocks noChangeArrowheads="1"/>
            </p:cNvSpPr>
            <p:nvPr/>
          </p:nvSpPr>
          <p:spPr bwMode="auto">
            <a:xfrm>
              <a:off x="501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25" name="Rectangle 165"/>
            <p:cNvSpPr>
              <a:spLocks noChangeArrowheads="1"/>
            </p:cNvSpPr>
            <p:nvPr/>
          </p:nvSpPr>
          <p:spPr bwMode="auto">
            <a:xfrm>
              <a:off x="505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26" name="Rectangle 166"/>
            <p:cNvSpPr>
              <a:spLocks noChangeArrowheads="1"/>
            </p:cNvSpPr>
            <p:nvPr/>
          </p:nvSpPr>
          <p:spPr bwMode="auto">
            <a:xfrm>
              <a:off x="51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27" name="Rectangle 167"/>
            <p:cNvSpPr>
              <a:spLocks noChangeArrowheads="1"/>
            </p:cNvSpPr>
            <p:nvPr/>
          </p:nvSpPr>
          <p:spPr bwMode="auto">
            <a:xfrm>
              <a:off x="514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28" name="Rectangle 168"/>
            <p:cNvSpPr>
              <a:spLocks noChangeArrowheads="1"/>
            </p:cNvSpPr>
            <p:nvPr/>
          </p:nvSpPr>
          <p:spPr bwMode="auto">
            <a:xfrm>
              <a:off x="519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29" name="Rectangle 169"/>
            <p:cNvSpPr>
              <a:spLocks noChangeArrowheads="1"/>
            </p:cNvSpPr>
            <p:nvPr/>
          </p:nvSpPr>
          <p:spPr bwMode="auto">
            <a:xfrm>
              <a:off x="523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30" name="Rectangle 170"/>
            <p:cNvSpPr>
              <a:spLocks noChangeArrowheads="1"/>
            </p:cNvSpPr>
            <p:nvPr/>
          </p:nvSpPr>
          <p:spPr bwMode="auto">
            <a:xfrm>
              <a:off x="405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31" name="Rectangle 171"/>
            <p:cNvSpPr>
              <a:spLocks noChangeArrowheads="1"/>
            </p:cNvSpPr>
            <p:nvPr/>
          </p:nvSpPr>
          <p:spPr bwMode="auto">
            <a:xfrm>
              <a:off x="410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32" name="Rectangle 172"/>
            <p:cNvSpPr>
              <a:spLocks noChangeArrowheads="1"/>
            </p:cNvSpPr>
            <p:nvPr/>
          </p:nvSpPr>
          <p:spPr bwMode="auto">
            <a:xfrm>
              <a:off x="41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33" name="Rectangle 173"/>
            <p:cNvSpPr>
              <a:spLocks noChangeArrowheads="1"/>
            </p:cNvSpPr>
            <p:nvPr/>
          </p:nvSpPr>
          <p:spPr bwMode="auto">
            <a:xfrm>
              <a:off x="419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34" name="Rectangle 174"/>
            <p:cNvSpPr>
              <a:spLocks noChangeArrowheads="1"/>
            </p:cNvSpPr>
            <p:nvPr/>
          </p:nvSpPr>
          <p:spPr bwMode="auto">
            <a:xfrm>
              <a:off x="42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35" name="Rectangle 175"/>
            <p:cNvSpPr>
              <a:spLocks noChangeArrowheads="1"/>
            </p:cNvSpPr>
            <p:nvPr/>
          </p:nvSpPr>
          <p:spPr bwMode="auto">
            <a:xfrm>
              <a:off x="428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36" name="Rectangle 176"/>
            <p:cNvSpPr>
              <a:spLocks noChangeArrowheads="1"/>
            </p:cNvSpPr>
            <p:nvPr/>
          </p:nvSpPr>
          <p:spPr bwMode="auto">
            <a:xfrm>
              <a:off x="433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37" name="Rectangle 177"/>
            <p:cNvSpPr>
              <a:spLocks noChangeArrowheads="1"/>
            </p:cNvSpPr>
            <p:nvPr/>
          </p:nvSpPr>
          <p:spPr bwMode="auto">
            <a:xfrm>
              <a:off x="43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38" name="Rectangle 178"/>
            <p:cNvSpPr>
              <a:spLocks noChangeArrowheads="1"/>
            </p:cNvSpPr>
            <p:nvPr/>
          </p:nvSpPr>
          <p:spPr bwMode="auto">
            <a:xfrm>
              <a:off x="4421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39" name="Rectangle 179"/>
            <p:cNvSpPr>
              <a:spLocks noChangeArrowheads="1"/>
            </p:cNvSpPr>
            <p:nvPr/>
          </p:nvSpPr>
          <p:spPr bwMode="auto">
            <a:xfrm>
              <a:off x="4466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40" name="Rectangle 180"/>
            <p:cNvSpPr>
              <a:spLocks noChangeArrowheads="1"/>
            </p:cNvSpPr>
            <p:nvPr/>
          </p:nvSpPr>
          <p:spPr bwMode="auto">
            <a:xfrm>
              <a:off x="451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41" name="Rectangle 181"/>
            <p:cNvSpPr>
              <a:spLocks noChangeArrowheads="1"/>
            </p:cNvSpPr>
            <p:nvPr/>
          </p:nvSpPr>
          <p:spPr bwMode="auto">
            <a:xfrm>
              <a:off x="4557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42" name="Rectangle 182"/>
            <p:cNvSpPr>
              <a:spLocks noChangeArrowheads="1"/>
            </p:cNvSpPr>
            <p:nvPr/>
          </p:nvSpPr>
          <p:spPr bwMode="auto">
            <a:xfrm>
              <a:off x="460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43" name="Rectangle 183"/>
            <p:cNvSpPr>
              <a:spLocks noChangeArrowheads="1"/>
            </p:cNvSpPr>
            <p:nvPr/>
          </p:nvSpPr>
          <p:spPr bwMode="auto">
            <a:xfrm>
              <a:off x="46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44" name="Rectangle 184"/>
            <p:cNvSpPr>
              <a:spLocks noChangeArrowheads="1"/>
            </p:cNvSpPr>
            <p:nvPr/>
          </p:nvSpPr>
          <p:spPr bwMode="auto">
            <a:xfrm>
              <a:off x="46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45" name="Rectangle 185"/>
            <p:cNvSpPr>
              <a:spLocks noChangeArrowheads="1"/>
            </p:cNvSpPr>
            <p:nvPr/>
          </p:nvSpPr>
          <p:spPr bwMode="auto">
            <a:xfrm>
              <a:off x="47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46" name="Rectangle 186"/>
            <p:cNvSpPr>
              <a:spLocks noChangeArrowheads="1"/>
            </p:cNvSpPr>
            <p:nvPr/>
          </p:nvSpPr>
          <p:spPr bwMode="auto">
            <a:xfrm>
              <a:off x="478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47" name="Rectangle 187"/>
            <p:cNvSpPr>
              <a:spLocks noChangeArrowheads="1"/>
            </p:cNvSpPr>
            <p:nvPr/>
          </p:nvSpPr>
          <p:spPr bwMode="auto">
            <a:xfrm>
              <a:off x="482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48" name="Rectangle 188"/>
            <p:cNvSpPr>
              <a:spLocks noChangeArrowheads="1"/>
            </p:cNvSpPr>
            <p:nvPr/>
          </p:nvSpPr>
          <p:spPr bwMode="auto">
            <a:xfrm>
              <a:off x="48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49" name="Rectangle 189"/>
            <p:cNvSpPr>
              <a:spLocks noChangeArrowheads="1"/>
            </p:cNvSpPr>
            <p:nvPr/>
          </p:nvSpPr>
          <p:spPr bwMode="auto">
            <a:xfrm>
              <a:off x="492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50" name="Rectangle 190"/>
            <p:cNvSpPr>
              <a:spLocks noChangeArrowheads="1"/>
            </p:cNvSpPr>
            <p:nvPr/>
          </p:nvSpPr>
          <p:spPr bwMode="auto">
            <a:xfrm>
              <a:off x="496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51" name="Rectangle 191"/>
            <p:cNvSpPr>
              <a:spLocks noChangeArrowheads="1"/>
            </p:cNvSpPr>
            <p:nvPr/>
          </p:nvSpPr>
          <p:spPr bwMode="auto">
            <a:xfrm>
              <a:off x="5011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52" name="Rectangle 192"/>
            <p:cNvSpPr>
              <a:spLocks noChangeArrowheads="1"/>
            </p:cNvSpPr>
            <p:nvPr/>
          </p:nvSpPr>
          <p:spPr bwMode="auto">
            <a:xfrm>
              <a:off x="505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53" name="Rectangle 193"/>
            <p:cNvSpPr>
              <a:spLocks noChangeArrowheads="1"/>
            </p:cNvSpPr>
            <p:nvPr/>
          </p:nvSpPr>
          <p:spPr bwMode="auto">
            <a:xfrm>
              <a:off x="5102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54" name="Rectangle 194"/>
            <p:cNvSpPr>
              <a:spLocks noChangeArrowheads="1"/>
            </p:cNvSpPr>
            <p:nvPr/>
          </p:nvSpPr>
          <p:spPr bwMode="auto">
            <a:xfrm>
              <a:off x="5147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55" name="Rectangle 195"/>
            <p:cNvSpPr>
              <a:spLocks noChangeArrowheads="1"/>
            </p:cNvSpPr>
            <p:nvPr/>
          </p:nvSpPr>
          <p:spPr bwMode="auto">
            <a:xfrm>
              <a:off x="51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56" name="Rectangle 196"/>
            <p:cNvSpPr>
              <a:spLocks noChangeArrowheads="1"/>
            </p:cNvSpPr>
            <p:nvPr/>
          </p:nvSpPr>
          <p:spPr bwMode="auto">
            <a:xfrm>
              <a:off x="523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57" name="Rectangle 197"/>
            <p:cNvSpPr>
              <a:spLocks noChangeArrowheads="1"/>
            </p:cNvSpPr>
            <p:nvPr/>
          </p:nvSpPr>
          <p:spPr bwMode="auto">
            <a:xfrm>
              <a:off x="405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58" name="Rectangle 198"/>
            <p:cNvSpPr>
              <a:spLocks noChangeArrowheads="1"/>
            </p:cNvSpPr>
            <p:nvPr/>
          </p:nvSpPr>
          <p:spPr bwMode="auto">
            <a:xfrm>
              <a:off x="410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59" name="Rectangle 199"/>
            <p:cNvSpPr>
              <a:spLocks noChangeArrowheads="1"/>
            </p:cNvSpPr>
            <p:nvPr/>
          </p:nvSpPr>
          <p:spPr bwMode="auto">
            <a:xfrm>
              <a:off x="41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60" name="Rectangle 200"/>
            <p:cNvSpPr>
              <a:spLocks noChangeArrowheads="1"/>
            </p:cNvSpPr>
            <p:nvPr/>
          </p:nvSpPr>
          <p:spPr bwMode="auto">
            <a:xfrm>
              <a:off x="4194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61" name="Rectangle 201"/>
            <p:cNvSpPr>
              <a:spLocks noChangeArrowheads="1"/>
            </p:cNvSpPr>
            <p:nvPr/>
          </p:nvSpPr>
          <p:spPr bwMode="auto">
            <a:xfrm>
              <a:off x="42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62" name="Rectangle 202"/>
            <p:cNvSpPr>
              <a:spLocks noChangeArrowheads="1"/>
            </p:cNvSpPr>
            <p:nvPr/>
          </p:nvSpPr>
          <p:spPr bwMode="auto">
            <a:xfrm>
              <a:off x="428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63" name="Rectangle 203"/>
            <p:cNvSpPr>
              <a:spLocks noChangeArrowheads="1"/>
            </p:cNvSpPr>
            <p:nvPr/>
          </p:nvSpPr>
          <p:spPr bwMode="auto">
            <a:xfrm>
              <a:off x="4330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64" name="Rectangle 204"/>
            <p:cNvSpPr>
              <a:spLocks noChangeArrowheads="1"/>
            </p:cNvSpPr>
            <p:nvPr/>
          </p:nvSpPr>
          <p:spPr bwMode="auto">
            <a:xfrm>
              <a:off x="437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65" name="Rectangle 205"/>
            <p:cNvSpPr>
              <a:spLocks noChangeArrowheads="1"/>
            </p:cNvSpPr>
            <p:nvPr/>
          </p:nvSpPr>
          <p:spPr bwMode="auto">
            <a:xfrm>
              <a:off x="442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66" name="Rectangle 206"/>
            <p:cNvSpPr>
              <a:spLocks noChangeArrowheads="1"/>
            </p:cNvSpPr>
            <p:nvPr/>
          </p:nvSpPr>
          <p:spPr bwMode="auto">
            <a:xfrm>
              <a:off x="44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67" name="Rectangle 207"/>
            <p:cNvSpPr>
              <a:spLocks noChangeArrowheads="1"/>
            </p:cNvSpPr>
            <p:nvPr/>
          </p:nvSpPr>
          <p:spPr bwMode="auto">
            <a:xfrm>
              <a:off x="451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68" name="Rectangle 208"/>
            <p:cNvSpPr>
              <a:spLocks noChangeArrowheads="1"/>
            </p:cNvSpPr>
            <p:nvPr/>
          </p:nvSpPr>
          <p:spPr bwMode="auto">
            <a:xfrm>
              <a:off x="455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69" name="Rectangle 209"/>
            <p:cNvSpPr>
              <a:spLocks noChangeArrowheads="1"/>
            </p:cNvSpPr>
            <p:nvPr/>
          </p:nvSpPr>
          <p:spPr bwMode="auto">
            <a:xfrm>
              <a:off x="46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70" name="Rectangle 210"/>
            <p:cNvSpPr>
              <a:spLocks noChangeArrowheads="1"/>
            </p:cNvSpPr>
            <p:nvPr/>
          </p:nvSpPr>
          <p:spPr bwMode="auto">
            <a:xfrm>
              <a:off x="46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71" name="Rectangle 211"/>
            <p:cNvSpPr>
              <a:spLocks noChangeArrowheads="1"/>
            </p:cNvSpPr>
            <p:nvPr/>
          </p:nvSpPr>
          <p:spPr bwMode="auto">
            <a:xfrm>
              <a:off x="46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72" name="Rectangle 212"/>
            <p:cNvSpPr>
              <a:spLocks noChangeArrowheads="1"/>
            </p:cNvSpPr>
            <p:nvPr/>
          </p:nvSpPr>
          <p:spPr bwMode="auto">
            <a:xfrm>
              <a:off x="47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73" name="Rectangle 213"/>
            <p:cNvSpPr>
              <a:spLocks noChangeArrowheads="1"/>
            </p:cNvSpPr>
            <p:nvPr/>
          </p:nvSpPr>
          <p:spPr bwMode="auto">
            <a:xfrm>
              <a:off x="4784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74" name="Rectangle 214"/>
            <p:cNvSpPr>
              <a:spLocks noChangeArrowheads="1"/>
            </p:cNvSpPr>
            <p:nvPr/>
          </p:nvSpPr>
          <p:spPr bwMode="auto">
            <a:xfrm>
              <a:off x="4829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75" name="Rectangle 215"/>
            <p:cNvSpPr>
              <a:spLocks noChangeArrowheads="1"/>
            </p:cNvSpPr>
            <p:nvPr/>
          </p:nvSpPr>
          <p:spPr bwMode="auto">
            <a:xfrm>
              <a:off x="4875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76" name="Rectangle 216"/>
            <p:cNvSpPr>
              <a:spLocks noChangeArrowheads="1"/>
            </p:cNvSpPr>
            <p:nvPr/>
          </p:nvSpPr>
          <p:spPr bwMode="auto">
            <a:xfrm>
              <a:off x="4920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77" name="Rectangle 217"/>
            <p:cNvSpPr>
              <a:spLocks noChangeArrowheads="1"/>
            </p:cNvSpPr>
            <p:nvPr/>
          </p:nvSpPr>
          <p:spPr bwMode="auto">
            <a:xfrm>
              <a:off x="49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78" name="Rectangle 218"/>
            <p:cNvSpPr>
              <a:spLocks noChangeArrowheads="1"/>
            </p:cNvSpPr>
            <p:nvPr/>
          </p:nvSpPr>
          <p:spPr bwMode="auto">
            <a:xfrm>
              <a:off x="501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79" name="Rectangle 219"/>
            <p:cNvSpPr>
              <a:spLocks noChangeArrowheads="1"/>
            </p:cNvSpPr>
            <p:nvPr/>
          </p:nvSpPr>
          <p:spPr bwMode="auto">
            <a:xfrm>
              <a:off x="505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80" name="Rectangle 220"/>
            <p:cNvSpPr>
              <a:spLocks noChangeArrowheads="1"/>
            </p:cNvSpPr>
            <p:nvPr/>
          </p:nvSpPr>
          <p:spPr bwMode="auto">
            <a:xfrm>
              <a:off x="51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81" name="Rectangle 221"/>
            <p:cNvSpPr>
              <a:spLocks noChangeArrowheads="1"/>
            </p:cNvSpPr>
            <p:nvPr/>
          </p:nvSpPr>
          <p:spPr bwMode="auto">
            <a:xfrm>
              <a:off x="514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82" name="Rectangle 222"/>
            <p:cNvSpPr>
              <a:spLocks noChangeArrowheads="1"/>
            </p:cNvSpPr>
            <p:nvPr/>
          </p:nvSpPr>
          <p:spPr bwMode="auto">
            <a:xfrm>
              <a:off x="51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83" name="Rectangle 223"/>
            <p:cNvSpPr>
              <a:spLocks noChangeArrowheads="1"/>
            </p:cNvSpPr>
            <p:nvPr/>
          </p:nvSpPr>
          <p:spPr bwMode="auto">
            <a:xfrm>
              <a:off x="523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84" name="Rectangle 224"/>
            <p:cNvSpPr>
              <a:spLocks noChangeArrowheads="1"/>
            </p:cNvSpPr>
            <p:nvPr/>
          </p:nvSpPr>
          <p:spPr bwMode="auto">
            <a:xfrm>
              <a:off x="405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85" name="Rectangle 225"/>
            <p:cNvSpPr>
              <a:spLocks noChangeArrowheads="1"/>
            </p:cNvSpPr>
            <p:nvPr/>
          </p:nvSpPr>
          <p:spPr bwMode="auto">
            <a:xfrm>
              <a:off x="410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86" name="Rectangle 226"/>
            <p:cNvSpPr>
              <a:spLocks noChangeArrowheads="1"/>
            </p:cNvSpPr>
            <p:nvPr/>
          </p:nvSpPr>
          <p:spPr bwMode="auto">
            <a:xfrm>
              <a:off x="41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87" name="Rectangle 227"/>
            <p:cNvSpPr>
              <a:spLocks noChangeArrowheads="1"/>
            </p:cNvSpPr>
            <p:nvPr/>
          </p:nvSpPr>
          <p:spPr bwMode="auto">
            <a:xfrm>
              <a:off x="419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88" name="Rectangle 228"/>
            <p:cNvSpPr>
              <a:spLocks noChangeArrowheads="1"/>
            </p:cNvSpPr>
            <p:nvPr/>
          </p:nvSpPr>
          <p:spPr bwMode="auto">
            <a:xfrm>
              <a:off x="42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89" name="Rectangle 229"/>
            <p:cNvSpPr>
              <a:spLocks noChangeArrowheads="1"/>
            </p:cNvSpPr>
            <p:nvPr/>
          </p:nvSpPr>
          <p:spPr bwMode="auto">
            <a:xfrm>
              <a:off x="428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90" name="Rectangle 230"/>
            <p:cNvSpPr>
              <a:spLocks noChangeArrowheads="1"/>
            </p:cNvSpPr>
            <p:nvPr/>
          </p:nvSpPr>
          <p:spPr bwMode="auto">
            <a:xfrm>
              <a:off x="4330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91" name="Rectangle 231"/>
            <p:cNvSpPr>
              <a:spLocks noChangeArrowheads="1"/>
            </p:cNvSpPr>
            <p:nvPr/>
          </p:nvSpPr>
          <p:spPr bwMode="auto">
            <a:xfrm>
              <a:off x="43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92" name="Rectangle 232"/>
            <p:cNvSpPr>
              <a:spLocks noChangeArrowheads="1"/>
            </p:cNvSpPr>
            <p:nvPr/>
          </p:nvSpPr>
          <p:spPr bwMode="auto">
            <a:xfrm>
              <a:off x="442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93" name="Rectangle 233"/>
            <p:cNvSpPr>
              <a:spLocks noChangeArrowheads="1"/>
            </p:cNvSpPr>
            <p:nvPr/>
          </p:nvSpPr>
          <p:spPr bwMode="auto">
            <a:xfrm>
              <a:off x="4466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94" name="Rectangle 234"/>
            <p:cNvSpPr>
              <a:spLocks noChangeArrowheads="1"/>
            </p:cNvSpPr>
            <p:nvPr/>
          </p:nvSpPr>
          <p:spPr bwMode="auto">
            <a:xfrm>
              <a:off x="451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95" name="Rectangle 235"/>
            <p:cNvSpPr>
              <a:spLocks noChangeArrowheads="1"/>
            </p:cNvSpPr>
            <p:nvPr/>
          </p:nvSpPr>
          <p:spPr bwMode="auto">
            <a:xfrm>
              <a:off x="4557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96" name="Rectangle 236"/>
            <p:cNvSpPr>
              <a:spLocks noChangeArrowheads="1"/>
            </p:cNvSpPr>
            <p:nvPr/>
          </p:nvSpPr>
          <p:spPr bwMode="auto">
            <a:xfrm>
              <a:off x="460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97" name="Rectangle 237"/>
            <p:cNvSpPr>
              <a:spLocks noChangeArrowheads="1"/>
            </p:cNvSpPr>
            <p:nvPr/>
          </p:nvSpPr>
          <p:spPr bwMode="auto">
            <a:xfrm>
              <a:off x="46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98" name="Rectangle 238"/>
            <p:cNvSpPr>
              <a:spLocks noChangeArrowheads="1"/>
            </p:cNvSpPr>
            <p:nvPr/>
          </p:nvSpPr>
          <p:spPr bwMode="auto">
            <a:xfrm>
              <a:off x="46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199" name="Rectangle 239"/>
            <p:cNvSpPr>
              <a:spLocks noChangeArrowheads="1"/>
            </p:cNvSpPr>
            <p:nvPr/>
          </p:nvSpPr>
          <p:spPr bwMode="auto">
            <a:xfrm>
              <a:off x="47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00" name="Rectangle 240"/>
            <p:cNvSpPr>
              <a:spLocks noChangeArrowheads="1"/>
            </p:cNvSpPr>
            <p:nvPr/>
          </p:nvSpPr>
          <p:spPr bwMode="auto">
            <a:xfrm>
              <a:off x="478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01" name="Rectangle 241"/>
            <p:cNvSpPr>
              <a:spLocks noChangeArrowheads="1"/>
            </p:cNvSpPr>
            <p:nvPr/>
          </p:nvSpPr>
          <p:spPr bwMode="auto">
            <a:xfrm>
              <a:off x="482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02" name="Rectangle 242"/>
            <p:cNvSpPr>
              <a:spLocks noChangeArrowheads="1"/>
            </p:cNvSpPr>
            <p:nvPr/>
          </p:nvSpPr>
          <p:spPr bwMode="auto">
            <a:xfrm>
              <a:off x="48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03" name="Rectangle 243"/>
            <p:cNvSpPr>
              <a:spLocks noChangeArrowheads="1"/>
            </p:cNvSpPr>
            <p:nvPr/>
          </p:nvSpPr>
          <p:spPr bwMode="auto">
            <a:xfrm>
              <a:off x="4920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04" name="Rectangle 244"/>
            <p:cNvSpPr>
              <a:spLocks noChangeArrowheads="1"/>
            </p:cNvSpPr>
            <p:nvPr/>
          </p:nvSpPr>
          <p:spPr bwMode="auto">
            <a:xfrm>
              <a:off x="496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05" name="Rectangle 245"/>
            <p:cNvSpPr>
              <a:spLocks noChangeArrowheads="1"/>
            </p:cNvSpPr>
            <p:nvPr/>
          </p:nvSpPr>
          <p:spPr bwMode="auto">
            <a:xfrm>
              <a:off x="501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06" name="Rectangle 246"/>
            <p:cNvSpPr>
              <a:spLocks noChangeArrowheads="1"/>
            </p:cNvSpPr>
            <p:nvPr/>
          </p:nvSpPr>
          <p:spPr bwMode="auto">
            <a:xfrm>
              <a:off x="505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07" name="Rectangle 247"/>
            <p:cNvSpPr>
              <a:spLocks noChangeArrowheads="1"/>
            </p:cNvSpPr>
            <p:nvPr/>
          </p:nvSpPr>
          <p:spPr bwMode="auto">
            <a:xfrm>
              <a:off x="5102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08" name="Rectangle 248"/>
            <p:cNvSpPr>
              <a:spLocks noChangeArrowheads="1"/>
            </p:cNvSpPr>
            <p:nvPr/>
          </p:nvSpPr>
          <p:spPr bwMode="auto">
            <a:xfrm>
              <a:off x="5147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09" name="Rectangle 249"/>
            <p:cNvSpPr>
              <a:spLocks noChangeArrowheads="1"/>
            </p:cNvSpPr>
            <p:nvPr/>
          </p:nvSpPr>
          <p:spPr bwMode="auto">
            <a:xfrm>
              <a:off x="51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10" name="Rectangle 250"/>
            <p:cNvSpPr>
              <a:spLocks noChangeArrowheads="1"/>
            </p:cNvSpPr>
            <p:nvPr/>
          </p:nvSpPr>
          <p:spPr bwMode="auto">
            <a:xfrm>
              <a:off x="523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11" name="Rectangle 251"/>
            <p:cNvSpPr>
              <a:spLocks noChangeArrowheads="1"/>
            </p:cNvSpPr>
            <p:nvPr/>
          </p:nvSpPr>
          <p:spPr bwMode="auto">
            <a:xfrm>
              <a:off x="405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12" name="Rectangle 252"/>
            <p:cNvSpPr>
              <a:spLocks noChangeArrowheads="1"/>
            </p:cNvSpPr>
            <p:nvPr/>
          </p:nvSpPr>
          <p:spPr bwMode="auto">
            <a:xfrm>
              <a:off x="410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13" name="Rectangle 253"/>
            <p:cNvSpPr>
              <a:spLocks noChangeArrowheads="1"/>
            </p:cNvSpPr>
            <p:nvPr/>
          </p:nvSpPr>
          <p:spPr bwMode="auto">
            <a:xfrm>
              <a:off x="41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14" name="Rectangle 254"/>
            <p:cNvSpPr>
              <a:spLocks noChangeArrowheads="1"/>
            </p:cNvSpPr>
            <p:nvPr/>
          </p:nvSpPr>
          <p:spPr bwMode="auto">
            <a:xfrm>
              <a:off x="419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15" name="Rectangle 255"/>
            <p:cNvSpPr>
              <a:spLocks noChangeArrowheads="1"/>
            </p:cNvSpPr>
            <p:nvPr/>
          </p:nvSpPr>
          <p:spPr bwMode="auto">
            <a:xfrm>
              <a:off x="42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16" name="Rectangle 256"/>
            <p:cNvSpPr>
              <a:spLocks noChangeArrowheads="1"/>
            </p:cNvSpPr>
            <p:nvPr/>
          </p:nvSpPr>
          <p:spPr bwMode="auto">
            <a:xfrm>
              <a:off x="428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17" name="Rectangle 257"/>
            <p:cNvSpPr>
              <a:spLocks noChangeArrowheads="1"/>
            </p:cNvSpPr>
            <p:nvPr/>
          </p:nvSpPr>
          <p:spPr bwMode="auto">
            <a:xfrm>
              <a:off x="433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18" name="Rectangle 258"/>
            <p:cNvSpPr>
              <a:spLocks noChangeArrowheads="1"/>
            </p:cNvSpPr>
            <p:nvPr/>
          </p:nvSpPr>
          <p:spPr bwMode="auto">
            <a:xfrm>
              <a:off x="43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19" name="Rectangle 259"/>
            <p:cNvSpPr>
              <a:spLocks noChangeArrowheads="1"/>
            </p:cNvSpPr>
            <p:nvPr/>
          </p:nvSpPr>
          <p:spPr bwMode="auto">
            <a:xfrm>
              <a:off x="4421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20" name="Rectangle 260"/>
            <p:cNvSpPr>
              <a:spLocks noChangeArrowheads="1"/>
            </p:cNvSpPr>
            <p:nvPr/>
          </p:nvSpPr>
          <p:spPr bwMode="auto">
            <a:xfrm>
              <a:off x="4466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21" name="Rectangle 261"/>
            <p:cNvSpPr>
              <a:spLocks noChangeArrowheads="1"/>
            </p:cNvSpPr>
            <p:nvPr/>
          </p:nvSpPr>
          <p:spPr bwMode="auto">
            <a:xfrm>
              <a:off x="451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22" name="Rectangle 262"/>
            <p:cNvSpPr>
              <a:spLocks noChangeArrowheads="1"/>
            </p:cNvSpPr>
            <p:nvPr/>
          </p:nvSpPr>
          <p:spPr bwMode="auto">
            <a:xfrm>
              <a:off x="4557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23" name="Rectangle 263"/>
            <p:cNvSpPr>
              <a:spLocks noChangeArrowheads="1"/>
            </p:cNvSpPr>
            <p:nvPr/>
          </p:nvSpPr>
          <p:spPr bwMode="auto">
            <a:xfrm>
              <a:off x="46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24" name="Rectangle 264"/>
            <p:cNvSpPr>
              <a:spLocks noChangeArrowheads="1"/>
            </p:cNvSpPr>
            <p:nvPr/>
          </p:nvSpPr>
          <p:spPr bwMode="auto">
            <a:xfrm>
              <a:off x="46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25" name="Rectangle 265"/>
            <p:cNvSpPr>
              <a:spLocks noChangeArrowheads="1"/>
            </p:cNvSpPr>
            <p:nvPr/>
          </p:nvSpPr>
          <p:spPr bwMode="auto">
            <a:xfrm>
              <a:off x="469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26" name="Rectangle 266"/>
            <p:cNvSpPr>
              <a:spLocks noChangeArrowheads="1"/>
            </p:cNvSpPr>
            <p:nvPr/>
          </p:nvSpPr>
          <p:spPr bwMode="auto">
            <a:xfrm>
              <a:off x="47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27" name="Rectangle 267"/>
            <p:cNvSpPr>
              <a:spLocks noChangeArrowheads="1"/>
            </p:cNvSpPr>
            <p:nvPr/>
          </p:nvSpPr>
          <p:spPr bwMode="auto">
            <a:xfrm>
              <a:off x="478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28" name="Rectangle 268"/>
            <p:cNvSpPr>
              <a:spLocks noChangeArrowheads="1"/>
            </p:cNvSpPr>
            <p:nvPr/>
          </p:nvSpPr>
          <p:spPr bwMode="auto">
            <a:xfrm>
              <a:off x="482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29" name="Rectangle 269"/>
            <p:cNvSpPr>
              <a:spLocks noChangeArrowheads="1"/>
            </p:cNvSpPr>
            <p:nvPr/>
          </p:nvSpPr>
          <p:spPr bwMode="auto">
            <a:xfrm>
              <a:off x="48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30" name="Rectangle 270"/>
            <p:cNvSpPr>
              <a:spLocks noChangeArrowheads="1"/>
            </p:cNvSpPr>
            <p:nvPr/>
          </p:nvSpPr>
          <p:spPr bwMode="auto">
            <a:xfrm>
              <a:off x="492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31" name="Rectangle 271"/>
            <p:cNvSpPr>
              <a:spLocks noChangeArrowheads="1"/>
            </p:cNvSpPr>
            <p:nvPr/>
          </p:nvSpPr>
          <p:spPr bwMode="auto">
            <a:xfrm>
              <a:off x="496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32" name="Rectangle 272"/>
            <p:cNvSpPr>
              <a:spLocks noChangeArrowheads="1"/>
            </p:cNvSpPr>
            <p:nvPr/>
          </p:nvSpPr>
          <p:spPr bwMode="auto">
            <a:xfrm>
              <a:off x="5011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33" name="Rectangle 273"/>
            <p:cNvSpPr>
              <a:spLocks noChangeArrowheads="1"/>
            </p:cNvSpPr>
            <p:nvPr/>
          </p:nvSpPr>
          <p:spPr bwMode="auto">
            <a:xfrm>
              <a:off x="505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34" name="Rectangle 274"/>
            <p:cNvSpPr>
              <a:spLocks noChangeArrowheads="1"/>
            </p:cNvSpPr>
            <p:nvPr/>
          </p:nvSpPr>
          <p:spPr bwMode="auto">
            <a:xfrm>
              <a:off x="51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35" name="Rectangle 275"/>
            <p:cNvSpPr>
              <a:spLocks noChangeArrowheads="1"/>
            </p:cNvSpPr>
            <p:nvPr/>
          </p:nvSpPr>
          <p:spPr bwMode="auto">
            <a:xfrm>
              <a:off x="5147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36" name="Rectangle 276"/>
            <p:cNvSpPr>
              <a:spLocks noChangeArrowheads="1"/>
            </p:cNvSpPr>
            <p:nvPr/>
          </p:nvSpPr>
          <p:spPr bwMode="auto">
            <a:xfrm>
              <a:off x="5193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37" name="Rectangle 277"/>
            <p:cNvSpPr>
              <a:spLocks noChangeArrowheads="1"/>
            </p:cNvSpPr>
            <p:nvPr/>
          </p:nvSpPr>
          <p:spPr bwMode="auto">
            <a:xfrm>
              <a:off x="5238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38" name="Rectangle 278"/>
            <p:cNvSpPr>
              <a:spLocks noChangeArrowheads="1"/>
            </p:cNvSpPr>
            <p:nvPr/>
          </p:nvSpPr>
          <p:spPr bwMode="auto">
            <a:xfrm>
              <a:off x="405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39" name="Rectangle 279"/>
            <p:cNvSpPr>
              <a:spLocks noChangeArrowheads="1"/>
            </p:cNvSpPr>
            <p:nvPr/>
          </p:nvSpPr>
          <p:spPr bwMode="auto">
            <a:xfrm>
              <a:off x="410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40" name="Rectangle 280"/>
            <p:cNvSpPr>
              <a:spLocks noChangeArrowheads="1"/>
            </p:cNvSpPr>
            <p:nvPr/>
          </p:nvSpPr>
          <p:spPr bwMode="auto">
            <a:xfrm>
              <a:off x="41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41" name="Rectangle 281"/>
            <p:cNvSpPr>
              <a:spLocks noChangeArrowheads="1"/>
            </p:cNvSpPr>
            <p:nvPr/>
          </p:nvSpPr>
          <p:spPr bwMode="auto">
            <a:xfrm>
              <a:off x="419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42" name="Rectangle 282"/>
            <p:cNvSpPr>
              <a:spLocks noChangeArrowheads="1"/>
            </p:cNvSpPr>
            <p:nvPr/>
          </p:nvSpPr>
          <p:spPr bwMode="auto">
            <a:xfrm>
              <a:off x="42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43" name="Rectangle 283"/>
            <p:cNvSpPr>
              <a:spLocks noChangeArrowheads="1"/>
            </p:cNvSpPr>
            <p:nvPr/>
          </p:nvSpPr>
          <p:spPr bwMode="auto">
            <a:xfrm>
              <a:off x="428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44" name="Rectangle 284"/>
            <p:cNvSpPr>
              <a:spLocks noChangeArrowheads="1"/>
            </p:cNvSpPr>
            <p:nvPr/>
          </p:nvSpPr>
          <p:spPr bwMode="auto">
            <a:xfrm>
              <a:off x="433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45" name="Rectangle 285"/>
            <p:cNvSpPr>
              <a:spLocks noChangeArrowheads="1"/>
            </p:cNvSpPr>
            <p:nvPr/>
          </p:nvSpPr>
          <p:spPr bwMode="auto">
            <a:xfrm>
              <a:off x="43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46" name="Rectangle 286"/>
            <p:cNvSpPr>
              <a:spLocks noChangeArrowheads="1"/>
            </p:cNvSpPr>
            <p:nvPr/>
          </p:nvSpPr>
          <p:spPr bwMode="auto">
            <a:xfrm>
              <a:off x="442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47" name="Rectangle 287"/>
            <p:cNvSpPr>
              <a:spLocks noChangeArrowheads="1"/>
            </p:cNvSpPr>
            <p:nvPr/>
          </p:nvSpPr>
          <p:spPr bwMode="auto">
            <a:xfrm>
              <a:off x="44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48" name="Rectangle 288"/>
            <p:cNvSpPr>
              <a:spLocks noChangeArrowheads="1"/>
            </p:cNvSpPr>
            <p:nvPr/>
          </p:nvSpPr>
          <p:spPr bwMode="auto">
            <a:xfrm>
              <a:off x="451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49" name="Rectangle 289"/>
            <p:cNvSpPr>
              <a:spLocks noChangeArrowheads="1"/>
            </p:cNvSpPr>
            <p:nvPr/>
          </p:nvSpPr>
          <p:spPr bwMode="auto">
            <a:xfrm>
              <a:off x="455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50" name="Rectangle 290"/>
            <p:cNvSpPr>
              <a:spLocks noChangeArrowheads="1"/>
            </p:cNvSpPr>
            <p:nvPr/>
          </p:nvSpPr>
          <p:spPr bwMode="auto">
            <a:xfrm>
              <a:off x="46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51" name="Rectangle 291"/>
            <p:cNvSpPr>
              <a:spLocks noChangeArrowheads="1"/>
            </p:cNvSpPr>
            <p:nvPr/>
          </p:nvSpPr>
          <p:spPr bwMode="auto">
            <a:xfrm>
              <a:off x="46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52" name="Rectangle 292"/>
            <p:cNvSpPr>
              <a:spLocks noChangeArrowheads="1"/>
            </p:cNvSpPr>
            <p:nvPr/>
          </p:nvSpPr>
          <p:spPr bwMode="auto">
            <a:xfrm>
              <a:off x="46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53" name="Rectangle 293"/>
            <p:cNvSpPr>
              <a:spLocks noChangeArrowheads="1"/>
            </p:cNvSpPr>
            <p:nvPr/>
          </p:nvSpPr>
          <p:spPr bwMode="auto">
            <a:xfrm>
              <a:off x="47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54" name="Rectangle 294"/>
            <p:cNvSpPr>
              <a:spLocks noChangeArrowheads="1"/>
            </p:cNvSpPr>
            <p:nvPr/>
          </p:nvSpPr>
          <p:spPr bwMode="auto">
            <a:xfrm>
              <a:off x="478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55" name="Rectangle 295"/>
            <p:cNvSpPr>
              <a:spLocks noChangeArrowheads="1"/>
            </p:cNvSpPr>
            <p:nvPr/>
          </p:nvSpPr>
          <p:spPr bwMode="auto">
            <a:xfrm>
              <a:off x="482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56" name="Rectangle 296"/>
            <p:cNvSpPr>
              <a:spLocks noChangeArrowheads="1"/>
            </p:cNvSpPr>
            <p:nvPr/>
          </p:nvSpPr>
          <p:spPr bwMode="auto">
            <a:xfrm>
              <a:off x="48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57" name="Rectangle 297"/>
            <p:cNvSpPr>
              <a:spLocks noChangeArrowheads="1"/>
            </p:cNvSpPr>
            <p:nvPr/>
          </p:nvSpPr>
          <p:spPr bwMode="auto">
            <a:xfrm>
              <a:off x="492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58" name="Rectangle 298"/>
            <p:cNvSpPr>
              <a:spLocks noChangeArrowheads="1"/>
            </p:cNvSpPr>
            <p:nvPr/>
          </p:nvSpPr>
          <p:spPr bwMode="auto">
            <a:xfrm>
              <a:off x="49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59" name="Rectangle 299"/>
            <p:cNvSpPr>
              <a:spLocks noChangeArrowheads="1"/>
            </p:cNvSpPr>
            <p:nvPr/>
          </p:nvSpPr>
          <p:spPr bwMode="auto">
            <a:xfrm>
              <a:off x="501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60" name="Rectangle 300"/>
            <p:cNvSpPr>
              <a:spLocks noChangeArrowheads="1"/>
            </p:cNvSpPr>
            <p:nvPr/>
          </p:nvSpPr>
          <p:spPr bwMode="auto">
            <a:xfrm>
              <a:off x="505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61" name="Rectangle 301"/>
            <p:cNvSpPr>
              <a:spLocks noChangeArrowheads="1"/>
            </p:cNvSpPr>
            <p:nvPr/>
          </p:nvSpPr>
          <p:spPr bwMode="auto">
            <a:xfrm>
              <a:off x="51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62" name="Rectangle 302"/>
            <p:cNvSpPr>
              <a:spLocks noChangeArrowheads="1"/>
            </p:cNvSpPr>
            <p:nvPr/>
          </p:nvSpPr>
          <p:spPr bwMode="auto">
            <a:xfrm>
              <a:off x="514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63" name="Rectangle 303"/>
            <p:cNvSpPr>
              <a:spLocks noChangeArrowheads="1"/>
            </p:cNvSpPr>
            <p:nvPr/>
          </p:nvSpPr>
          <p:spPr bwMode="auto">
            <a:xfrm>
              <a:off x="51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64" name="Rectangle 304"/>
            <p:cNvSpPr>
              <a:spLocks noChangeArrowheads="1"/>
            </p:cNvSpPr>
            <p:nvPr/>
          </p:nvSpPr>
          <p:spPr bwMode="auto">
            <a:xfrm>
              <a:off x="523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65" name="Rectangle 305"/>
            <p:cNvSpPr>
              <a:spLocks noChangeArrowheads="1"/>
            </p:cNvSpPr>
            <p:nvPr/>
          </p:nvSpPr>
          <p:spPr bwMode="auto">
            <a:xfrm>
              <a:off x="405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66" name="Rectangle 306"/>
            <p:cNvSpPr>
              <a:spLocks noChangeArrowheads="1"/>
            </p:cNvSpPr>
            <p:nvPr/>
          </p:nvSpPr>
          <p:spPr bwMode="auto">
            <a:xfrm>
              <a:off x="410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67" name="Rectangle 307"/>
            <p:cNvSpPr>
              <a:spLocks noChangeArrowheads="1"/>
            </p:cNvSpPr>
            <p:nvPr/>
          </p:nvSpPr>
          <p:spPr bwMode="auto">
            <a:xfrm>
              <a:off x="41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68" name="Rectangle 308"/>
            <p:cNvSpPr>
              <a:spLocks noChangeArrowheads="1"/>
            </p:cNvSpPr>
            <p:nvPr/>
          </p:nvSpPr>
          <p:spPr bwMode="auto">
            <a:xfrm>
              <a:off x="419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69" name="Rectangle 309"/>
            <p:cNvSpPr>
              <a:spLocks noChangeArrowheads="1"/>
            </p:cNvSpPr>
            <p:nvPr/>
          </p:nvSpPr>
          <p:spPr bwMode="auto">
            <a:xfrm>
              <a:off x="42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70" name="Rectangle 310"/>
            <p:cNvSpPr>
              <a:spLocks noChangeArrowheads="1"/>
            </p:cNvSpPr>
            <p:nvPr/>
          </p:nvSpPr>
          <p:spPr bwMode="auto">
            <a:xfrm>
              <a:off x="428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71" name="Rectangle 311"/>
            <p:cNvSpPr>
              <a:spLocks noChangeArrowheads="1"/>
            </p:cNvSpPr>
            <p:nvPr/>
          </p:nvSpPr>
          <p:spPr bwMode="auto">
            <a:xfrm>
              <a:off x="433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72" name="Rectangle 312"/>
            <p:cNvSpPr>
              <a:spLocks noChangeArrowheads="1"/>
            </p:cNvSpPr>
            <p:nvPr/>
          </p:nvSpPr>
          <p:spPr bwMode="auto">
            <a:xfrm>
              <a:off x="43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73" name="Rectangle 313"/>
            <p:cNvSpPr>
              <a:spLocks noChangeArrowheads="1"/>
            </p:cNvSpPr>
            <p:nvPr/>
          </p:nvSpPr>
          <p:spPr bwMode="auto">
            <a:xfrm>
              <a:off x="442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74" name="Rectangle 314"/>
            <p:cNvSpPr>
              <a:spLocks noChangeArrowheads="1"/>
            </p:cNvSpPr>
            <p:nvPr/>
          </p:nvSpPr>
          <p:spPr bwMode="auto">
            <a:xfrm>
              <a:off x="44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75" name="Rectangle 315"/>
            <p:cNvSpPr>
              <a:spLocks noChangeArrowheads="1"/>
            </p:cNvSpPr>
            <p:nvPr/>
          </p:nvSpPr>
          <p:spPr bwMode="auto">
            <a:xfrm>
              <a:off x="451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76" name="Rectangle 316"/>
            <p:cNvSpPr>
              <a:spLocks noChangeArrowheads="1"/>
            </p:cNvSpPr>
            <p:nvPr/>
          </p:nvSpPr>
          <p:spPr bwMode="auto">
            <a:xfrm>
              <a:off x="455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77" name="Rectangle 317"/>
            <p:cNvSpPr>
              <a:spLocks noChangeArrowheads="1"/>
            </p:cNvSpPr>
            <p:nvPr/>
          </p:nvSpPr>
          <p:spPr bwMode="auto">
            <a:xfrm>
              <a:off x="46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78" name="Rectangle 318"/>
            <p:cNvSpPr>
              <a:spLocks noChangeArrowheads="1"/>
            </p:cNvSpPr>
            <p:nvPr/>
          </p:nvSpPr>
          <p:spPr bwMode="auto">
            <a:xfrm>
              <a:off x="46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79" name="Rectangle 319"/>
            <p:cNvSpPr>
              <a:spLocks noChangeArrowheads="1"/>
            </p:cNvSpPr>
            <p:nvPr/>
          </p:nvSpPr>
          <p:spPr bwMode="auto">
            <a:xfrm>
              <a:off x="46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80" name="Rectangle 320"/>
            <p:cNvSpPr>
              <a:spLocks noChangeArrowheads="1"/>
            </p:cNvSpPr>
            <p:nvPr/>
          </p:nvSpPr>
          <p:spPr bwMode="auto">
            <a:xfrm>
              <a:off x="47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81" name="Rectangle 321"/>
            <p:cNvSpPr>
              <a:spLocks noChangeArrowheads="1"/>
            </p:cNvSpPr>
            <p:nvPr/>
          </p:nvSpPr>
          <p:spPr bwMode="auto">
            <a:xfrm>
              <a:off x="478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82" name="Rectangle 322"/>
            <p:cNvSpPr>
              <a:spLocks noChangeArrowheads="1"/>
            </p:cNvSpPr>
            <p:nvPr/>
          </p:nvSpPr>
          <p:spPr bwMode="auto">
            <a:xfrm>
              <a:off x="482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83" name="Rectangle 323"/>
            <p:cNvSpPr>
              <a:spLocks noChangeArrowheads="1"/>
            </p:cNvSpPr>
            <p:nvPr/>
          </p:nvSpPr>
          <p:spPr bwMode="auto">
            <a:xfrm>
              <a:off x="48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84" name="Rectangle 324"/>
            <p:cNvSpPr>
              <a:spLocks noChangeArrowheads="1"/>
            </p:cNvSpPr>
            <p:nvPr/>
          </p:nvSpPr>
          <p:spPr bwMode="auto">
            <a:xfrm>
              <a:off x="492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85" name="Rectangle 325"/>
            <p:cNvSpPr>
              <a:spLocks noChangeArrowheads="1"/>
            </p:cNvSpPr>
            <p:nvPr/>
          </p:nvSpPr>
          <p:spPr bwMode="auto">
            <a:xfrm>
              <a:off x="49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86" name="Rectangle 326"/>
            <p:cNvSpPr>
              <a:spLocks noChangeArrowheads="1"/>
            </p:cNvSpPr>
            <p:nvPr/>
          </p:nvSpPr>
          <p:spPr bwMode="auto">
            <a:xfrm>
              <a:off x="501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87" name="Rectangle 327"/>
            <p:cNvSpPr>
              <a:spLocks noChangeArrowheads="1"/>
            </p:cNvSpPr>
            <p:nvPr/>
          </p:nvSpPr>
          <p:spPr bwMode="auto">
            <a:xfrm>
              <a:off x="505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88" name="Rectangle 328"/>
            <p:cNvSpPr>
              <a:spLocks noChangeArrowheads="1"/>
            </p:cNvSpPr>
            <p:nvPr/>
          </p:nvSpPr>
          <p:spPr bwMode="auto">
            <a:xfrm>
              <a:off x="51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89" name="Rectangle 329"/>
            <p:cNvSpPr>
              <a:spLocks noChangeArrowheads="1"/>
            </p:cNvSpPr>
            <p:nvPr/>
          </p:nvSpPr>
          <p:spPr bwMode="auto">
            <a:xfrm>
              <a:off x="514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90" name="Rectangle 330"/>
            <p:cNvSpPr>
              <a:spLocks noChangeArrowheads="1"/>
            </p:cNvSpPr>
            <p:nvPr/>
          </p:nvSpPr>
          <p:spPr bwMode="auto">
            <a:xfrm>
              <a:off x="51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91" name="Rectangle 331"/>
            <p:cNvSpPr>
              <a:spLocks noChangeArrowheads="1"/>
            </p:cNvSpPr>
            <p:nvPr/>
          </p:nvSpPr>
          <p:spPr bwMode="auto">
            <a:xfrm>
              <a:off x="523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92" name="Rectangle 332"/>
            <p:cNvSpPr>
              <a:spLocks noChangeArrowheads="1"/>
            </p:cNvSpPr>
            <p:nvPr/>
          </p:nvSpPr>
          <p:spPr bwMode="auto">
            <a:xfrm>
              <a:off x="405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93" name="Rectangle 333"/>
            <p:cNvSpPr>
              <a:spLocks noChangeArrowheads="1"/>
            </p:cNvSpPr>
            <p:nvPr/>
          </p:nvSpPr>
          <p:spPr bwMode="auto">
            <a:xfrm>
              <a:off x="410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94" name="Rectangle 334"/>
            <p:cNvSpPr>
              <a:spLocks noChangeArrowheads="1"/>
            </p:cNvSpPr>
            <p:nvPr/>
          </p:nvSpPr>
          <p:spPr bwMode="auto">
            <a:xfrm>
              <a:off x="41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95" name="Rectangle 335"/>
            <p:cNvSpPr>
              <a:spLocks noChangeArrowheads="1"/>
            </p:cNvSpPr>
            <p:nvPr/>
          </p:nvSpPr>
          <p:spPr bwMode="auto">
            <a:xfrm>
              <a:off x="419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96" name="Rectangle 336"/>
            <p:cNvSpPr>
              <a:spLocks noChangeArrowheads="1"/>
            </p:cNvSpPr>
            <p:nvPr/>
          </p:nvSpPr>
          <p:spPr bwMode="auto">
            <a:xfrm>
              <a:off x="42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97" name="Rectangle 337"/>
            <p:cNvSpPr>
              <a:spLocks noChangeArrowheads="1"/>
            </p:cNvSpPr>
            <p:nvPr/>
          </p:nvSpPr>
          <p:spPr bwMode="auto">
            <a:xfrm>
              <a:off x="428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98" name="Rectangle 338"/>
            <p:cNvSpPr>
              <a:spLocks noChangeArrowheads="1"/>
            </p:cNvSpPr>
            <p:nvPr/>
          </p:nvSpPr>
          <p:spPr bwMode="auto">
            <a:xfrm>
              <a:off x="433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299" name="Rectangle 339"/>
            <p:cNvSpPr>
              <a:spLocks noChangeArrowheads="1"/>
            </p:cNvSpPr>
            <p:nvPr/>
          </p:nvSpPr>
          <p:spPr bwMode="auto">
            <a:xfrm>
              <a:off x="43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00" name="Rectangle 340"/>
            <p:cNvSpPr>
              <a:spLocks noChangeArrowheads="1"/>
            </p:cNvSpPr>
            <p:nvPr/>
          </p:nvSpPr>
          <p:spPr bwMode="auto">
            <a:xfrm>
              <a:off x="442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01" name="Rectangle 341"/>
            <p:cNvSpPr>
              <a:spLocks noChangeArrowheads="1"/>
            </p:cNvSpPr>
            <p:nvPr/>
          </p:nvSpPr>
          <p:spPr bwMode="auto">
            <a:xfrm>
              <a:off x="44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02" name="Rectangle 342"/>
            <p:cNvSpPr>
              <a:spLocks noChangeArrowheads="1"/>
            </p:cNvSpPr>
            <p:nvPr/>
          </p:nvSpPr>
          <p:spPr bwMode="auto">
            <a:xfrm>
              <a:off x="451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03" name="Rectangle 343"/>
            <p:cNvSpPr>
              <a:spLocks noChangeArrowheads="1"/>
            </p:cNvSpPr>
            <p:nvPr/>
          </p:nvSpPr>
          <p:spPr bwMode="auto">
            <a:xfrm>
              <a:off x="455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04" name="Rectangle 344"/>
            <p:cNvSpPr>
              <a:spLocks noChangeArrowheads="1"/>
            </p:cNvSpPr>
            <p:nvPr/>
          </p:nvSpPr>
          <p:spPr bwMode="auto">
            <a:xfrm>
              <a:off x="46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05" name="Rectangle 345"/>
            <p:cNvSpPr>
              <a:spLocks noChangeArrowheads="1"/>
            </p:cNvSpPr>
            <p:nvPr/>
          </p:nvSpPr>
          <p:spPr bwMode="auto">
            <a:xfrm>
              <a:off x="46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06" name="Rectangle 346"/>
            <p:cNvSpPr>
              <a:spLocks noChangeArrowheads="1"/>
            </p:cNvSpPr>
            <p:nvPr/>
          </p:nvSpPr>
          <p:spPr bwMode="auto">
            <a:xfrm>
              <a:off x="46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07" name="Rectangle 347"/>
            <p:cNvSpPr>
              <a:spLocks noChangeArrowheads="1"/>
            </p:cNvSpPr>
            <p:nvPr/>
          </p:nvSpPr>
          <p:spPr bwMode="auto">
            <a:xfrm>
              <a:off x="47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08" name="Rectangle 348"/>
            <p:cNvSpPr>
              <a:spLocks noChangeArrowheads="1"/>
            </p:cNvSpPr>
            <p:nvPr/>
          </p:nvSpPr>
          <p:spPr bwMode="auto">
            <a:xfrm>
              <a:off x="478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09" name="Rectangle 349"/>
            <p:cNvSpPr>
              <a:spLocks noChangeArrowheads="1"/>
            </p:cNvSpPr>
            <p:nvPr/>
          </p:nvSpPr>
          <p:spPr bwMode="auto">
            <a:xfrm>
              <a:off x="482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10" name="Rectangle 350"/>
            <p:cNvSpPr>
              <a:spLocks noChangeArrowheads="1"/>
            </p:cNvSpPr>
            <p:nvPr/>
          </p:nvSpPr>
          <p:spPr bwMode="auto">
            <a:xfrm>
              <a:off x="48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11" name="Rectangle 351"/>
            <p:cNvSpPr>
              <a:spLocks noChangeArrowheads="1"/>
            </p:cNvSpPr>
            <p:nvPr/>
          </p:nvSpPr>
          <p:spPr bwMode="auto">
            <a:xfrm>
              <a:off x="492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12" name="Rectangle 352"/>
            <p:cNvSpPr>
              <a:spLocks noChangeArrowheads="1"/>
            </p:cNvSpPr>
            <p:nvPr/>
          </p:nvSpPr>
          <p:spPr bwMode="auto">
            <a:xfrm>
              <a:off x="49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13" name="Rectangle 353"/>
            <p:cNvSpPr>
              <a:spLocks noChangeArrowheads="1"/>
            </p:cNvSpPr>
            <p:nvPr/>
          </p:nvSpPr>
          <p:spPr bwMode="auto">
            <a:xfrm>
              <a:off x="501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14" name="Rectangle 354"/>
            <p:cNvSpPr>
              <a:spLocks noChangeArrowheads="1"/>
            </p:cNvSpPr>
            <p:nvPr/>
          </p:nvSpPr>
          <p:spPr bwMode="auto">
            <a:xfrm>
              <a:off x="505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15" name="Rectangle 355"/>
            <p:cNvSpPr>
              <a:spLocks noChangeArrowheads="1"/>
            </p:cNvSpPr>
            <p:nvPr/>
          </p:nvSpPr>
          <p:spPr bwMode="auto">
            <a:xfrm>
              <a:off x="51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16" name="Rectangle 356"/>
            <p:cNvSpPr>
              <a:spLocks noChangeArrowheads="1"/>
            </p:cNvSpPr>
            <p:nvPr/>
          </p:nvSpPr>
          <p:spPr bwMode="auto">
            <a:xfrm>
              <a:off x="514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17" name="Rectangle 357"/>
            <p:cNvSpPr>
              <a:spLocks noChangeArrowheads="1"/>
            </p:cNvSpPr>
            <p:nvPr/>
          </p:nvSpPr>
          <p:spPr bwMode="auto">
            <a:xfrm>
              <a:off x="51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18" name="Rectangle 358"/>
            <p:cNvSpPr>
              <a:spLocks noChangeArrowheads="1"/>
            </p:cNvSpPr>
            <p:nvPr/>
          </p:nvSpPr>
          <p:spPr bwMode="auto">
            <a:xfrm>
              <a:off x="523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19" name="Rectangle 359"/>
            <p:cNvSpPr>
              <a:spLocks noChangeArrowheads="1"/>
            </p:cNvSpPr>
            <p:nvPr/>
          </p:nvSpPr>
          <p:spPr bwMode="auto">
            <a:xfrm>
              <a:off x="405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20" name="Rectangle 360"/>
            <p:cNvSpPr>
              <a:spLocks noChangeArrowheads="1"/>
            </p:cNvSpPr>
            <p:nvPr/>
          </p:nvSpPr>
          <p:spPr bwMode="auto">
            <a:xfrm>
              <a:off x="410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21" name="Rectangle 361"/>
            <p:cNvSpPr>
              <a:spLocks noChangeArrowheads="1"/>
            </p:cNvSpPr>
            <p:nvPr/>
          </p:nvSpPr>
          <p:spPr bwMode="auto">
            <a:xfrm>
              <a:off x="41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22" name="Rectangle 362"/>
            <p:cNvSpPr>
              <a:spLocks noChangeArrowheads="1"/>
            </p:cNvSpPr>
            <p:nvPr/>
          </p:nvSpPr>
          <p:spPr bwMode="auto">
            <a:xfrm>
              <a:off x="419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23" name="Rectangle 363"/>
            <p:cNvSpPr>
              <a:spLocks noChangeArrowheads="1"/>
            </p:cNvSpPr>
            <p:nvPr/>
          </p:nvSpPr>
          <p:spPr bwMode="auto">
            <a:xfrm>
              <a:off x="42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24" name="Rectangle 364"/>
            <p:cNvSpPr>
              <a:spLocks noChangeArrowheads="1"/>
            </p:cNvSpPr>
            <p:nvPr/>
          </p:nvSpPr>
          <p:spPr bwMode="auto">
            <a:xfrm>
              <a:off x="4285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25" name="Rectangle 365"/>
            <p:cNvSpPr>
              <a:spLocks noChangeArrowheads="1"/>
            </p:cNvSpPr>
            <p:nvPr/>
          </p:nvSpPr>
          <p:spPr bwMode="auto">
            <a:xfrm>
              <a:off x="4330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26" name="Rectangle 366"/>
            <p:cNvSpPr>
              <a:spLocks noChangeArrowheads="1"/>
            </p:cNvSpPr>
            <p:nvPr/>
          </p:nvSpPr>
          <p:spPr bwMode="auto">
            <a:xfrm>
              <a:off x="43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27" name="Rectangle 367"/>
            <p:cNvSpPr>
              <a:spLocks noChangeArrowheads="1"/>
            </p:cNvSpPr>
            <p:nvPr/>
          </p:nvSpPr>
          <p:spPr bwMode="auto">
            <a:xfrm>
              <a:off x="442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28" name="Rectangle 368"/>
            <p:cNvSpPr>
              <a:spLocks noChangeArrowheads="1"/>
            </p:cNvSpPr>
            <p:nvPr/>
          </p:nvSpPr>
          <p:spPr bwMode="auto">
            <a:xfrm>
              <a:off x="44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29" name="Rectangle 369"/>
            <p:cNvSpPr>
              <a:spLocks noChangeArrowheads="1"/>
            </p:cNvSpPr>
            <p:nvPr/>
          </p:nvSpPr>
          <p:spPr bwMode="auto">
            <a:xfrm>
              <a:off x="451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30" name="Rectangle 370"/>
            <p:cNvSpPr>
              <a:spLocks noChangeArrowheads="1"/>
            </p:cNvSpPr>
            <p:nvPr/>
          </p:nvSpPr>
          <p:spPr bwMode="auto">
            <a:xfrm>
              <a:off x="455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31" name="Rectangle 371"/>
            <p:cNvSpPr>
              <a:spLocks noChangeArrowheads="1"/>
            </p:cNvSpPr>
            <p:nvPr/>
          </p:nvSpPr>
          <p:spPr bwMode="auto">
            <a:xfrm>
              <a:off x="46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32" name="Rectangle 372"/>
            <p:cNvSpPr>
              <a:spLocks noChangeArrowheads="1"/>
            </p:cNvSpPr>
            <p:nvPr/>
          </p:nvSpPr>
          <p:spPr bwMode="auto">
            <a:xfrm>
              <a:off x="46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33" name="Rectangle 373"/>
            <p:cNvSpPr>
              <a:spLocks noChangeArrowheads="1"/>
            </p:cNvSpPr>
            <p:nvPr/>
          </p:nvSpPr>
          <p:spPr bwMode="auto">
            <a:xfrm>
              <a:off x="46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34" name="Rectangle 374"/>
            <p:cNvSpPr>
              <a:spLocks noChangeArrowheads="1"/>
            </p:cNvSpPr>
            <p:nvPr/>
          </p:nvSpPr>
          <p:spPr bwMode="auto">
            <a:xfrm>
              <a:off x="47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35" name="Rectangle 375"/>
            <p:cNvSpPr>
              <a:spLocks noChangeArrowheads="1"/>
            </p:cNvSpPr>
            <p:nvPr/>
          </p:nvSpPr>
          <p:spPr bwMode="auto">
            <a:xfrm>
              <a:off x="478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36" name="Rectangle 376"/>
            <p:cNvSpPr>
              <a:spLocks noChangeArrowheads="1"/>
            </p:cNvSpPr>
            <p:nvPr/>
          </p:nvSpPr>
          <p:spPr bwMode="auto">
            <a:xfrm>
              <a:off x="482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37" name="Rectangle 377"/>
            <p:cNvSpPr>
              <a:spLocks noChangeArrowheads="1"/>
            </p:cNvSpPr>
            <p:nvPr/>
          </p:nvSpPr>
          <p:spPr bwMode="auto">
            <a:xfrm>
              <a:off x="48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38" name="Rectangle 378"/>
            <p:cNvSpPr>
              <a:spLocks noChangeArrowheads="1"/>
            </p:cNvSpPr>
            <p:nvPr/>
          </p:nvSpPr>
          <p:spPr bwMode="auto">
            <a:xfrm>
              <a:off x="4920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39" name="Rectangle 379"/>
            <p:cNvSpPr>
              <a:spLocks noChangeArrowheads="1"/>
            </p:cNvSpPr>
            <p:nvPr/>
          </p:nvSpPr>
          <p:spPr bwMode="auto">
            <a:xfrm>
              <a:off x="49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40" name="Rectangle 380"/>
            <p:cNvSpPr>
              <a:spLocks noChangeArrowheads="1"/>
            </p:cNvSpPr>
            <p:nvPr/>
          </p:nvSpPr>
          <p:spPr bwMode="auto">
            <a:xfrm>
              <a:off x="501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41" name="Rectangle 381"/>
            <p:cNvSpPr>
              <a:spLocks noChangeArrowheads="1"/>
            </p:cNvSpPr>
            <p:nvPr/>
          </p:nvSpPr>
          <p:spPr bwMode="auto">
            <a:xfrm>
              <a:off x="505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42" name="Rectangle 382"/>
            <p:cNvSpPr>
              <a:spLocks noChangeArrowheads="1"/>
            </p:cNvSpPr>
            <p:nvPr/>
          </p:nvSpPr>
          <p:spPr bwMode="auto">
            <a:xfrm>
              <a:off x="51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43" name="Rectangle 383"/>
            <p:cNvSpPr>
              <a:spLocks noChangeArrowheads="1"/>
            </p:cNvSpPr>
            <p:nvPr/>
          </p:nvSpPr>
          <p:spPr bwMode="auto">
            <a:xfrm>
              <a:off x="514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44" name="Rectangle 384"/>
            <p:cNvSpPr>
              <a:spLocks noChangeArrowheads="1"/>
            </p:cNvSpPr>
            <p:nvPr/>
          </p:nvSpPr>
          <p:spPr bwMode="auto">
            <a:xfrm>
              <a:off x="51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45" name="Rectangle 385"/>
            <p:cNvSpPr>
              <a:spLocks noChangeArrowheads="1"/>
            </p:cNvSpPr>
            <p:nvPr/>
          </p:nvSpPr>
          <p:spPr bwMode="auto">
            <a:xfrm>
              <a:off x="523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46" name="Rectangle 386"/>
            <p:cNvSpPr>
              <a:spLocks noChangeArrowheads="1"/>
            </p:cNvSpPr>
            <p:nvPr/>
          </p:nvSpPr>
          <p:spPr bwMode="auto">
            <a:xfrm>
              <a:off x="405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47" name="Rectangle 387"/>
            <p:cNvSpPr>
              <a:spLocks noChangeArrowheads="1"/>
            </p:cNvSpPr>
            <p:nvPr/>
          </p:nvSpPr>
          <p:spPr bwMode="auto">
            <a:xfrm>
              <a:off x="4103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48" name="Rectangle 388"/>
            <p:cNvSpPr>
              <a:spLocks noChangeArrowheads="1"/>
            </p:cNvSpPr>
            <p:nvPr/>
          </p:nvSpPr>
          <p:spPr bwMode="auto">
            <a:xfrm>
              <a:off x="4148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49" name="Rectangle 389"/>
            <p:cNvSpPr>
              <a:spLocks noChangeArrowheads="1"/>
            </p:cNvSpPr>
            <p:nvPr/>
          </p:nvSpPr>
          <p:spPr bwMode="auto">
            <a:xfrm>
              <a:off x="419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50" name="Rectangle 390"/>
            <p:cNvSpPr>
              <a:spLocks noChangeArrowheads="1"/>
            </p:cNvSpPr>
            <p:nvPr/>
          </p:nvSpPr>
          <p:spPr bwMode="auto">
            <a:xfrm>
              <a:off x="42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51" name="Rectangle 391"/>
            <p:cNvSpPr>
              <a:spLocks noChangeArrowheads="1"/>
            </p:cNvSpPr>
            <p:nvPr/>
          </p:nvSpPr>
          <p:spPr bwMode="auto">
            <a:xfrm>
              <a:off x="428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52" name="Rectangle 392"/>
            <p:cNvSpPr>
              <a:spLocks noChangeArrowheads="1"/>
            </p:cNvSpPr>
            <p:nvPr/>
          </p:nvSpPr>
          <p:spPr bwMode="auto">
            <a:xfrm>
              <a:off x="4330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53" name="Rectangle 393"/>
            <p:cNvSpPr>
              <a:spLocks noChangeArrowheads="1"/>
            </p:cNvSpPr>
            <p:nvPr/>
          </p:nvSpPr>
          <p:spPr bwMode="auto">
            <a:xfrm>
              <a:off x="4375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54" name="Rectangle 394"/>
            <p:cNvSpPr>
              <a:spLocks noChangeArrowheads="1"/>
            </p:cNvSpPr>
            <p:nvPr/>
          </p:nvSpPr>
          <p:spPr bwMode="auto">
            <a:xfrm>
              <a:off x="4421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55" name="Rectangle 395"/>
            <p:cNvSpPr>
              <a:spLocks noChangeArrowheads="1"/>
            </p:cNvSpPr>
            <p:nvPr/>
          </p:nvSpPr>
          <p:spPr bwMode="auto">
            <a:xfrm>
              <a:off x="44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56" name="Rectangle 396"/>
            <p:cNvSpPr>
              <a:spLocks noChangeArrowheads="1"/>
            </p:cNvSpPr>
            <p:nvPr/>
          </p:nvSpPr>
          <p:spPr bwMode="auto">
            <a:xfrm>
              <a:off x="451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57" name="Rectangle 397"/>
            <p:cNvSpPr>
              <a:spLocks noChangeArrowheads="1"/>
            </p:cNvSpPr>
            <p:nvPr/>
          </p:nvSpPr>
          <p:spPr bwMode="auto">
            <a:xfrm>
              <a:off x="455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58" name="Rectangle 398"/>
            <p:cNvSpPr>
              <a:spLocks noChangeArrowheads="1"/>
            </p:cNvSpPr>
            <p:nvPr/>
          </p:nvSpPr>
          <p:spPr bwMode="auto">
            <a:xfrm>
              <a:off x="46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59" name="Rectangle 399"/>
            <p:cNvSpPr>
              <a:spLocks noChangeArrowheads="1"/>
            </p:cNvSpPr>
            <p:nvPr/>
          </p:nvSpPr>
          <p:spPr bwMode="auto">
            <a:xfrm>
              <a:off x="464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60" name="Rectangle 400"/>
            <p:cNvSpPr>
              <a:spLocks noChangeArrowheads="1"/>
            </p:cNvSpPr>
            <p:nvPr/>
          </p:nvSpPr>
          <p:spPr bwMode="auto">
            <a:xfrm>
              <a:off x="46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61" name="Rectangle 401"/>
            <p:cNvSpPr>
              <a:spLocks noChangeArrowheads="1"/>
            </p:cNvSpPr>
            <p:nvPr/>
          </p:nvSpPr>
          <p:spPr bwMode="auto">
            <a:xfrm>
              <a:off x="47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62" name="Rectangle 402"/>
            <p:cNvSpPr>
              <a:spLocks noChangeArrowheads="1"/>
            </p:cNvSpPr>
            <p:nvPr/>
          </p:nvSpPr>
          <p:spPr bwMode="auto">
            <a:xfrm>
              <a:off x="478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63" name="Rectangle 403"/>
            <p:cNvSpPr>
              <a:spLocks noChangeArrowheads="1"/>
            </p:cNvSpPr>
            <p:nvPr/>
          </p:nvSpPr>
          <p:spPr bwMode="auto">
            <a:xfrm>
              <a:off x="482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64" name="Rectangle 404"/>
            <p:cNvSpPr>
              <a:spLocks noChangeArrowheads="1"/>
            </p:cNvSpPr>
            <p:nvPr/>
          </p:nvSpPr>
          <p:spPr bwMode="auto">
            <a:xfrm>
              <a:off x="487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65" name="Rectangle 405"/>
            <p:cNvSpPr>
              <a:spLocks noChangeArrowheads="1"/>
            </p:cNvSpPr>
            <p:nvPr/>
          </p:nvSpPr>
          <p:spPr bwMode="auto">
            <a:xfrm>
              <a:off x="4920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66" name="Rectangle 406"/>
            <p:cNvSpPr>
              <a:spLocks noChangeArrowheads="1"/>
            </p:cNvSpPr>
            <p:nvPr/>
          </p:nvSpPr>
          <p:spPr bwMode="auto">
            <a:xfrm>
              <a:off x="49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67" name="Rectangle 407"/>
            <p:cNvSpPr>
              <a:spLocks noChangeArrowheads="1"/>
            </p:cNvSpPr>
            <p:nvPr/>
          </p:nvSpPr>
          <p:spPr bwMode="auto">
            <a:xfrm>
              <a:off x="5011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68" name="Rectangle 408"/>
            <p:cNvSpPr>
              <a:spLocks noChangeArrowheads="1"/>
            </p:cNvSpPr>
            <p:nvPr/>
          </p:nvSpPr>
          <p:spPr bwMode="auto">
            <a:xfrm>
              <a:off x="505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69" name="Rectangle 409"/>
            <p:cNvSpPr>
              <a:spLocks noChangeArrowheads="1"/>
            </p:cNvSpPr>
            <p:nvPr/>
          </p:nvSpPr>
          <p:spPr bwMode="auto">
            <a:xfrm>
              <a:off x="51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70" name="Rectangle 410"/>
            <p:cNvSpPr>
              <a:spLocks noChangeArrowheads="1"/>
            </p:cNvSpPr>
            <p:nvPr/>
          </p:nvSpPr>
          <p:spPr bwMode="auto">
            <a:xfrm>
              <a:off x="514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71" name="Rectangle 411"/>
            <p:cNvSpPr>
              <a:spLocks noChangeArrowheads="1"/>
            </p:cNvSpPr>
            <p:nvPr/>
          </p:nvSpPr>
          <p:spPr bwMode="auto">
            <a:xfrm>
              <a:off x="51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72" name="Rectangle 412"/>
            <p:cNvSpPr>
              <a:spLocks noChangeArrowheads="1"/>
            </p:cNvSpPr>
            <p:nvPr/>
          </p:nvSpPr>
          <p:spPr bwMode="auto">
            <a:xfrm>
              <a:off x="523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73" name="Rectangle 413"/>
            <p:cNvSpPr>
              <a:spLocks noChangeArrowheads="1"/>
            </p:cNvSpPr>
            <p:nvPr/>
          </p:nvSpPr>
          <p:spPr bwMode="auto">
            <a:xfrm>
              <a:off x="405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74" name="Rectangle 414"/>
            <p:cNvSpPr>
              <a:spLocks noChangeArrowheads="1"/>
            </p:cNvSpPr>
            <p:nvPr/>
          </p:nvSpPr>
          <p:spPr bwMode="auto">
            <a:xfrm>
              <a:off x="4103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75" name="Rectangle 415"/>
            <p:cNvSpPr>
              <a:spLocks noChangeArrowheads="1"/>
            </p:cNvSpPr>
            <p:nvPr/>
          </p:nvSpPr>
          <p:spPr bwMode="auto">
            <a:xfrm>
              <a:off x="4148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76" name="Rectangle 416"/>
            <p:cNvSpPr>
              <a:spLocks noChangeArrowheads="1"/>
            </p:cNvSpPr>
            <p:nvPr/>
          </p:nvSpPr>
          <p:spPr bwMode="auto">
            <a:xfrm>
              <a:off x="4194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77" name="Rectangle 417"/>
            <p:cNvSpPr>
              <a:spLocks noChangeArrowheads="1"/>
            </p:cNvSpPr>
            <p:nvPr/>
          </p:nvSpPr>
          <p:spPr bwMode="auto">
            <a:xfrm>
              <a:off x="4239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78" name="Rectangle 418"/>
            <p:cNvSpPr>
              <a:spLocks noChangeArrowheads="1"/>
            </p:cNvSpPr>
            <p:nvPr/>
          </p:nvSpPr>
          <p:spPr bwMode="auto">
            <a:xfrm>
              <a:off x="428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79" name="Rectangle 419"/>
            <p:cNvSpPr>
              <a:spLocks noChangeArrowheads="1"/>
            </p:cNvSpPr>
            <p:nvPr/>
          </p:nvSpPr>
          <p:spPr bwMode="auto">
            <a:xfrm>
              <a:off x="433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80" name="Rectangle 420"/>
            <p:cNvSpPr>
              <a:spLocks noChangeArrowheads="1"/>
            </p:cNvSpPr>
            <p:nvPr/>
          </p:nvSpPr>
          <p:spPr bwMode="auto">
            <a:xfrm>
              <a:off x="43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81" name="Rectangle 421"/>
            <p:cNvSpPr>
              <a:spLocks noChangeArrowheads="1"/>
            </p:cNvSpPr>
            <p:nvPr/>
          </p:nvSpPr>
          <p:spPr bwMode="auto">
            <a:xfrm>
              <a:off x="4421" y="11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82" name="Rectangle 422"/>
            <p:cNvSpPr>
              <a:spLocks noChangeArrowheads="1"/>
            </p:cNvSpPr>
            <p:nvPr/>
          </p:nvSpPr>
          <p:spPr bwMode="auto">
            <a:xfrm>
              <a:off x="44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83" name="Rectangle 423"/>
            <p:cNvSpPr>
              <a:spLocks noChangeArrowheads="1"/>
            </p:cNvSpPr>
            <p:nvPr/>
          </p:nvSpPr>
          <p:spPr bwMode="auto">
            <a:xfrm>
              <a:off x="451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84" name="Rectangle 424"/>
            <p:cNvSpPr>
              <a:spLocks noChangeArrowheads="1"/>
            </p:cNvSpPr>
            <p:nvPr/>
          </p:nvSpPr>
          <p:spPr bwMode="auto">
            <a:xfrm>
              <a:off x="455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85" name="Rectangle 425"/>
            <p:cNvSpPr>
              <a:spLocks noChangeArrowheads="1"/>
            </p:cNvSpPr>
            <p:nvPr/>
          </p:nvSpPr>
          <p:spPr bwMode="auto">
            <a:xfrm>
              <a:off x="46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86" name="Rectangle 426"/>
            <p:cNvSpPr>
              <a:spLocks noChangeArrowheads="1"/>
            </p:cNvSpPr>
            <p:nvPr/>
          </p:nvSpPr>
          <p:spPr bwMode="auto">
            <a:xfrm>
              <a:off x="464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87" name="Rectangle 427"/>
            <p:cNvSpPr>
              <a:spLocks noChangeArrowheads="1"/>
            </p:cNvSpPr>
            <p:nvPr/>
          </p:nvSpPr>
          <p:spPr bwMode="auto">
            <a:xfrm>
              <a:off x="46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88" name="Rectangle 428"/>
            <p:cNvSpPr>
              <a:spLocks noChangeArrowheads="1"/>
            </p:cNvSpPr>
            <p:nvPr/>
          </p:nvSpPr>
          <p:spPr bwMode="auto">
            <a:xfrm>
              <a:off x="473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89" name="Rectangle 429"/>
            <p:cNvSpPr>
              <a:spLocks noChangeArrowheads="1"/>
            </p:cNvSpPr>
            <p:nvPr/>
          </p:nvSpPr>
          <p:spPr bwMode="auto">
            <a:xfrm>
              <a:off x="4784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90" name="Rectangle 430"/>
            <p:cNvSpPr>
              <a:spLocks noChangeArrowheads="1"/>
            </p:cNvSpPr>
            <p:nvPr/>
          </p:nvSpPr>
          <p:spPr bwMode="auto">
            <a:xfrm>
              <a:off x="482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91" name="Rectangle 431"/>
            <p:cNvSpPr>
              <a:spLocks noChangeArrowheads="1"/>
            </p:cNvSpPr>
            <p:nvPr/>
          </p:nvSpPr>
          <p:spPr bwMode="auto">
            <a:xfrm>
              <a:off x="48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92" name="Rectangle 432"/>
            <p:cNvSpPr>
              <a:spLocks noChangeArrowheads="1"/>
            </p:cNvSpPr>
            <p:nvPr/>
          </p:nvSpPr>
          <p:spPr bwMode="auto">
            <a:xfrm>
              <a:off x="492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93" name="Rectangle 433"/>
            <p:cNvSpPr>
              <a:spLocks noChangeArrowheads="1"/>
            </p:cNvSpPr>
            <p:nvPr/>
          </p:nvSpPr>
          <p:spPr bwMode="auto">
            <a:xfrm>
              <a:off x="49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94" name="Rectangle 434"/>
            <p:cNvSpPr>
              <a:spLocks noChangeArrowheads="1"/>
            </p:cNvSpPr>
            <p:nvPr/>
          </p:nvSpPr>
          <p:spPr bwMode="auto">
            <a:xfrm>
              <a:off x="5011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95" name="Rectangle 435"/>
            <p:cNvSpPr>
              <a:spLocks noChangeArrowheads="1"/>
            </p:cNvSpPr>
            <p:nvPr/>
          </p:nvSpPr>
          <p:spPr bwMode="auto">
            <a:xfrm>
              <a:off x="505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96" name="Rectangle 436"/>
            <p:cNvSpPr>
              <a:spLocks noChangeArrowheads="1"/>
            </p:cNvSpPr>
            <p:nvPr/>
          </p:nvSpPr>
          <p:spPr bwMode="auto">
            <a:xfrm>
              <a:off x="51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97" name="Rectangle 437"/>
            <p:cNvSpPr>
              <a:spLocks noChangeArrowheads="1"/>
            </p:cNvSpPr>
            <p:nvPr/>
          </p:nvSpPr>
          <p:spPr bwMode="auto">
            <a:xfrm>
              <a:off x="514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98" name="Rectangle 438"/>
            <p:cNvSpPr>
              <a:spLocks noChangeArrowheads="1"/>
            </p:cNvSpPr>
            <p:nvPr/>
          </p:nvSpPr>
          <p:spPr bwMode="auto">
            <a:xfrm>
              <a:off x="51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399" name="Rectangle 439"/>
            <p:cNvSpPr>
              <a:spLocks noChangeArrowheads="1"/>
            </p:cNvSpPr>
            <p:nvPr/>
          </p:nvSpPr>
          <p:spPr bwMode="auto">
            <a:xfrm>
              <a:off x="523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00" name="Rectangle 440"/>
            <p:cNvSpPr>
              <a:spLocks noChangeArrowheads="1"/>
            </p:cNvSpPr>
            <p:nvPr/>
          </p:nvSpPr>
          <p:spPr bwMode="auto">
            <a:xfrm>
              <a:off x="405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01" name="Rectangle 441"/>
            <p:cNvSpPr>
              <a:spLocks noChangeArrowheads="1"/>
            </p:cNvSpPr>
            <p:nvPr/>
          </p:nvSpPr>
          <p:spPr bwMode="auto">
            <a:xfrm>
              <a:off x="410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02" name="Rectangle 442"/>
            <p:cNvSpPr>
              <a:spLocks noChangeArrowheads="1"/>
            </p:cNvSpPr>
            <p:nvPr/>
          </p:nvSpPr>
          <p:spPr bwMode="auto">
            <a:xfrm>
              <a:off x="4148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03" name="Rectangle 443"/>
            <p:cNvSpPr>
              <a:spLocks noChangeArrowheads="1"/>
            </p:cNvSpPr>
            <p:nvPr/>
          </p:nvSpPr>
          <p:spPr bwMode="auto">
            <a:xfrm>
              <a:off x="4194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04" name="Rectangle 444"/>
            <p:cNvSpPr>
              <a:spLocks noChangeArrowheads="1"/>
            </p:cNvSpPr>
            <p:nvPr/>
          </p:nvSpPr>
          <p:spPr bwMode="auto">
            <a:xfrm>
              <a:off x="4239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05" name="Rectangle 445"/>
            <p:cNvSpPr>
              <a:spLocks noChangeArrowheads="1"/>
            </p:cNvSpPr>
            <p:nvPr/>
          </p:nvSpPr>
          <p:spPr bwMode="auto">
            <a:xfrm>
              <a:off x="4285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06" name="Rectangle 446"/>
            <p:cNvSpPr>
              <a:spLocks noChangeArrowheads="1"/>
            </p:cNvSpPr>
            <p:nvPr/>
          </p:nvSpPr>
          <p:spPr bwMode="auto">
            <a:xfrm>
              <a:off x="4330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07" name="Rectangle 447"/>
            <p:cNvSpPr>
              <a:spLocks noChangeArrowheads="1"/>
            </p:cNvSpPr>
            <p:nvPr/>
          </p:nvSpPr>
          <p:spPr bwMode="auto">
            <a:xfrm>
              <a:off x="4375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08" name="Rectangle 448"/>
            <p:cNvSpPr>
              <a:spLocks noChangeArrowheads="1"/>
            </p:cNvSpPr>
            <p:nvPr/>
          </p:nvSpPr>
          <p:spPr bwMode="auto">
            <a:xfrm>
              <a:off x="4421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09" name="Rectangle 449"/>
            <p:cNvSpPr>
              <a:spLocks noChangeArrowheads="1"/>
            </p:cNvSpPr>
            <p:nvPr/>
          </p:nvSpPr>
          <p:spPr bwMode="auto">
            <a:xfrm>
              <a:off x="44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10" name="Rectangle 450"/>
            <p:cNvSpPr>
              <a:spLocks noChangeArrowheads="1"/>
            </p:cNvSpPr>
            <p:nvPr/>
          </p:nvSpPr>
          <p:spPr bwMode="auto">
            <a:xfrm>
              <a:off x="451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11" name="Rectangle 451"/>
            <p:cNvSpPr>
              <a:spLocks noChangeArrowheads="1"/>
            </p:cNvSpPr>
            <p:nvPr/>
          </p:nvSpPr>
          <p:spPr bwMode="auto">
            <a:xfrm>
              <a:off x="455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12" name="Rectangle 452"/>
            <p:cNvSpPr>
              <a:spLocks noChangeArrowheads="1"/>
            </p:cNvSpPr>
            <p:nvPr/>
          </p:nvSpPr>
          <p:spPr bwMode="auto">
            <a:xfrm>
              <a:off x="46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13" name="Rectangle 453"/>
            <p:cNvSpPr>
              <a:spLocks noChangeArrowheads="1"/>
            </p:cNvSpPr>
            <p:nvPr/>
          </p:nvSpPr>
          <p:spPr bwMode="auto">
            <a:xfrm>
              <a:off x="464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14" name="Rectangle 454"/>
            <p:cNvSpPr>
              <a:spLocks noChangeArrowheads="1"/>
            </p:cNvSpPr>
            <p:nvPr/>
          </p:nvSpPr>
          <p:spPr bwMode="auto">
            <a:xfrm>
              <a:off x="46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15" name="Rectangle 455"/>
            <p:cNvSpPr>
              <a:spLocks noChangeArrowheads="1"/>
            </p:cNvSpPr>
            <p:nvPr/>
          </p:nvSpPr>
          <p:spPr bwMode="auto">
            <a:xfrm>
              <a:off x="473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16" name="Rectangle 456"/>
            <p:cNvSpPr>
              <a:spLocks noChangeArrowheads="1"/>
            </p:cNvSpPr>
            <p:nvPr/>
          </p:nvSpPr>
          <p:spPr bwMode="auto">
            <a:xfrm>
              <a:off x="4784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17" name="Rectangle 457"/>
            <p:cNvSpPr>
              <a:spLocks noChangeArrowheads="1"/>
            </p:cNvSpPr>
            <p:nvPr/>
          </p:nvSpPr>
          <p:spPr bwMode="auto">
            <a:xfrm>
              <a:off x="482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18" name="Rectangle 458"/>
            <p:cNvSpPr>
              <a:spLocks noChangeArrowheads="1"/>
            </p:cNvSpPr>
            <p:nvPr/>
          </p:nvSpPr>
          <p:spPr bwMode="auto">
            <a:xfrm>
              <a:off x="4875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19" name="Rectangle 459"/>
            <p:cNvSpPr>
              <a:spLocks noChangeArrowheads="1"/>
            </p:cNvSpPr>
            <p:nvPr/>
          </p:nvSpPr>
          <p:spPr bwMode="auto">
            <a:xfrm>
              <a:off x="4920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20" name="Rectangle 460"/>
            <p:cNvSpPr>
              <a:spLocks noChangeArrowheads="1"/>
            </p:cNvSpPr>
            <p:nvPr/>
          </p:nvSpPr>
          <p:spPr bwMode="auto">
            <a:xfrm>
              <a:off x="49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21" name="Rectangle 461"/>
            <p:cNvSpPr>
              <a:spLocks noChangeArrowheads="1"/>
            </p:cNvSpPr>
            <p:nvPr/>
          </p:nvSpPr>
          <p:spPr bwMode="auto">
            <a:xfrm>
              <a:off x="5011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22" name="Rectangle 462"/>
            <p:cNvSpPr>
              <a:spLocks noChangeArrowheads="1"/>
            </p:cNvSpPr>
            <p:nvPr/>
          </p:nvSpPr>
          <p:spPr bwMode="auto">
            <a:xfrm>
              <a:off x="505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23" name="Rectangle 463"/>
            <p:cNvSpPr>
              <a:spLocks noChangeArrowheads="1"/>
            </p:cNvSpPr>
            <p:nvPr/>
          </p:nvSpPr>
          <p:spPr bwMode="auto">
            <a:xfrm>
              <a:off x="51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24" name="Rectangle 464"/>
            <p:cNvSpPr>
              <a:spLocks noChangeArrowheads="1"/>
            </p:cNvSpPr>
            <p:nvPr/>
          </p:nvSpPr>
          <p:spPr bwMode="auto">
            <a:xfrm>
              <a:off x="514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25" name="Rectangle 465"/>
            <p:cNvSpPr>
              <a:spLocks noChangeArrowheads="1"/>
            </p:cNvSpPr>
            <p:nvPr/>
          </p:nvSpPr>
          <p:spPr bwMode="auto">
            <a:xfrm>
              <a:off x="51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26" name="Rectangle 466"/>
            <p:cNvSpPr>
              <a:spLocks noChangeArrowheads="1"/>
            </p:cNvSpPr>
            <p:nvPr/>
          </p:nvSpPr>
          <p:spPr bwMode="auto">
            <a:xfrm>
              <a:off x="523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27" name="Rectangle 467"/>
            <p:cNvSpPr>
              <a:spLocks noChangeArrowheads="1"/>
            </p:cNvSpPr>
            <p:nvPr/>
          </p:nvSpPr>
          <p:spPr bwMode="auto">
            <a:xfrm>
              <a:off x="405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28" name="Rectangle 468"/>
            <p:cNvSpPr>
              <a:spLocks noChangeArrowheads="1"/>
            </p:cNvSpPr>
            <p:nvPr/>
          </p:nvSpPr>
          <p:spPr bwMode="auto">
            <a:xfrm>
              <a:off x="410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29" name="Rectangle 469"/>
            <p:cNvSpPr>
              <a:spLocks noChangeArrowheads="1"/>
            </p:cNvSpPr>
            <p:nvPr/>
          </p:nvSpPr>
          <p:spPr bwMode="auto">
            <a:xfrm>
              <a:off x="41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30" name="Rectangle 470"/>
            <p:cNvSpPr>
              <a:spLocks noChangeArrowheads="1"/>
            </p:cNvSpPr>
            <p:nvPr/>
          </p:nvSpPr>
          <p:spPr bwMode="auto">
            <a:xfrm>
              <a:off x="419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31" name="Rectangle 471"/>
            <p:cNvSpPr>
              <a:spLocks noChangeArrowheads="1"/>
            </p:cNvSpPr>
            <p:nvPr/>
          </p:nvSpPr>
          <p:spPr bwMode="auto">
            <a:xfrm>
              <a:off x="42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32" name="Rectangle 472"/>
            <p:cNvSpPr>
              <a:spLocks noChangeArrowheads="1"/>
            </p:cNvSpPr>
            <p:nvPr/>
          </p:nvSpPr>
          <p:spPr bwMode="auto">
            <a:xfrm>
              <a:off x="428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33" name="Rectangle 473"/>
            <p:cNvSpPr>
              <a:spLocks noChangeArrowheads="1"/>
            </p:cNvSpPr>
            <p:nvPr/>
          </p:nvSpPr>
          <p:spPr bwMode="auto">
            <a:xfrm>
              <a:off x="433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34" name="Rectangle 474"/>
            <p:cNvSpPr>
              <a:spLocks noChangeArrowheads="1"/>
            </p:cNvSpPr>
            <p:nvPr/>
          </p:nvSpPr>
          <p:spPr bwMode="auto">
            <a:xfrm>
              <a:off x="43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35" name="Rectangle 475"/>
            <p:cNvSpPr>
              <a:spLocks noChangeArrowheads="1"/>
            </p:cNvSpPr>
            <p:nvPr/>
          </p:nvSpPr>
          <p:spPr bwMode="auto">
            <a:xfrm>
              <a:off x="442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36" name="Rectangle 476"/>
            <p:cNvSpPr>
              <a:spLocks noChangeArrowheads="1"/>
            </p:cNvSpPr>
            <p:nvPr/>
          </p:nvSpPr>
          <p:spPr bwMode="auto">
            <a:xfrm>
              <a:off x="44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37" name="Rectangle 477"/>
            <p:cNvSpPr>
              <a:spLocks noChangeArrowheads="1"/>
            </p:cNvSpPr>
            <p:nvPr/>
          </p:nvSpPr>
          <p:spPr bwMode="auto">
            <a:xfrm>
              <a:off x="451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38" name="Rectangle 478"/>
            <p:cNvSpPr>
              <a:spLocks noChangeArrowheads="1"/>
            </p:cNvSpPr>
            <p:nvPr/>
          </p:nvSpPr>
          <p:spPr bwMode="auto">
            <a:xfrm>
              <a:off x="455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39" name="Rectangle 479"/>
            <p:cNvSpPr>
              <a:spLocks noChangeArrowheads="1"/>
            </p:cNvSpPr>
            <p:nvPr/>
          </p:nvSpPr>
          <p:spPr bwMode="auto">
            <a:xfrm>
              <a:off x="460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40" name="Rectangle 480"/>
            <p:cNvSpPr>
              <a:spLocks noChangeArrowheads="1"/>
            </p:cNvSpPr>
            <p:nvPr/>
          </p:nvSpPr>
          <p:spPr bwMode="auto">
            <a:xfrm>
              <a:off x="46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41" name="Rectangle 481"/>
            <p:cNvSpPr>
              <a:spLocks noChangeArrowheads="1"/>
            </p:cNvSpPr>
            <p:nvPr/>
          </p:nvSpPr>
          <p:spPr bwMode="auto">
            <a:xfrm>
              <a:off x="469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42" name="Rectangle 482"/>
            <p:cNvSpPr>
              <a:spLocks noChangeArrowheads="1"/>
            </p:cNvSpPr>
            <p:nvPr/>
          </p:nvSpPr>
          <p:spPr bwMode="auto">
            <a:xfrm>
              <a:off x="47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43" name="Rectangle 483"/>
            <p:cNvSpPr>
              <a:spLocks noChangeArrowheads="1"/>
            </p:cNvSpPr>
            <p:nvPr/>
          </p:nvSpPr>
          <p:spPr bwMode="auto">
            <a:xfrm>
              <a:off x="478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44" name="Rectangle 484"/>
            <p:cNvSpPr>
              <a:spLocks noChangeArrowheads="1"/>
            </p:cNvSpPr>
            <p:nvPr/>
          </p:nvSpPr>
          <p:spPr bwMode="auto">
            <a:xfrm>
              <a:off x="482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45" name="Rectangle 485"/>
            <p:cNvSpPr>
              <a:spLocks noChangeArrowheads="1"/>
            </p:cNvSpPr>
            <p:nvPr/>
          </p:nvSpPr>
          <p:spPr bwMode="auto">
            <a:xfrm>
              <a:off x="48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46" name="Rectangle 486"/>
            <p:cNvSpPr>
              <a:spLocks noChangeArrowheads="1"/>
            </p:cNvSpPr>
            <p:nvPr/>
          </p:nvSpPr>
          <p:spPr bwMode="auto">
            <a:xfrm>
              <a:off x="492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47" name="Rectangle 487"/>
            <p:cNvSpPr>
              <a:spLocks noChangeArrowheads="1"/>
            </p:cNvSpPr>
            <p:nvPr/>
          </p:nvSpPr>
          <p:spPr bwMode="auto">
            <a:xfrm>
              <a:off x="49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48" name="Rectangle 488"/>
            <p:cNvSpPr>
              <a:spLocks noChangeArrowheads="1"/>
            </p:cNvSpPr>
            <p:nvPr/>
          </p:nvSpPr>
          <p:spPr bwMode="auto">
            <a:xfrm>
              <a:off x="501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49" name="Rectangle 489"/>
            <p:cNvSpPr>
              <a:spLocks noChangeArrowheads="1"/>
            </p:cNvSpPr>
            <p:nvPr/>
          </p:nvSpPr>
          <p:spPr bwMode="auto">
            <a:xfrm>
              <a:off x="505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50" name="Rectangle 490"/>
            <p:cNvSpPr>
              <a:spLocks noChangeArrowheads="1"/>
            </p:cNvSpPr>
            <p:nvPr/>
          </p:nvSpPr>
          <p:spPr bwMode="auto">
            <a:xfrm>
              <a:off x="510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51" name="Rectangle 491"/>
            <p:cNvSpPr>
              <a:spLocks noChangeArrowheads="1"/>
            </p:cNvSpPr>
            <p:nvPr/>
          </p:nvSpPr>
          <p:spPr bwMode="auto">
            <a:xfrm>
              <a:off x="514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52" name="Rectangle 492"/>
            <p:cNvSpPr>
              <a:spLocks noChangeArrowheads="1"/>
            </p:cNvSpPr>
            <p:nvPr/>
          </p:nvSpPr>
          <p:spPr bwMode="auto">
            <a:xfrm>
              <a:off x="519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53" name="Rectangle 493"/>
            <p:cNvSpPr>
              <a:spLocks noChangeArrowheads="1"/>
            </p:cNvSpPr>
            <p:nvPr/>
          </p:nvSpPr>
          <p:spPr bwMode="auto">
            <a:xfrm>
              <a:off x="523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54" name="Rectangle 494"/>
            <p:cNvSpPr>
              <a:spLocks noChangeArrowheads="1"/>
            </p:cNvSpPr>
            <p:nvPr/>
          </p:nvSpPr>
          <p:spPr bwMode="auto">
            <a:xfrm>
              <a:off x="405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55" name="Rectangle 495"/>
            <p:cNvSpPr>
              <a:spLocks noChangeArrowheads="1"/>
            </p:cNvSpPr>
            <p:nvPr/>
          </p:nvSpPr>
          <p:spPr bwMode="auto">
            <a:xfrm>
              <a:off x="410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56" name="Rectangle 496"/>
            <p:cNvSpPr>
              <a:spLocks noChangeArrowheads="1"/>
            </p:cNvSpPr>
            <p:nvPr/>
          </p:nvSpPr>
          <p:spPr bwMode="auto">
            <a:xfrm>
              <a:off x="41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57" name="Rectangle 497"/>
            <p:cNvSpPr>
              <a:spLocks noChangeArrowheads="1"/>
            </p:cNvSpPr>
            <p:nvPr/>
          </p:nvSpPr>
          <p:spPr bwMode="auto">
            <a:xfrm>
              <a:off x="419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58" name="Rectangle 498"/>
            <p:cNvSpPr>
              <a:spLocks noChangeArrowheads="1"/>
            </p:cNvSpPr>
            <p:nvPr/>
          </p:nvSpPr>
          <p:spPr bwMode="auto">
            <a:xfrm>
              <a:off x="42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59" name="Rectangle 499"/>
            <p:cNvSpPr>
              <a:spLocks noChangeArrowheads="1"/>
            </p:cNvSpPr>
            <p:nvPr/>
          </p:nvSpPr>
          <p:spPr bwMode="auto">
            <a:xfrm>
              <a:off x="428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60" name="Rectangle 500"/>
            <p:cNvSpPr>
              <a:spLocks noChangeArrowheads="1"/>
            </p:cNvSpPr>
            <p:nvPr/>
          </p:nvSpPr>
          <p:spPr bwMode="auto">
            <a:xfrm>
              <a:off x="433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61" name="Rectangle 501"/>
            <p:cNvSpPr>
              <a:spLocks noChangeArrowheads="1"/>
            </p:cNvSpPr>
            <p:nvPr/>
          </p:nvSpPr>
          <p:spPr bwMode="auto">
            <a:xfrm>
              <a:off x="43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62" name="Rectangle 502"/>
            <p:cNvSpPr>
              <a:spLocks noChangeArrowheads="1"/>
            </p:cNvSpPr>
            <p:nvPr/>
          </p:nvSpPr>
          <p:spPr bwMode="auto">
            <a:xfrm>
              <a:off x="442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63" name="Rectangle 503"/>
            <p:cNvSpPr>
              <a:spLocks noChangeArrowheads="1"/>
            </p:cNvSpPr>
            <p:nvPr/>
          </p:nvSpPr>
          <p:spPr bwMode="auto">
            <a:xfrm>
              <a:off x="44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64" name="Rectangle 504"/>
            <p:cNvSpPr>
              <a:spLocks noChangeArrowheads="1"/>
            </p:cNvSpPr>
            <p:nvPr/>
          </p:nvSpPr>
          <p:spPr bwMode="auto">
            <a:xfrm>
              <a:off x="451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65" name="Rectangle 505"/>
            <p:cNvSpPr>
              <a:spLocks noChangeArrowheads="1"/>
            </p:cNvSpPr>
            <p:nvPr/>
          </p:nvSpPr>
          <p:spPr bwMode="auto">
            <a:xfrm>
              <a:off x="455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66" name="Rectangle 506"/>
            <p:cNvSpPr>
              <a:spLocks noChangeArrowheads="1"/>
            </p:cNvSpPr>
            <p:nvPr/>
          </p:nvSpPr>
          <p:spPr bwMode="auto">
            <a:xfrm>
              <a:off x="460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67" name="Rectangle 507"/>
            <p:cNvSpPr>
              <a:spLocks noChangeArrowheads="1"/>
            </p:cNvSpPr>
            <p:nvPr/>
          </p:nvSpPr>
          <p:spPr bwMode="auto">
            <a:xfrm>
              <a:off x="46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68" name="Rectangle 508"/>
            <p:cNvSpPr>
              <a:spLocks noChangeArrowheads="1"/>
            </p:cNvSpPr>
            <p:nvPr/>
          </p:nvSpPr>
          <p:spPr bwMode="auto">
            <a:xfrm>
              <a:off x="469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69" name="Rectangle 509"/>
            <p:cNvSpPr>
              <a:spLocks noChangeArrowheads="1"/>
            </p:cNvSpPr>
            <p:nvPr/>
          </p:nvSpPr>
          <p:spPr bwMode="auto">
            <a:xfrm>
              <a:off x="47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70" name="Rectangle 510"/>
            <p:cNvSpPr>
              <a:spLocks noChangeArrowheads="1"/>
            </p:cNvSpPr>
            <p:nvPr/>
          </p:nvSpPr>
          <p:spPr bwMode="auto">
            <a:xfrm>
              <a:off x="478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71" name="Rectangle 511"/>
            <p:cNvSpPr>
              <a:spLocks noChangeArrowheads="1"/>
            </p:cNvSpPr>
            <p:nvPr/>
          </p:nvSpPr>
          <p:spPr bwMode="auto">
            <a:xfrm>
              <a:off x="482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72" name="Rectangle 512"/>
            <p:cNvSpPr>
              <a:spLocks noChangeArrowheads="1"/>
            </p:cNvSpPr>
            <p:nvPr/>
          </p:nvSpPr>
          <p:spPr bwMode="auto">
            <a:xfrm>
              <a:off x="48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73" name="Rectangle 513"/>
            <p:cNvSpPr>
              <a:spLocks noChangeArrowheads="1"/>
            </p:cNvSpPr>
            <p:nvPr/>
          </p:nvSpPr>
          <p:spPr bwMode="auto">
            <a:xfrm>
              <a:off x="492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74" name="Rectangle 514"/>
            <p:cNvSpPr>
              <a:spLocks noChangeArrowheads="1"/>
            </p:cNvSpPr>
            <p:nvPr/>
          </p:nvSpPr>
          <p:spPr bwMode="auto">
            <a:xfrm>
              <a:off x="49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75" name="Rectangle 515"/>
            <p:cNvSpPr>
              <a:spLocks noChangeArrowheads="1"/>
            </p:cNvSpPr>
            <p:nvPr/>
          </p:nvSpPr>
          <p:spPr bwMode="auto">
            <a:xfrm>
              <a:off x="501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76" name="Rectangle 516"/>
            <p:cNvSpPr>
              <a:spLocks noChangeArrowheads="1"/>
            </p:cNvSpPr>
            <p:nvPr/>
          </p:nvSpPr>
          <p:spPr bwMode="auto">
            <a:xfrm>
              <a:off x="505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77" name="Rectangle 517"/>
            <p:cNvSpPr>
              <a:spLocks noChangeArrowheads="1"/>
            </p:cNvSpPr>
            <p:nvPr/>
          </p:nvSpPr>
          <p:spPr bwMode="auto">
            <a:xfrm>
              <a:off x="510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78" name="Rectangle 518"/>
            <p:cNvSpPr>
              <a:spLocks noChangeArrowheads="1"/>
            </p:cNvSpPr>
            <p:nvPr/>
          </p:nvSpPr>
          <p:spPr bwMode="auto">
            <a:xfrm>
              <a:off x="514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79" name="Rectangle 519"/>
            <p:cNvSpPr>
              <a:spLocks noChangeArrowheads="1"/>
            </p:cNvSpPr>
            <p:nvPr/>
          </p:nvSpPr>
          <p:spPr bwMode="auto">
            <a:xfrm>
              <a:off x="519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80" name="Rectangle 520"/>
            <p:cNvSpPr>
              <a:spLocks noChangeArrowheads="1"/>
            </p:cNvSpPr>
            <p:nvPr/>
          </p:nvSpPr>
          <p:spPr bwMode="auto">
            <a:xfrm>
              <a:off x="523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81" name="Rectangle 521"/>
            <p:cNvSpPr>
              <a:spLocks noChangeArrowheads="1"/>
            </p:cNvSpPr>
            <p:nvPr/>
          </p:nvSpPr>
          <p:spPr bwMode="auto">
            <a:xfrm>
              <a:off x="405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82" name="Rectangle 522"/>
            <p:cNvSpPr>
              <a:spLocks noChangeArrowheads="1"/>
            </p:cNvSpPr>
            <p:nvPr/>
          </p:nvSpPr>
          <p:spPr bwMode="auto">
            <a:xfrm>
              <a:off x="410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83" name="Rectangle 523"/>
            <p:cNvSpPr>
              <a:spLocks noChangeArrowheads="1"/>
            </p:cNvSpPr>
            <p:nvPr/>
          </p:nvSpPr>
          <p:spPr bwMode="auto">
            <a:xfrm>
              <a:off x="41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84" name="Rectangle 524"/>
            <p:cNvSpPr>
              <a:spLocks noChangeArrowheads="1"/>
            </p:cNvSpPr>
            <p:nvPr/>
          </p:nvSpPr>
          <p:spPr bwMode="auto">
            <a:xfrm>
              <a:off x="419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85" name="Rectangle 525"/>
            <p:cNvSpPr>
              <a:spLocks noChangeArrowheads="1"/>
            </p:cNvSpPr>
            <p:nvPr/>
          </p:nvSpPr>
          <p:spPr bwMode="auto">
            <a:xfrm>
              <a:off x="42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86" name="Rectangle 526"/>
            <p:cNvSpPr>
              <a:spLocks noChangeArrowheads="1"/>
            </p:cNvSpPr>
            <p:nvPr/>
          </p:nvSpPr>
          <p:spPr bwMode="auto">
            <a:xfrm>
              <a:off x="428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87" name="Rectangle 527"/>
            <p:cNvSpPr>
              <a:spLocks noChangeArrowheads="1"/>
            </p:cNvSpPr>
            <p:nvPr/>
          </p:nvSpPr>
          <p:spPr bwMode="auto">
            <a:xfrm>
              <a:off x="433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88" name="Rectangle 528"/>
            <p:cNvSpPr>
              <a:spLocks noChangeArrowheads="1"/>
            </p:cNvSpPr>
            <p:nvPr/>
          </p:nvSpPr>
          <p:spPr bwMode="auto">
            <a:xfrm>
              <a:off x="43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89" name="Rectangle 529"/>
            <p:cNvSpPr>
              <a:spLocks noChangeArrowheads="1"/>
            </p:cNvSpPr>
            <p:nvPr/>
          </p:nvSpPr>
          <p:spPr bwMode="auto">
            <a:xfrm>
              <a:off x="442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90" name="Rectangle 530"/>
            <p:cNvSpPr>
              <a:spLocks noChangeArrowheads="1"/>
            </p:cNvSpPr>
            <p:nvPr/>
          </p:nvSpPr>
          <p:spPr bwMode="auto">
            <a:xfrm>
              <a:off x="44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91" name="Rectangle 531"/>
            <p:cNvSpPr>
              <a:spLocks noChangeArrowheads="1"/>
            </p:cNvSpPr>
            <p:nvPr/>
          </p:nvSpPr>
          <p:spPr bwMode="auto">
            <a:xfrm>
              <a:off x="451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92" name="Rectangle 532"/>
            <p:cNvSpPr>
              <a:spLocks noChangeArrowheads="1"/>
            </p:cNvSpPr>
            <p:nvPr/>
          </p:nvSpPr>
          <p:spPr bwMode="auto">
            <a:xfrm>
              <a:off x="455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93" name="Rectangle 533"/>
            <p:cNvSpPr>
              <a:spLocks noChangeArrowheads="1"/>
            </p:cNvSpPr>
            <p:nvPr/>
          </p:nvSpPr>
          <p:spPr bwMode="auto">
            <a:xfrm>
              <a:off x="460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94" name="Rectangle 534"/>
            <p:cNvSpPr>
              <a:spLocks noChangeArrowheads="1"/>
            </p:cNvSpPr>
            <p:nvPr/>
          </p:nvSpPr>
          <p:spPr bwMode="auto">
            <a:xfrm>
              <a:off x="46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95" name="Rectangle 535"/>
            <p:cNvSpPr>
              <a:spLocks noChangeArrowheads="1"/>
            </p:cNvSpPr>
            <p:nvPr/>
          </p:nvSpPr>
          <p:spPr bwMode="auto">
            <a:xfrm>
              <a:off x="469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96" name="Rectangle 536"/>
            <p:cNvSpPr>
              <a:spLocks noChangeArrowheads="1"/>
            </p:cNvSpPr>
            <p:nvPr/>
          </p:nvSpPr>
          <p:spPr bwMode="auto">
            <a:xfrm>
              <a:off x="47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97" name="Rectangle 537"/>
            <p:cNvSpPr>
              <a:spLocks noChangeArrowheads="1"/>
            </p:cNvSpPr>
            <p:nvPr/>
          </p:nvSpPr>
          <p:spPr bwMode="auto">
            <a:xfrm>
              <a:off x="478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98" name="Rectangle 538"/>
            <p:cNvSpPr>
              <a:spLocks noChangeArrowheads="1"/>
            </p:cNvSpPr>
            <p:nvPr/>
          </p:nvSpPr>
          <p:spPr bwMode="auto">
            <a:xfrm>
              <a:off x="482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499" name="Rectangle 539"/>
            <p:cNvSpPr>
              <a:spLocks noChangeArrowheads="1"/>
            </p:cNvSpPr>
            <p:nvPr/>
          </p:nvSpPr>
          <p:spPr bwMode="auto">
            <a:xfrm>
              <a:off x="48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00" name="Rectangle 540"/>
            <p:cNvSpPr>
              <a:spLocks noChangeArrowheads="1"/>
            </p:cNvSpPr>
            <p:nvPr/>
          </p:nvSpPr>
          <p:spPr bwMode="auto">
            <a:xfrm>
              <a:off x="492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01" name="Rectangle 541"/>
            <p:cNvSpPr>
              <a:spLocks noChangeArrowheads="1"/>
            </p:cNvSpPr>
            <p:nvPr/>
          </p:nvSpPr>
          <p:spPr bwMode="auto">
            <a:xfrm>
              <a:off x="49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02" name="Rectangle 542"/>
            <p:cNvSpPr>
              <a:spLocks noChangeArrowheads="1"/>
            </p:cNvSpPr>
            <p:nvPr/>
          </p:nvSpPr>
          <p:spPr bwMode="auto">
            <a:xfrm>
              <a:off x="501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03" name="Rectangle 543"/>
            <p:cNvSpPr>
              <a:spLocks noChangeArrowheads="1"/>
            </p:cNvSpPr>
            <p:nvPr/>
          </p:nvSpPr>
          <p:spPr bwMode="auto">
            <a:xfrm>
              <a:off x="505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04" name="Rectangle 544"/>
            <p:cNvSpPr>
              <a:spLocks noChangeArrowheads="1"/>
            </p:cNvSpPr>
            <p:nvPr/>
          </p:nvSpPr>
          <p:spPr bwMode="auto">
            <a:xfrm>
              <a:off x="510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05" name="Rectangle 545"/>
            <p:cNvSpPr>
              <a:spLocks noChangeArrowheads="1"/>
            </p:cNvSpPr>
            <p:nvPr/>
          </p:nvSpPr>
          <p:spPr bwMode="auto">
            <a:xfrm>
              <a:off x="514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06" name="Rectangle 546"/>
            <p:cNvSpPr>
              <a:spLocks noChangeArrowheads="1"/>
            </p:cNvSpPr>
            <p:nvPr/>
          </p:nvSpPr>
          <p:spPr bwMode="auto">
            <a:xfrm>
              <a:off x="519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07" name="Rectangle 547"/>
            <p:cNvSpPr>
              <a:spLocks noChangeArrowheads="1"/>
            </p:cNvSpPr>
            <p:nvPr/>
          </p:nvSpPr>
          <p:spPr bwMode="auto">
            <a:xfrm>
              <a:off x="523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41508" name="Freeform 548" descr="Diagonal weit nach oben"/>
          <p:cNvSpPr>
            <a:spLocks/>
          </p:cNvSpPr>
          <p:nvPr/>
        </p:nvSpPr>
        <p:spPr bwMode="auto">
          <a:xfrm>
            <a:off x="5280025" y="765175"/>
            <a:ext cx="287338" cy="431800"/>
          </a:xfrm>
          <a:custGeom>
            <a:avLst/>
            <a:gdLst>
              <a:gd name="T0" fmla="*/ 0 w 181"/>
              <a:gd name="T1" fmla="*/ 272 h 272"/>
              <a:gd name="T2" fmla="*/ 45 w 181"/>
              <a:gd name="T3" fmla="*/ 227 h 272"/>
              <a:gd name="T4" fmla="*/ 136 w 181"/>
              <a:gd name="T5" fmla="*/ 136 h 272"/>
              <a:gd name="T6" fmla="*/ 181 w 181"/>
              <a:gd name="T7" fmla="*/ 45 h 272"/>
              <a:gd name="T8" fmla="*/ 136 w 181"/>
              <a:gd name="T9" fmla="*/ 0 h 272"/>
              <a:gd name="T10" fmla="*/ 45 w 181"/>
              <a:gd name="T11" fmla="*/ 45 h 272"/>
              <a:gd name="T12" fmla="*/ 0 w 181"/>
              <a:gd name="T13" fmla="*/ 90 h 272"/>
              <a:gd name="T14" fmla="*/ 45 w 181"/>
              <a:gd name="T15" fmla="*/ 90 h 272"/>
              <a:gd name="T16" fmla="*/ 45 w 181"/>
              <a:gd name="T17" fmla="*/ 136 h 272"/>
              <a:gd name="T18" fmla="*/ 0 w 181"/>
              <a:gd name="T19" fmla="*/ 181 h 272"/>
              <a:gd name="T20" fmla="*/ 0 w 181"/>
              <a:gd name="T21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" h="272">
                <a:moveTo>
                  <a:pt x="0" y="272"/>
                </a:moveTo>
                <a:lnTo>
                  <a:pt x="45" y="227"/>
                </a:lnTo>
                <a:lnTo>
                  <a:pt x="136" y="136"/>
                </a:lnTo>
                <a:lnTo>
                  <a:pt x="181" y="45"/>
                </a:lnTo>
                <a:lnTo>
                  <a:pt x="136" y="0"/>
                </a:lnTo>
                <a:lnTo>
                  <a:pt x="45" y="45"/>
                </a:lnTo>
                <a:lnTo>
                  <a:pt x="0" y="90"/>
                </a:lnTo>
                <a:lnTo>
                  <a:pt x="45" y="90"/>
                </a:lnTo>
                <a:lnTo>
                  <a:pt x="45" y="136"/>
                </a:lnTo>
                <a:lnTo>
                  <a:pt x="0" y="181"/>
                </a:lnTo>
                <a:lnTo>
                  <a:pt x="0" y="272"/>
                </a:lnTo>
                <a:close/>
              </a:path>
            </a:pathLst>
          </a:cu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1509" name="Freeform 549"/>
          <p:cNvSpPr>
            <a:spLocks/>
          </p:cNvSpPr>
          <p:nvPr/>
        </p:nvSpPr>
        <p:spPr bwMode="auto">
          <a:xfrm>
            <a:off x="7726363" y="830263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28575" cap="rnd" cmpd="sng">
            <a:solidFill>
              <a:schemeClr val="bg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1510" name="Group 550"/>
          <p:cNvGrpSpPr>
            <a:grpSpLocks/>
          </p:cNvGrpSpPr>
          <p:nvPr/>
        </p:nvGrpSpPr>
        <p:grpSpPr bwMode="auto">
          <a:xfrm>
            <a:off x="3911600" y="1412875"/>
            <a:ext cx="1944688" cy="1227138"/>
            <a:chOff x="2381" y="2023"/>
            <a:chExt cx="1225" cy="773"/>
          </a:xfrm>
        </p:grpSpPr>
        <p:sp>
          <p:nvSpPr>
            <p:cNvPr id="41511" name="Rectangle 551"/>
            <p:cNvSpPr>
              <a:spLocks noChangeArrowheads="1"/>
            </p:cNvSpPr>
            <p:nvPr/>
          </p:nvSpPr>
          <p:spPr bwMode="auto">
            <a:xfrm>
              <a:off x="238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12" name="Rectangle 552"/>
            <p:cNvSpPr>
              <a:spLocks noChangeArrowheads="1"/>
            </p:cNvSpPr>
            <p:nvPr/>
          </p:nvSpPr>
          <p:spPr bwMode="auto">
            <a:xfrm>
              <a:off x="242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13" name="Rectangle 553"/>
            <p:cNvSpPr>
              <a:spLocks noChangeArrowheads="1"/>
            </p:cNvSpPr>
            <p:nvPr/>
          </p:nvSpPr>
          <p:spPr bwMode="auto">
            <a:xfrm>
              <a:off x="24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14" name="Rectangle 554"/>
            <p:cNvSpPr>
              <a:spLocks noChangeArrowheads="1"/>
            </p:cNvSpPr>
            <p:nvPr/>
          </p:nvSpPr>
          <p:spPr bwMode="auto">
            <a:xfrm>
              <a:off x="251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15" name="Rectangle 555"/>
            <p:cNvSpPr>
              <a:spLocks noChangeArrowheads="1"/>
            </p:cNvSpPr>
            <p:nvPr/>
          </p:nvSpPr>
          <p:spPr bwMode="auto">
            <a:xfrm>
              <a:off x="25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16" name="Rectangle 556"/>
            <p:cNvSpPr>
              <a:spLocks noChangeArrowheads="1"/>
            </p:cNvSpPr>
            <p:nvPr/>
          </p:nvSpPr>
          <p:spPr bwMode="auto">
            <a:xfrm>
              <a:off x="260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17" name="Rectangle 557"/>
            <p:cNvSpPr>
              <a:spLocks noChangeArrowheads="1"/>
            </p:cNvSpPr>
            <p:nvPr/>
          </p:nvSpPr>
          <p:spPr bwMode="auto">
            <a:xfrm>
              <a:off x="265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18" name="Rectangle 558"/>
            <p:cNvSpPr>
              <a:spLocks noChangeArrowheads="1"/>
            </p:cNvSpPr>
            <p:nvPr/>
          </p:nvSpPr>
          <p:spPr bwMode="auto">
            <a:xfrm>
              <a:off x="26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19" name="Rectangle 559"/>
            <p:cNvSpPr>
              <a:spLocks noChangeArrowheads="1"/>
            </p:cNvSpPr>
            <p:nvPr/>
          </p:nvSpPr>
          <p:spPr bwMode="auto">
            <a:xfrm>
              <a:off x="2744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20" name="Rectangle 560"/>
            <p:cNvSpPr>
              <a:spLocks noChangeArrowheads="1"/>
            </p:cNvSpPr>
            <p:nvPr/>
          </p:nvSpPr>
          <p:spPr bwMode="auto">
            <a:xfrm>
              <a:off x="2789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21" name="Rectangle 561"/>
            <p:cNvSpPr>
              <a:spLocks noChangeArrowheads="1"/>
            </p:cNvSpPr>
            <p:nvPr/>
          </p:nvSpPr>
          <p:spPr bwMode="auto">
            <a:xfrm>
              <a:off x="283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22" name="Rectangle 562"/>
            <p:cNvSpPr>
              <a:spLocks noChangeArrowheads="1"/>
            </p:cNvSpPr>
            <p:nvPr/>
          </p:nvSpPr>
          <p:spPr bwMode="auto">
            <a:xfrm>
              <a:off x="2880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23" name="Rectangle 563"/>
            <p:cNvSpPr>
              <a:spLocks noChangeArrowheads="1"/>
            </p:cNvSpPr>
            <p:nvPr/>
          </p:nvSpPr>
          <p:spPr bwMode="auto">
            <a:xfrm>
              <a:off x="292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24" name="Rectangle 564"/>
            <p:cNvSpPr>
              <a:spLocks noChangeArrowheads="1"/>
            </p:cNvSpPr>
            <p:nvPr/>
          </p:nvSpPr>
          <p:spPr bwMode="auto">
            <a:xfrm>
              <a:off x="29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25" name="Rectangle 565"/>
            <p:cNvSpPr>
              <a:spLocks noChangeArrowheads="1"/>
            </p:cNvSpPr>
            <p:nvPr/>
          </p:nvSpPr>
          <p:spPr bwMode="auto">
            <a:xfrm>
              <a:off x="301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26" name="Rectangle 566"/>
            <p:cNvSpPr>
              <a:spLocks noChangeArrowheads="1"/>
            </p:cNvSpPr>
            <p:nvPr/>
          </p:nvSpPr>
          <p:spPr bwMode="auto">
            <a:xfrm>
              <a:off x="30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27" name="Rectangle 567"/>
            <p:cNvSpPr>
              <a:spLocks noChangeArrowheads="1"/>
            </p:cNvSpPr>
            <p:nvPr/>
          </p:nvSpPr>
          <p:spPr bwMode="auto">
            <a:xfrm>
              <a:off x="310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28" name="Rectangle 568"/>
            <p:cNvSpPr>
              <a:spLocks noChangeArrowheads="1"/>
            </p:cNvSpPr>
            <p:nvPr/>
          </p:nvSpPr>
          <p:spPr bwMode="auto">
            <a:xfrm>
              <a:off x="315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29" name="Rectangle 569"/>
            <p:cNvSpPr>
              <a:spLocks noChangeArrowheads="1"/>
            </p:cNvSpPr>
            <p:nvPr/>
          </p:nvSpPr>
          <p:spPr bwMode="auto">
            <a:xfrm>
              <a:off x="31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30" name="Rectangle 570"/>
            <p:cNvSpPr>
              <a:spLocks noChangeArrowheads="1"/>
            </p:cNvSpPr>
            <p:nvPr/>
          </p:nvSpPr>
          <p:spPr bwMode="auto">
            <a:xfrm>
              <a:off x="324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31" name="Rectangle 571"/>
            <p:cNvSpPr>
              <a:spLocks noChangeArrowheads="1"/>
            </p:cNvSpPr>
            <p:nvPr/>
          </p:nvSpPr>
          <p:spPr bwMode="auto">
            <a:xfrm>
              <a:off x="328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32" name="Rectangle 572"/>
            <p:cNvSpPr>
              <a:spLocks noChangeArrowheads="1"/>
            </p:cNvSpPr>
            <p:nvPr/>
          </p:nvSpPr>
          <p:spPr bwMode="auto">
            <a:xfrm>
              <a:off x="3334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33" name="Rectangle 573"/>
            <p:cNvSpPr>
              <a:spLocks noChangeArrowheads="1"/>
            </p:cNvSpPr>
            <p:nvPr/>
          </p:nvSpPr>
          <p:spPr bwMode="auto">
            <a:xfrm>
              <a:off x="337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34" name="Rectangle 574"/>
            <p:cNvSpPr>
              <a:spLocks noChangeArrowheads="1"/>
            </p:cNvSpPr>
            <p:nvPr/>
          </p:nvSpPr>
          <p:spPr bwMode="auto">
            <a:xfrm>
              <a:off x="342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35" name="Rectangle 575"/>
            <p:cNvSpPr>
              <a:spLocks noChangeArrowheads="1"/>
            </p:cNvSpPr>
            <p:nvPr/>
          </p:nvSpPr>
          <p:spPr bwMode="auto">
            <a:xfrm>
              <a:off x="346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36" name="Rectangle 576"/>
            <p:cNvSpPr>
              <a:spLocks noChangeArrowheads="1"/>
            </p:cNvSpPr>
            <p:nvPr/>
          </p:nvSpPr>
          <p:spPr bwMode="auto">
            <a:xfrm>
              <a:off x="351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37" name="Rectangle 577"/>
            <p:cNvSpPr>
              <a:spLocks noChangeArrowheads="1"/>
            </p:cNvSpPr>
            <p:nvPr/>
          </p:nvSpPr>
          <p:spPr bwMode="auto">
            <a:xfrm>
              <a:off x="3560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38" name="Rectangle 578"/>
            <p:cNvSpPr>
              <a:spLocks noChangeArrowheads="1"/>
            </p:cNvSpPr>
            <p:nvPr/>
          </p:nvSpPr>
          <p:spPr bwMode="auto">
            <a:xfrm>
              <a:off x="238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39" name="Rectangle 579"/>
            <p:cNvSpPr>
              <a:spLocks noChangeArrowheads="1"/>
            </p:cNvSpPr>
            <p:nvPr/>
          </p:nvSpPr>
          <p:spPr bwMode="auto">
            <a:xfrm>
              <a:off x="242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40" name="Rectangle 580"/>
            <p:cNvSpPr>
              <a:spLocks noChangeArrowheads="1"/>
            </p:cNvSpPr>
            <p:nvPr/>
          </p:nvSpPr>
          <p:spPr bwMode="auto">
            <a:xfrm>
              <a:off x="24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41" name="Rectangle 581"/>
            <p:cNvSpPr>
              <a:spLocks noChangeArrowheads="1"/>
            </p:cNvSpPr>
            <p:nvPr/>
          </p:nvSpPr>
          <p:spPr bwMode="auto">
            <a:xfrm>
              <a:off x="251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42" name="Rectangle 582"/>
            <p:cNvSpPr>
              <a:spLocks noChangeArrowheads="1"/>
            </p:cNvSpPr>
            <p:nvPr/>
          </p:nvSpPr>
          <p:spPr bwMode="auto">
            <a:xfrm>
              <a:off x="25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43" name="Rectangle 583"/>
            <p:cNvSpPr>
              <a:spLocks noChangeArrowheads="1"/>
            </p:cNvSpPr>
            <p:nvPr/>
          </p:nvSpPr>
          <p:spPr bwMode="auto">
            <a:xfrm>
              <a:off x="260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44" name="Rectangle 584"/>
            <p:cNvSpPr>
              <a:spLocks noChangeArrowheads="1"/>
            </p:cNvSpPr>
            <p:nvPr/>
          </p:nvSpPr>
          <p:spPr bwMode="auto">
            <a:xfrm>
              <a:off x="265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45" name="Rectangle 585"/>
            <p:cNvSpPr>
              <a:spLocks noChangeArrowheads="1"/>
            </p:cNvSpPr>
            <p:nvPr/>
          </p:nvSpPr>
          <p:spPr bwMode="auto">
            <a:xfrm>
              <a:off x="26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46" name="Rectangle 586"/>
            <p:cNvSpPr>
              <a:spLocks noChangeArrowheads="1"/>
            </p:cNvSpPr>
            <p:nvPr/>
          </p:nvSpPr>
          <p:spPr bwMode="auto">
            <a:xfrm>
              <a:off x="2744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47" name="Rectangle 587"/>
            <p:cNvSpPr>
              <a:spLocks noChangeArrowheads="1"/>
            </p:cNvSpPr>
            <p:nvPr/>
          </p:nvSpPr>
          <p:spPr bwMode="auto">
            <a:xfrm>
              <a:off x="2789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48" name="Rectangle 588"/>
            <p:cNvSpPr>
              <a:spLocks noChangeArrowheads="1"/>
            </p:cNvSpPr>
            <p:nvPr/>
          </p:nvSpPr>
          <p:spPr bwMode="auto">
            <a:xfrm>
              <a:off x="283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49" name="Rectangle 589"/>
            <p:cNvSpPr>
              <a:spLocks noChangeArrowheads="1"/>
            </p:cNvSpPr>
            <p:nvPr/>
          </p:nvSpPr>
          <p:spPr bwMode="auto">
            <a:xfrm>
              <a:off x="2880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50" name="Rectangle 590"/>
            <p:cNvSpPr>
              <a:spLocks noChangeArrowheads="1"/>
            </p:cNvSpPr>
            <p:nvPr/>
          </p:nvSpPr>
          <p:spPr bwMode="auto">
            <a:xfrm>
              <a:off x="292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51" name="Rectangle 591"/>
            <p:cNvSpPr>
              <a:spLocks noChangeArrowheads="1"/>
            </p:cNvSpPr>
            <p:nvPr/>
          </p:nvSpPr>
          <p:spPr bwMode="auto">
            <a:xfrm>
              <a:off x="29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52" name="Rectangle 592"/>
            <p:cNvSpPr>
              <a:spLocks noChangeArrowheads="1"/>
            </p:cNvSpPr>
            <p:nvPr/>
          </p:nvSpPr>
          <p:spPr bwMode="auto">
            <a:xfrm>
              <a:off x="301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53" name="Rectangle 593"/>
            <p:cNvSpPr>
              <a:spLocks noChangeArrowheads="1"/>
            </p:cNvSpPr>
            <p:nvPr/>
          </p:nvSpPr>
          <p:spPr bwMode="auto">
            <a:xfrm>
              <a:off x="30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54" name="Rectangle 594"/>
            <p:cNvSpPr>
              <a:spLocks noChangeArrowheads="1"/>
            </p:cNvSpPr>
            <p:nvPr/>
          </p:nvSpPr>
          <p:spPr bwMode="auto">
            <a:xfrm>
              <a:off x="310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55" name="Rectangle 595"/>
            <p:cNvSpPr>
              <a:spLocks noChangeArrowheads="1"/>
            </p:cNvSpPr>
            <p:nvPr/>
          </p:nvSpPr>
          <p:spPr bwMode="auto">
            <a:xfrm>
              <a:off x="315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56" name="Rectangle 596"/>
            <p:cNvSpPr>
              <a:spLocks noChangeArrowheads="1"/>
            </p:cNvSpPr>
            <p:nvPr/>
          </p:nvSpPr>
          <p:spPr bwMode="auto">
            <a:xfrm>
              <a:off x="31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57" name="Rectangle 597"/>
            <p:cNvSpPr>
              <a:spLocks noChangeArrowheads="1"/>
            </p:cNvSpPr>
            <p:nvPr/>
          </p:nvSpPr>
          <p:spPr bwMode="auto">
            <a:xfrm>
              <a:off x="324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58" name="Rectangle 598"/>
            <p:cNvSpPr>
              <a:spLocks noChangeArrowheads="1"/>
            </p:cNvSpPr>
            <p:nvPr/>
          </p:nvSpPr>
          <p:spPr bwMode="auto">
            <a:xfrm>
              <a:off x="328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59" name="Rectangle 599"/>
            <p:cNvSpPr>
              <a:spLocks noChangeArrowheads="1"/>
            </p:cNvSpPr>
            <p:nvPr/>
          </p:nvSpPr>
          <p:spPr bwMode="auto">
            <a:xfrm>
              <a:off x="3334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60" name="Rectangle 600"/>
            <p:cNvSpPr>
              <a:spLocks noChangeArrowheads="1"/>
            </p:cNvSpPr>
            <p:nvPr/>
          </p:nvSpPr>
          <p:spPr bwMode="auto">
            <a:xfrm>
              <a:off x="337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61" name="Rectangle 601"/>
            <p:cNvSpPr>
              <a:spLocks noChangeArrowheads="1"/>
            </p:cNvSpPr>
            <p:nvPr/>
          </p:nvSpPr>
          <p:spPr bwMode="auto">
            <a:xfrm>
              <a:off x="342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62" name="Rectangle 602"/>
            <p:cNvSpPr>
              <a:spLocks noChangeArrowheads="1"/>
            </p:cNvSpPr>
            <p:nvPr/>
          </p:nvSpPr>
          <p:spPr bwMode="auto">
            <a:xfrm>
              <a:off x="346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63" name="Rectangle 603"/>
            <p:cNvSpPr>
              <a:spLocks noChangeArrowheads="1"/>
            </p:cNvSpPr>
            <p:nvPr/>
          </p:nvSpPr>
          <p:spPr bwMode="auto">
            <a:xfrm>
              <a:off x="351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64" name="Rectangle 604"/>
            <p:cNvSpPr>
              <a:spLocks noChangeArrowheads="1"/>
            </p:cNvSpPr>
            <p:nvPr/>
          </p:nvSpPr>
          <p:spPr bwMode="auto">
            <a:xfrm>
              <a:off x="3560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65" name="Rectangle 605"/>
            <p:cNvSpPr>
              <a:spLocks noChangeArrowheads="1"/>
            </p:cNvSpPr>
            <p:nvPr/>
          </p:nvSpPr>
          <p:spPr bwMode="auto">
            <a:xfrm>
              <a:off x="238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66" name="Rectangle 606"/>
            <p:cNvSpPr>
              <a:spLocks noChangeArrowheads="1"/>
            </p:cNvSpPr>
            <p:nvPr/>
          </p:nvSpPr>
          <p:spPr bwMode="auto">
            <a:xfrm>
              <a:off x="242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67" name="Rectangle 607"/>
            <p:cNvSpPr>
              <a:spLocks noChangeArrowheads="1"/>
            </p:cNvSpPr>
            <p:nvPr/>
          </p:nvSpPr>
          <p:spPr bwMode="auto">
            <a:xfrm>
              <a:off x="24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68" name="Rectangle 608"/>
            <p:cNvSpPr>
              <a:spLocks noChangeArrowheads="1"/>
            </p:cNvSpPr>
            <p:nvPr/>
          </p:nvSpPr>
          <p:spPr bwMode="auto">
            <a:xfrm>
              <a:off x="251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69" name="Rectangle 609"/>
            <p:cNvSpPr>
              <a:spLocks noChangeArrowheads="1"/>
            </p:cNvSpPr>
            <p:nvPr/>
          </p:nvSpPr>
          <p:spPr bwMode="auto">
            <a:xfrm>
              <a:off x="25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70" name="Rectangle 610"/>
            <p:cNvSpPr>
              <a:spLocks noChangeArrowheads="1"/>
            </p:cNvSpPr>
            <p:nvPr/>
          </p:nvSpPr>
          <p:spPr bwMode="auto">
            <a:xfrm>
              <a:off x="260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71" name="Rectangle 611"/>
            <p:cNvSpPr>
              <a:spLocks noChangeArrowheads="1"/>
            </p:cNvSpPr>
            <p:nvPr/>
          </p:nvSpPr>
          <p:spPr bwMode="auto">
            <a:xfrm>
              <a:off x="265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72" name="Rectangle 612"/>
            <p:cNvSpPr>
              <a:spLocks noChangeArrowheads="1"/>
            </p:cNvSpPr>
            <p:nvPr/>
          </p:nvSpPr>
          <p:spPr bwMode="auto">
            <a:xfrm>
              <a:off x="26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73" name="Rectangle 613"/>
            <p:cNvSpPr>
              <a:spLocks noChangeArrowheads="1"/>
            </p:cNvSpPr>
            <p:nvPr/>
          </p:nvSpPr>
          <p:spPr bwMode="auto">
            <a:xfrm>
              <a:off x="2744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74" name="Rectangle 614"/>
            <p:cNvSpPr>
              <a:spLocks noChangeArrowheads="1"/>
            </p:cNvSpPr>
            <p:nvPr/>
          </p:nvSpPr>
          <p:spPr bwMode="auto">
            <a:xfrm>
              <a:off x="2789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75" name="Rectangle 615"/>
            <p:cNvSpPr>
              <a:spLocks noChangeArrowheads="1"/>
            </p:cNvSpPr>
            <p:nvPr/>
          </p:nvSpPr>
          <p:spPr bwMode="auto">
            <a:xfrm>
              <a:off x="283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76" name="Rectangle 616"/>
            <p:cNvSpPr>
              <a:spLocks noChangeArrowheads="1"/>
            </p:cNvSpPr>
            <p:nvPr/>
          </p:nvSpPr>
          <p:spPr bwMode="auto">
            <a:xfrm>
              <a:off x="2880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77" name="Rectangle 617"/>
            <p:cNvSpPr>
              <a:spLocks noChangeArrowheads="1"/>
            </p:cNvSpPr>
            <p:nvPr/>
          </p:nvSpPr>
          <p:spPr bwMode="auto">
            <a:xfrm>
              <a:off x="292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78" name="Rectangle 618"/>
            <p:cNvSpPr>
              <a:spLocks noChangeArrowheads="1"/>
            </p:cNvSpPr>
            <p:nvPr/>
          </p:nvSpPr>
          <p:spPr bwMode="auto">
            <a:xfrm>
              <a:off x="29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79" name="Rectangle 619"/>
            <p:cNvSpPr>
              <a:spLocks noChangeArrowheads="1"/>
            </p:cNvSpPr>
            <p:nvPr/>
          </p:nvSpPr>
          <p:spPr bwMode="auto">
            <a:xfrm>
              <a:off x="301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80" name="Rectangle 620"/>
            <p:cNvSpPr>
              <a:spLocks noChangeArrowheads="1"/>
            </p:cNvSpPr>
            <p:nvPr/>
          </p:nvSpPr>
          <p:spPr bwMode="auto">
            <a:xfrm>
              <a:off x="30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81" name="Rectangle 621"/>
            <p:cNvSpPr>
              <a:spLocks noChangeArrowheads="1"/>
            </p:cNvSpPr>
            <p:nvPr/>
          </p:nvSpPr>
          <p:spPr bwMode="auto">
            <a:xfrm>
              <a:off x="310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82" name="Rectangle 622"/>
            <p:cNvSpPr>
              <a:spLocks noChangeArrowheads="1"/>
            </p:cNvSpPr>
            <p:nvPr/>
          </p:nvSpPr>
          <p:spPr bwMode="auto">
            <a:xfrm>
              <a:off x="315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83" name="Rectangle 623"/>
            <p:cNvSpPr>
              <a:spLocks noChangeArrowheads="1"/>
            </p:cNvSpPr>
            <p:nvPr/>
          </p:nvSpPr>
          <p:spPr bwMode="auto">
            <a:xfrm>
              <a:off x="31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84" name="Rectangle 624"/>
            <p:cNvSpPr>
              <a:spLocks noChangeArrowheads="1"/>
            </p:cNvSpPr>
            <p:nvPr/>
          </p:nvSpPr>
          <p:spPr bwMode="auto">
            <a:xfrm>
              <a:off x="324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85" name="Rectangle 625"/>
            <p:cNvSpPr>
              <a:spLocks noChangeArrowheads="1"/>
            </p:cNvSpPr>
            <p:nvPr/>
          </p:nvSpPr>
          <p:spPr bwMode="auto">
            <a:xfrm>
              <a:off x="328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86" name="Rectangle 626"/>
            <p:cNvSpPr>
              <a:spLocks noChangeArrowheads="1"/>
            </p:cNvSpPr>
            <p:nvPr/>
          </p:nvSpPr>
          <p:spPr bwMode="auto">
            <a:xfrm>
              <a:off x="3334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87" name="Rectangle 627"/>
            <p:cNvSpPr>
              <a:spLocks noChangeArrowheads="1"/>
            </p:cNvSpPr>
            <p:nvPr/>
          </p:nvSpPr>
          <p:spPr bwMode="auto">
            <a:xfrm>
              <a:off x="337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88" name="Rectangle 628"/>
            <p:cNvSpPr>
              <a:spLocks noChangeArrowheads="1"/>
            </p:cNvSpPr>
            <p:nvPr/>
          </p:nvSpPr>
          <p:spPr bwMode="auto">
            <a:xfrm>
              <a:off x="342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89" name="Rectangle 629"/>
            <p:cNvSpPr>
              <a:spLocks noChangeArrowheads="1"/>
            </p:cNvSpPr>
            <p:nvPr/>
          </p:nvSpPr>
          <p:spPr bwMode="auto">
            <a:xfrm>
              <a:off x="346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90" name="Rectangle 630"/>
            <p:cNvSpPr>
              <a:spLocks noChangeArrowheads="1"/>
            </p:cNvSpPr>
            <p:nvPr/>
          </p:nvSpPr>
          <p:spPr bwMode="auto">
            <a:xfrm>
              <a:off x="351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91" name="Rectangle 631"/>
            <p:cNvSpPr>
              <a:spLocks noChangeArrowheads="1"/>
            </p:cNvSpPr>
            <p:nvPr/>
          </p:nvSpPr>
          <p:spPr bwMode="auto">
            <a:xfrm>
              <a:off x="3560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92" name="Rectangle 632"/>
            <p:cNvSpPr>
              <a:spLocks noChangeArrowheads="1"/>
            </p:cNvSpPr>
            <p:nvPr/>
          </p:nvSpPr>
          <p:spPr bwMode="auto">
            <a:xfrm>
              <a:off x="238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93" name="Rectangle 633"/>
            <p:cNvSpPr>
              <a:spLocks noChangeArrowheads="1"/>
            </p:cNvSpPr>
            <p:nvPr/>
          </p:nvSpPr>
          <p:spPr bwMode="auto">
            <a:xfrm>
              <a:off x="242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94" name="Rectangle 634"/>
            <p:cNvSpPr>
              <a:spLocks noChangeArrowheads="1"/>
            </p:cNvSpPr>
            <p:nvPr/>
          </p:nvSpPr>
          <p:spPr bwMode="auto">
            <a:xfrm>
              <a:off x="24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95" name="Rectangle 635"/>
            <p:cNvSpPr>
              <a:spLocks noChangeArrowheads="1"/>
            </p:cNvSpPr>
            <p:nvPr/>
          </p:nvSpPr>
          <p:spPr bwMode="auto">
            <a:xfrm>
              <a:off x="251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96" name="Rectangle 636"/>
            <p:cNvSpPr>
              <a:spLocks noChangeArrowheads="1"/>
            </p:cNvSpPr>
            <p:nvPr/>
          </p:nvSpPr>
          <p:spPr bwMode="auto">
            <a:xfrm>
              <a:off x="25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97" name="Rectangle 637"/>
            <p:cNvSpPr>
              <a:spLocks noChangeArrowheads="1"/>
            </p:cNvSpPr>
            <p:nvPr/>
          </p:nvSpPr>
          <p:spPr bwMode="auto">
            <a:xfrm>
              <a:off x="260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98" name="Rectangle 638"/>
            <p:cNvSpPr>
              <a:spLocks noChangeArrowheads="1"/>
            </p:cNvSpPr>
            <p:nvPr/>
          </p:nvSpPr>
          <p:spPr bwMode="auto">
            <a:xfrm>
              <a:off x="2653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599" name="Rectangle 639"/>
            <p:cNvSpPr>
              <a:spLocks noChangeArrowheads="1"/>
            </p:cNvSpPr>
            <p:nvPr/>
          </p:nvSpPr>
          <p:spPr bwMode="auto">
            <a:xfrm>
              <a:off x="26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00" name="Rectangle 640"/>
            <p:cNvSpPr>
              <a:spLocks noChangeArrowheads="1"/>
            </p:cNvSpPr>
            <p:nvPr/>
          </p:nvSpPr>
          <p:spPr bwMode="auto">
            <a:xfrm>
              <a:off x="2744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01" name="Rectangle 641"/>
            <p:cNvSpPr>
              <a:spLocks noChangeArrowheads="1"/>
            </p:cNvSpPr>
            <p:nvPr/>
          </p:nvSpPr>
          <p:spPr bwMode="auto">
            <a:xfrm>
              <a:off x="2789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02" name="Rectangle 642"/>
            <p:cNvSpPr>
              <a:spLocks noChangeArrowheads="1"/>
            </p:cNvSpPr>
            <p:nvPr/>
          </p:nvSpPr>
          <p:spPr bwMode="auto">
            <a:xfrm>
              <a:off x="283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03" name="Rectangle 643"/>
            <p:cNvSpPr>
              <a:spLocks noChangeArrowheads="1"/>
            </p:cNvSpPr>
            <p:nvPr/>
          </p:nvSpPr>
          <p:spPr bwMode="auto">
            <a:xfrm>
              <a:off x="2880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04" name="Rectangle 644"/>
            <p:cNvSpPr>
              <a:spLocks noChangeArrowheads="1"/>
            </p:cNvSpPr>
            <p:nvPr/>
          </p:nvSpPr>
          <p:spPr bwMode="auto">
            <a:xfrm>
              <a:off x="292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05" name="Rectangle 645"/>
            <p:cNvSpPr>
              <a:spLocks noChangeArrowheads="1"/>
            </p:cNvSpPr>
            <p:nvPr/>
          </p:nvSpPr>
          <p:spPr bwMode="auto">
            <a:xfrm>
              <a:off x="29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06" name="Rectangle 646"/>
            <p:cNvSpPr>
              <a:spLocks noChangeArrowheads="1"/>
            </p:cNvSpPr>
            <p:nvPr/>
          </p:nvSpPr>
          <p:spPr bwMode="auto">
            <a:xfrm>
              <a:off x="301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07" name="Rectangle 647"/>
            <p:cNvSpPr>
              <a:spLocks noChangeArrowheads="1"/>
            </p:cNvSpPr>
            <p:nvPr/>
          </p:nvSpPr>
          <p:spPr bwMode="auto">
            <a:xfrm>
              <a:off x="30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08" name="Rectangle 648"/>
            <p:cNvSpPr>
              <a:spLocks noChangeArrowheads="1"/>
            </p:cNvSpPr>
            <p:nvPr/>
          </p:nvSpPr>
          <p:spPr bwMode="auto">
            <a:xfrm>
              <a:off x="310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09" name="Rectangle 649"/>
            <p:cNvSpPr>
              <a:spLocks noChangeArrowheads="1"/>
            </p:cNvSpPr>
            <p:nvPr/>
          </p:nvSpPr>
          <p:spPr bwMode="auto">
            <a:xfrm>
              <a:off x="315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10" name="Rectangle 650"/>
            <p:cNvSpPr>
              <a:spLocks noChangeArrowheads="1"/>
            </p:cNvSpPr>
            <p:nvPr/>
          </p:nvSpPr>
          <p:spPr bwMode="auto">
            <a:xfrm>
              <a:off x="31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11" name="Rectangle 651"/>
            <p:cNvSpPr>
              <a:spLocks noChangeArrowheads="1"/>
            </p:cNvSpPr>
            <p:nvPr/>
          </p:nvSpPr>
          <p:spPr bwMode="auto">
            <a:xfrm>
              <a:off x="3243" y="2612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12" name="Rectangle 652"/>
            <p:cNvSpPr>
              <a:spLocks noChangeArrowheads="1"/>
            </p:cNvSpPr>
            <p:nvPr/>
          </p:nvSpPr>
          <p:spPr bwMode="auto">
            <a:xfrm>
              <a:off x="328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13" name="Rectangle 653"/>
            <p:cNvSpPr>
              <a:spLocks noChangeArrowheads="1"/>
            </p:cNvSpPr>
            <p:nvPr/>
          </p:nvSpPr>
          <p:spPr bwMode="auto">
            <a:xfrm>
              <a:off x="3334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14" name="Rectangle 654"/>
            <p:cNvSpPr>
              <a:spLocks noChangeArrowheads="1"/>
            </p:cNvSpPr>
            <p:nvPr/>
          </p:nvSpPr>
          <p:spPr bwMode="auto">
            <a:xfrm>
              <a:off x="337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15" name="Rectangle 655"/>
            <p:cNvSpPr>
              <a:spLocks noChangeArrowheads="1"/>
            </p:cNvSpPr>
            <p:nvPr/>
          </p:nvSpPr>
          <p:spPr bwMode="auto">
            <a:xfrm>
              <a:off x="3425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16" name="Rectangle 656"/>
            <p:cNvSpPr>
              <a:spLocks noChangeArrowheads="1"/>
            </p:cNvSpPr>
            <p:nvPr/>
          </p:nvSpPr>
          <p:spPr bwMode="auto">
            <a:xfrm>
              <a:off x="3470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17" name="Rectangle 657"/>
            <p:cNvSpPr>
              <a:spLocks noChangeArrowheads="1"/>
            </p:cNvSpPr>
            <p:nvPr/>
          </p:nvSpPr>
          <p:spPr bwMode="auto">
            <a:xfrm>
              <a:off x="3516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18" name="Rectangle 658"/>
            <p:cNvSpPr>
              <a:spLocks noChangeArrowheads="1"/>
            </p:cNvSpPr>
            <p:nvPr/>
          </p:nvSpPr>
          <p:spPr bwMode="auto">
            <a:xfrm>
              <a:off x="3561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19" name="Rectangle 659"/>
            <p:cNvSpPr>
              <a:spLocks noChangeArrowheads="1"/>
            </p:cNvSpPr>
            <p:nvPr/>
          </p:nvSpPr>
          <p:spPr bwMode="auto">
            <a:xfrm>
              <a:off x="238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20" name="Rectangle 660"/>
            <p:cNvSpPr>
              <a:spLocks noChangeArrowheads="1"/>
            </p:cNvSpPr>
            <p:nvPr/>
          </p:nvSpPr>
          <p:spPr bwMode="auto">
            <a:xfrm>
              <a:off x="242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21" name="Rectangle 661"/>
            <p:cNvSpPr>
              <a:spLocks noChangeArrowheads="1"/>
            </p:cNvSpPr>
            <p:nvPr/>
          </p:nvSpPr>
          <p:spPr bwMode="auto">
            <a:xfrm>
              <a:off x="24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22" name="Rectangle 662"/>
            <p:cNvSpPr>
              <a:spLocks noChangeArrowheads="1"/>
            </p:cNvSpPr>
            <p:nvPr/>
          </p:nvSpPr>
          <p:spPr bwMode="auto">
            <a:xfrm>
              <a:off x="251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23" name="Rectangle 663"/>
            <p:cNvSpPr>
              <a:spLocks noChangeArrowheads="1"/>
            </p:cNvSpPr>
            <p:nvPr/>
          </p:nvSpPr>
          <p:spPr bwMode="auto">
            <a:xfrm>
              <a:off x="25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24" name="Rectangle 664"/>
            <p:cNvSpPr>
              <a:spLocks noChangeArrowheads="1"/>
            </p:cNvSpPr>
            <p:nvPr/>
          </p:nvSpPr>
          <p:spPr bwMode="auto">
            <a:xfrm>
              <a:off x="260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25" name="Rectangle 665"/>
            <p:cNvSpPr>
              <a:spLocks noChangeArrowheads="1"/>
            </p:cNvSpPr>
            <p:nvPr/>
          </p:nvSpPr>
          <p:spPr bwMode="auto">
            <a:xfrm>
              <a:off x="2653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26" name="Rectangle 666"/>
            <p:cNvSpPr>
              <a:spLocks noChangeArrowheads="1"/>
            </p:cNvSpPr>
            <p:nvPr/>
          </p:nvSpPr>
          <p:spPr bwMode="auto">
            <a:xfrm>
              <a:off x="2698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27" name="Rectangle 667"/>
            <p:cNvSpPr>
              <a:spLocks noChangeArrowheads="1"/>
            </p:cNvSpPr>
            <p:nvPr/>
          </p:nvSpPr>
          <p:spPr bwMode="auto">
            <a:xfrm>
              <a:off x="2744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28" name="Rectangle 668"/>
            <p:cNvSpPr>
              <a:spLocks noChangeArrowheads="1"/>
            </p:cNvSpPr>
            <p:nvPr/>
          </p:nvSpPr>
          <p:spPr bwMode="auto">
            <a:xfrm>
              <a:off x="2789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29" name="Rectangle 669"/>
            <p:cNvSpPr>
              <a:spLocks noChangeArrowheads="1"/>
            </p:cNvSpPr>
            <p:nvPr/>
          </p:nvSpPr>
          <p:spPr bwMode="auto">
            <a:xfrm>
              <a:off x="2835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30" name="Rectangle 670"/>
            <p:cNvSpPr>
              <a:spLocks noChangeArrowheads="1"/>
            </p:cNvSpPr>
            <p:nvPr/>
          </p:nvSpPr>
          <p:spPr bwMode="auto">
            <a:xfrm>
              <a:off x="2880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31" name="Rectangle 671"/>
            <p:cNvSpPr>
              <a:spLocks noChangeArrowheads="1"/>
            </p:cNvSpPr>
            <p:nvPr/>
          </p:nvSpPr>
          <p:spPr bwMode="auto">
            <a:xfrm>
              <a:off x="2925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32" name="Rectangle 672"/>
            <p:cNvSpPr>
              <a:spLocks noChangeArrowheads="1"/>
            </p:cNvSpPr>
            <p:nvPr/>
          </p:nvSpPr>
          <p:spPr bwMode="auto">
            <a:xfrm>
              <a:off x="29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33" name="Rectangle 673"/>
            <p:cNvSpPr>
              <a:spLocks noChangeArrowheads="1"/>
            </p:cNvSpPr>
            <p:nvPr/>
          </p:nvSpPr>
          <p:spPr bwMode="auto">
            <a:xfrm>
              <a:off x="301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34" name="Rectangle 674"/>
            <p:cNvSpPr>
              <a:spLocks noChangeArrowheads="1"/>
            </p:cNvSpPr>
            <p:nvPr/>
          </p:nvSpPr>
          <p:spPr bwMode="auto">
            <a:xfrm>
              <a:off x="30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35" name="Rectangle 675"/>
            <p:cNvSpPr>
              <a:spLocks noChangeArrowheads="1"/>
            </p:cNvSpPr>
            <p:nvPr/>
          </p:nvSpPr>
          <p:spPr bwMode="auto">
            <a:xfrm>
              <a:off x="310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36" name="Rectangle 676"/>
            <p:cNvSpPr>
              <a:spLocks noChangeArrowheads="1"/>
            </p:cNvSpPr>
            <p:nvPr/>
          </p:nvSpPr>
          <p:spPr bwMode="auto">
            <a:xfrm>
              <a:off x="315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37" name="Rectangle 677"/>
            <p:cNvSpPr>
              <a:spLocks noChangeArrowheads="1"/>
            </p:cNvSpPr>
            <p:nvPr/>
          </p:nvSpPr>
          <p:spPr bwMode="auto">
            <a:xfrm>
              <a:off x="319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38" name="Rectangle 678"/>
            <p:cNvSpPr>
              <a:spLocks noChangeArrowheads="1"/>
            </p:cNvSpPr>
            <p:nvPr/>
          </p:nvSpPr>
          <p:spPr bwMode="auto">
            <a:xfrm>
              <a:off x="3243" y="2568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39" name="Rectangle 679"/>
            <p:cNvSpPr>
              <a:spLocks noChangeArrowheads="1"/>
            </p:cNvSpPr>
            <p:nvPr/>
          </p:nvSpPr>
          <p:spPr bwMode="auto">
            <a:xfrm>
              <a:off x="3289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40" name="Rectangle 680"/>
            <p:cNvSpPr>
              <a:spLocks noChangeArrowheads="1"/>
            </p:cNvSpPr>
            <p:nvPr/>
          </p:nvSpPr>
          <p:spPr bwMode="auto">
            <a:xfrm>
              <a:off x="3334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41" name="Rectangle 681"/>
            <p:cNvSpPr>
              <a:spLocks noChangeArrowheads="1"/>
            </p:cNvSpPr>
            <p:nvPr/>
          </p:nvSpPr>
          <p:spPr bwMode="auto">
            <a:xfrm>
              <a:off x="3379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42" name="Rectangle 682"/>
            <p:cNvSpPr>
              <a:spLocks noChangeArrowheads="1"/>
            </p:cNvSpPr>
            <p:nvPr/>
          </p:nvSpPr>
          <p:spPr bwMode="auto">
            <a:xfrm>
              <a:off x="3425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43" name="Rectangle 683"/>
            <p:cNvSpPr>
              <a:spLocks noChangeArrowheads="1"/>
            </p:cNvSpPr>
            <p:nvPr/>
          </p:nvSpPr>
          <p:spPr bwMode="auto">
            <a:xfrm>
              <a:off x="3470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44" name="Rectangle 684"/>
            <p:cNvSpPr>
              <a:spLocks noChangeArrowheads="1"/>
            </p:cNvSpPr>
            <p:nvPr/>
          </p:nvSpPr>
          <p:spPr bwMode="auto">
            <a:xfrm>
              <a:off x="3516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45" name="Rectangle 685"/>
            <p:cNvSpPr>
              <a:spLocks noChangeArrowheads="1"/>
            </p:cNvSpPr>
            <p:nvPr/>
          </p:nvSpPr>
          <p:spPr bwMode="auto">
            <a:xfrm>
              <a:off x="3561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46" name="Rectangle 686"/>
            <p:cNvSpPr>
              <a:spLocks noChangeArrowheads="1"/>
            </p:cNvSpPr>
            <p:nvPr/>
          </p:nvSpPr>
          <p:spPr bwMode="auto">
            <a:xfrm>
              <a:off x="238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47" name="Rectangle 687"/>
            <p:cNvSpPr>
              <a:spLocks noChangeArrowheads="1"/>
            </p:cNvSpPr>
            <p:nvPr/>
          </p:nvSpPr>
          <p:spPr bwMode="auto">
            <a:xfrm>
              <a:off x="242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48" name="Rectangle 688"/>
            <p:cNvSpPr>
              <a:spLocks noChangeArrowheads="1"/>
            </p:cNvSpPr>
            <p:nvPr/>
          </p:nvSpPr>
          <p:spPr bwMode="auto">
            <a:xfrm>
              <a:off x="247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49" name="Rectangle 689"/>
            <p:cNvSpPr>
              <a:spLocks noChangeArrowheads="1"/>
            </p:cNvSpPr>
            <p:nvPr/>
          </p:nvSpPr>
          <p:spPr bwMode="auto">
            <a:xfrm>
              <a:off x="251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50" name="Rectangle 690"/>
            <p:cNvSpPr>
              <a:spLocks noChangeArrowheads="1"/>
            </p:cNvSpPr>
            <p:nvPr/>
          </p:nvSpPr>
          <p:spPr bwMode="auto">
            <a:xfrm>
              <a:off x="25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51" name="Rectangle 691"/>
            <p:cNvSpPr>
              <a:spLocks noChangeArrowheads="1"/>
            </p:cNvSpPr>
            <p:nvPr/>
          </p:nvSpPr>
          <p:spPr bwMode="auto">
            <a:xfrm>
              <a:off x="260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52" name="Rectangle 692"/>
            <p:cNvSpPr>
              <a:spLocks noChangeArrowheads="1"/>
            </p:cNvSpPr>
            <p:nvPr/>
          </p:nvSpPr>
          <p:spPr bwMode="auto">
            <a:xfrm>
              <a:off x="265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53" name="Rectangle 693"/>
            <p:cNvSpPr>
              <a:spLocks noChangeArrowheads="1"/>
            </p:cNvSpPr>
            <p:nvPr/>
          </p:nvSpPr>
          <p:spPr bwMode="auto">
            <a:xfrm>
              <a:off x="2698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54" name="Rectangle 694"/>
            <p:cNvSpPr>
              <a:spLocks noChangeArrowheads="1"/>
            </p:cNvSpPr>
            <p:nvPr/>
          </p:nvSpPr>
          <p:spPr bwMode="auto">
            <a:xfrm>
              <a:off x="2744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55" name="Rectangle 695"/>
            <p:cNvSpPr>
              <a:spLocks noChangeArrowheads="1"/>
            </p:cNvSpPr>
            <p:nvPr/>
          </p:nvSpPr>
          <p:spPr bwMode="auto">
            <a:xfrm>
              <a:off x="2789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56" name="Rectangle 696"/>
            <p:cNvSpPr>
              <a:spLocks noChangeArrowheads="1"/>
            </p:cNvSpPr>
            <p:nvPr/>
          </p:nvSpPr>
          <p:spPr bwMode="auto">
            <a:xfrm>
              <a:off x="2835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57" name="Rectangle 697"/>
            <p:cNvSpPr>
              <a:spLocks noChangeArrowheads="1"/>
            </p:cNvSpPr>
            <p:nvPr/>
          </p:nvSpPr>
          <p:spPr bwMode="auto">
            <a:xfrm>
              <a:off x="2880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58" name="Rectangle 698"/>
            <p:cNvSpPr>
              <a:spLocks noChangeArrowheads="1"/>
            </p:cNvSpPr>
            <p:nvPr/>
          </p:nvSpPr>
          <p:spPr bwMode="auto">
            <a:xfrm>
              <a:off x="2925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59" name="Rectangle 699"/>
            <p:cNvSpPr>
              <a:spLocks noChangeArrowheads="1"/>
            </p:cNvSpPr>
            <p:nvPr/>
          </p:nvSpPr>
          <p:spPr bwMode="auto">
            <a:xfrm>
              <a:off x="2971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60" name="Rectangle 700"/>
            <p:cNvSpPr>
              <a:spLocks noChangeArrowheads="1"/>
            </p:cNvSpPr>
            <p:nvPr/>
          </p:nvSpPr>
          <p:spPr bwMode="auto">
            <a:xfrm>
              <a:off x="301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61" name="Rectangle 701"/>
            <p:cNvSpPr>
              <a:spLocks noChangeArrowheads="1"/>
            </p:cNvSpPr>
            <p:nvPr/>
          </p:nvSpPr>
          <p:spPr bwMode="auto">
            <a:xfrm>
              <a:off x="30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62" name="Rectangle 702"/>
            <p:cNvSpPr>
              <a:spLocks noChangeArrowheads="1"/>
            </p:cNvSpPr>
            <p:nvPr/>
          </p:nvSpPr>
          <p:spPr bwMode="auto">
            <a:xfrm>
              <a:off x="310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63" name="Rectangle 703"/>
            <p:cNvSpPr>
              <a:spLocks noChangeArrowheads="1"/>
            </p:cNvSpPr>
            <p:nvPr/>
          </p:nvSpPr>
          <p:spPr bwMode="auto">
            <a:xfrm>
              <a:off x="315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64" name="Rectangle 704"/>
            <p:cNvSpPr>
              <a:spLocks noChangeArrowheads="1"/>
            </p:cNvSpPr>
            <p:nvPr/>
          </p:nvSpPr>
          <p:spPr bwMode="auto">
            <a:xfrm>
              <a:off x="319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65" name="Rectangle 705"/>
            <p:cNvSpPr>
              <a:spLocks noChangeArrowheads="1"/>
            </p:cNvSpPr>
            <p:nvPr/>
          </p:nvSpPr>
          <p:spPr bwMode="auto">
            <a:xfrm>
              <a:off x="324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66" name="Rectangle 706"/>
            <p:cNvSpPr>
              <a:spLocks noChangeArrowheads="1"/>
            </p:cNvSpPr>
            <p:nvPr/>
          </p:nvSpPr>
          <p:spPr bwMode="auto">
            <a:xfrm>
              <a:off x="3289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67" name="Rectangle 707"/>
            <p:cNvSpPr>
              <a:spLocks noChangeArrowheads="1"/>
            </p:cNvSpPr>
            <p:nvPr/>
          </p:nvSpPr>
          <p:spPr bwMode="auto">
            <a:xfrm>
              <a:off x="3334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68" name="Rectangle 708"/>
            <p:cNvSpPr>
              <a:spLocks noChangeArrowheads="1"/>
            </p:cNvSpPr>
            <p:nvPr/>
          </p:nvSpPr>
          <p:spPr bwMode="auto">
            <a:xfrm>
              <a:off x="3379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69" name="Rectangle 709"/>
            <p:cNvSpPr>
              <a:spLocks noChangeArrowheads="1"/>
            </p:cNvSpPr>
            <p:nvPr/>
          </p:nvSpPr>
          <p:spPr bwMode="auto">
            <a:xfrm>
              <a:off x="3425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70" name="Rectangle 710"/>
            <p:cNvSpPr>
              <a:spLocks noChangeArrowheads="1"/>
            </p:cNvSpPr>
            <p:nvPr/>
          </p:nvSpPr>
          <p:spPr bwMode="auto">
            <a:xfrm>
              <a:off x="3470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71" name="Rectangle 711"/>
            <p:cNvSpPr>
              <a:spLocks noChangeArrowheads="1"/>
            </p:cNvSpPr>
            <p:nvPr/>
          </p:nvSpPr>
          <p:spPr bwMode="auto">
            <a:xfrm>
              <a:off x="3516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72" name="Rectangle 712"/>
            <p:cNvSpPr>
              <a:spLocks noChangeArrowheads="1"/>
            </p:cNvSpPr>
            <p:nvPr/>
          </p:nvSpPr>
          <p:spPr bwMode="auto">
            <a:xfrm>
              <a:off x="3561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73" name="Rectangle 713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74" name="Rectangle 714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75" name="Rectangle 715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76" name="Rectangle 716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77" name="Rectangle 717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78" name="Rectangle 718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79" name="Rectangle 719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80" name="Rectangle 720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81" name="Rectangle 721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82" name="Rectangle 722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83" name="Rectangle 723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84" name="Rectangle 724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85" name="Rectangle 725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86" name="Rectangle 726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87" name="Rectangle 727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88" name="Rectangle 728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89" name="Rectangle 729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90" name="Rectangle 730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91" name="Rectangle 731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92" name="Rectangle 732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93" name="Rectangle 733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94" name="Rectangle 734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95" name="Rectangle 735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96" name="Rectangle 736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97" name="Rectangle 737"/>
            <p:cNvSpPr>
              <a:spLocks noChangeArrowheads="1"/>
            </p:cNvSpPr>
            <p:nvPr/>
          </p:nvSpPr>
          <p:spPr bwMode="auto">
            <a:xfrm>
              <a:off x="347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98" name="Rectangle 738"/>
            <p:cNvSpPr>
              <a:spLocks noChangeArrowheads="1"/>
            </p:cNvSpPr>
            <p:nvPr/>
          </p:nvSpPr>
          <p:spPr bwMode="auto">
            <a:xfrm>
              <a:off x="3516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699" name="Rectangle 739"/>
            <p:cNvSpPr>
              <a:spLocks noChangeArrowheads="1"/>
            </p:cNvSpPr>
            <p:nvPr/>
          </p:nvSpPr>
          <p:spPr bwMode="auto">
            <a:xfrm>
              <a:off x="3561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00" name="Rectangle 740"/>
            <p:cNvSpPr>
              <a:spLocks noChangeArrowheads="1"/>
            </p:cNvSpPr>
            <p:nvPr/>
          </p:nvSpPr>
          <p:spPr bwMode="auto">
            <a:xfrm>
              <a:off x="238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01" name="Rectangle 741"/>
            <p:cNvSpPr>
              <a:spLocks noChangeArrowheads="1"/>
            </p:cNvSpPr>
            <p:nvPr/>
          </p:nvSpPr>
          <p:spPr bwMode="auto">
            <a:xfrm>
              <a:off x="242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02" name="Rectangle 742"/>
            <p:cNvSpPr>
              <a:spLocks noChangeArrowheads="1"/>
            </p:cNvSpPr>
            <p:nvPr/>
          </p:nvSpPr>
          <p:spPr bwMode="auto">
            <a:xfrm>
              <a:off x="24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03" name="Rectangle 743"/>
            <p:cNvSpPr>
              <a:spLocks noChangeArrowheads="1"/>
            </p:cNvSpPr>
            <p:nvPr/>
          </p:nvSpPr>
          <p:spPr bwMode="auto">
            <a:xfrm>
              <a:off x="251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04" name="Rectangle 744"/>
            <p:cNvSpPr>
              <a:spLocks noChangeArrowheads="1"/>
            </p:cNvSpPr>
            <p:nvPr/>
          </p:nvSpPr>
          <p:spPr bwMode="auto">
            <a:xfrm>
              <a:off x="25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05" name="Rectangle 745"/>
            <p:cNvSpPr>
              <a:spLocks noChangeArrowheads="1"/>
            </p:cNvSpPr>
            <p:nvPr/>
          </p:nvSpPr>
          <p:spPr bwMode="auto">
            <a:xfrm>
              <a:off x="260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06" name="Rectangle 746"/>
            <p:cNvSpPr>
              <a:spLocks noChangeArrowheads="1"/>
            </p:cNvSpPr>
            <p:nvPr/>
          </p:nvSpPr>
          <p:spPr bwMode="auto">
            <a:xfrm>
              <a:off x="265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07" name="Rectangle 747"/>
            <p:cNvSpPr>
              <a:spLocks noChangeArrowheads="1"/>
            </p:cNvSpPr>
            <p:nvPr/>
          </p:nvSpPr>
          <p:spPr bwMode="auto">
            <a:xfrm>
              <a:off x="26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08" name="Rectangle 748"/>
            <p:cNvSpPr>
              <a:spLocks noChangeArrowheads="1"/>
            </p:cNvSpPr>
            <p:nvPr/>
          </p:nvSpPr>
          <p:spPr bwMode="auto">
            <a:xfrm>
              <a:off x="2744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09" name="Rectangle 749"/>
            <p:cNvSpPr>
              <a:spLocks noChangeArrowheads="1"/>
            </p:cNvSpPr>
            <p:nvPr/>
          </p:nvSpPr>
          <p:spPr bwMode="auto">
            <a:xfrm>
              <a:off x="2789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10" name="Rectangle 750"/>
            <p:cNvSpPr>
              <a:spLocks noChangeArrowheads="1"/>
            </p:cNvSpPr>
            <p:nvPr/>
          </p:nvSpPr>
          <p:spPr bwMode="auto">
            <a:xfrm>
              <a:off x="283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11" name="Rectangle 751"/>
            <p:cNvSpPr>
              <a:spLocks noChangeArrowheads="1"/>
            </p:cNvSpPr>
            <p:nvPr/>
          </p:nvSpPr>
          <p:spPr bwMode="auto">
            <a:xfrm>
              <a:off x="2880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12" name="Rectangle 752"/>
            <p:cNvSpPr>
              <a:spLocks noChangeArrowheads="1"/>
            </p:cNvSpPr>
            <p:nvPr/>
          </p:nvSpPr>
          <p:spPr bwMode="auto">
            <a:xfrm>
              <a:off x="292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13" name="Rectangle 753"/>
            <p:cNvSpPr>
              <a:spLocks noChangeArrowheads="1"/>
            </p:cNvSpPr>
            <p:nvPr/>
          </p:nvSpPr>
          <p:spPr bwMode="auto">
            <a:xfrm>
              <a:off x="29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14" name="Rectangle 754"/>
            <p:cNvSpPr>
              <a:spLocks noChangeArrowheads="1"/>
            </p:cNvSpPr>
            <p:nvPr/>
          </p:nvSpPr>
          <p:spPr bwMode="auto">
            <a:xfrm>
              <a:off x="301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15" name="Rectangle 755"/>
            <p:cNvSpPr>
              <a:spLocks noChangeArrowheads="1"/>
            </p:cNvSpPr>
            <p:nvPr/>
          </p:nvSpPr>
          <p:spPr bwMode="auto">
            <a:xfrm>
              <a:off x="30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16" name="Rectangle 756"/>
            <p:cNvSpPr>
              <a:spLocks noChangeArrowheads="1"/>
            </p:cNvSpPr>
            <p:nvPr/>
          </p:nvSpPr>
          <p:spPr bwMode="auto">
            <a:xfrm>
              <a:off x="310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17" name="Rectangle 757"/>
            <p:cNvSpPr>
              <a:spLocks noChangeArrowheads="1"/>
            </p:cNvSpPr>
            <p:nvPr/>
          </p:nvSpPr>
          <p:spPr bwMode="auto">
            <a:xfrm>
              <a:off x="315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18" name="Rectangle 758"/>
            <p:cNvSpPr>
              <a:spLocks noChangeArrowheads="1"/>
            </p:cNvSpPr>
            <p:nvPr/>
          </p:nvSpPr>
          <p:spPr bwMode="auto">
            <a:xfrm>
              <a:off x="31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19" name="Rectangle 759"/>
            <p:cNvSpPr>
              <a:spLocks noChangeArrowheads="1"/>
            </p:cNvSpPr>
            <p:nvPr/>
          </p:nvSpPr>
          <p:spPr bwMode="auto">
            <a:xfrm>
              <a:off x="324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20" name="Rectangle 760"/>
            <p:cNvSpPr>
              <a:spLocks noChangeArrowheads="1"/>
            </p:cNvSpPr>
            <p:nvPr/>
          </p:nvSpPr>
          <p:spPr bwMode="auto">
            <a:xfrm>
              <a:off x="3289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21" name="Rectangle 761"/>
            <p:cNvSpPr>
              <a:spLocks noChangeArrowheads="1"/>
            </p:cNvSpPr>
            <p:nvPr/>
          </p:nvSpPr>
          <p:spPr bwMode="auto">
            <a:xfrm>
              <a:off x="3334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22" name="Rectangle 762"/>
            <p:cNvSpPr>
              <a:spLocks noChangeArrowheads="1"/>
            </p:cNvSpPr>
            <p:nvPr/>
          </p:nvSpPr>
          <p:spPr bwMode="auto">
            <a:xfrm>
              <a:off x="3379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23" name="Rectangle 763"/>
            <p:cNvSpPr>
              <a:spLocks noChangeArrowheads="1"/>
            </p:cNvSpPr>
            <p:nvPr/>
          </p:nvSpPr>
          <p:spPr bwMode="auto">
            <a:xfrm>
              <a:off x="3425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24" name="Rectangle 764"/>
            <p:cNvSpPr>
              <a:spLocks noChangeArrowheads="1"/>
            </p:cNvSpPr>
            <p:nvPr/>
          </p:nvSpPr>
          <p:spPr bwMode="auto">
            <a:xfrm>
              <a:off x="3470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25" name="Rectangle 765"/>
            <p:cNvSpPr>
              <a:spLocks noChangeArrowheads="1"/>
            </p:cNvSpPr>
            <p:nvPr/>
          </p:nvSpPr>
          <p:spPr bwMode="auto">
            <a:xfrm>
              <a:off x="3516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26" name="Rectangle 766"/>
            <p:cNvSpPr>
              <a:spLocks noChangeArrowheads="1"/>
            </p:cNvSpPr>
            <p:nvPr/>
          </p:nvSpPr>
          <p:spPr bwMode="auto">
            <a:xfrm>
              <a:off x="3561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27" name="Rectangle 767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28" name="Rectangle 768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29" name="Rectangle 769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30" name="Rectangle 770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31" name="Rectangle 771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32" name="Rectangle 772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33" name="Rectangle 773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34" name="Rectangle 774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35" name="Rectangle 775"/>
            <p:cNvSpPr>
              <a:spLocks noChangeArrowheads="1"/>
            </p:cNvSpPr>
            <p:nvPr/>
          </p:nvSpPr>
          <p:spPr bwMode="auto">
            <a:xfrm>
              <a:off x="274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36" name="Rectangle 776"/>
            <p:cNvSpPr>
              <a:spLocks noChangeArrowheads="1"/>
            </p:cNvSpPr>
            <p:nvPr/>
          </p:nvSpPr>
          <p:spPr bwMode="auto">
            <a:xfrm>
              <a:off x="27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37" name="Rectangle 777"/>
            <p:cNvSpPr>
              <a:spLocks noChangeArrowheads="1"/>
            </p:cNvSpPr>
            <p:nvPr/>
          </p:nvSpPr>
          <p:spPr bwMode="auto">
            <a:xfrm>
              <a:off x="283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38" name="Rectangle 778"/>
            <p:cNvSpPr>
              <a:spLocks noChangeArrowheads="1"/>
            </p:cNvSpPr>
            <p:nvPr/>
          </p:nvSpPr>
          <p:spPr bwMode="auto">
            <a:xfrm>
              <a:off x="288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39" name="Rectangle 779"/>
            <p:cNvSpPr>
              <a:spLocks noChangeArrowheads="1"/>
            </p:cNvSpPr>
            <p:nvPr/>
          </p:nvSpPr>
          <p:spPr bwMode="auto">
            <a:xfrm>
              <a:off x="29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40" name="Rectangle 780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41" name="Rectangle 781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42" name="Rectangle 782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43" name="Rectangle 783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44" name="Rectangle 784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45" name="Rectangle 785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46" name="Rectangle 786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47" name="Rectangle 787"/>
            <p:cNvSpPr>
              <a:spLocks noChangeArrowheads="1"/>
            </p:cNvSpPr>
            <p:nvPr/>
          </p:nvSpPr>
          <p:spPr bwMode="auto">
            <a:xfrm>
              <a:off x="32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48" name="Rectangle 788"/>
            <p:cNvSpPr>
              <a:spLocks noChangeArrowheads="1"/>
            </p:cNvSpPr>
            <p:nvPr/>
          </p:nvSpPr>
          <p:spPr bwMode="auto">
            <a:xfrm>
              <a:off x="333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49" name="Rectangle 789"/>
            <p:cNvSpPr>
              <a:spLocks noChangeArrowheads="1"/>
            </p:cNvSpPr>
            <p:nvPr/>
          </p:nvSpPr>
          <p:spPr bwMode="auto">
            <a:xfrm>
              <a:off x="337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50" name="Rectangle 790"/>
            <p:cNvSpPr>
              <a:spLocks noChangeArrowheads="1"/>
            </p:cNvSpPr>
            <p:nvPr/>
          </p:nvSpPr>
          <p:spPr bwMode="auto">
            <a:xfrm>
              <a:off x="34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51" name="Rectangle 791"/>
            <p:cNvSpPr>
              <a:spLocks noChangeArrowheads="1"/>
            </p:cNvSpPr>
            <p:nvPr/>
          </p:nvSpPr>
          <p:spPr bwMode="auto">
            <a:xfrm>
              <a:off x="347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52" name="Rectangle 792"/>
            <p:cNvSpPr>
              <a:spLocks noChangeArrowheads="1"/>
            </p:cNvSpPr>
            <p:nvPr/>
          </p:nvSpPr>
          <p:spPr bwMode="auto">
            <a:xfrm>
              <a:off x="35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53" name="Rectangle 793"/>
            <p:cNvSpPr>
              <a:spLocks noChangeArrowheads="1"/>
            </p:cNvSpPr>
            <p:nvPr/>
          </p:nvSpPr>
          <p:spPr bwMode="auto">
            <a:xfrm>
              <a:off x="356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54" name="Rectangle 794"/>
            <p:cNvSpPr>
              <a:spLocks noChangeArrowheads="1"/>
            </p:cNvSpPr>
            <p:nvPr/>
          </p:nvSpPr>
          <p:spPr bwMode="auto">
            <a:xfrm>
              <a:off x="238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55" name="Rectangle 795"/>
            <p:cNvSpPr>
              <a:spLocks noChangeArrowheads="1"/>
            </p:cNvSpPr>
            <p:nvPr/>
          </p:nvSpPr>
          <p:spPr bwMode="auto">
            <a:xfrm>
              <a:off x="242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56" name="Rectangle 796"/>
            <p:cNvSpPr>
              <a:spLocks noChangeArrowheads="1"/>
            </p:cNvSpPr>
            <p:nvPr/>
          </p:nvSpPr>
          <p:spPr bwMode="auto">
            <a:xfrm>
              <a:off x="24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57" name="Rectangle 797"/>
            <p:cNvSpPr>
              <a:spLocks noChangeArrowheads="1"/>
            </p:cNvSpPr>
            <p:nvPr/>
          </p:nvSpPr>
          <p:spPr bwMode="auto">
            <a:xfrm>
              <a:off x="251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58" name="Rectangle 798"/>
            <p:cNvSpPr>
              <a:spLocks noChangeArrowheads="1"/>
            </p:cNvSpPr>
            <p:nvPr/>
          </p:nvSpPr>
          <p:spPr bwMode="auto">
            <a:xfrm>
              <a:off x="25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59" name="Rectangle 799"/>
            <p:cNvSpPr>
              <a:spLocks noChangeArrowheads="1"/>
            </p:cNvSpPr>
            <p:nvPr/>
          </p:nvSpPr>
          <p:spPr bwMode="auto">
            <a:xfrm>
              <a:off x="260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60" name="Rectangle 800"/>
            <p:cNvSpPr>
              <a:spLocks noChangeArrowheads="1"/>
            </p:cNvSpPr>
            <p:nvPr/>
          </p:nvSpPr>
          <p:spPr bwMode="auto">
            <a:xfrm>
              <a:off x="265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61" name="Rectangle 801"/>
            <p:cNvSpPr>
              <a:spLocks noChangeArrowheads="1"/>
            </p:cNvSpPr>
            <p:nvPr/>
          </p:nvSpPr>
          <p:spPr bwMode="auto">
            <a:xfrm>
              <a:off x="26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62" name="Rectangle 802"/>
            <p:cNvSpPr>
              <a:spLocks noChangeArrowheads="1"/>
            </p:cNvSpPr>
            <p:nvPr/>
          </p:nvSpPr>
          <p:spPr bwMode="auto">
            <a:xfrm>
              <a:off x="274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63" name="Rectangle 803"/>
            <p:cNvSpPr>
              <a:spLocks noChangeArrowheads="1"/>
            </p:cNvSpPr>
            <p:nvPr/>
          </p:nvSpPr>
          <p:spPr bwMode="auto">
            <a:xfrm>
              <a:off x="27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64" name="Rectangle 804"/>
            <p:cNvSpPr>
              <a:spLocks noChangeArrowheads="1"/>
            </p:cNvSpPr>
            <p:nvPr/>
          </p:nvSpPr>
          <p:spPr bwMode="auto">
            <a:xfrm>
              <a:off x="283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65" name="Rectangle 805"/>
            <p:cNvSpPr>
              <a:spLocks noChangeArrowheads="1"/>
            </p:cNvSpPr>
            <p:nvPr/>
          </p:nvSpPr>
          <p:spPr bwMode="auto">
            <a:xfrm>
              <a:off x="288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66" name="Rectangle 806"/>
            <p:cNvSpPr>
              <a:spLocks noChangeArrowheads="1"/>
            </p:cNvSpPr>
            <p:nvPr/>
          </p:nvSpPr>
          <p:spPr bwMode="auto">
            <a:xfrm>
              <a:off x="29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67" name="Rectangle 807"/>
            <p:cNvSpPr>
              <a:spLocks noChangeArrowheads="1"/>
            </p:cNvSpPr>
            <p:nvPr/>
          </p:nvSpPr>
          <p:spPr bwMode="auto">
            <a:xfrm>
              <a:off x="29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68" name="Rectangle 808"/>
            <p:cNvSpPr>
              <a:spLocks noChangeArrowheads="1"/>
            </p:cNvSpPr>
            <p:nvPr/>
          </p:nvSpPr>
          <p:spPr bwMode="auto">
            <a:xfrm>
              <a:off x="30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69" name="Rectangle 809"/>
            <p:cNvSpPr>
              <a:spLocks noChangeArrowheads="1"/>
            </p:cNvSpPr>
            <p:nvPr/>
          </p:nvSpPr>
          <p:spPr bwMode="auto">
            <a:xfrm>
              <a:off x="30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70" name="Rectangle 810"/>
            <p:cNvSpPr>
              <a:spLocks noChangeArrowheads="1"/>
            </p:cNvSpPr>
            <p:nvPr/>
          </p:nvSpPr>
          <p:spPr bwMode="auto">
            <a:xfrm>
              <a:off x="310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71" name="Rectangle 811"/>
            <p:cNvSpPr>
              <a:spLocks noChangeArrowheads="1"/>
            </p:cNvSpPr>
            <p:nvPr/>
          </p:nvSpPr>
          <p:spPr bwMode="auto">
            <a:xfrm>
              <a:off x="315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72" name="Rectangle 812"/>
            <p:cNvSpPr>
              <a:spLocks noChangeArrowheads="1"/>
            </p:cNvSpPr>
            <p:nvPr/>
          </p:nvSpPr>
          <p:spPr bwMode="auto">
            <a:xfrm>
              <a:off x="31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73" name="Rectangle 813"/>
            <p:cNvSpPr>
              <a:spLocks noChangeArrowheads="1"/>
            </p:cNvSpPr>
            <p:nvPr/>
          </p:nvSpPr>
          <p:spPr bwMode="auto">
            <a:xfrm>
              <a:off x="324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74" name="Rectangle 814"/>
            <p:cNvSpPr>
              <a:spLocks noChangeArrowheads="1"/>
            </p:cNvSpPr>
            <p:nvPr/>
          </p:nvSpPr>
          <p:spPr bwMode="auto">
            <a:xfrm>
              <a:off x="32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75" name="Rectangle 815"/>
            <p:cNvSpPr>
              <a:spLocks noChangeArrowheads="1"/>
            </p:cNvSpPr>
            <p:nvPr/>
          </p:nvSpPr>
          <p:spPr bwMode="auto">
            <a:xfrm>
              <a:off x="333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76" name="Rectangle 816"/>
            <p:cNvSpPr>
              <a:spLocks noChangeArrowheads="1"/>
            </p:cNvSpPr>
            <p:nvPr/>
          </p:nvSpPr>
          <p:spPr bwMode="auto">
            <a:xfrm>
              <a:off x="337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77" name="Rectangle 817"/>
            <p:cNvSpPr>
              <a:spLocks noChangeArrowheads="1"/>
            </p:cNvSpPr>
            <p:nvPr/>
          </p:nvSpPr>
          <p:spPr bwMode="auto">
            <a:xfrm>
              <a:off x="34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78" name="Rectangle 818"/>
            <p:cNvSpPr>
              <a:spLocks noChangeArrowheads="1"/>
            </p:cNvSpPr>
            <p:nvPr/>
          </p:nvSpPr>
          <p:spPr bwMode="auto">
            <a:xfrm>
              <a:off x="347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79" name="Rectangle 819"/>
            <p:cNvSpPr>
              <a:spLocks noChangeArrowheads="1"/>
            </p:cNvSpPr>
            <p:nvPr/>
          </p:nvSpPr>
          <p:spPr bwMode="auto">
            <a:xfrm>
              <a:off x="35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80" name="Rectangle 820"/>
            <p:cNvSpPr>
              <a:spLocks noChangeArrowheads="1"/>
            </p:cNvSpPr>
            <p:nvPr/>
          </p:nvSpPr>
          <p:spPr bwMode="auto">
            <a:xfrm>
              <a:off x="356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81" name="Rectangle 821"/>
            <p:cNvSpPr>
              <a:spLocks noChangeArrowheads="1"/>
            </p:cNvSpPr>
            <p:nvPr/>
          </p:nvSpPr>
          <p:spPr bwMode="auto">
            <a:xfrm>
              <a:off x="238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82" name="Rectangle 822"/>
            <p:cNvSpPr>
              <a:spLocks noChangeArrowheads="1"/>
            </p:cNvSpPr>
            <p:nvPr/>
          </p:nvSpPr>
          <p:spPr bwMode="auto">
            <a:xfrm>
              <a:off x="242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83" name="Rectangle 823"/>
            <p:cNvSpPr>
              <a:spLocks noChangeArrowheads="1"/>
            </p:cNvSpPr>
            <p:nvPr/>
          </p:nvSpPr>
          <p:spPr bwMode="auto">
            <a:xfrm>
              <a:off x="24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84" name="Rectangle 824"/>
            <p:cNvSpPr>
              <a:spLocks noChangeArrowheads="1"/>
            </p:cNvSpPr>
            <p:nvPr/>
          </p:nvSpPr>
          <p:spPr bwMode="auto">
            <a:xfrm>
              <a:off x="251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85" name="Rectangle 825"/>
            <p:cNvSpPr>
              <a:spLocks noChangeArrowheads="1"/>
            </p:cNvSpPr>
            <p:nvPr/>
          </p:nvSpPr>
          <p:spPr bwMode="auto">
            <a:xfrm>
              <a:off x="25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86" name="Rectangle 826"/>
            <p:cNvSpPr>
              <a:spLocks noChangeArrowheads="1"/>
            </p:cNvSpPr>
            <p:nvPr/>
          </p:nvSpPr>
          <p:spPr bwMode="auto">
            <a:xfrm>
              <a:off x="260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87" name="Rectangle 827"/>
            <p:cNvSpPr>
              <a:spLocks noChangeArrowheads="1"/>
            </p:cNvSpPr>
            <p:nvPr/>
          </p:nvSpPr>
          <p:spPr bwMode="auto">
            <a:xfrm>
              <a:off x="265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88" name="Rectangle 828"/>
            <p:cNvSpPr>
              <a:spLocks noChangeArrowheads="1"/>
            </p:cNvSpPr>
            <p:nvPr/>
          </p:nvSpPr>
          <p:spPr bwMode="auto">
            <a:xfrm>
              <a:off x="26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89" name="Rectangle 829"/>
            <p:cNvSpPr>
              <a:spLocks noChangeArrowheads="1"/>
            </p:cNvSpPr>
            <p:nvPr/>
          </p:nvSpPr>
          <p:spPr bwMode="auto">
            <a:xfrm>
              <a:off x="274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90" name="Rectangle 830"/>
            <p:cNvSpPr>
              <a:spLocks noChangeArrowheads="1"/>
            </p:cNvSpPr>
            <p:nvPr/>
          </p:nvSpPr>
          <p:spPr bwMode="auto">
            <a:xfrm>
              <a:off x="27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91" name="Rectangle 831"/>
            <p:cNvSpPr>
              <a:spLocks noChangeArrowheads="1"/>
            </p:cNvSpPr>
            <p:nvPr/>
          </p:nvSpPr>
          <p:spPr bwMode="auto">
            <a:xfrm>
              <a:off x="283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92" name="Rectangle 832"/>
            <p:cNvSpPr>
              <a:spLocks noChangeArrowheads="1"/>
            </p:cNvSpPr>
            <p:nvPr/>
          </p:nvSpPr>
          <p:spPr bwMode="auto">
            <a:xfrm>
              <a:off x="288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93" name="Rectangle 833"/>
            <p:cNvSpPr>
              <a:spLocks noChangeArrowheads="1"/>
            </p:cNvSpPr>
            <p:nvPr/>
          </p:nvSpPr>
          <p:spPr bwMode="auto">
            <a:xfrm>
              <a:off x="29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94" name="Rectangle 834"/>
            <p:cNvSpPr>
              <a:spLocks noChangeArrowheads="1"/>
            </p:cNvSpPr>
            <p:nvPr/>
          </p:nvSpPr>
          <p:spPr bwMode="auto">
            <a:xfrm>
              <a:off x="29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95" name="Rectangle 835"/>
            <p:cNvSpPr>
              <a:spLocks noChangeArrowheads="1"/>
            </p:cNvSpPr>
            <p:nvPr/>
          </p:nvSpPr>
          <p:spPr bwMode="auto">
            <a:xfrm>
              <a:off x="30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96" name="Rectangle 836"/>
            <p:cNvSpPr>
              <a:spLocks noChangeArrowheads="1"/>
            </p:cNvSpPr>
            <p:nvPr/>
          </p:nvSpPr>
          <p:spPr bwMode="auto">
            <a:xfrm>
              <a:off x="30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97" name="Rectangle 837"/>
            <p:cNvSpPr>
              <a:spLocks noChangeArrowheads="1"/>
            </p:cNvSpPr>
            <p:nvPr/>
          </p:nvSpPr>
          <p:spPr bwMode="auto">
            <a:xfrm>
              <a:off x="310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98" name="Rectangle 838"/>
            <p:cNvSpPr>
              <a:spLocks noChangeArrowheads="1"/>
            </p:cNvSpPr>
            <p:nvPr/>
          </p:nvSpPr>
          <p:spPr bwMode="auto">
            <a:xfrm>
              <a:off x="315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799" name="Rectangle 839"/>
            <p:cNvSpPr>
              <a:spLocks noChangeArrowheads="1"/>
            </p:cNvSpPr>
            <p:nvPr/>
          </p:nvSpPr>
          <p:spPr bwMode="auto">
            <a:xfrm>
              <a:off x="31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00" name="Rectangle 840"/>
            <p:cNvSpPr>
              <a:spLocks noChangeArrowheads="1"/>
            </p:cNvSpPr>
            <p:nvPr/>
          </p:nvSpPr>
          <p:spPr bwMode="auto">
            <a:xfrm>
              <a:off x="324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01" name="Rectangle 841"/>
            <p:cNvSpPr>
              <a:spLocks noChangeArrowheads="1"/>
            </p:cNvSpPr>
            <p:nvPr/>
          </p:nvSpPr>
          <p:spPr bwMode="auto">
            <a:xfrm>
              <a:off x="32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02" name="Rectangle 842"/>
            <p:cNvSpPr>
              <a:spLocks noChangeArrowheads="1"/>
            </p:cNvSpPr>
            <p:nvPr/>
          </p:nvSpPr>
          <p:spPr bwMode="auto">
            <a:xfrm>
              <a:off x="333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03" name="Rectangle 843"/>
            <p:cNvSpPr>
              <a:spLocks noChangeArrowheads="1"/>
            </p:cNvSpPr>
            <p:nvPr/>
          </p:nvSpPr>
          <p:spPr bwMode="auto">
            <a:xfrm>
              <a:off x="337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04" name="Rectangle 844"/>
            <p:cNvSpPr>
              <a:spLocks noChangeArrowheads="1"/>
            </p:cNvSpPr>
            <p:nvPr/>
          </p:nvSpPr>
          <p:spPr bwMode="auto">
            <a:xfrm>
              <a:off x="34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05" name="Rectangle 845"/>
            <p:cNvSpPr>
              <a:spLocks noChangeArrowheads="1"/>
            </p:cNvSpPr>
            <p:nvPr/>
          </p:nvSpPr>
          <p:spPr bwMode="auto">
            <a:xfrm>
              <a:off x="347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06" name="Rectangle 846"/>
            <p:cNvSpPr>
              <a:spLocks noChangeArrowheads="1"/>
            </p:cNvSpPr>
            <p:nvPr/>
          </p:nvSpPr>
          <p:spPr bwMode="auto">
            <a:xfrm>
              <a:off x="35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07" name="Rectangle 847"/>
            <p:cNvSpPr>
              <a:spLocks noChangeArrowheads="1"/>
            </p:cNvSpPr>
            <p:nvPr/>
          </p:nvSpPr>
          <p:spPr bwMode="auto">
            <a:xfrm>
              <a:off x="356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08" name="Rectangle 848"/>
            <p:cNvSpPr>
              <a:spLocks noChangeArrowheads="1"/>
            </p:cNvSpPr>
            <p:nvPr/>
          </p:nvSpPr>
          <p:spPr bwMode="auto">
            <a:xfrm>
              <a:off x="238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09" name="Rectangle 849"/>
            <p:cNvSpPr>
              <a:spLocks noChangeArrowheads="1"/>
            </p:cNvSpPr>
            <p:nvPr/>
          </p:nvSpPr>
          <p:spPr bwMode="auto">
            <a:xfrm>
              <a:off x="242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10" name="Rectangle 850"/>
            <p:cNvSpPr>
              <a:spLocks noChangeArrowheads="1"/>
            </p:cNvSpPr>
            <p:nvPr/>
          </p:nvSpPr>
          <p:spPr bwMode="auto">
            <a:xfrm>
              <a:off x="24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11" name="Rectangle 851"/>
            <p:cNvSpPr>
              <a:spLocks noChangeArrowheads="1"/>
            </p:cNvSpPr>
            <p:nvPr/>
          </p:nvSpPr>
          <p:spPr bwMode="auto">
            <a:xfrm>
              <a:off x="251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12" name="Rectangle 852"/>
            <p:cNvSpPr>
              <a:spLocks noChangeArrowheads="1"/>
            </p:cNvSpPr>
            <p:nvPr/>
          </p:nvSpPr>
          <p:spPr bwMode="auto">
            <a:xfrm>
              <a:off x="25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13" name="Rectangle 853"/>
            <p:cNvSpPr>
              <a:spLocks noChangeArrowheads="1"/>
            </p:cNvSpPr>
            <p:nvPr/>
          </p:nvSpPr>
          <p:spPr bwMode="auto">
            <a:xfrm>
              <a:off x="260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14" name="Rectangle 854"/>
            <p:cNvSpPr>
              <a:spLocks noChangeArrowheads="1"/>
            </p:cNvSpPr>
            <p:nvPr/>
          </p:nvSpPr>
          <p:spPr bwMode="auto">
            <a:xfrm>
              <a:off x="265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15" name="Rectangle 855"/>
            <p:cNvSpPr>
              <a:spLocks noChangeArrowheads="1"/>
            </p:cNvSpPr>
            <p:nvPr/>
          </p:nvSpPr>
          <p:spPr bwMode="auto">
            <a:xfrm>
              <a:off x="26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16" name="Rectangle 856"/>
            <p:cNvSpPr>
              <a:spLocks noChangeArrowheads="1"/>
            </p:cNvSpPr>
            <p:nvPr/>
          </p:nvSpPr>
          <p:spPr bwMode="auto">
            <a:xfrm>
              <a:off x="274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17" name="Rectangle 857"/>
            <p:cNvSpPr>
              <a:spLocks noChangeArrowheads="1"/>
            </p:cNvSpPr>
            <p:nvPr/>
          </p:nvSpPr>
          <p:spPr bwMode="auto">
            <a:xfrm>
              <a:off x="27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18" name="Rectangle 858"/>
            <p:cNvSpPr>
              <a:spLocks noChangeArrowheads="1"/>
            </p:cNvSpPr>
            <p:nvPr/>
          </p:nvSpPr>
          <p:spPr bwMode="auto">
            <a:xfrm>
              <a:off x="283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19" name="Rectangle 859"/>
            <p:cNvSpPr>
              <a:spLocks noChangeArrowheads="1"/>
            </p:cNvSpPr>
            <p:nvPr/>
          </p:nvSpPr>
          <p:spPr bwMode="auto">
            <a:xfrm>
              <a:off x="288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20" name="Rectangle 860"/>
            <p:cNvSpPr>
              <a:spLocks noChangeArrowheads="1"/>
            </p:cNvSpPr>
            <p:nvPr/>
          </p:nvSpPr>
          <p:spPr bwMode="auto">
            <a:xfrm>
              <a:off x="29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21" name="Rectangle 861"/>
            <p:cNvSpPr>
              <a:spLocks noChangeArrowheads="1"/>
            </p:cNvSpPr>
            <p:nvPr/>
          </p:nvSpPr>
          <p:spPr bwMode="auto">
            <a:xfrm>
              <a:off x="29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22" name="Rectangle 862"/>
            <p:cNvSpPr>
              <a:spLocks noChangeArrowheads="1"/>
            </p:cNvSpPr>
            <p:nvPr/>
          </p:nvSpPr>
          <p:spPr bwMode="auto">
            <a:xfrm>
              <a:off x="30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23" name="Rectangle 863"/>
            <p:cNvSpPr>
              <a:spLocks noChangeArrowheads="1"/>
            </p:cNvSpPr>
            <p:nvPr/>
          </p:nvSpPr>
          <p:spPr bwMode="auto">
            <a:xfrm>
              <a:off x="30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24" name="Rectangle 864"/>
            <p:cNvSpPr>
              <a:spLocks noChangeArrowheads="1"/>
            </p:cNvSpPr>
            <p:nvPr/>
          </p:nvSpPr>
          <p:spPr bwMode="auto">
            <a:xfrm>
              <a:off x="310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25" name="Rectangle 865"/>
            <p:cNvSpPr>
              <a:spLocks noChangeArrowheads="1"/>
            </p:cNvSpPr>
            <p:nvPr/>
          </p:nvSpPr>
          <p:spPr bwMode="auto">
            <a:xfrm>
              <a:off x="315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26" name="Rectangle 866"/>
            <p:cNvSpPr>
              <a:spLocks noChangeArrowheads="1"/>
            </p:cNvSpPr>
            <p:nvPr/>
          </p:nvSpPr>
          <p:spPr bwMode="auto">
            <a:xfrm>
              <a:off x="31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27" name="Rectangle 867"/>
            <p:cNvSpPr>
              <a:spLocks noChangeArrowheads="1"/>
            </p:cNvSpPr>
            <p:nvPr/>
          </p:nvSpPr>
          <p:spPr bwMode="auto">
            <a:xfrm>
              <a:off x="324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28" name="Rectangle 868"/>
            <p:cNvSpPr>
              <a:spLocks noChangeArrowheads="1"/>
            </p:cNvSpPr>
            <p:nvPr/>
          </p:nvSpPr>
          <p:spPr bwMode="auto">
            <a:xfrm>
              <a:off x="32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29" name="Rectangle 869"/>
            <p:cNvSpPr>
              <a:spLocks noChangeArrowheads="1"/>
            </p:cNvSpPr>
            <p:nvPr/>
          </p:nvSpPr>
          <p:spPr bwMode="auto">
            <a:xfrm>
              <a:off x="333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30" name="Rectangle 870"/>
            <p:cNvSpPr>
              <a:spLocks noChangeArrowheads="1"/>
            </p:cNvSpPr>
            <p:nvPr/>
          </p:nvSpPr>
          <p:spPr bwMode="auto">
            <a:xfrm>
              <a:off x="337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31" name="Rectangle 871"/>
            <p:cNvSpPr>
              <a:spLocks noChangeArrowheads="1"/>
            </p:cNvSpPr>
            <p:nvPr/>
          </p:nvSpPr>
          <p:spPr bwMode="auto">
            <a:xfrm>
              <a:off x="34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32" name="Rectangle 872"/>
            <p:cNvSpPr>
              <a:spLocks noChangeArrowheads="1"/>
            </p:cNvSpPr>
            <p:nvPr/>
          </p:nvSpPr>
          <p:spPr bwMode="auto">
            <a:xfrm>
              <a:off x="347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33" name="Rectangle 873"/>
            <p:cNvSpPr>
              <a:spLocks noChangeArrowheads="1"/>
            </p:cNvSpPr>
            <p:nvPr/>
          </p:nvSpPr>
          <p:spPr bwMode="auto">
            <a:xfrm>
              <a:off x="35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34" name="Rectangle 874"/>
            <p:cNvSpPr>
              <a:spLocks noChangeArrowheads="1"/>
            </p:cNvSpPr>
            <p:nvPr/>
          </p:nvSpPr>
          <p:spPr bwMode="auto">
            <a:xfrm>
              <a:off x="356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35" name="Rectangle 875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36" name="Rectangle 876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37" name="Rectangle 877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38" name="Rectangle 878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39" name="Rectangle 879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40" name="Rectangle 880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41" name="Rectangle 881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42" name="Rectangle 882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43" name="Rectangle 883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44" name="Rectangle 884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45" name="Rectangle 885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46" name="Rectangle 886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47" name="Rectangle 887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48" name="Rectangle 888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49" name="Rectangle 889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50" name="Rectangle 890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51" name="Rectangle 891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52" name="Rectangle 892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53" name="Rectangle 893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54" name="Rectangle 894"/>
            <p:cNvSpPr>
              <a:spLocks noChangeArrowheads="1"/>
            </p:cNvSpPr>
            <p:nvPr/>
          </p:nvSpPr>
          <p:spPr bwMode="auto">
            <a:xfrm>
              <a:off x="3242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55" name="Rectangle 895"/>
            <p:cNvSpPr>
              <a:spLocks noChangeArrowheads="1"/>
            </p:cNvSpPr>
            <p:nvPr/>
          </p:nvSpPr>
          <p:spPr bwMode="auto">
            <a:xfrm>
              <a:off x="328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56" name="Rectangle 896"/>
            <p:cNvSpPr>
              <a:spLocks noChangeArrowheads="1"/>
            </p:cNvSpPr>
            <p:nvPr/>
          </p:nvSpPr>
          <p:spPr bwMode="auto">
            <a:xfrm>
              <a:off x="3333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57" name="Rectangle 897"/>
            <p:cNvSpPr>
              <a:spLocks noChangeArrowheads="1"/>
            </p:cNvSpPr>
            <p:nvPr/>
          </p:nvSpPr>
          <p:spPr bwMode="auto">
            <a:xfrm>
              <a:off x="337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58" name="Rectangle 898"/>
            <p:cNvSpPr>
              <a:spLocks noChangeArrowheads="1"/>
            </p:cNvSpPr>
            <p:nvPr/>
          </p:nvSpPr>
          <p:spPr bwMode="auto">
            <a:xfrm>
              <a:off x="3424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59" name="Rectangle 899"/>
            <p:cNvSpPr>
              <a:spLocks noChangeArrowheads="1"/>
            </p:cNvSpPr>
            <p:nvPr/>
          </p:nvSpPr>
          <p:spPr bwMode="auto">
            <a:xfrm>
              <a:off x="3469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60" name="Rectangle 900"/>
            <p:cNvSpPr>
              <a:spLocks noChangeArrowheads="1"/>
            </p:cNvSpPr>
            <p:nvPr/>
          </p:nvSpPr>
          <p:spPr bwMode="auto">
            <a:xfrm>
              <a:off x="3515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61" name="Rectangle 901"/>
            <p:cNvSpPr>
              <a:spLocks noChangeArrowheads="1"/>
            </p:cNvSpPr>
            <p:nvPr/>
          </p:nvSpPr>
          <p:spPr bwMode="auto">
            <a:xfrm>
              <a:off x="3560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62" name="Rectangle 902"/>
            <p:cNvSpPr>
              <a:spLocks noChangeArrowheads="1"/>
            </p:cNvSpPr>
            <p:nvPr/>
          </p:nvSpPr>
          <p:spPr bwMode="auto">
            <a:xfrm>
              <a:off x="238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63" name="Rectangle 903"/>
            <p:cNvSpPr>
              <a:spLocks noChangeArrowheads="1"/>
            </p:cNvSpPr>
            <p:nvPr/>
          </p:nvSpPr>
          <p:spPr bwMode="auto">
            <a:xfrm>
              <a:off x="242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64" name="Rectangle 904"/>
            <p:cNvSpPr>
              <a:spLocks noChangeArrowheads="1"/>
            </p:cNvSpPr>
            <p:nvPr/>
          </p:nvSpPr>
          <p:spPr bwMode="auto">
            <a:xfrm>
              <a:off x="24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65" name="Rectangle 905"/>
            <p:cNvSpPr>
              <a:spLocks noChangeArrowheads="1"/>
            </p:cNvSpPr>
            <p:nvPr/>
          </p:nvSpPr>
          <p:spPr bwMode="auto">
            <a:xfrm>
              <a:off x="251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66" name="Rectangle 906"/>
            <p:cNvSpPr>
              <a:spLocks noChangeArrowheads="1"/>
            </p:cNvSpPr>
            <p:nvPr/>
          </p:nvSpPr>
          <p:spPr bwMode="auto">
            <a:xfrm>
              <a:off x="25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67" name="Rectangle 907"/>
            <p:cNvSpPr>
              <a:spLocks noChangeArrowheads="1"/>
            </p:cNvSpPr>
            <p:nvPr/>
          </p:nvSpPr>
          <p:spPr bwMode="auto">
            <a:xfrm>
              <a:off x="260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68" name="Rectangle 908"/>
            <p:cNvSpPr>
              <a:spLocks noChangeArrowheads="1"/>
            </p:cNvSpPr>
            <p:nvPr/>
          </p:nvSpPr>
          <p:spPr bwMode="auto">
            <a:xfrm>
              <a:off x="2653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69" name="Rectangle 909"/>
            <p:cNvSpPr>
              <a:spLocks noChangeArrowheads="1"/>
            </p:cNvSpPr>
            <p:nvPr/>
          </p:nvSpPr>
          <p:spPr bwMode="auto">
            <a:xfrm>
              <a:off x="26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70" name="Rectangle 910"/>
            <p:cNvSpPr>
              <a:spLocks noChangeArrowheads="1"/>
            </p:cNvSpPr>
            <p:nvPr/>
          </p:nvSpPr>
          <p:spPr bwMode="auto">
            <a:xfrm>
              <a:off x="2744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71" name="Rectangle 911"/>
            <p:cNvSpPr>
              <a:spLocks noChangeArrowheads="1"/>
            </p:cNvSpPr>
            <p:nvPr/>
          </p:nvSpPr>
          <p:spPr bwMode="auto">
            <a:xfrm>
              <a:off x="2789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72" name="Rectangle 912"/>
            <p:cNvSpPr>
              <a:spLocks noChangeArrowheads="1"/>
            </p:cNvSpPr>
            <p:nvPr/>
          </p:nvSpPr>
          <p:spPr bwMode="auto">
            <a:xfrm>
              <a:off x="283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73" name="Rectangle 913"/>
            <p:cNvSpPr>
              <a:spLocks noChangeArrowheads="1"/>
            </p:cNvSpPr>
            <p:nvPr/>
          </p:nvSpPr>
          <p:spPr bwMode="auto">
            <a:xfrm>
              <a:off x="2880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74" name="Rectangle 914"/>
            <p:cNvSpPr>
              <a:spLocks noChangeArrowheads="1"/>
            </p:cNvSpPr>
            <p:nvPr/>
          </p:nvSpPr>
          <p:spPr bwMode="auto">
            <a:xfrm>
              <a:off x="292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75" name="Rectangle 915"/>
            <p:cNvSpPr>
              <a:spLocks noChangeArrowheads="1"/>
            </p:cNvSpPr>
            <p:nvPr/>
          </p:nvSpPr>
          <p:spPr bwMode="auto">
            <a:xfrm>
              <a:off x="29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76" name="Rectangle 916"/>
            <p:cNvSpPr>
              <a:spLocks noChangeArrowheads="1"/>
            </p:cNvSpPr>
            <p:nvPr/>
          </p:nvSpPr>
          <p:spPr bwMode="auto">
            <a:xfrm>
              <a:off x="301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77" name="Rectangle 917"/>
            <p:cNvSpPr>
              <a:spLocks noChangeArrowheads="1"/>
            </p:cNvSpPr>
            <p:nvPr/>
          </p:nvSpPr>
          <p:spPr bwMode="auto">
            <a:xfrm>
              <a:off x="30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78" name="Rectangle 918"/>
            <p:cNvSpPr>
              <a:spLocks noChangeArrowheads="1"/>
            </p:cNvSpPr>
            <p:nvPr/>
          </p:nvSpPr>
          <p:spPr bwMode="auto">
            <a:xfrm>
              <a:off x="310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79" name="Rectangle 919"/>
            <p:cNvSpPr>
              <a:spLocks noChangeArrowheads="1"/>
            </p:cNvSpPr>
            <p:nvPr/>
          </p:nvSpPr>
          <p:spPr bwMode="auto">
            <a:xfrm>
              <a:off x="315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80" name="Rectangle 920"/>
            <p:cNvSpPr>
              <a:spLocks noChangeArrowheads="1"/>
            </p:cNvSpPr>
            <p:nvPr/>
          </p:nvSpPr>
          <p:spPr bwMode="auto">
            <a:xfrm>
              <a:off x="31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81" name="Rectangle 921"/>
            <p:cNvSpPr>
              <a:spLocks noChangeArrowheads="1"/>
            </p:cNvSpPr>
            <p:nvPr/>
          </p:nvSpPr>
          <p:spPr bwMode="auto">
            <a:xfrm>
              <a:off x="324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82" name="Rectangle 922"/>
            <p:cNvSpPr>
              <a:spLocks noChangeArrowheads="1"/>
            </p:cNvSpPr>
            <p:nvPr/>
          </p:nvSpPr>
          <p:spPr bwMode="auto">
            <a:xfrm>
              <a:off x="328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83" name="Rectangle 923"/>
            <p:cNvSpPr>
              <a:spLocks noChangeArrowheads="1"/>
            </p:cNvSpPr>
            <p:nvPr/>
          </p:nvSpPr>
          <p:spPr bwMode="auto">
            <a:xfrm>
              <a:off x="333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84" name="Rectangle 924"/>
            <p:cNvSpPr>
              <a:spLocks noChangeArrowheads="1"/>
            </p:cNvSpPr>
            <p:nvPr/>
          </p:nvSpPr>
          <p:spPr bwMode="auto">
            <a:xfrm>
              <a:off x="337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85" name="Rectangle 925"/>
            <p:cNvSpPr>
              <a:spLocks noChangeArrowheads="1"/>
            </p:cNvSpPr>
            <p:nvPr/>
          </p:nvSpPr>
          <p:spPr bwMode="auto">
            <a:xfrm>
              <a:off x="342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86" name="Rectangle 926"/>
            <p:cNvSpPr>
              <a:spLocks noChangeArrowheads="1"/>
            </p:cNvSpPr>
            <p:nvPr/>
          </p:nvSpPr>
          <p:spPr bwMode="auto">
            <a:xfrm>
              <a:off x="346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87" name="Rectangle 927"/>
            <p:cNvSpPr>
              <a:spLocks noChangeArrowheads="1"/>
            </p:cNvSpPr>
            <p:nvPr/>
          </p:nvSpPr>
          <p:spPr bwMode="auto">
            <a:xfrm>
              <a:off x="351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88" name="Rectangle 928"/>
            <p:cNvSpPr>
              <a:spLocks noChangeArrowheads="1"/>
            </p:cNvSpPr>
            <p:nvPr/>
          </p:nvSpPr>
          <p:spPr bwMode="auto">
            <a:xfrm>
              <a:off x="356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89" name="Rectangle 929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90" name="Rectangle 930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91" name="Rectangle 931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92" name="Rectangle 932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93" name="Rectangle 933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94" name="Rectangle 934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95" name="Rectangle 935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96" name="Rectangle 936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97" name="Rectangle 937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98" name="Rectangle 938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899" name="Rectangle 939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00" name="Rectangle 940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01" name="Rectangle 941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02" name="Rectangle 942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03" name="Rectangle 943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04" name="Rectangle 944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05" name="Rectangle 945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06" name="Rectangle 946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07" name="Rectangle 947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08" name="Rectangle 948"/>
            <p:cNvSpPr>
              <a:spLocks noChangeArrowheads="1"/>
            </p:cNvSpPr>
            <p:nvPr/>
          </p:nvSpPr>
          <p:spPr bwMode="auto">
            <a:xfrm>
              <a:off x="324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09" name="Rectangle 949"/>
            <p:cNvSpPr>
              <a:spLocks noChangeArrowheads="1"/>
            </p:cNvSpPr>
            <p:nvPr/>
          </p:nvSpPr>
          <p:spPr bwMode="auto">
            <a:xfrm>
              <a:off x="328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10" name="Rectangle 950"/>
            <p:cNvSpPr>
              <a:spLocks noChangeArrowheads="1"/>
            </p:cNvSpPr>
            <p:nvPr/>
          </p:nvSpPr>
          <p:spPr bwMode="auto">
            <a:xfrm>
              <a:off x="333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11" name="Rectangle 951"/>
            <p:cNvSpPr>
              <a:spLocks noChangeArrowheads="1"/>
            </p:cNvSpPr>
            <p:nvPr/>
          </p:nvSpPr>
          <p:spPr bwMode="auto">
            <a:xfrm>
              <a:off x="3377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12" name="Rectangle 952"/>
            <p:cNvSpPr>
              <a:spLocks noChangeArrowheads="1"/>
            </p:cNvSpPr>
            <p:nvPr/>
          </p:nvSpPr>
          <p:spPr bwMode="auto">
            <a:xfrm>
              <a:off x="3423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13" name="Rectangle 953"/>
            <p:cNvSpPr>
              <a:spLocks noChangeArrowheads="1"/>
            </p:cNvSpPr>
            <p:nvPr/>
          </p:nvSpPr>
          <p:spPr bwMode="auto">
            <a:xfrm>
              <a:off x="346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14" name="Rectangle 954"/>
            <p:cNvSpPr>
              <a:spLocks noChangeArrowheads="1"/>
            </p:cNvSpPr>
            <p:nvPr/>
          </p:nvSpPr>
          <p:spPr bwMode="auto">
            <a:xfrm>
              <a:off x="3514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15" name="Rectangle 955"/>
            <p:cNvSpPr>
              <a:spLocks noChangeArrowheads="1"/>
            </p:cNvSpPr>
            <p:nvPr/>
          </p:nvSpPr>
          <p:spPr bwMode="auto">
            <a:xfrm>
              <a:off x="3559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16" name="Rectangle 956"/>
            <p:cNvSpPr>
              <a:spLocks noChangeArrowheads="1"/>
            </p:cNvSpPr>
            <p:nvPr/>
          </p:nvSpPr>
          <p:spPr bwMode="auto">
            <a:xfrm>
              <a:off x="238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17" name="Rectangle 957"/>
            <p:cNvSpPr>
              <a:spLocks noChangeArrowheads="1"/>
            </p:cNvSpPr>
            <p:nvPr/>
          </p:nvSpPr>
          <p:spPr bwMode="auto">
            <a:xfrm>
              <a:off x="242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18" name="Rectangle 958"/>
            <p:cNvSpPr>
              <a:spLocks noChangeArrowheads="1"/>
            </p:cNvSpPr>
            <p:nvPr/>
          </p:nvSpPr>
          <p:spPr bwMode="auto">
            <a:xfrm>
              <a:off x="24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19" name="Rectangle 959"/>
            <p:cNvSpPr>
              <a:spLocks noChangeArrowheads="1"/>
            </p:cNvSpPr>
            <p:nvPr/>
          </p:nvSpPr>
          <p:spPr bwMode="auto">
            <a:xfrm>
              <a:off x="251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20" name="Rectangle 960"/>
            <p:cNvSpPr>
              <a:spLocks noChangeArrowheads="1"/>
            </p:cNvSpPr>
            <p:nvPr/>
          </p:nvSpPr>
          <p:spPr bwMode="auto">
            <a:xfrm>
              <a:off x="25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21" name="Rectangle 961"/>
            <p:cNvSpPr>
              <a:spLocks noChangeArrowheads="1"/>
            </p:cNvSpPr>
            <p:nvPr/>
          </p:nvSpPr>
          <p:spPr bwMode="auto">
            <a:xfrm>
              <a:off x="260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22" name="Rectangle 962"/>
            <p:cNvSpPr>
              <a:spLocks noChangeArrowheads="1"/>
            </p:cNvSpPr>
            <p:nvPr/>
          </p:nvSpPr>
          <p:spPr bwMode="auto">
            <a:xfrm>
              <a:off x="2653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23" name="Rectangle 963"/>
            <p:cNvSpPr>
              <a:spLocks noChangeArrowheads="1"/>
            </p:cNvSpPr>
            <p:nvPr/>
          </p:nvSpPr>
          <p:spPr bwMode="auto">
            <a:xfrm>
              <a:off x="26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24" name="Rectangle 964"/>
            <p:cNvSpPr>
              <a:spLocks noChangeArrowheads="1"/>
            </p:cNvSpPr>
            <p:nvPr/>
          </p:nvSpPr>
          <p:spPr bwMode="auto">
            <a:xfrm>
              <a:off x="2744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25" name="Rectangle 965"/>
            <p:cNvSpPr>
              <a:spLocks noChangeArrowheads="1"/>
            </p:cNvSpPr>
            <p:nvPr/>
          </p:nvSpPr>
          <p:spPr bwMode="auto">
            <a:xfrm>
              <a:off x="2789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26" name="Rectangle 966"/>
            <p:cNvSpPr>
              <a:spLocks noChangeArrowheads="1"/>
            </p:cNvSpPr>
            <p:nvPr/>
          </p:nvSpPr>
          <p:spPr bwMode="auto">
            <a:xfrm>
              <a:off x="283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27" name="Rectangle 967"/>
            <p:cNvSpPr>
              <a:spLocks noChangeArrowheads="1"/>
            </p:cNvSpPr>
            <p:nvPr/>
          </p:nvSpPr>
          <p:spPr bwMode="auto">
            <a:xfrm>
              <a:off x="2880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28" name="Rectangle 968"/>
            <p:cNvSpPr>
              <a:spLocks noChangeArrowheads="1"/>
            </p:cNvSpPr>
            <p:nvPr/>
          </p:nvSpPr>
          <p:spPr bwMode="auto">
            <a:xfrm>
              <a:off x="292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29" name="Rectangle 969"/>
            <p:cNvSpPr>
              <a:spLocks noChangeArrowheads="1"/>
            </p:cNvSpPr>
            <p:nvPr/>
          </p:nvSpPr>
          <p:spPr bwMode="auto">
            <a:xfrm>
              <a:off x="29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30" name="Rectangle 970"/>
            <p:cNvSpPr>
              <a:spLocks noChangeArrowheads="1"/>
            </p:cNvSpPr>
            <p:nvPr/>
          </p:nvSpPr>
          <p:spPr bwMode="auto">
            <a:xfrm>
              <a:off x="301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31" name="Rectangle 971"/>
            <p:cNvSpPr>
              <a:spLocks noChangeArrowheads="1"/>
            </p:cNvSpPr>
            <p:nvPr/>
          </p:nvSpPr>
          <p:spPr bwMode="auto">
            <a:xfrm>
              <a:off x="30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32" name="Rectangle 972"/>
            <p:cNvSpPr>
              <a:spLocks noChangeArrowheads="1"/>
            </p:cNvSpPr>
            <p:nvPr/>
          </p:nvSpPr>
          <p:spPr bwMode="auto">
            <a:xfrm>
              <a:off x="310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33" name="Rectangle 973"/>
            <p:cNvSpPr>
              <a:spLocks noChangeArrowheads="1"/>
            </p:cNvSpPr>
            <p:nvPr/>
          </p:nvSpPr>
          <p:spPr bwMode="auto">
            <a:xfrm>
              <a:off x="315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34" name="Rectangle 974"/>
            <p:cNvSpPr>
              <a:spLocks noChangeArrowheads="1"/>
            </p:cNvSpPr>
            <p:nvPr/>
          </p:nvSpPr>
          <p:spPr bwMode="auto">
            <a:xfrm>
              <a:off x="31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35" name="Rectangle 975"/>
            <p:cNvSpPr>
              <a:spLocks noChangeArrowheads="1"/>
            </p:cNvSpPr>
            <p:nvPr/>
          </p:nvSpPr>
          <p:spPr bwMode="auto">
            <a:xfrm>
              <a:off x="324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36" name="Rectangle 976"/>
            <p:cNvSpPr>
              <a:spLocks noChangeArrowheads="1"/>
            </p:cNvSpPr>
            <p:nvPr/>
          </p:nvSpPr>
          <p:spPr bwMode="auto">
            <a:xfrm>
              <a:off x="328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37" name="Rectangle 977"/>
            <p:cNvSpPr>
              <a:spLocks noChangeArrowheads="1"/>
            </p:cNvSpPr>
            <p:nvPr/>
          </p:nvSpPr>
          <p:spPr bwMode="auto">
            <a:xfrm>
              <a:off x="333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38" name="Rectangle 978"/>
            <p:cNvSpPr>
              <a:spLocks noChangeArrowheads="1"/>
            </p:cNvSpPr>
            <p:nvPr/>
          </p:nvSpPr>
          <p:spPr bwMode="auto">
            <a:xfrm>
              <a:off x="337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39" name="Rectangle 979"/>
            <p:cNvSpPr>
              <a:spLocks noChangeArrowheads="1"/>
            </p:cNvSpPr>
            <p:nvPr/>
          </p:nvSpPr>
          <p:spPr bwMode="auto">
            <a:xfrm>
              <a:off x="342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40" name="Rectangle 980"/>
            <p:cNvSpPr>
              <a:spLocks noChangeArrowheads="1"/>
            </p:cNvSpPr>
            <p:nvPr/>
          </p:nvSpPr>
          <p:spPr bwMode="auto">
            <a:xfrm>
              <a:off x="346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41" name="Rectangle 981"/>
            <p:cNvSpPr>
              <a:spLocks noChangeArrowheads="1"/>
            </p:cNvSpPr>
            <p:nvPr/>
          </p:nvSpPr>
          <p:spPr bwMode="auto">
            <a:xfrm>
              <a:off x="351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42" name="Rectangle 982"/>
            <p:cNvSpPr>
              <a:spLocks noChangeArrowheads="1"/>
            </p:cNvSpPr>
            <p:nvPr/>
          </p:nvSpPr>
          <p:spPr bwMode="auto">
            <a:xfrm>
              <a:off x="355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43" name="Rectangle 983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44" name="Rectangle 984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45" name="Rectangle 985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46" name="Rectangle 986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47" name="Rectangle 987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48" name="Rectangle 988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49" name="Rectangle 989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50" name="Rectangle 990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51" name="Rectangle 991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52" name="Rectangle 992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53" name="Rectangle 993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54" name="Rectangle 994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55" name="Rectangle 995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56" name="Rectangle 996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57" name="Rectangle 997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58" name="Rectangle 998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59" name="Rectangle 999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60" name="Rectangle 1000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61" name="Rectangle 1001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62" name="Rectangle 1002"/>
            <p:cNvSpPr>
              <a:spLocks noChangeArrowheads="1"/>
            </p:cNvSpPr>
            <p:nvPr/>
          </p:nvSpPr>
          <p:spPr bwMode="auto">
            <a:xfrm>
              <a:off x="324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63" name="Rectangle 1003"/>
            <p:cNvSpPr>
              <a:spLocks noChangeArrowheads="1"/>
            </p:cNvSpPr>
            <p:nvPr/>
          </p:nvSpPr>
          <p:spPr bwMode="auto">
            <a:xfrm>
              <a:off x="328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64" name="Rectangle 1004"/>
            <p:cNvSpPr>
              <a:spLocks noChangeArrowheads="1"/>
            </p:cNvSpPr>
            <p:nvPr/>
          </p:nvSpPr>
          <p:spPr bwMode="auto">
            <a:xfrm>
              <a:off x="333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65" name="Rectangle 1005"/>
            <p:cNvSpPr>
              <a:spLocks noChangeArrowheads="1"/>
            </p:cNvSpPr>
            <p:nvPr/>
          </p:nvSpPr>
          <p:spPr bwMode="auto">
            <a:xfrm>
              <a:off x="3377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66" name="Rectangle 1006"/>
            <p:cNvSpPr>
              <a:spLocks noChangeArrowheads="1"/>
            </p:cNvSpPr>
            <p:nvPr/>
          </p:nvSpPr>
          <p:spPr bwMode="auto">
            <a:xfrm>
              <a:off x="3423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67" name="Rectangle 1007"/>
            <p:cNvSpPr>
              <a:spLocks noChangeArrowheads="1"/>
            </p:cNvSpPr>
            <p:nvPr/>
          </p:nvSpPr>
          <p:spPr bwMode="auto">
            <a:xfrm>
              <a:off x="346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68" name="Rectangle 1008"/>
            <p:cNvSpPr>
              <a:spLocks noChangeArrowheads="1"/>
            </p:cNvSpPr>
            <p:nvPr/>
          </p:nvSpPr>
          <p:spPr bwMode="auto">
            <a:xfrm>
              <a:off x="3514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1969" name="Rectangle 1009"/>
            <p:cNvSpPr>
              <a:spLocks noChangeArrowheads="1"/>
            </p:cNvSpPr>
            <p:nvPr/>
          </p:nvSpPr>
          <p:spPr bwMode="auto">
            <a:xfrm>
              <a:off x="3559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41970" name="Rectangle 1010"/>
          <p:cNvSpPr>
            <a:spLocks noChangeArrowheads="1"/>
          </p:cNvSpPr>
          <p:nvPr/>
        </p:nvSpPr>
        <p:spPr bwMode="auto">
          <a:xfrm>
            <a:off x="5856288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1971" name="Rectangle 1011"/>
          <p:cNvSpPr>
            <a:spLocks noChangeArrowheads="1"/>
          </p:cNvSpPr>
          <p:nvPr/>
        </p:nvSpPr>
        <p:spPr bwMode="auto">
          <a:xfrm>
            <a:off x="8520113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1972" name="Rectangle 1012"/>
          <p:cNvSpPr>
            <a:spLocks noChangeArrowheads="1"/>
          </p:cNvSpPr>
          <p:nvPr/>
        </p:nvSpPr>
        <p:spPr bwMode="auto">
          <a:xfrm>
            <a:off x="8520113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1973" name="Rectangle 1013"/>
          <p:cNvSpPr>
            <a:spLocks noChangeArrowheads="1"/>
          </p:cNvSpPr>
          <p:nvPr/>
        </p:nvSpPr>
        <p:spPr bwMode="auto">
          <a:xfrm>
            <a:off x="5856288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1974" name="Rectangle 1014" descr="Diagonal weit nach oben"/>
          <p:cNvSpPr>
            <a:spLocks noChangeArrowheads="1"/>
          </p:cNvSpPr>
          <p:nvPr/>
        </p:nvSpPr>
        <p:spPr bwMode="auto">
          <a:xfrm>
            <a:off x="8591550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1975" name="Group 1015"/>
          <p:cNvGrpSpPr>
            <a:grpSpLocks/>
          </p:cNvGrpSpPr>
          <p:nvPr/>
        </p:nvGrpSpPr>
        <p:grpSpPr bwMode="auto">
          <a:xfrm>
            <a:off x="8591550" y="693738"/>
            <a:ext cx="215900" cy="0"/>
            <a:chOff x="521" y="4201"/>
            <a:chExt cx="136" cy="0"/>
          </a:xfrm>
        </p:grpSpPr>
        <p:sp>
          <p:nvSpPr>
            <p:cNvPr id="41976" name="Line 1016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977" name="Line 1017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 cap="rnd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grpSp>
        <p:nvGrpSpPr>
          <p:cNvPr id="41978" name="Group 1018"/>
          <p:cNvGrpSpPr>
            <a:grpSpLocks/>
          </p:cNvGrpSpPr>
          <p:nvPr/>
        </p:nvGrpSpPr>
        <p:grpSpPr bwMode="auto">
          <a:xfrm>
            <a:off x="8591550" y="1052513"/>
            <a:ext cx="215900" cy="0"/>
            <a:chOff x="521" y="4201"/>
            <a:chExt cx="136" cy="0"/>
          </a:xfrm>
        </p:grpSpPr>
        <p:sp>
          <p:nvSpPr>
            <p:cNvPr id="41979" name="Line 1019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1980" name="Line 1020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41981" name="Rectangle 1021" descr="Diagonal weit nach oben"/>
          <p:cNvSpPr>
            <a:spLocks noChangeArrowheads="1"/>
          </p:cNvSpPr>
          <p:nvPr/>
        </p:nvSpPr>
        <p:spPr bwMode="auto">
          <a:xfrm>
            <a:off x="5927725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1982" name="Rectangle 1022" descr="Diagonal weit nach oben"/>
          <p:cNvSpPr>
            <a:spLocks noChangeArrowheads="1"/>
          </p:cNvSpPr>
          <p:nvPr/>
        </p:nvSpPr>
        <p:spPr bwMode="auto">
          <a:xfrm>
            <a:off x="5927725" y="673100"/>
            <a:ext cx="215900" cy="142875"/>
          </a:xfrm>
          <a:prstGeom prst="rect">
            <a:avLst/>
          </a:pr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1983" name="Text Box 1023"/>
          <p:cNvSpPr txBox="1">
            <a:spLocks noChangeArrowheads="1"/>
          </p:cNvSpPr>
          <p:nvPr/>
        </p:nvSpPr>
        <p:spPr bwMode="auto">
          <a:xfrm>
            <a:off x="5840413" y="323850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41984" name="Text Box 1024"/>
          <p:cNvSpPr txBox="1">
            <a:spLocks noChangeArrowheads="1"/>
          </p:cNvSpPr>
          <p:nvPr/>
        </p:nvSpPr>
        <p:spPr bwMode="auto">
          <a:xfrm>
            <a:off x="5856288" y="788988"/>
            <a:ext cx="504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Neues</a:t>
            </a:r>
            <a:br>
              <a:rPr lang="de-CH" sz="800" b="1"/>
            </a:br>
            <a:r>
              <a:rPr lang="de-CH" sz="800" b="1"/>
              <a:t>Biotop</a:t>
            </a:r>
          </a:p>
        </p:txBody>
      </p:sp>
      <p:sp>
        <p:nvSpPr>
          <p:cNvPr id="41985" name="Text Box 1025"/>
          <p:cNvSpPr txBox="1">
            <a:spLocks noChangeArrowheads="1"/>
          </p:cNvSpPr>
          <p:nvPr/>
        </p:nvSpPr>
        <p:spPr bwMode="auto">
          <a:xfrm>
            <a:off x="8458200" y="333375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41986" name="Text Box 1026"/>
          <p:cNvSpPr txBox="1">
            <a:spLocks noChangeArrowheads="1"/>
          </p:cNvSpPr>
          <p:nvPr/>
        </p:nvSpPr>
        <p:spPr bwMode="auto">
          <a:xfrm>
            <a:off x="8458200" y="692150"/>
            <a:ext cx="5540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</a:t>
            </a:r>
            <a:br>
              <a:rPr lang="de-CH" sz="800" b="1"/>
            </a:br>
            <a:r>
              <a:rPr lang="de-CH" sz="800" b="1"/>
              <a:t>Strasse</a:t>
            </a:r>
          </a:p>
        </p:txBody>
      </p:sp>
      <p:sp>
        <p:nvSpPr>
          <p:cNvPr id="41987" name="Text Box 1027"/>
          <p:cNvSpPr txBox="1">
            <a:spLocks noChangeArrowheads="1"/>
          </p:cNvSpPr>
          <p:nvPr/>
        </p:nvSpPr>
        <p:spPr bwMode="auto">
          <a:xfrm>
            <a:off x="8458200" y="1052513"/>
            <a:ext cx="6429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Bachaus-</a:t>
            </a:r>
            <a:br>
              <a:rPr lang="de-CH" sz="800" b="1"/>
            </a:br>
            <a:r>
              <a:rPr lang="de-CH" sz="800" b="1"/>
              <a:t>dolung</a:t>
            </a:r>
          </a:p>
        </p:txBody>
      </p:sp>
      <p:sp>
        <p:nvSpPr>
          <p:cNvPr id="41988" name="Text Box 1028"/>
          <p:cNvSpPr txBox="1">
            <a:spLocks noChangeArrowheads="1"/>
          </p:cNvSpPr>
          <p:nvPr/>
        </p:nvSpPr>
        <p:spPr bwMode="auto">
          <a:xfrm>
            <a:off x="5856288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A</a:t>
            </a:r>
          </a:p>
        </p:txBody>
      </p:sp>
      <p:sp>
        <p:nvSpPr>
          <p:cNvPr id="41989" name="Text Box 1029"/>
          <p:cNvSpPr txBox="1">
            <a:spLocks noChangeArrowheads="1"/>
          </p:cNvSpPr>
          <p:nvPr/>
        </p:nvSpPr>
        <p:spPr bwMode="auto">
          <a:xfrm>
            <a:off x="8520113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B</a:t>
            </a:r>
          </a:p>
        </p:txBody>
      </p:sp>
      <p:sp>
        <p:nvSpPr>
          <p:cNvPr id="41990" name="Text Box 1030"/>
          <p:cNvSpPr txBox="1">
            <a:spLocks noChangeArrowheads="1"/>
          </p:cNvSpPr>
          <p:nvPr/>
        </p:nvSpPr>
        <p:spPr bwMode="auto">
          <a:xfrm rot="-5400000">
            <a:off x="3186906" y="1994694"/>
            <a:ext cx="10779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Veränderungs-</a:t>
            </a:r>
          </a:p>
          <a:p>
            <a:r>
              <a:rPr lang="de-CH" sz="1000" b="1"/>
              <a:t>modelle</a:t>
            </a:r>
          </a:p>
        </p:txBody>
      </p:sp>
      <p:sp>
        <p:nvSpPr>
          <p:cNvPr id="41991" name="AutoShape 1031"/>
          <p:cNvSpPr>
            <a:spLocks noChangeArrowheads="1"/>
          </p:cNvSpPr>
          <p:nvPr/>
        </p:nvSpPr>
        <p:spPr bwMode="auto">
          <a:xfrm>
            <a:off x="2339975" y="333375"/>
            <a:ext cx="1368425" cy="792163"/>
          </a:xfrm>
          <a:prstGeom prst="rightArrow">
            <a:avLst>
              <a:gd name="adj1" fmla="val 50000"/>
              <a:gd name="adj2" fmla="val 4318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/>
              <a:t>planen…</a:t>
            </a:r>
          </a:p>
        </p:txBody>
      </p:sp>
      <p:sp>
        <p:nvSpPr>
          <p:cNvPr id="41992" name="Rectangle 1032"/>
          <p:cNvSpPr>
            <a:spLocks noChangeArrowheads="1"/>
          </p:cNvSpPr>
          <p:nvPr/>
        </p:nvSpPr>
        <p:spPr bwMode="auto">
          <a:xfrm>
            <a:off x="4067175" y="6375400"/>
            <a:ext cx="1974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/>
              <a:t>Plan A: Note 4.25</a:t>
            </a:r>
          </a:p>
        </p:txBody>
      </p:sp>
      <p:sp>
        <p:nvSpPr>
          <p:cNvPr id="41993" name="Rectangle 1033"/>
          <p:cNvSpPr>
            <a:spLocks noChangeArrowheads="1"/>
          </p:cNvSpPr>
          <p:nvPr/>
        </p:nvSpPr>
        <p:spPr bwMode="auto">
          <a:xfrm>
            <a:off x="6946900" y="6375400"/>
            <a:ext cx="1657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/>
              <a:t>Plan B: Note 4</a:t>
            </a:r>
          </a:p>
        </p:txBody>
      </p:sp>
      <p:sp>
        <p:nvSpPr>
          <p:cNvPr id="41994" name="Rectangle 1034"/>
          <p:cNvSpPr>
            <a:spLocks noChangeArrowheads="1"/>
          </p:cNvSpPr>
          <p:nvPr/>
        </p:nvSpPr>
        <p:spPr bwMode="auto">
          <a:xfrm>
            <a:off x="107950" y="2349500"/>
            <a:ext cx="4572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de-CH" b="1"/>
              <a:t>Besser für Wen?</a:t>
            </a:r>
            <a:r>
              <a:rPr lang="de-CH"/>
              <a:t> </a:t>
            </a:r>
          </a:p>
        </p:txBody>
      </p:sp>
      <p:sp>
        <p:nvSpPr>
          <p:cNvPr id="41995" name="Rectangle 1035"/>
          <p:cNvSpPr>
            <a:spLocks noChangeArrowheads="1"/>
          </p:cNvSpPr>
          <p:nvPr/>
        </p:nvSpPr>
        <p:spPr bwMode="auto">
          <a:xfrm>
            <a:off x="107950" y="3062288"/>
            <a:ext cx="4572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de-CH" b="1"/>
              <a:t>1. Für die Ökologie:</a:t>
            </a:r>
            <a:endParaRPr lang="de-CH"/>
          </a:p>
        </p:txBody>
      </p:sp>
      <p:sp>
        <p:nvSpPr>
          <p:cNvPr id="41996" name="Rectangle 1036"/>
          <p:cNvSpPr>
            <a:spLocks noChangeArrowheads="1"/>
          </p:cNvSpPr>
          <p:nvPr/>
        </p:nvSpPr>
        <p:spPr bwMode="auto">
          <a:xfrm>
            <a:off x="107950" y="4791075"/>
            <a:ext cx="4572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de-CH" b="1"/>
              <a:t>2. Für die Wohnattraktivität:</a:t>
            </a:r>
            <a:endParaRPr lang="de-CH"/>
          </a:p>
        </p:txBody>
      </p:sp>
      <p:sp>
        <p:nvSpPr>
          <p:cNvPr id="41997" name="Text Box 1037"/>
          <p:cNvSpPr txBox="1">
            <a:spLocks noChangeArrowheads="1"/>
          </p:cNvSpPr>
          <p:nvPr/>
        </p:nvSpPr>
        <p:spPr bwMode="auto">
          <a:xfrm>
            <a:off x="4894263" y="4365625"/>
            <a:ext cx="3175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/>
              <a:t>+</a:t>
            </a:r>
          </a:p>
        </p:txBody>
      </p:sp>
      <p:sp>
        <p:nvSpPr>
          <p:cNvPr id="41998" name="Text Box 1038"/>
          <p:cNvSpPr txBox="1">
            <a:spLocks noChangeArrowheads="1"/>
          </p:cNvSpPr>
          <p:nvPr/>
        </p:nvSpPr>
        <p:spPr bwMode="auto">
          <a:xfrm>
            <a:off x="4902200" y="6015038"/>
            <a:ext cx="3175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/>
              <a:t>=</a:t>
            </a:r>
          </a:p>
        </p:txBody>
      </p:sp>
      <p:sp>
        <p:nvSpPr>
          <p:cNvPr id="41999" name="Text Box 1039"/>
          <p:cNvSpPr txBox="1">
            <a:spLocks noChangeArrowheads="1"/>
          </p:cNvSpPr>
          <p:nvPr/>
        </p:nvSpPr>
        <p:spPr bwMode="auto">
          <a:xfrm>
            <a:off x="7640638" y="4356100"/>
            <a:ext cx="3175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/>
              <a:t>+</a:t>
            </a:r>
          </a:p>
        </p:txBody>
      </p:sp>
      <p:sp>
        <p:nvSpPr>
          <p:cNvPr id="42000" name="Text Box 1040"/>
          <p:cNvSpPr txBox="1">
            <a:spLocks noChangeArrowheads="1"/>
          </p:cNvSpPr>
          <p:nvPr/>
        </p:nvSpPr>
        <p:spPr bwMode="auto">
          <a:xfrm>
            <a:off x="7648575" y="6005513"/>
            <a:ext cx="3175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/>
              <a:t>=</a:t>
            </a: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0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1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41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42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41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41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41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92" grpId="0"/>
      <p:bldP spid="41993" grpId="0"/>
      <p:bldP spid="41997" grpId="0"/>
      <p:bldP spid="41998" grpId="0"/>
      <p:bldP spid="41999" grpId="0"/>
      <p:bldP spid="4200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Rectangle 4"/>
          <p:cNvSpPr>
            <a:spLocks noChangeArrowheads="1"/>
          </p:cNvSpPr>
          <p:nvPr/>
        </p:nvSpPr>
        <p:spPr bwMode="auto">
          <a:xfrm>
            <a:off x="8520113" y="4794250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20485" name="Rectangle 5"/>
          <p:cNvSpPr>
            <a:spLocks noChangeArrowheads="1"/>
          </p:cNvSpPr>
          <p:nvPr/>
        </p:nvSpPr>
        <p:spPr bwMode="auto">
          <a:xfrm>
            <a:off x="8520113" y="306863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20486" name="Rectangle 6"/>
          <p:cNvSpPr>
            <a:spLocks noChangeArrowheads="1"/>
          </p:cNvSpPr>
          <p:nvPr/>
        </p:nvSpPr>
        <p:spPr bwMode="auto">
          <a:xfrm>
            <a:off x="5854700" y="3068638"/>
            <a:ext cx="576263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20487" name="Rectangle 7"/>
          <p:cNvSpPr>
            <a:spLocks noChangeArrowheads="1"/>
          </p:cNvSpPr>
          <p:nvPr/>
        </p:nvSpPr>
        <p:spPr bwMode="auto">
          <a:xfrm>
            <a:off x="5854700" y="4794250"/>
            <a:ext cx="576263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grpSp>
        <p:nvGrpSpPr>
          <p:cNvPr id="20488" name="Group 8"/>
          <p:cNvGrpSpPr>
            <a:grpSpLocks/>
          </p:cNvGrpSpPr>
          <p:nvPr/>
        </p:nvGrpSpPr>
        <p:grpSpPr bwMode="auto">
          <a:xfrm>
            <a:off x="107950" y="115888"/>
            <a:ext cx="1943100" cy="1223962"/>
            <a:chOff x="930" y="1026"/>
            <a:chExt cx="1224" cy="771"/>
          </a:xfrm>
        </p:grpSpPr>
        <p:sp>
          <p:nvSpPr>
            <p:cNvPr id="20489" name="Rectangle 9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490" name="Freeform 10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491" name="Freeform 11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492" name="Freeform 12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493" name="Freeform 13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494" name="Freeform 14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495" name="Freeform 15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496" name="Freeform 16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497" name="Freeform 17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20498" name="Group 18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20499" name="Line 19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00" name="Line 20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01" name="Line 21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02" name="Line 22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03" name="Line 23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04" name="Line 24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05" name="Line 25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06" name="Line 26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07" name="Line 27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08" name="Line 28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09" name="Line 29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10" name="Line 30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11" name="Line 31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12" name="Line 32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13" name="Line 33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grpSp>
        <p:nvGrpSpPr>
          <p:cNvPr id="20514" name="Group 34"/>
          <p:cNvGrpSpPr>
            <a:grpSpLocks/>
          </p:cNvGrpSpPr>
          <p:nvPr/>
        </p:nvGrpSpPr>
        <p:grpSpPr bwMode="auto">
          <a:xfrm>
            <a:off x="3911600" y="115888"/>
            <a:ext cx="1943100" cy="1223962"/>
            <a:chOff x="1519" y="73"/>
            <a:chExt cx="1224" cy="771"/>
          </a:xfrm>
        </p:grpSpPr>
        <p:grpSp>
          <p:nvGrpSpPr>
            <p:cNvPr id="20515" name="Group 35"/>
            <p:cNvGrpSpPr>
              <a:grpSpLocks/>
            </p:cNvGrpSpPr>
            <p:nvPr/>
          </p:nvGrpSpPr>
          <p:grpSpPr bwMode="auto">
            <a:xfrm>
              <a:off x="1519" y="73"/>
              <a:ext cx="1224" cy="771"/>
              <a:chOff x="930" y="1026"/>
              <a:chExt cx="1224" cy="771"/>
            </a:xfrm>
          </p:grpSpPr>
          <p:sp>
            <p:nvSpPr>
              <p:cNvPr id="20516" name="Rectangle 36"/>
              <p:cNvSpPr>
                <a:spLocks noChangeArrowheads="1"/>
              </p:cNvSpPr>
              <p:nvPr/>
            </p:nvSpPr>
            <p:spPr bwMode="auto">
              <a:xfrm>
                <a:off x="930" y="1026"/>
                <a:ext cx="1224" cy="771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0517" name="Freeform 37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18" name="Freeform 38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19" name="Freeform 39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20" name="Freeform 40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21" name="Freeform 41"/>
              <p:cNvSpPr>
                <a:spLocks/>
              </p:cNvSpPr>
              <p:nvPr/>
            </p:nvSpPr>
            <p:spPr bwMode="auto">
              <a:xfrm>
                <a:off x="1247" y="1298"/>
                <a:ext cx="318" cy="272"/>
              </a:xfrm>
              <a:custGeom>
                <a:avLst/>
                <a:gdLst>
                  <a:gd name="T0" fmla="*/ 45 w 318"/>
                  <a:gd name="T1" fmla="*/ 227 h 272"/>
                  <a:gd name="T2" fmla="*/ 0 w 318"/>
                  <a:gd name="T3" fmla="*/ 91 h 272"/>
                  <a:gd name="T4" fmla="*/ 91 w 318"/>
                  <a:gd name="T5" fmla="*/ 0 h 272"/>
                  <a:gd name="T6" fmla="*/ 227 w 318"/>
                  <a:gd name="T7" fmla="*/ 46 h 272"/>
                  <a:gd name="T8" fmla="*/ 182 w 318"/>
                  <a:gd name="T9" fmla="*/ 91 h 272"/>
                  <a:gd name="T10" fmla="*/ 182 w 318"/>
                  <a:gd name="T11" fmla="*/ 182 h 272"/>
                  <a:gd name="T12" fmla="*/ 318 w 318"/>
                  <a:gd name="T13" fmla="*/ 227 h 272"/>
                  <a:gd name="T14" fmla="*/ 136 w 318"/>
                  <a:gd name="T15" fmla="*/ 272 h 272"/>
                  <a:gd name="T16" fmla="*/ 45 w 318"/>
                  <a:gd name="T17" fmla="*/ 22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8" h="272">
                    <a:moveTo>
                      <a:pt x="45" y="227"/>
                    </a:moveTo>
                    <a:lnTo>
                      <a:pt x="0" y="91"/>
                    </a:lnTo>
                    <a:lnTo>
                      <a:pt x="91" y="0"/>
                    </a:lnTo>
                    <a:lnTo>
                      <a:pt x="227" y="46"/>
                    </a:lnTo>
                    <a:lnTo>
                      <a:pt x="182" y="91"/>
                    </a:lnTo>
                    <a:lnTo>
                      <a:pt x="182" y="182"/>
                    </a:lnTo>
                    <a:lnTo>
                      <a:pt x="318" y="227"/>
                    </a:lnTo>
                    <a:lnTo>
                      <a:pt x="136" y="272"/>
                    </a:lnTo>
                    <a:lnTo>
                      <a:pt x="45" y="22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solidFill>
                  <a:srgbClr val="FF996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22" name="Freeform 42"/>
              <p:cNvSpPr>
                <a:spLocks/>
              </p:cNvSpPr>
              <p:nvPr/>
            </p:nvSpPr>
            <p:spPr bwMode="auto">
              <a:xfrm>
                <a:off x="1504" y="1525"/>
                <a:ext cx="333" cy="195"/>
              </a:xfrm>
              <a:custGeom>
                <a:avLst/>
                <a:gdLst>
                  <a:gd name="T0" fmla="*/ 279 w 333"/>
                  <a:gd name="T1" fmla="*/ 7 h 195"/>
                  <a:gd name="T2" fmla="*/ 189 w 333"/>
                  <a:gd name="T3" fmla="*/ 52 h 195"/>
                  <a:gd name="T4" fmla="*/ 98 w 333"/>
                  <a:gd name="T5" fmla="*/ 52 h 195"/>
                  <a:gd name="T6" fmla="*/ 7 w 333"/>
                  <a:gd name="T7" fmla="*/ 98 h 195"/>
                  <a:gd name="T8" fmla="*/ 53 w 333"/>
                  <a:gd name="T9" fmla="*/ 143 h 195"/>
                  <a:gd name="T10" fmla="*/ 189 w 333"/>
                  <a:gd name="T11" fmla="*/ 143 h 195"/>
                  <a:gd name="T12" fmla="*/ 279 w 333"/>
                  <a:gd name="T13" fmla="*/ 188 h 195"/>
                  <a:gd name="T14" fmla="*/ 279 w 333"/>
                  <a:gd name="T15" fmla="*/ 98 h 195"/>
                  <a:gd name="T16" fmla="*/ 325 w 333"/>
                  <a:gd name="T17" fmla="*/ 52 h 195"/>
                  <a:gd name="T18" fmla="*/ 325 w 333"/>
                  <a:gd name="T19" fmla="*/ 7 h 195"/>
                  <a:gd name="T20" fmla="*/ 279 w 333"/>
                  <a:gd name="T21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3" h="195">
                    <a:moveTo>
                      <a:pt x="279" y="7"/>
                    </a:moveTo>
                    <a:cubicBezTo>
                      <a:pt x="256" y="14"/>
                      <a:pt x="219" y="45"/>
                      <a:pt x="189" y="52"/>
                    </a:cubicBezTo>
                    <a:cubicBezTo>
                      <a:pt x="159" y="59"/>
                      <a:pt x="128" y="44"/>
                      <a:pt x="98" y="52"/>
                    </a:cubicBezTo>
                    <a:cubicBezTo>
                      <a:pt x="68" y="60"/>
                      <a:pt x="14" y="83"/>
                      <a:pt x="7" y="98"/>
                    </a:cubicBezTo>
                    <a:cubicBezTo>
                      <a:pt x="0" y="113"/>
                      <a:pt x="23" y="136"/>
                      <a:pt x="53" y="143"/>
                    </a:cubicBezTo>
                    <a:cubicBezTo>
                      <a:pt x="83" y="150"/>
                      <a:pt x="151" y="136"/>
                      <a:pt x="189" y="143"/>
                    </a:cubicBezTo>
                    <a:cubicBezTo>
                      <a:pt x="227" y="150"/>
                      <a:pt x="264" y="195"/>
                      <a:pt x="279" y="188"/>
                    </a:cubicBezTo>
                    <a:cubicBezTo>
                      <a:pt x="294" y="181"/>
                      <a:pt x="271" y="121"/>
                      <a:pt x="279" y="98"/>
                    </a:cubicBezTo>
                    <a:cubicBezTo>
                      <a:pt x="287" y="75"/>
                      <a:pt x="317" y="67"/>
                      <a:pt x="325" y="52"/>
                    </a:cubicBezTo>
                    <a:cubicBezTo>
                      <a:pt x="333" y="37"/>
                      <a:pt x="333" y="14"/>
                      <a:pt x="325" y="7"/>
                    </a:cubicBezTo>
                    <a:cubicBezTo>
                      <a:pt x="317" y="0"/>
                      <a:pt x="302" y="0"/>
                      <a:pt x="279" y="7"/>
                    </a:cubicBez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23" name="Freeform 43"/>
              <p:cNvSpPr>
                <a:spLocks/>
              </p:cNvSpPr>
              <p:nvPr/>
            </p:nvSpPr>
            <p:spPr bwMode="auto">
              <a:xfrm>
                <a:off x="1655" y="1473"/>
                <a:ext cx="499" cy="158"/>
              </a:xfrm>
              <a:custGeom>
                <a:avLst/>
                <a:gdLst>
                  <a:gd name="T0" fmla="*/ 0 w 499"/>
                  <a:gd name="T1" fmla="*/ 143 h 158"/>
                  <a:gd name="T2" fmla="*/ 91 w 499"/>
                  <a:gd name="T3" fmla="*/ 143 h 158"/>
                  <a:gd name="T4" fmla="*/ 182 w 499"/>
                  <a:gd name="T5" fmla="*/ 52 h 158"/>
                  <a:gd name="T6" fmla="*/ 272 w 499"/>
                  <a:gd name="T7" fmla="*/ 7 h 158"/>
                  <a:gd name="T8" fmla="*/ 318 w 499"/>
                  <a:gd name="T9" fmla="*/ 97 h 158"/>
                  <a:gd name="T10" fmla="*/ 409 w 499"/>
                  <a:gd name="T11" fmla="*/ 52 h 158"/>
                  <a:gd name="T12" fmla="*/ 499 w 499"/>
                  <a:gd name="T13" fmla="*/ 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9" h="158">
                    <a:moveTo>
                      <a:pt x="0" y="143"/>
                    </a:moveTo>
                    <a:cubicBezTo>
                      <a:pt x="30" y="150"/>
                      <a:pt x="61" y="158"/>
                      <a:pt x="91" y="143"/>
                    </a:cubicBezTo>
                    <a:cubicBezTo>
                      <a:pt x="121" y="128"/>
                      <a:pt x="152" y="75"/>
                      <a:pt x="182" y="52"/>
                    </a:cubicBezTo>
                    <a:cubicBezTo>
                      <a:pt x="212" y="29"/>
                      <a:pt x="249" y="0"/>
                      <a:pt x="272" y="7"/>
                    </a:cubicBezTo>
                    <a:cubicBezTo>
                      <a:pt x="295" y="14"/>
                      <a:pt x="295" y="90"/>
                      <a:pt x="318" y="97"/>
                    </a:cubicBezTo>
                    <a:cubicBezTo>
                      <a:pt x="341" y="104"/>
                      <a:pt x="379" y="67"/>
                      <a:pt x="409" y="52"/>
                    </a:cubicBezTo>
                    <a:cubicBezTo>
                      <a:pt x="439" y="37"/>
                      <a:pt x="469" y="22"/>
                      <a:pt x="499" y="7"/>
                    </a:cubicBezTo>
                  </a:path>
                </a:pathLst>
              </a:custGeom>
              <a:noFill/>
              <a:ln w="19050" cmpd="sng">
                <a:solidFill>
                  <a:srgbClr val="0066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20524" name="Freeform 44"/>
              <p:cNvSpPr>
                <a:spLocks/>
              </p:cNvSpPr>
              <p:nvPr/>
            </p:nvSpPr>
            <p:spPr bwMode="auto">
              <a:xfrm>
                <a:off x="930" y="1525"/>
                <a:ext cx="362" cy="272"/>
              </a:xfrm>
              <a:custGeom>
                <a:avLst/>
                <a:gdLst>
                  <a:gd name="T0" fmla="*/ 362 w 362"/>
                  <a:gd name="T1" fmla="*/ 272 h 272"/>
                  <a:gd name="T2" fmla="*/ 272 w 362"/>
                  <a:gd name="T3" fmla="*/ 91 h 272"/>
                  <a:gd name="T4" fmla="*/ 226 w 362"/>
                  <a:gd name="T5" fmla="*/ 0 h 272"/>
                  <a:gd name="T6" fmla="*/ 136 w 362"/>
                  <a:gd name="T7" fmla="*/ 91 h 272"/>
                  <a:gd name="T8" fmla="*/ 90 w 362"/>
                  <a:gd name="T9" fmla="*/ 45 h 272"/>
                  <a:gd name="T10" fmla="*/ 0 w 362"/>
                  <a:gd name="T11" fmla="*/ 45 h 272"/>
                  <a:gd name="T12" fmla="*/ 0 w 362"/>
                  <a:gd name="T13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272">
                    <a:moveTo>
                      <a:pt x="362" y="272"/>
                    </a:moveTo>
                    <a:lnTo>
                      <a:pt x="272" y="91"/>
                    </a:lnTo>
                    <a:lnTo>
                      <a:pt x="226" y="0"/>
                    </a:lnTo>
                    <a:lnTo>
                      <a:pt x="136" y="91"/>
                    </a:lnTo>
                    <a:lnTo>
                      <a:pt x="90" y="45"/>
                    </a:lnTo>
                    <a:lnTo>
                      <a:pt x="0" y="45"/>
                    </a:lnTo>
                    <a:lnTo>
                      <a:pt x="0" y="272"/>
                    </a:lnTo>
                  </a:path>
                </a:pathLst>
              </a:cu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grpSp>
            <p:nvGrpSpPr>
              <p:cNvPr id="20525" name="Group 45"/>
              <p:cNvGrpSpPr>
                <a:grpSpLocks/>
              </p:cNvGrpSpPr>
              <p:nvPr/>
            </p:nvGrpSpPr>
            <p:grpSpPr bwMode="auto">
              <a:xfrm>
                <a:off x="976" y="1071"/>
                <a:ext cx="453" cy="227"/>
                <a:chOff x="793" y="2568"/>
                <a:chExt cx="1588" cy="953"/>
              </a:xfrm>
            </p:grpSpPr>
            <p:sp>
              <p:nvSpPr>
                <p:cNvPr id="20526" name="Line 46"/>
                <p:cNvSpPr>
                  <a:spLocks noChangeShapeType="1"/>
                </p:cNvSpPr>
                <p:nvPr/>
              </p:nvSpPr>
              <p:spPr bwMode="auto">
                <a:xfrm>
                  <a:off x="793" y="3067"/>
                  <a:ext cx="0" cy="4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27" name="Line 47"/>
                <p:cNvSpPr>
                  <a:spLocks noChangeShapeType="1"/>
                </p:cNvSpPr>
                <p:nvPr/>
              </p:nvSpPr>
              <p:spPr bwMode="auto">
                <a:xfrm>
                  <a:off x="930" y="3067"/>
                  <a:ext cx="45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28" name="Line 48"/>
                <p:cNvSpPr>
                  <a:spLocks noChangeShapeType="1"/>
                </p:cNvSpPr>
                <p:nvPr/>
              </p:nvSpPr>
              <p:spPr bwMode="auto">
                <a:xfrm>
                  <a:off x="1066" y="3022"/>
                  <a:ext cx="181" cy="40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29" name="Line 49"/>
                <p:cNvSpPr>
                  <a:spLocks noChangeShapeType="1"/>
                </p:cNvSpPr>
                <p:nvPr/>
              </p:nvSpPr>
              <p:spPr bwMode="auto">
                <a:xfrm>
                  <a:off x="1156" y="2976"/>
                  <a:ext cx="136" cy="18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30" name="Line 50"/>
                <p:cNvSpPr>
                  <a:spLocks noChangeShapeType="1"/>
                </p:cNvSpPr>
                <p:nvPr/>
              </p:nvSpPr>
              <p:spPr bwMode="auto">
                <a:xfrm>
                  <a:off x="1247" y="2931"/>
                  <a:ext cx="227" cy="31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31" name="Line 51"/>
                <p:cNvSpPr>
                  <a:spLocks noChangeShapeType="1"/>
                </p:cNvSpPr>
                <p:nvPr/>
              </p:nvSpPr>
              <p:spPr bwMode="auto">
                <a:xfrm>
                  <a:off x="1383" y="2886"/>
                  <a:ext cx="4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32" name="Line 52"/>
                <p:cNvSpPr>
                  <a:spLocks noChangeShapeType="1"/>
                </p:cNvSpPr>
                <p:nvPr/>
              </p:nvSpPr>
              <p:spPr bwMode="auto">
                <a:xfrm>
                  <a:off x="1565" y="2886"/>
                  <a:ext cx="0" cy="3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33" name="Line 53"/>
                <p:cNvSpPr>
                  <a:spLocks noChangeShapeType="1"/>
                </p:cNvSpPr>
                <p:nvPr/>
              </p:nvSpPr>
              <p:spPr bwMode="auto">
                <a:xfrm>
                  <a:off x="1655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34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1746" y="2886"/>
                  <a:ext cx="45" cy="31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35" name="Line 55"/>
                <p:cNvSpPr>
                  <a:spLocks noChangeShapeType="1"/>
                </p:cNvSpPr>
                <p:nvPr/>
              </p:nvSpPr>
              <p:spPr bwMode="auto">
                <a:xfrm>
                  <a:off x="1882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36" name="Line 56"/>
                <p:cNvSpPr>
                  <a:spLocks noChangeShapeType="1"/>
                </p:cNvSpPr>
                <p:nvPr/>
              </p:nvSpPr>
              <p:spPr bwMode="auto">
                <a:xfrm>
                  <a:off x="1973" y="2886"/>
                  <a:ext cx="91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37" name="Line 57"/>
                <p:cNvSpPr>
                  <a:spLocks noChangeShapeType="1"/>
                </p:cNvSpPr>
                <p:nvPr/>
              </p:nvSpPr>
              <p:spPr bwMode="auto">
                <a:xfrm>
                  <a:off x="2018" y="2840"/>
                  <a:ext cx="13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38" name="Line 58"/>
                <p:cNvSpPr>
                  <a:spLocks noChangeShapeType="1"/>
                </p:cNvSpPr>
                <p:nvPr/>
              </p:nvSpPr>
              <p:spPr bwMode="auto">
                <a:xfrm>
                  <a:off x="2064" y="2750"/>
                  <a:ext cx="272" cy="18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39" name="Line 59"/>
                <p:cNvSpPr>
                  <a:spLocks noChangeShapeType="1"/>
                </p:cNvSpPr>
                <p:nvPr/>
              </p:nvSpPr>
              <p:spPr bwMode="auto">
                <a:xfrm>
                  <a:off x="2109" y="2614"/>
                  <a:ext cx="136" cy="9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20540" name="Line 60"/>
                <p:cNvSpPr>
                  <a:spLocks noChangeShapeType="1"/>
                </p:cNvSpPr>
                <p:nvPr/>
              </p:nvSpPr>
              <p:spPr bwMode="auto">
                <a:xfrm>
                  <a:off x="2109" y="2568"/>
                  <a:ext cx="272" cy="4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</p:grpSp>
        </p:grpSp>
        <p:sp>
          <p:nvSpPr>
            <p:cNvPr id="20541" name="Freeform 61" descr="Diagonal weit nach oben"/>
            <p:cNvSpPr>
              <a:spLocks/>
            </p:cNvSpPr>
            <p:nvPr/>
          </p:nvSpPr>
          <p:spPr bwMode="auto">
            <a:xfrm>
              <a:off x="1837" y="572"/>
              <a:ext cx="317" cy="137"/>
            </a:xfrm>
            <a:custGeom>
              <a:avLst/>
              <a:gdLst>
                <a:gd name="T0" fmla="*/ 317 w 317"/>
                <a:gd name="T1" fmla="*/ 0 h 137"/>
                <a:gd name="T2" fmla="*/ 272 w 317"/>
                <a:gd name="T3" fmla="*/ 46 h 137"/>
                <a:gd name="T4" fmla="*/ 136 w 317"/>
                <a:gd name="T5" fmla="*/ 91 h 137"/>
                <a:gd name="T6" fmla="*/ 90 w 317"/>
                <a:gd name="T7" fmla="*/ 137 h 137"/>
                <a:gd name="T8" fmla="*/ 0 w 317"/>
                <a:gd name="T9" fmla="*/ 91 h 137"/>
                <a:gd name="T10" fmla="*/ 45 w 317"/>
                <a:gd name="T11" fmla="*/ 0 h 137"/>
                <a:gd name="T12" fmla="*/ 136 w 317"/>
                <a:gd name="T13" fmla="*/ 46 h 137"/>
                <a:gd name="T14" fmla="*/ 317 w 317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137">
                  <a:moveTo>
                    <a:pt x="317" y="0"/>
                  </a:moveTo>
                  <a:lnTo>
                    <a:pt x="272" y="46"/>
                  </a:lnTo>
                  <a:lnTo>
                    <a:pt x="136" y="91"/>
                  </a:lnTo>
                  <a:lnTo>
                    <a:pt x="90" y="137"/>
                  </a:lnTo>
                  <a:lnTo>
                    <a:pt x="0" y="91"/>
                  </a:lnTo>
                  <a:lnTo>
                    <a:pt x="45" y="0"/>
                  </a:lnTo>
                  <a:lnTo>
                    <a:pt x="136" y="46"/>
                  </a:lnTo>
                  <a:lnTo>
                    <a:pt x="317" y="0"/>
                  </a:lnTo>
                  <a:close/>
                </a:path>
              </a:pathLst>
            </a:custGeom>
            <a:pattFill prst="wdUpDiag">
              <a:fgClr>
                <a:srgbClr val="FF0000"/>
              </a:fgClr>
              <a:bgClr>
                <a:schemeClr val="bg1"/>
              </a:bgClr>
            </a:pattFill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20542" name="Rectangle 62"/>
          <p:cNvSpPr>
            <a:spLocks noChangeArrowheads="1"/>
          </p:cNvSpPr>
          <p:nvPr/>
        </p:nvSpPr>
        <p:spPr bwMode="auto">
          <a:xfrm>
            <a:off x="6575425" y="115888"/>
            <a:ext cx="1943100" cy="1223962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20543" name="Freeform 63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0544" name="Freeform 64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0545" name="Freeform 65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0546" name="Freeform 66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0547" name="Freeform 67"/>
          <p:cNvSpPr>
            <a:spLocks/>
          </p:cNvSpPr>
          <p:nvPr/>
        </p:nvSpPr>
        <p:spPr bwMode="auto">
          <a:xfrm>
            <a:off x="7078663" y="547688"/>
            <a:ext cx="504825" cy="431800"/>
          </a:xfrm>
          <a:custGeom>
            <a:avLst/>
            <a:gdLst>
              <a:gd name="T0" fmla="*/ 45 w 318"/>
              <a:gd name="T1" fmla="*/ 227 h 272"/>
              <a:gd name="T2" fmla="*/ 0 w 318"/>
              <a:gd name="T3" fmla="*/ 91 h 272"/>
              <a:gd name="T4" fmla="*/ 91 w 318"/>
              <a:gd name="T5" fmla="*/ 0 h 272"/>
              <a:gd name="T6" fmla="*/ 227 w 318"/>
              <a:gd name="T7" fmla="*/ 46 h 272"/>
              <a:gd name="T8" fmla="*/ 182 w 318"/>
              <a:gd name="T9" fmla="*/ 91 h 272"/>
              <a:gd name="T10" fmla="*/ 182 w 318"/>
              <a:gd name="T11" fmla="*/ 182 h 272"/>
              <a:gd name="T12" fmla="*/ 318 w 318"/>
              <a:gd name="T13" fmla="*/ 227 h 272"/>
              <a:gd name="T14" fmla="*/ 136 w 318"/>
              <a:gd name="T15" fmla="*/ 272 h 272"/>
              <a:gd name="T16" fmla="*/ 45 w 318"/>
              <a:gd name="T17" fmla="*/ 227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8" h="272">
                <a:moveTo>
                  <a:pt x="45" y="227"/>
                </a:moveTo>
                <a:lnTo>
                  <a:pt x="0" y="91"/>
                </a:lnTo>
                <a:lnTo>
                  <a:pt x="91" y="0"/>
                </a:lnTo>
                <a:lnTo>
                  <a:pt x="227" y="46"/>
                </a:lnTo>
                <a:lnTo>
                  <a:pt x="182" y="91"/>
                </a:lnTo>
                <a:lnTo>
                  <a:pt x="182" y="182"/>
                </a:lnTo>
                <a:lnTo>
                  <a:pt x="318" y="227"/>
                </a:lnTo>
                <a:lnTo>
                  <a:pt x="136" y="272"/>
                </a:lnTo>
                <a:lnTo>
                  <a:pt x="45" y="227"/>
                </a:lnTo>
                <a:close/>
              </a:path>
            </a:pathLst>
          </a:custGeom>
          <a:solidFill>
            <a:srgbClr val="FF9966"/>
          </a:solidFill>
          <a:ln w="9525">
            <a:solidFill>
              <a:srgbClr val="FF99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0548" name="Freeform 68"/>
          <p:cNvSpPr>
            <a:spLocks/>
          </p:cNvSpPr>
          <p:nvPr/>
        </p:nvSpPr>
        <p:spPr bwMode="auto">
          <a:xfrm>
            <a:off x="7486650" y="908050"/>
            <a:ext cx="528638" cy="309563"/>
          </a:xfrm>
          <a:custGeom>
            <a:avLst/>
            <a:gdLst>
              <a:gd name="T0" fmla="*/ 279 w 333"/>
              <a:gd name="T1" fmla="*/ 7 h 195"/>
              <a:gd name="T2" fmla="*/ 189 w 333"/>
              <a:gd name="T3" fmla="*/ 52 h 195"/>
              <a:gd name="T4" fmla="*/ 98 w 333"/>
              <a:gd name="T5" fmla="*/ 52 h 195"/>
              <a:gd name="T6" fmla="*/ 7 w 333"/>
              <a:gd name="T7" fmla="*/ 98 h 195"/>
              <a:gd name="T8" fmla="*/ 53 w 333"/>
              <a:gd name="T9" fmla="*/ 143 h 195"/>
              <a:gd name="T10" fmla="*/ 189 w 333"/>
              <a:gd name="T11" fmla="*/ 143 h 195"/>
              <a:gd name="T12" fmla="*/ 279 w 333"/>
              <a:gd name="T13" fmla="*/ 188 h 195"/>
              <a:gd name="T14" fmla="*/ 279 w 333"/>
              <a:gd name="T15" fmla="*/ 98 h 195"/>
              <a:gd name="T16" fmla="*/ 325 w 333"/>
              <a:gd name="T17" fmla="*/ 52 h 195"/>
              <a:gd name="T18" fmla="*/ 325 w 333"/>
              <a:gd name="T19" fmla="*/ 7 h 195"/>
              <a:gd name="T20" fmla="*/ 279 w 333"/>
              <a:gd name="T21" fmla="*/ 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195">
                <a:moveTo>
                  <a:pt x="279" y="7"/>
                </a:moveTo>
                <a:cubicBezTo>
                  <a:pt x="256" y="14"/>
                  <a:pt x="219" y="45"/>
                  <a:pt x="189" y="52"/>
                </a:cubicBezTo>
                <a:cubicBezTo>
                  <a:pt x="159" y="59"/>
                  <a:pt x="128" y="44"/>
                  <a:pt x="98" y="52"/>
                </a:cubicBezTo>
                <a:cubicBezTo>
                  <a:pt x="68" y="60"/>
                  <a:pt x="14" y="83"/>
                  <a:pt x="7" y="98"/>
                </a:cubicBezTo>
                <a:cubicBezTo>
                  <a:pt x="0" y="113"/>
                  <a:pt x="23" y="136"/>
                  <a:pt x="53" y="143"/>
                </a:cubicBezTo>
                <a:cubicBezTo>
                  <a:pt x="83" y="150"/>
                  <a:pt x="151" y="136"/>
                  <a:pt x="189" y="143"/>
                </a:cubicBezTo>
                <a:cubicBezTo>
                  <a:pt x="227" y="150"/>
                  <a:pt x="264" y="195"/>
                  <a:pt x="279" y="188"/>
                </a:cubicBezTo>
                <a:cubicBezTo>
                  <a:pt x="294" y="181"/>
                  <a:pt x="271" y="121"/>
                  <a:pt x="279" y="98"/>
                </a:cubicBezTo>
                <a:cubicBezTo>
                  <a:pt x="287" y="75"/>
                  <a:pt x="317" y="67"/>
                  <a:pt x="325" y="52"/>
                </a:cubicBezTo>
                <a:cubicBezTo>
                  <a:pt x="333" y="37"/>
                  <a:pt x="333" y="14"/>
                  <a:pt x="325" y="7"/>
                </a:cubicBezTo>
                <a:cubicBezTo>
                  <a:pt x="317" y="0"/>
                  <a:pt x="302" y="0"/>
                  <a:pt x="279" y="7"/>
                </a:cubicBezTo>
                <a:close/>
              </a:path>
            </a:pathLst>
          </a:cu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0549" name="Freeform 69"/>
          <p:cNvSpPr>
            <a:spLocks/>
          </p:cNvSpPr>
          <p:nvPr/>
        </p:nvSpPr>
        <p:spPr bwMode="auto">
          <a:xfrm>
            <a:off x="7726363" y="825500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19050" cmpd="sng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0550" name="Freeform 70"/>
          <p:cNvSpPr>
            <a:spLocks/>
          </p:cNvSpPr>
          <p:nvPr/>
        </p:nvSpPr>
        <p:spPr bwMode="auto">
          <a:xfrm>
            <a:off x="6575425" y="908050"/>
            <a:ext cx="574675" cy="431800"/>
          </a:xfrm>
          <a:custGeom>
            <a:avLst/>
            <a:gdLst>
              <a:gd name="T0" fmla="*/ 362 w 362"/>
              <a:gd name="T1" fmla="*/ 272 h 272"/>
              <a:gd name="T2" fmla="*/ 272 w 362"/>
              <a:gd name="T3" fmla="*/ 91 h 272"/>
              <a:gd name="T4" fmla="*/ 226 w 362"/>
              <a:gd name="T5" fmla="*/ 0 h 272"/>
              <a:gd name="T6" fmla="*/ 136 w 362"/>
              <a:gd name="T7" fmla="*/ 91 h 272"/>
              <a:gd name="T8" fmla="*/ 90 w 362"/>
              <a:gd name="T9" fmla="*/ 45 h 272"/>
              <a:gd name="T10" fmla="*/ 0 w 362"/>
              <a:gd name="T11" fmla="*/ 45 h 272"/>
              <a:gd name="T12" fmla="*/ 0 w 362"/>
              <a:gd name="T13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2" h="272">
                <a:moveTo>
                  <a:pt x="362" y="272"/>
                </a:moveTo>
                <a:lnTo>
                  <a:pt x="272" y="91"/>
                </a:lnTo>
                <a:lnTo>
                  <a:pt x="226" y="0"/>
                </a:lnTo>
                <a:lnTo>
                  <a:pt x="136" y="91"/>
                </a:lnTo>
                <a:lnTo>
                  <a:pt x="90" y="45"/>
                </a:lnTo>
                <a:lnTo>
                  <a:pt x="0" y="45"/>
                </a:lnTo>
                <a:lnTo>
                  <a:pt x="0" y="272"/>
                </a:lnTo>
              </a:path>
            </a:pathLst>
          </a:custGeom>
          <a:solidFill>
            <a:srgbClr val="0099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20551" name="Group 71"/>
          <p:cNvGrpSpPr>
            <a:grpSpLocks/>
          </p:cNvGrpSpPr>
          <p:nvPr/>
        </p:nvGrpSpPr>
        <p:grpSpPr bwMode="auto">
          <a:xfrm>
            <a:off x="6648450" y="187325"/>
            <a:ext cx="719138" cy="360363"/>
            <a:chOff x="793" y="2568"/>
            <a:chExt cx="1588" cy="953"/>
          </a:xfrm>
        </p:grpSpPr>
        <p:sp>
          <p:nvSpPr>
            <p:cNvPr id="20552" name="Line 72"/>
            <p:cNvSpPr>
              <a:spLocks noChangeShapeType="1"/>
            </p:cNvSpPr>
            <p:nvPr/>
          </p:nvSpPr>
          <p:spPr bwMode="auto">
            <a:xfrm>
              <a:off x="793" y="3067"/>
              <a:ext cx="0" cy="4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53" name="Line 73"/>
            <p:cNvSpPr>
              <a:spLocks noChangeShapeType="1"/>
            </p:cNvSpPr>
            <p:nvPr/>
          </p:nvSpPr>
          <p:spPr bwMode="auto">
            <a:xfrm>
              <a:off x="930" y="3067"/>
              <a:ext cx="45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54" name="Line 74"/>
            <p:cNvSpPr>
              <a:spLocks noChangeShapeType="1"/>
            </p:cNvSpPr>
            <p:nvPr/>
          </p:nvSpPr>
          <p:spPr bwMode="auto">
            <a:xfrm>
              <a:off x="1066" y="3022"/>
              <a:ext cx="181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55" name="Line 75"/>
            <p:cNvSpPr>
              <a:spLocks noChangeShapeType="1"/>
            </p:cNvSpPr>
            <p:nvPr/>
          </p:nvSpPr>
          <p:spPr bwMode="auto">
            <a:xfrm>
              <a:off x="1156" y="2976"/>
              <a:ext cx="136" cy="1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56" name="Line 76"/>
            <p:cNvSpPr>
              <a:spLocks noChangeShapeType="1"/>
            </p:cNvSpPr>
            <p:nvPr/>
          </p:nvSpPr>
          <p:spPr bwMode="auto">
            <a:xfrm>
              <a:off x="1247" y="2931"/>
              <a:ext cx="227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57" name="Line 77"/>
            <p:cNvSpPr>
              <a:spLocks noChangeShapeType="1"/>
            </p:cNvSpPr>
            <p:nvPr/>
          </p:nvSpPr>
          <p:spPr bwMode="auto">
            <a:xfrm>
              <a:off x="1383" y="2886"/>
              <a:ext cx="4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58" name="Line 78"/>
            <p:cNvSpPr>
              <a:spLocks noChangeShapeType="1"/>
            </p:cNvSpPr>
            <p:nvPr/>
          </p:nvSpPr>
          <p:spPr bwMode="auto">
            <a:xfrm>
              <a:off x="1565" y="2886"/>
              <a:ext cx="0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59" name="Line 79"/>
            <p:cNvSpPr>
              <a:spLocks noChangeShapeType="1"/>
            </p:cNvSpPr>
            <p:nvPr/>
          </p:nvSpPr>
          <p:spPr bwMode="auto">
            <a:xfrm>
              <a:off x="1655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60" name="Line 80"/>
            <p:cNvSpPr>
              <a:spLocks noChangeShapeType="1"/>
            </p:cNvSpPr>
            <p:nvPr/>
          </p:nvSpPr>
          <p:spPr bwMode="auto">
            <a:xfrm flipH="1">
              <a:off x="1746" y="2886"/>
              <a:ext cx="45" cy="3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61" name="Line 81"/>
            <p:cNvSpPr>
              <a:spLocks noChangeShapeType="1"/>
            </p:cNvSpPr>
            <p:nvPr/>
          </p:nvSpPr>
          <p:spPr bwMode="auto">
            <a:xfrm>
              <a:off x="1882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62" name="Line 82"/>
            <p:cNvSpPr>
              <a:spLocks noChangeShapeType="1"/>
            </p:cNvSpPr>
            <p:nvPr/>
          </p:nvSpPr>
          <p:spPr bwMode="auto">
            <a:xfrm>
              <a:off x="1973" y="2886"/>
              <a:ext cx="91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63" name="Line 83"/>
            <p:cNvSpPr>
              <a:spLocks noChangeShapeType="1"/>
            </p:cNvSpPr>
            <p:nvPr/>
          </p:nvSpPr>
          <p:spPr bwMode="auto">
            <a:xfrm>
              <a:off x="2018" y="2840"/>
              <a:ext cx="13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64" name="Line 84"/>
            <p:cNvSpPr>
              <a:spLocks noChangeShapeType="1"/>
            </p:cNvSpPr>
            <p:nvPr/>
          </p:nvSpPr>
          <p:spPr bwMode="auto">
            <a:xfrm>
              <a:off x="2064" y="2750"/>
              <a:ext cx="272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65" name="Line 85"/>
            <p:cNvSpPr>
              <a:spLocks noChangeShapeType="1"/>
            </p:cNvSpPr>
            <p:nvPr/>
          </p:nvSpPr>
          <p:spPr bwMode="auto">
            <a:xfrm>
              <a:off x="2109" y="2614"/>
              <a:ext cx="136" cy="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0566" name="Line 86"/>
            <p:cNvSpPr>
              <a:spLocks noChangeShapeType="1"/>
            </p:cNvSpPr>
            <p:nvPr/>
          </p:nvSpPr>
          <p:spPr bwMode="auto">
            <a:xfrm>
              <a:off x="2109" y="2568"/>
              <a:ext cx="272" cy="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20567" name="Freeform 87"/>
          <p:cNvSpPr>
            <a:spLocks/>
          </p:cNvSpPr>
          <p:nvPr/>
        </p:nvSpPr>
        <p:spPr bwMode="auto">
          <a:xfrm>
            <a:off x="6934200" y="393700"/>
            <a:ext cx="301625" cy="227013"/>
          </a:xfrm>
          <a:custGeom>
            <a:avLst/>
            <a:gdLst>
              <a:gd name="T0" fmla="*/ 0 w 190"/>
              <a:gd name="T1" fmla="*/ 7 h 143"/>
              <a:gd name="T2" fmla="*/ 137 w 190"/>
              <a:gd name="T3" fmla="*/ 7 h 143"/>
              <a:gd name="T4" fmla="*/ 182 w 190"/>
              <a:gd name="T5" fmla="*/ 52 h 143"/>
              <a:gd name="T6" fmla="*/ 91 w 190"/>
              <a:gd name="T7" fmla="*/ 98 h 143"/>
              <a:gd name="T8" fmla="*/ 0 w 190"/>
              <a:gd name="T9" fmla="*/ 14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43">
                <a:moveTo>
                  <a:pt x="0" y="7"/>
                </a:moveTo>
                <a:cubicBezTo>
                  <a:pt x="53" y="3"/>
                  <a:pt x="107" y="0"/>
                  <a:pt x="137" y="7"/>
                </a:cubicBezTo>
                <a:cubicBezTo>
                  <a:pt x="167" y="14"/>
                  <a:pt x="190" y="37"/>
                  <a:pt x="182" y="52"/>
                </a:cubicBezTo>
                <a:cubicBezTo>
                  <a:pt x="174" y="67"/>
                  <a:pt x="121" y="83"/>
                  <a:pt x="91" y="98"/>
                </a:cubicBezTo>
                <a:cubicBezTo>
                  <a:pt x="61" y="113"/>
                  <a:pt x="30" y="128"/>
                  <a:pt x="0" y="143"/>
                </a:cubicBezTo>
              </a:path>
            </a:pathLst>
          </a:custGeom>
          <a:noFill/>
          <a:ln w="57150" cmpd="sng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0568" name="Freeform 88" descr="Diagonal weit nach oben"/>
          <p:cNvSpPr>
            <a:spLocks/>
          </p:cNvSpPr>
          <p:nvPr/>
        </p:nvSpPr>
        <p:spPr bwMode="auto">
          <a:xfrm>
            <a:off x="6646863" y="333375"/>
            <a:ext cx="360362" cy="215900"/>
          </a:xfrm>
          <a:custGeom>
            <a:avLst/>
            <a:gdLst>
              <a:gd name="T0" fmla="*/ 0 w 227"/>
              <a:gd name="T1" fmla="*/ 45 h 136"/>
              <a:gd name="T2" fmla="*/ 0 w 227"/>
              <a:gd name="T3" fmla="*/ 136 h 136"/>
              <a:gd name="T4" fmla="*/ 136 w 227"/>
              <a:gd name="T5" fmla="*/ 90 h 136"/>
              <a:gd name="T6" fmla="*/ 181 w 227"/>
              <a:gd name="T7" fmla="*/ 45 h 136"/>
              <a:gd name="T8" fmla="*/ 227 w 227"/>
              <a:gd name="T9" fmla="*/ 45 h 136"/>
              <a:gd name="T10" fmla="*/ 227 w 227"/>
              <a:gd name="T11" fmla="*/ 0 h 136"/>
              <a:gd name="T12" fmla="*/ 136 w 227"/>
              <a:gd name="T13" fmla="*/ 0 h 136"/>
              <a:gd name="T14" fmla="*/ 45 w 227"/>
              <a:gd name="T15" fmla="*/ 45 h 136"/>
              <a:gd name="T16" fmla="*/ 0 w 227"/>
              <a:gd name="T17" fmla="*/ 45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" h="136">
                <a:moveTo>
                  <a:pt x="0" y="45"/>
                </a:moveTo>
                <a:lnTo>
                  <a:pt x="0" y="136"/>
                </a:lnTo>
                <a:lnTo>
                  <a:pt x="136" y="90"/>
                </a:lnTo>
                <a:lnTo>
                  <a:pt x="181" y="45"/>
                </a:lnTo>
                <a:lnTo>
                  <a:pt x="227" y="45"/>
                </a:lnTo>
                <a:lnTo>
                  <a:pt x="227" y="0"/>
                </a:lnTo>
                <a:lnTo>
                  <a:pt x="136" y="0"/>
                </a:lnTo>
                <a:lnTo>
                  <a:pt x="45" y="45"/>
                </a:lnTo>
                <a:lnTo>
                  <a:pt x="0" y="45"/>
                </a:lnTo>
                <a:close/>
              </a:path>
            </a:pathLst>
          </a:custGeom>
          <a:pattFill prst="wdUpDiag">
            <a:fgClr>
              <a:srgbClr val="FF0000"/>
            </a:fgClr>
            <a:bgClr>
              <a:schemeClr val="bg1"/>
            </a:bgClr>
          </a:pattFill>
          <a:ln w="190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20569" name="Group 89"/>
          <p:cNvGrpSpPr>
            <a:grpSpLocks/>
          </p:cNvGrpSpPr>
          <p:nvPr/>
        </p:nvGrpSpPr>
        <p:grpSpPr bwMode="auto">
          <a:xfrm>
            <a:off x="6573838" y="1412875"/>
            <a:ext cx="1944687" cy="1223963"/>
            <a:chOff x="4058" y="935"/>
            <a:chExt cx="1225" cy="771"/>
          </a:xfrm>
        </p:grpSpPr>
        <p:sp>
          <p:nvSpPr>
            <p:cNvPr id="20570" name="Rectangle 90"/>
            <p:cNvSpPr>
              <a:spLocks noChangeArrowheads="1"/>
            </p:cNvSpPr>
            <p:nvPr/>
          </p:nvSpPr>
          <p:spPr bwMode="auto">
            <a:xfrm>
              <a:off x="405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71" name="Rectangle 91"/>
            <p:cNvSpPr>
              <a:spLocks noChangeArrowheads="1"/>
            </p:cNvSpPr>
            <p:nvPr/>
          </p:nvSpPr>
          <p:spPr bwMode="auto">
            <a:xfrm>
              <a:off x="410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72" name="Rectangle 92"/>
            <p:cNvSpPr>
              <a:spLocks noChangeArrowheads="1"/>
            </p:cNvSpPr>
            <p:nvPr/>
          </p:nvSpPr>
          <p:spPr bwMode="auto">
            <a:xfrm>
              <a:off x="41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73" name="Rectangle 93"/>
            <p:cNvSpPr>
              <a:spLocks noChangeArrowheads="1"/>
            </p:cNvSpPr>
            <p:nvPr/>
          </p:nvSpPr>
          <p:spPr bwMode="auto">
            <a:xfrm>
              <a:off x="419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74" name="Rectangle 94"/>
            <p:cNvSpPr>
              <a:spLocks noChangeArrowheads="1"/>
            </p:cNvSpPr>
            <p:nvPr/>
          </p:nvSpPr>
          <p:spPr bwMode="auto">
            <a:xfrm>
              <a:off x="42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75" name="Rectangle 95"/>
            <p:cNvSpPr>
              <a:spLocks noChangeArrowheads="1"/>
            </p:cNvSpPr>
            <p:nvPr/>
          </p:nvSpPr>
          <p:spPr bwMode="auto">
            <a:xfrm>
              <a:off x="428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76" name="Rectangle 96"/>
            <p:cNvSpPr>
              <a:spLocks noChangeArrowheads="1"/>
            </p:cNvSpPr>
            <p:nvPr/>
          </p:nvSpPr>
          <p:spPr bwMode="auto">
            <a:xfrm>
              <a:off x="433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77" name="Rectangle 97"/>
            <p:cNvSpPr>
              <a:spLocks noChangeArrowheads="1"/>
            </p:cNvSpPr>
            <p:nvPr/>
          </p:nvSpPr>
          <p:spPr bwMode="auto">
            <a:xfrm>
              <a:off x="43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78" name="Rectangle 98"/>
            <p:cNvSpPr>
              <a:spLocks noChangeArrowheads="1"/>
            </p:cNvSpPr>
            <p:nvPr/>
          </p:nvSpPr>
          <p:spPr bwMode="auto">
            <a:xfrm>
              <a:off x="442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79" name="Rectangle 99"/>
            <p:cNvSpPr>
              <a:spLocks noChangeArrowheads="1"/>
            </p:cNvSpPr>
            <p:nvPr/>
          </p:nvSpPr>
          <p:spPr bwMode="auto">
            <a:xfrm>
              <a:off x="44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80" name="Rectangle 100"/>
            <p:cNvSpPr>
              <a:spLocks noChangeArrowheads="1"/>
            </p:cNvSpPr>
            <p:nvPr/>
          </p:nvSpPr>
          <p:spPr bwMode="auto">
            <a:xfrm>
              <a:off x="451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81" name="Rectangle 101"/>
            <p:cNvSpPr>
              <a:spLocks noChangeArrowheads="1"/>
            </p:cNvSpPr>
            <p:nvPr/>
          </p:nvSpPr>
          <p:spPr bwMode="auto">
            <a:xfrm>
              <a:off x="455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82" name="Rectangle 102"/>
            <p:cNvSpPr>
              <a:spLocks noChangeArrowheads="1"/>
            </p:cNvSpPr>
            <p:nvPr/>
          </p:nvSpPr>
          <p:spPr bwMode="auto">
            <a:xfrm>
              <a:off x="46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83" name="Rectangle 103"/>
            <p:cNvSpPr>
              <a:spLocks noChangeArrowheads="1"/>
            </p:cNvSpPr>
            <p:nvPr/>
          </p:nvSpPr>
          <p:spPr bwMode="auto">
            <a:xfrm>
              <a:off x="46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84" name="Rectangle 104"/>
            <p:cNvSpPr>
              <a:spLocks noChangeArrowheads="1"/>
            </p:cNvSpPr>
            <p:nvPr/>
          </p:nvSpPr>
          <p:spPr bwMode="auto">
            <a:xfrm>
              <a:off x="469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85" name="Rectangle 105"/>
            <p:cNvSpPr>
              <a:spLocks noChangeArrowheads="1"/>
            </p:cNvSpPr>
            <p:nvPr/>
          </p:nvSpPr>
          <p:spPr bwMode="auto">
            <a:xfrm>
              <a:off x="47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86" name="Rectangle 106"/>
            <p:cNvSpPr>
              <a:spLocks noChangeArrowheads="1"/>
            </p:cNvSpPr>
            <p:nvPr/>
          </p:nvSpPr>
          <p:spPr bwMode="auto">
            <a:xfrm>
              <a:off x="478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87" name="Rectangle 107"/>
            <p:cNvSpPr>
              <a:spLocks noChangeArrowheads="1"/>
            </p:cNvSpPr>
            <p:nvPr/>
          </p:nvSpPr>
          <p:spPr bwMode="auto">
            <a:xfrm>
              <a:off x="482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88" name="Rectangle 108"/>
            <p:cNvSpPr>
              <a:spLocks noChangeArrowheads="1"/>
            </p:cNvSpPr>
            <p:nvPr/>
          </p:nvSpPr>
          <p:spPr bwMode="auto">
            <a:xfrm>
              <a:off x="48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89" name="Rectangle 109"/>
            <p:cNvSpPr>
              <a:spLocks noChangeArrowheads="1"/>
            </p:cNvSpPr>
            <p:nvPr/>
          </p:nvSpPr>
          <p:spPr bwMode="auto">
            <a:xfrm>
              <a:off x="492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90" name="Rectangle 110"/>
            <p:cNvSpPr>
              <a:spLocks noChangeArrowheads="1"/>
            </p:cNvSpPr>
            <p:nvPr/>
          </p:nvSpPr>
          <p:spPr bwMode="auto">
            <a:xfrm>
              <a:off x="49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91" name="Rectangle 111"/>
            <p:cNvSpPr>
              <a:spLocks noChangeArrowheads="1"/>
            </p:cNvSpPr>
            <p:nvPr/>
          </p:nvSpPr>
          <p:spPr bwMode="auto">
            <a:xfrm>
              <a:off x="501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92" name="Rectangle 112"/>
            <p:cNvSpPr>
              <a:spLocks noChangeArrowheads="1"/>
            </p:cNvSpPr>
            <p:nvPr/>
          </p:nvSpPr>
          <p:spPr bwMode="auto">
            <a:xfrm>
              <a:off x="505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93" name="Rectangle 113"/>
            <p:cNvSpPr>
              <a:spLocks noChangeArrowheads="1"/>
            </p:cNvSpPr>
            <p:nvPr/>
          </p:nvSpPr>
          <p:spPr bwMode="auto">
            <a:xfrm>
              <a:off x="51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94" name="Rectangle 114"/>
            <p:cNvSpPr>
              <a:spLocks noChangeArrowheads="1"/>
            </p:cNvSpPr>
            <p:nvPr/>
          </p:nvSpPr>
          <p:spPr bwMode="auto">
            <a:xfrm>
              <a:off x="514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95" name="Rectangle 115"/>
            <p:cNvSpPr>
              <a:spLocks noChangeArrowheads="1"/>
            </p:cNvSpPr>
            <p:nvPr/>
          </p:nvSpPr>
          <p:spPr bwMode="auto">
            <a:xfrm>
              <a:off x="519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96" name="Rectangle 116"/>
            <p:cNvSpPr>
              <a:spLocks noChangeArrowheads="1"/>
            </p:cNvSpPr>
            <p:nvPr/>
          </p:nvSpPr>
          <p:spPr bwMode="auto">
            <a:xfrm>
              <a:off x="523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97" name="Rectangle 117"/>
            <p:cNvSpPr>
              <a:spLocks noChangeArrowheads="1"/>
            </p:cNvSpPr>
            <p:nvPr/>
          </p:nvSpPr>
          <p:spPr bwMode="auto">
            <a:xfrm>
              <a:off x="405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98" name="Rectangle 118"/>
            <p:cNvSpPr>
              <a:spLocks noChangeArrowheads="1"/>
            </p:cNvSpPr>
            <p:nvPr/>
          </p:nvSpPr>
          <p:spPr bwMode="auto">
            <a:xfrm>
              <a:off x="410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599" name="Rectangle 119"/>
            <p:cNvSpPr>
              <a:spLocks noChangeArrowheads="1"/>
            </p:cNvSpPr>
            <p:nvPr/>
          </p:nvSpPr>
          <p:spPr bwMode="auto">
            <a:xfrm>
              <a:off x="41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00" name="Rectangle 120"/>
            <p:cNvSpPr>
              <a:spLocks noChangeArrowheads="1"/>
            </p:cNvSpPr>
            <p:nvPr/>
          </p:nvSpPr>
          <p:spPr bwMode="auto">
            <a:xfrm>
              <a:off x="419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01" name="Rectangle 121"/>
            <p:cNvSpPr>
              <a:spLocks noChangeArrowheads="1"/>
            </p:cNvSpPr>
            <p:nvPr/>
          </p:nvSpPr>
          <p:spPr bwMode="auto">
            <a:xfrm>
              <a:off x="42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02" name="Rectangle 122"/>
            <p:cNvSpPr>
              <a:spLocks noChangeArrowheads="1"/>
            </p:cNvSpPr>
            <p:nvPr/>
          </p:nvSpPr>
          <p:spPr bwMode="auto">
            <a:xfrm>
              <a:off x="428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03" name="Rectangle 123"/>
            <p:cNvSpPr>
              <a:spLocks noChangeArrowheads="1"/>
            </p:cNvSpPr>
            <p:nvPr/>
          </p:nvSpPr>
          <p:spPr bwMode="auto">
            <a:xfrm>
              <a:off x="433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04" name="Rectangle 124"/>
            <p:cNvSpPr>
              <a:spLocks noChangeArrowheads="1"/>
            </p:cNvSpPr>
            <p:nvPr/>
          </p:nvSpPr>
          <p:spPr bwMode="auto">
            <a:xfrm>
              <a:off x="43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05" name="Rectangle 125"/>
            <p:cNvSpPr>
              <a:spLocks noChangeArrowheads="1"/>
            </p:cNvSpPr>
            <p:nvPr/>
          </p:nvSpPr>
          <p:spPr bwMode="auto">
            <a:xfrm>
              <a:off x="442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06" name="Rectangle 126"/>
            <p:cNvSpPr>
              <a:spLocks noChangeArrowheads="1"/>
            </p:cNvSpPr>
            <p:nvPr/>
          </p:nvSpPr>
          <p:spPr bwMode="auto">
            <a:xfrm>
              <a:off x="44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07" name="Rectangle 127"/>
            <p:cNvSpPr>
              <a:spLocks noChangeArrowheads="1"/>
            </p:cNvSpPr>
            <p:nvPr/>
          </p:nvSpPr>
          <p:spPr bwMode="auto">
            <a:xfrm>
              <a:off x="451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08" name="Rectangle 128"/>
            <p:cNvSpPr>
              <a:spLocks noChangeArrowheads="1"/>
            </p:cNvSpPr>
            <p:nvPr/>
          </p:nvSpPr>
          <p:spPr bwMode="auto">
            <a:xfrm>
              <a:off x="455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09" name="Rectangle 129"/>
            <p:cNvSpPr>
              <a:spLocks noChangeArrowheads="1"/>
            </p:cNvSpPr>
            <p:nvPr/>
          </p:nvSpPr>
          <p:spPr bwMode="auto">
            <a:xfrm>
              <a:off x="46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10" name="Rectangle 130"/>
            <p:cNvSpPr>
              <a:spLocks noChangeArrowheads="1"/>
            </p:cNvSpPr>
            <p:nvPr/>
          </p:nvSpPr>
          <p:spPr bwMode="auto">
            <a:xfrm>
              <a:off x="46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11" name="Rectangle 131"/>
            <p:cNvSpPr>
              <a:spLocks noChangeArrowheads="1"/>
            </p:cNvSpPr>
            <p:nvPr/>
          </p:nvSpPr>
          <p:spPr bwMode="auto">
            <a:xfrm>
              <a:off x="469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12" name="Rectangle 132"/>
            <p:cNvSpPr>
              <a:spLocks noChangeArrowheads="1"/>
            </p:cNvSpPr>
            <p:nvPr/>
          </p:nvSpPr>
          <p:spPr bwMode="auto">
            <a:xfrm>
              <a:off x="47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13" name="Rectangle 133"/>
            <p:cNvSpPr>
              <a:spLocks noChangeArrowheads="1"/>
            </p:cNvSpPr>
            <p:nvPr/>
          </p:nvSpPr>
          <p:spPr bwMode="auto">
            <a:xfrm>
              <a:off x="478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14" name="Rectangle 134"/>
            <p:cNvSpPr>
              <a:spLocks noChangeArrowheads="1"/>
            </p:cNvSpPr>
            <p:nvPr/>
          </p:nvSpPr>
          <p:spPr bwMode="auto">
            <a:xfrm>
              <a:off x="482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15" name="Rectangle 135"/>
            <p:cNvSpPr>
              <a:spLocks noChangeArrowheads="1"/>
            </p:cNvSpPr>
            <p:nvPr/>
          </p:nvSpPr>
          <p:spPr bwMode="auto">
            <a:xfrm>
              <a:off x="48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16" name="Rectangle 136"/>
            <p:cNvSpPr>
              <a:spLocks noChangeArrowheads="1"/>
            </p:cNvSpPr>
            <p:nvPr/>
          </p:nvSpPr>
          <p:spPr bwMode="auto">
            <a:xfrm>
              <a:off x="492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17" name="Rectangle 137"/>
            <p:cNvSpPr>
              <a:spLocks noChangeArrowheads="1"/>
            </p:cNvSpPr>
            <p:nvPr/>
          </p:nvSpPr>
          <p:spPr bwMode="auto">
            <a:xfrm>
              <a:off x="49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18" name="Rectangle 138"/>
            <p:cNvSpPr>
              <a:spLocks noChangeArrowheads="1"/>
            </p:cNvSpPr>
            <p:nvPr/>
          </p:nvSpPr>
          <p:spPr bwMode="auto">
            <a:xfrm>
              <a:off x="501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19" name="Rectangle 139"/>
            <p:cNvSpPr>
              <a:spLocks noChangeArrowheads="1"/>
            </p:cNvSpPr>
            <p:nvPr/>
          </p:nvSpPr>
          <p:spPr bwMode="auto">
            <a:xfrm>
              <a:off x="505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20" name="Rectangle 140"/>
            <p:cNvSpPr>
              <a:spLocks noChangeArrowheads="1"/>
            </p:cNvSpPr>
            <p:nvPr/>
          </p:nvSpPr>
          <p:spPr bwMode="auto">
            <a:xfrm>
              <a:off x="51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21" name="Rectangle 141"/>
            <p:cNvSpPr>
              <a:spLocks noChangeArrowheads="1"/>
            </p:cNvSpPr>
            <p:nvPr/>
          </p:nvSpPr>
          <p:spPr bwMode="auto">
            <a:xfrm>
              <a:off x="514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22" name="Rectangle 142"/>
            <p:cNvSpPr>
              <a:spLocks noChangeArrowheads="1"/>
            </p:cNvSpPr>
            <p:nvPr/>
          </p:nvSpPr>
          <p:spPr bwMode="auto">
            <a:xfrm>
              <a:off x="519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23" name="Rectangle 143"/>
            <p:cNvSpPr>
              <a:spLocks noChangeArrowheads="1"/>
            </p:cNvSpPr>
            <p:nvPr/>
          </p:nvSpPr>
          <p:spPr bwMode="auto">
            <a:xfrm>
              <a:off x="523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24" name="Rectangle 144"/>
            <p:cNvSpPr>
              <a:spLocks noChangeArrowheads="1"/>
            </p:cNvSpPr>
            <p:nvPr/>
          </p:nvSpPr>
          <p:spPr bwMode="auto">
            <a:xfrm>
              <a:off x="405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25" name="Rectangle 145"/>
            <p:cNvSpPr>
              <a:spLocks noChangeArrowheads="1"/>
            </p:cNvSpPr>
            <p:nvPr/>
          </p:nvSpPr>
          <p:spPr bwMode="auto">
            <a:xfrm>
              <a:off x="410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26" name="Rectangle 146"/>
            <p:cNvSpPr>
              <a:spLocks noChangeArrowheads="1"/>
            </p:cNvSpPr>
            <p:nvPr/>
          </p:nvSpPr>
          <p:spPr bwMode="auto">
            <a:xfrm>
              <a:off x="41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27" name="Rectangle 147"/>
            <p:cNvSpPr>
              <a:spLocks noChangeArrowheads="1"/>
            </p:cNvSpPr>
            <p:nvPr/>
          </p:nvSpPr>
          <p:spPr bwMode="auto">
            <a:xfrm>
              <a:off x="419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28" name="Rectangle 148"/>
            <p:cNvSpPr>
              <a:spLocks noChangeArrowheads="1"/>
            </p:cNvSpPr>
            <p:nvPr/>
          </p:nvSpPr>
          <p:spPr bwMode="auto">
            <a:xfrm>
              <a:off x="42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29" name="Rectangle 149"/>
            <p:cNvSpPr>
              <a:spLocks noChangeArrowheads="1"/>
            </p:cNvSpPr>
            <p:nvPr/>
          </p:nvSpPr>
          <p:spPr bwMode="auto">
            <a:xfrm>
              <a:off x="428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30" name="Rectangle 150"/>
            <p:cNvSpPr>
              <a:spLocks noChangeArrowheads="1"/>
            </p:cNvSpPr>
            <p:nvPr/>
          </p:nvSpPr>
          <p:spPr bwMode="auto">
            <a:xfrm>
              <a:off x="433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31" name="Rectangle 151"/>
            <p:cNvSpPr>
              <a:spLocks noChangeArrowheads="1"/>
            </p:cNvSpPr>
            <p:nvPr/>
          </p:nvSpPr>
          <p:spPr bwMode="auto">
            <a:xfrm>
              <a:off x="43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32" name="Rectangle 152"/>
            <p:cNvSpPr>
              <a:spLocks noChangeArrowheads="1"/>
            </p:cNvSpPr>
            <p:nvPr/>
          </p:nvSpPr>
          <p:spPr bwMode="auto">
            <a:xfrm>
              <a:off x="442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33" name="Rectangle 153"/>
            <p:cNvSpPr>
              <a:spLocks noChangeArrowheads="1"/>
            </p:cNvSpPr>
            <p:nvPr/>
          </p:nvSpPr>
          <p:spPr bwMode="auto">
            <a:xfrm>
              <a:off x="44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34" name="Rectangle 154"/>
            <p:cNvSpPr>
              <a:spLocks noChangeArrowheads="1"/>
            </p:cNvSpPr>
            <p:nvPr/>
          </p:nvSpPr>
          <p:spPr bwMode="auto">
            <a:xfrm>
              <a:off x="451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35" name="Rectangle 155"/>
            <p:cNvSpPr>
              <a:spLocks noChangeArrowheads="1"/>
            </p:cNvSpPr>
            <p:nvPr/>
          </p:nvSpPr>
          <p:spPr bwMode="auto">
            <a:xfrm>
              <a:off x="455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36" name="Rectangle 156"/>
            <p:cNvSpPr>
              <a:spLocks noChangeArrowheads="1"/>
            </p:cNvSpPr>
            <p:nvPr/>
          </p:nvSpPr>
          <p:spPr bwMode="auto">
            <a:xfrm>
              <a:off x="46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37" name="Rectangle 157"/>
            <p:cNvSpPr>
              <a:spLocks noChangeArrowheads="1"/>
            </p:cNvSpPr>
            <p:nvPr/>
          </p:nvSpPr>
          <p:spPr bwMode="auto">
            <a:xfrm>
              <a:off x="46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38" name="Rectangle 158"/>
            <p:cNvSpPr>
              <a:spLocks noChangeArrowheads="1"/>
            </p:cNvSpPr>
            <p:nvPr/>
          </p:nvSpPr>
          <p:spPr bwMode="auto">
            <a:xfrm>
              <a:off x="469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39" name="Rectangle 159"/>
            <p:cNvSpPr>
              <a:spLocks noChangeArrowheads="1"/>
            </p:cNvSpPr>
            <p:nvPr/>
          </p:nvSpPr>
          <p:spPr bwMode="auto">
            <a:xfrm>
              <a:off x="47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40" name="Rectangle 160"/>
            <p:cNvSpPr>
              <a:spLocks noChangeArrowheads="1"/>
            </p:cNvSpPr>
            <p:nvPr/>
          </p:nvSpPr>
          <p:spPr bwMode="auto">
            <a:xfrm>
              <a:off x="478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41" name="Rectangle 161"/>
            <p:cNvSpPr>
              <a:spLocks noChangeArrowheads="1"/>
            </p:cNvSpPr>
            <p:nvPr/>
          </p:nvSpPr>
          <p:spPr bwMode="auto">
            <a:xfrm>
              <a:off x="482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42" name="Rectangle 162"/>
            <p:cNvSpPr>
              <a:spLocks noChangeArrowheads="1"/>
            </p:cNvSpPr>
            <p:nvPr/>
          </p:nvSpPr>
          <p:spPr bwMode="auto">
            <a:xfrm>
              <a:off x="48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43" name="Rectangle 163"/>
            <p:cNvSpPr>
              <a:spLocks noChangeArrowheads="1"/>
            </p:cNvSpPr>
            <p:nvPr/>
          </p:nvSpPr>
          <p:spPr bwMode="auto">
            <a:xfrm>
              <a:off x="492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44" name="Rectangle 164"/>
            <p:cNvSpPr>
              <a:spLocks noChangeArrowheads="1"/>
            </p:cNvSpPr>
            <p:nvPr/>
          </p:nvSpPr>
          <p:spPr bwMode="auto">
            <a:xfrm>
              <a:off x="49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45" name="Rectangle 165"/>
            <p:cNvSpPr>
              <a:spLocks noChangeArrowheads="1"/>
            </p:cNvSpPr>
            <p:nvPr/>
          </p:nvSpPr>
          <p:spPr bwMode="auto">
            <a:xfrm>
              <a:off x="501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46" name="Rectangle 166"/>
            <p:cNvSpPr>
              <a:spLocks noChangeArrowheads="1"/>
            </p:cNvSpPr>
            <p:nvPr/>
          </p:nvSpPr>
          <p:spPr bwMode="auto">
            <a:xfrm>
              <a:off x="505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47" name="Rectangle 167"/>
            <p:cNvSpPr>
              <a:spLocks noChangeArrowheads="1"/>
            </p:cNvSpPr>
            <p:nvPr/>
          </p:nvSpPr>
          <p:spPr bwMode="auto">
            <a:xfrm>
              <a:off x="51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48" name="Rectangle 168"/>
            <p:cNvSpPr>
              <a:spLocks noChangeArrowheads="1"/>
            </p:cNvSpPr>
            <p:nvPr/>
          </p:nvSpPr>
          <p:spPr bwMode="auto">
            <a:xfrm>
              <a:off x="514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49" name="Rectangle 169"/>
            <p:cNvSpPr>
              <a:spLocks noChangeArrowheads="1"/>
            </p:cNvSpPr>
            <p:nvPr/>
          </p:nvSpPr>
          <p:spPr bwMode="auto">
            <a:xfrm>
              <a:off x="519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50" name="Rectangle 170"/>
            <p:cNvSpPr>
              <a:spLocks noChangeArrowheads="1"/>
            </p:cNvSpPr>
            <p:nvPr/>
          </p:nvSpPr>
          <p:spPr bwMode="auto">
            <a:xfrm>
              <a:off x="523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51" name="Rectangle 171"/>
            <p:cNvSpPr>
              <a:spLocks noChangeArrowheads="1"/>
            </p:cNvSpPr>
            <p:nvPr/>
          </p:nvSpPr>
          <p:spPr bwMode="auto">
            <a:xfrm>
              <a:off x="405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52" name="Rectangle 172"/>
            <p:cNvSpPr>
              <a:spLocks noChangeArrowheads="1"/>
            </p:cNvSpPr>
            <p:nvPr/>
          </p:nvSpPr>
          <p:spPr bwMode="auto">
            <a:xfrm>
              <a:off x="410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53" name="Rectangle 173"/>
            <p:cNvSpPr>
              <a:spLocks noChangeArrowheads="1"/>
            </p:cNvSpPr>
            <p:nvPr/>
          </p:nvSpPr>
          <p:spPr bwMode="auto">
            <a:xfrm>
              <a:off x="41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54" name="Rectangle 174"/>
            <p:cNvSpPr>
              <a:spLocks noChangeArrowheads="1"/>
            </p:cNvSpPr>
            <p:nvPr/>
          </p:nvSpPr>
          <p:spPr bwMode="auto">
            <a:xfrm>
              <a:off x="419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55" name="Rectangle 175"/>
            <p:cNvSpPr>
              <a:spLocks noChangeArrowheads="1"/>
            </p:cNvSpPr>
            <p:nvPr/>
          </p:nvSpPr>
          <p:spPr bwMode="auto">
            <a:xfrm>
              <a:off x="42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56" name="Rectangle 176"/>
            <p:cNvSpPr>
              <a:spLocks noChangeArrowheads="1"/>
            </p:cNvSpPr>
            <p:nvPr/>
          </p:nvSpPr>
          <p:spPr bwMode="auto">
            <a:xfrm>
              <a:off x="428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57" name="Rectangle 177"/>
            <p:cNvSpPr>
              <a:spLocks noChangeArrowheads="1"/>
            </p:cNvSpPr>
            <p:nvPr/>
          </p:nvSpPr>
          <p:spPr bwMode="auto">
            <a:xfrm>
              <a:off x="433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58" name="Rectangle 178"/>
            <p:cNvSpPr>
              <a:spLocks noChangeArrowheads="1"/>
            </p:cNvSpPr>
            <p:nvPr/>
          </p:nvSpPr>
          <p:spPr bwMode="auto">
            <a:xfrm>
              <a:off x="43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59" name="Rectangle 179"/>
            <p:cNvSpPr>
              <a:spLocks noChangeArrowheads="1"/>
            </p:cNvSpPr>
            <p:nvPr/>
          </p:nvSpPr>
          <p:spPr bwMode="auto">
            <a:xfrm>
              <a:off x="4421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60" name="Rectangle 180"/>
            <p:cNvSpPr>
              <a:spLocks noChangeArrowheads="1"/>
            </p:cNvSpPr>
            <p:nvPr/>
          </p:nvSpPr>
          <p:spPr bwMode="auto">
            <a:xfrm>
              <a:off x="4466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61" name="Rectangle 181"/>
            <p:cNvSpPr>
              <a:spLocks noChangeArrowheads="1"/>
            </p:cNvSpPr>
            <p:nvPr/>
          </p:nvSpPr>
          <p:spPr bwMode="auto">
            <a:xfrm>
              <a:off x="451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62" name="Rectangle 182"/>
            <p:cNvSpPr>
              <a:spLocks noChangeArrowheads="1"/>
            </p:cNvSpPr>
            <p:nvPr/>
          </p:nvSpPr>
          <p:spPr bwMode="auto">
            <a:xfrm>
              <a:off x="4557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63" name="Rectangle 183"/>
            <p:cNvSpPr>
              <a:spLocks noChangeArrowheads="1"/>
            </p:cNvSpPr>
            <p:nvPr/>
          </p:nvSpPr>
          <p:spPr bwMode="auto">
            <a:xfrm>
              <a:off x="460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64" name="Rectangle 184"/>
            <p:cNvSpPr>
              <a:spLocks noChangeArrowheads="1"/>
            </p:cNvSpPr>
            <p:nvPr/>
          </p:nvSpPr>
          <p:spPr bwMode="auto">
            <a:xfrm>
              <a:off x="46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65" name="Rectangle 185"/>
            <p:cNvSpPr>
              <a:spLocks noChangeArrowheads="1"/>
            </p:cNvSpPr>
            <p:nvPr/>
          </p:nvSpPr>
          <p:spPr bwMode="auto">
            <a:xfrm>
              <a:off x="46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66" name="Rectangle 186"/>
            <p:cNvSpPr>
              <a:spLocks noChangeArrowheads="1"/>
            </p:cNvSpPr>
            <p:nvPr/>
          </p:nvSpPr>
          <p:spPr bwMode="auto">
            <a:xfrm>
              <a:off x="47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67" name="Rectangle 187"/>
            <p:cNvSpPr>
              <a:spLocks noChangeArrowheads="1"/>
            </p:cNvSpPr>
            <p:nvPr/>
          </p:nvSpPr>
          <p:spPr bwMode="auto">
            <a:xfrm>
              <a:off x="478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68" name="Rectangle 188"/>
            <p:cNvSpPr>
              <a:spLocks noChangeArrowheads="1"/>
            </p:cNvSpPr>
            <p:nvPr/>
          </p:nvSpPr>
          <p:spPr bwMode="auto">
            <a:xfrm>
              <a:off x="482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69" name="Rectangle 189"/>
            <p:cNvSpPr>
              <a:spLocks noChangeArrowheads="1"/>
            </p:cNvSpPr>
            <p:nvPr/>
          </p:nvSpPr>
          <p:spPr bwMode="auto">
            <a:xfrm>
              <a:off x="48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70" name="Rectangle 190"/>
            <p:cNvSpPr>
              <a:spLocks noChangeArrowheads="1"/>
            </p:cNvSpPr>
            <p:nvPr/>
          </p:nvSpPr>
          <p:spPr bwMode="auto">
            <a:xfrm>
              <a:off x="492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71" name="Rectangle 191"/>
            <p:cNvSpPr>
              <a:spLocks noChangeArrowheads="1"/>
            </p:cNvSpPr>
            <p:nvPr/>
          </p:nvSpPr>
          <p:spPr bwMode="auto">
            <a:xfrm>
              <a:off x="496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72" name="Rectangle 192"/>
            <p:cNvSpPr>
              <a:spLocks noChangeArrowheads="1"/>
            </p:cNvSpPr>
            <p:nvPr/>
          </p:nvSpPr>
          <p:spPr bwMode="auto">
            <a:xfrm>
              <a:off x="5011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73" name="Rectangle 193"/>
            <p:cNvSpPr>
              <a:spLocks noChangeArrowheads="1"/>
            </p:cNvSpPr>
            <p:nvPr/>
          </p:nvSpPr>
          <p:spPr bwMode="auto">
            <a:xfrm>
              <a:off x="505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74" name="Rectangle 194"/>
            <p:cNvSpPr>
              <a:spLocks noChangeArrowheads="1"/>
            </p:cNvSpPr>
            <p:nvPr/>
          </p:nvSpPr>
          <p:spPr bwMode="auto">
            <a:xfrm>
              <a:off x="5102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75" name="Rectangle 195"/>
            <p:cNvSpPr>
              <a:spLocks noChangeArrowheads="1"/>
            </p:cNvSpPr>
            <p:nvPr/>
          </p:nvSpPr>
          <p:spPr bwMode="auto">
            <a:xfrm>
              <a:off x="5147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76" name="Rectangle 196"/>
            <p:cNvSpPr>
              <a:spLocks noChangeArrowheads="1"/>
            </p:cNvSpPr>
            <p:nvPr/>
          </p:nvSpPr>
          <p:spPr bwMode="auto">
            <a:xfrm>
              <a:off x="51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77" name="Rectangle 197"/>
            <p:cNvSpPr>
              <a:spLocks noChangeArrowheads="1"/>
            </p:cNvSpPr>
            <p:nvPr/>
          </p:nvSpPr>
          <p:spPr bwMode="auto">
            <a:xfrm>
              <a:off x="523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78" name="Rectangle 198"/>
            <p:cNvSpPr>
              <a:spLocks noChangeArrowheads="1"/>
            </p:cNvSpPr>
            <p:nvPr/>
          </p:nvSpPr>
          <p:spPr bwMode="auto">
            <a:xfrm>
              <a:off x="405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79" name="Rectangle 199"/>
            <p:cNvSpPr>
              <a:spLocks noChangeArrowheads="1"/>
            </p:cNvSpPr>
            <p:nvPr/>
          </p:nvSpPr>
          <p:spPr bwMode="auto">
            <a:xfrm>
              <a:off x="410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80" name="Rectangle 200"/>
            <p:cNvSpPr>
              <a:spLocks noChangeArrowheads="1"/>
            </p:cNvSpPr>
            <p:nvPr/>
          </p:nvSpPr>
          <p:spPr bwMode="auto">
            <a:xfrm>
              <a:off x="41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81" name="Rectangle 201"/>
            <p:cNvSpPr>
              <a:spLocks noChangeArrowheads="1"/>
            </p:cNvSpPr>
            <p:nvPr/>
          </p:nvSpPr>
          <p:spPr bwMode="auto">
            <a:xfrm>
              <a:off x="4194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82" name="Rectangle 202"/>
            <p:cNvSpPr>
              <a:spLocks noChangeArrowheads="1"/>
            </p:cNvSpPr>
            <p:nvPr/>
          </p:nvSpPr>
          <p:spPr bwMode="auto">
            <a:xfrm>
              <a:off x="42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83" name="Rectangle 203"/>
            <p:cNvSpPr>
              <a:spLocks noChangeArrowheads="1"/>
            </p:cNvSpPr>
            <p:nvPr/>
          </p:nvSpPr>
          <p:spPr bwMode="auto">
            <a:xfrm>
              <a:off x="428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84" name="Rectangle 204"/>
            <p:cNvSpPr>
              <a:spLocks noChangeArrowheads="1"/>
            </p:cNvSpPr>
            <p:nvPr/>
          </p:nvSpPr>
          <p:spPr bwMode="auto">
            <a:xfrm>
              <a:off x="4330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85" name="Rectangle 205"/>
            <p:cNvSpPr>
              <a:spLocks noChangeArrowheads="1"/>
            </p:cNvSpPr>
            <p:nvPr/>
          </p:nvSpPr>
          <p:spPr bwMode="auto">
            <a:xfrm>
              <a:off x="437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86" name="Rectangle 206"/>
            <p:cNvSpPr>
              <a:spLocks noChangeArrowheads="1"/>
            </p:cNvSpPr>
            <p:nvPr/>
          </p:nvSpPr>
          <p:spPr bwMode="auto">
            <a:xfrm>
              <a:off x="442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87" name="Rectangle 207"/>
            <p:cNvSpPr>
              <a:spLocks noChangeArrowheads="1"/>
            </p:cNvSpPr>
            <p:nvPr/>
          </p:nvSpPr>
          <p:spPr bwMode="auto">
            <a:xfrm>
              <a:off x="44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88" name="Rectangle 208"/>
            <p:cNvSpPr>
              <a:spLocks noChangeArrowheads="1"/>
            </p:cNvSpPr>
            <p:nvPr/>
          </p:nvSpPr>
          <p:spPr bwMode="auto">
            <a:xfrm>
              <a:off x="451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89" name="Rectangle 209"/>
            <p:cNvSpPr>
              <a:spLocks noChangeArrowheads="1"/>
            </p:cNvSpPr>
            <p:nvPr/>
          </p:nvSpPr>
          <p:spPr bwMode="auto">
            <a:xfrm>
              <a:off x="455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90" name="Rectangle 210"/>
            <p:cNvSpPr>
              <a:spLocks noChangeArrowheads="1"/>
            </p:cNvSpPr>
            <p:nvPr/>
          </p:nvSpPr>
          <p:spPr bwMode="auto">
            <a:xfrm>
              <a:off x="46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91" name="Rectangle 211"/>
            <p:cNvSpPr>
              <a:spLocks noChangeArrowheads="1"/>
            </p:cNvSpPr>
            <p:nvPr/>
          </p:nvSpPr>
          <p:spPr bwMode="auto">
            <a:xfrm>
              <a:off x="46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92" name="Rectangle 212"/>
            <p:cNvSpPr>
              <a:spLocks noChangeArrowheads="1"/>
            </p:cNvSpPr>
            <p:nvPr/>
          </p:nvSpPr>
          <p:spPr bwMode="auto">
            <a:xfrm>
              <a:off x="46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93" name="Rectangle 213"/>
            <p:cNvSpPr>
              <a:spLocks noChangeArrowheads="1"/>
            </p:cNvSpPr>
            <p:nvPr/>
          </p:nvSpPr>
          <p:spPr bwMode="auto">
            <a:xfrm>
              <a:off x="47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94" name="Rectangle 214"/>
            <p:cNvSpPr>
              <a:spLocks noChangeArrowheads="1"/>
            </p:cNvSpPr>
            <p:nvPr/>
          </p:nvSpPr>
          <p:spPr bwMode="auto">
            <a:xfrm>
              <a:off x="4784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95" name="Rectangle 215"/>
            <p:cNvSpPr>
              <a:spLocks noChangeArrowheads="1"/>
            </p:cNvSpPr>
            <p:nvPr/>
          </p:nvSpPr>
          <p:spPr bwMode="auto">
            <a:xfrm>
              <a:off x="4829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96" name="Rectangle 216"/>
            <p:cNvSpPr>
              <a:spLocks noChangeArrowheads="1"/>
            </p:cNvSpPr>
            <p:nvPr/>
          </p:nvSpPr>
          <p:spPr bwMode="auto">
            <a:xfrm>
              <a:off x="4875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97" name="Rectangle 217"/>
            <p:cNvSpPr>
              <a:spLocks noChangeArrowheads="1"/>
            </p:cNvSpPr>
            <p:nvPr/>
          </p:nvSpPr>
          <p:spPr bwMode="auto">
            <a:xfrm>
              <a:off x="4920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98" name="Rectangle 218"/>
            <p:cNvSpPr>
              <a:spLocks noChangeArrowheads="1"/>
            </p:cNvSpPr>
            <p:nvPr/>
          </p:nvSpPr>
          <p:spPr bwMode="auto">
            <a:xfrm>
              <a:off x="49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699" name="Rectangle 219"/>
            <p:cNvSpPr>
              <a:spLocks noChangeArrowheads="1"/>
            </p:cNvSpPr>
            <p:nvPr/>
          </p:nvSpPr>
          <p:spPr bwMode="auto">
            <a:xfrm>
              <a:off x="501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00" name="Rectangle 220"/>
            <p:cNvSpPr>
              <a:spLocks noChangeArrowheads="1"/>
            </p:cNvSpPr>
            <p:nvPr/>
          </p:nvSpPr>
          <p:spPr bwMode="auto">
            <a:xfrm>
              <a:off x="505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01" name="Rectangle 221"/>
            <p:cNvSpPr>
              <a:spLocks noChangeArrowheads="1"/>
            </p:cNvSpPr>
            <p:nvPr/>
          </p:nvSpPr>
          <p:spPr bwMode="auto">
            <a:xfrm>
              <a:off x="51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02" name="Rectangle 222"/>
            <p:cNvSpPr>
              <a:spLocks noChangeArrowheads="1"/>
            </p:cNvSpPr>
            <p:nvPr/>
          </p:nvSpPr>
          <p:spPr bwMode="auto">
            <a:xfrm>
              <a:off x="514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03" name="Rectangle 223"/>
            <p:cNvSpPr>
              <a:spLocks noChangeArrowheads="1"/>
            </p:cNvSpPr>
            <p:nvPr/>
          </p:nvSpPr>
          <p:spPr bwMode="auto">
            <a:xfrm>
              <a:off x="51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04" name="Rectangle 224"/>
            <p:cNvSpPr>
              <a:spLocks noChangeArrowheads="1"/>
            </p:cNvSpPr>
            <p:nvPr/>
          </p:nvSpPr>
          <p:spPr bwMode="auto">
            <a:xfrm>
              <a:off x="523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05" name="Rectangle 225"/>
            <p:cNvSpPr>
              <a:spLocks noChangeArrowheads="1"/>
            </p:cNvSpPr>
            <p:nvPr/>
          </p:nvSpPr>
          <p:spPr bwMode="auto">
            <a:xfrm>
              <a:off x="405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06" name="Rectangle 226"/>
            <p:cNvSpPr>
              <a:spLocks noChangeArrowheads="1"/>
            </p:cNvSpPr>
            <p:nvPr/>
          </p:nvSpPr>
          <p:spPr bwMode="auto">
            <a:xfrm>
              <a:off x="410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07" name="Rectangle 227"/>
            <p:cNvSpPr>
              <a:spLocks noChangeArrowheads="1"/>
            </p:cNvSpPr>
            <p:nvPr/>
          </p:nvSpPr>
          <p:spPr bwMode="auto">
            <a:xfrm>
              <a:off x="41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08" name="Rectangle 228"/>
            <p:cNvSpPr>
              <a:spLocks noChangeArrowheads="1"/>
            </p:cNvSpPr>
            <p:nvPr/>
          </p:nvSpPr>
          <p:spPr bwMode="auto">
            <a:xfrm>
              <a:off x="419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09" name="Rectangle 229"/>
            <p:cNvSpPr>
              <a:spLocks noChangeArrowheads="1"/>
            </p:cNvSpPr>
            <p:nvPr/>
          </p:nvSpPr>
          <p:spPr bwMode="auto">
            <a:xfrm>
              <a:off x="42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10" name="Rectangle 230"/>
            <p:cNvSpPr>
              <a:spLocks noChangeArrowheads="1"/>
            </p:cNvSpPr>
            <p:nvPr/>
          </p:nvSpPr>
          <p:spPr bwMode="auto">
            <a:xfrm>
              <a:off x="428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11" name="Rectangle 231"/>
            <p:cNvSpPr>
              <a:spLocks noChangeArrowheads="1"/>
            </p:cNvSpPr>
            <p:nvPr/>
          </p:nvSpPr>
          <p:spPr bwMode="auto">
            <a:xfrm>
              <a:off x="4330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12" name="Rectangle 232"/>
            <p:cNvSpPr>
              <a:spLocks noChangeArrowheads="1"/>
            </p:cNvSpPr>
            <p:nvPr/>
          </p:nvSpPr>
          <p:spPr bwMode="auto">
            <a:xfrm>
              <a:off x="43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13" name="Rectangle 233"/>
            <p:cNvSpPr>
              <a:spLocks noChangeArrowheads="1"/>
            </p:cNvSpPr>
            <p:nvPr/>
          </p:nvSpPr>
          <p:spPr bwMode="auto">
            <a:xfrm>
              <a:off x="442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14" name="Rectangle 234"/>
            <p:cNvSpPr>
              <a:spLocks noChangeArrowheads="1"/>
            </p:cNvSpPr>
            <p:nvPr/>
          </p:nvSpPr>
          <p:spPr bwMode="auto">
            <a:xfrm>
              <a:off x="4466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15" name="Rectangle 235"/>
            <p:cNvSpPr>
              <a:spLocks noChangeArrowheads="1"/>
            </p:cNvSpPr>
            <p:nvPr/>
          </p:nvSpPr>
          <p:spPr bwMode="auto">
            <a:xfrm>
              <a:off x="451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16" name="Rectangle 236"/>
            <p:cNvSpPr>
              <a:spLocks noChangeArrowheads="1"/>
            </p:cNvSpPr>
            <p:nvPr/>
          </p:nvSpPr>
          <p:spPr bwMode="auto">
            <a:xfrm>
              <a:off x="4557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17" name="Rectangle 237"/>
            <p:cNvSpPr>
              <a:spLocks noChangeArrowheads="1"/>
            </p:cNvSpPr>
            <p:nvPr/>
          </p:nvSpPr>
          <p:spPr bwMode="auto">
            <a:xfrm>
              <a:off x="460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18" name="Rectangle 238"/>
            <p:cNvSpPr>
              <a:spLocks noChangeArrowheads="1"/>
            </p:cNvSpPr>
            <p:nvPr/>
          </p:nvSpPr>
          <p:spPr bwMode="auto">
            <a:xfrm>
              <a:off x="46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19" name="Rectangle 239"/>
            <p:cNvSpPr>
              <a:spLocks noChangeArrowheads="1"/>
            </p:cNvSpPr>
            <p:nvPr/>
          </p:nvSpPr>
          <p:spPr bwMode="auto">
            <a:xfrm>
              <a:off x="46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20" name="Rectangle 240"/>
            <p:cNvSpPr>
              <a:spLocks noChangeArrowheads="1"/>
            </p:cNvSpPr>
            <p:nvPr/>
          </p:nvSpPr>
          <p:spPr bwMode="auto">
            <a:xfrm>
              <a:off x="47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21" name="Rectangle 241"/>
            <p:cNvSpPr>
              <a:spLocks noChangeArrowheads="1"/>
            </p:cNvSpPr>
            <p:nvPr/>
          </p:nvSpPr>
          <p:spPr bwMode="auto">
            <a:xfrm>
              <a:off x="478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22" name="Rectangle 242"/>
            <p:cNvSpPr>
              <a:spLocks noChangeArrowheads="1"/>
            </p:cNvSpPr>
            <p:nvPr/>
          </p:nvSpPr>
          <p:spPr bwMode="auto">
            <a:xfrm>
              <a:off x="482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23" name="Rectangle 243"/>
            <p:cNvSpPr>
              <a:spLocks noChangeArrowheads="1"/>
            </p:cNvSpPr>
            <p:nvPr/>
          </p:nvSpPr>
          <p:spPr bwMode="auto">
            <a:xfrm>
              <a:off x="48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24" name="Rectangle 244"/>
            <p:cNvSpPr>
              <a:spLocks noChangeArrowheads="1"/>
            </p:cNvSpPr>
            <p:nvPr/>
          </p:nvSpPr>
          <p:spPr bwMode="auto">
            <a:xfrm>
              <a:off x="4920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25" name="Rectangle 245"/>
            <p:cNvSpPr>
              <a:spLocks noChangeArrowheads="1"/>
            </p:cNvSpPr>
            <p:nvPr/>
          </p:nvSpPr>
          <p:spPr bwMode="auto">
            <a:xfrm>
              <a:off x="496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26" name="Rectangle 246"/>
            <p:cNvSpPr>
              <a:spLocks noChangeArrowheads="1"/>
            </p:cNvSpPr>
            <p:nvPr/>
          </p:nvSpPr>
          <p:spPr bwMode="auto">
            <a:xfrm>
              <a:off x="501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27" name="Rectangle 247"/>
            <p:cNvSpPr>
              <a:spLocks noChangeArrowheads="1"/>
            </p:cNvSpPr>
            <p:nvPr/>
          </p:nvSpPr>
          <p:spPr bwMode="auto">
            <a:xfrm>
              <a:off x="505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28" name="Rectangle 248"/>
            <p:cNvSpPr>
              <a:spLocks noChangeArrowheads="1"/>
            </p:cNvSpPr>
            <p:nvPr/>
          </p:nvSpPr>
          <p:spPr bwMode="auto">
            <a:xfrm>
              <a:off x="5102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29" name="Rectangle 249"/>
            <p:cNvSpPr>
              <a:spLocks noChangeArrowheads="1"/>
            </p:cNvSpPr>
            <p:nvPr/>
          </p:nvSpPr>
          <p:spPr bwMode="auto">
            <a:xfrm>
              <a:off x="5147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30" name="Rectangle 250"/>
            <p:cNvSpPr>
              <a:spLocks noChangeArrowheads="1"/>
            </p:cNvSpPr>
            <p:nvPr/>
          </p:nvSpPr>
          <p:spPr bwMode="auto">
            <a:xfrm>
              <a:off x="51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31" name="Rectangle 251"/>
            <p:cNvSpPr>
              <a:spLocks noChangeArrowheads="1"/>
            </p:cNvSpPr>
            <p:nvPr/>
          </p:nvSpPr>
          <p:spPr bwMode="auto">
            <a:xfrm>
              <a:off x="523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32" name="Rectangle 252"/>
            <p:cNvSpPr>
              <a:spLocks noChangeArrowheads="1"/>
            </p:cNvSpPr>
            <p:nvPr/>
          </p:nvSpPr>
          <p:spPr bwMode="auto">
            <a:xfrm>
              <a:off x="405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33" name="Rectangle 253"/>
            <p:cNvSpPr>
              <a:spLocks noChangeArrowheads="1"/>
            </p:cNvSpPr>
            <p:nvPr/>
          </p:nvSpPr>
          <p:spPr bwMode="auto">
            <a:xfrm>
              <a:off x="410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34" name="Rectangle 254"/>
            <p:cNvSpPr>
              <a:spLocks noChangeArrowheads="1"/>
            </p:cNvSpPr>
            <p:nvPr/>
          </p:nvSpPr>
          <p:spPr bwMode="auto">
            <a:xfrm>
              <a:off x="41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35" name="Rectangle 255"/>
            <p:cNvSpPr>
              <a:spLocks noChangeArrowheads="1"/>
            </p:cNvSpPr>
            <p:nvPr/>
          </p:nvSpPr>
          <p:spPr bwMode="auto">
            <a:xfrm>
              <a:off x="419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36" name="Rectangle 256"/>
            <p:cNvSpPr>
              <a:spLocks noChangeArrowheads="1"/>
            </p:cNvSpPr>
            <p:nvPr/>
          </p:nvSpPr>
          <p:spPr bwMode="auto">
            <a:xfrm>
              <a:off x="42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37" name="Rectangle 257"/>
            <p:cNvSpPr>
              <a:spLocks noChangeArrowheads="1"/>
            </p:cNvSpPr>
            <p:nvPr/>
          </p:nvSpPr>
          <p:spPr bwMode="auto">
            <a:xfrm>
              <a:off x="428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38" name="Rectangle 258"/>
            <p:cNvSpPr>
              <a:spLocks noChangeArrowheads="1"/>
            </p:cNvSpPr>
            <p:nvPr/>
          </p:nvSpPr>
          <p:spPr bwMode="auto">
            <a:xfrm>
              <a:off x="433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39" name="Rectangle 259"/>
            <p:cNvSpPr>
              <a:spLocks noChangeArrowheads="1"/>
            </p:cNvSpPr>
            <p:nvPr/>
          </p:nvSpPr>
          <p:spPr bwMode="auto">
            <a:xfrm>
              <a:off x="43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40" name="Rectangle 260"/>
            <p:cNvSpPr>
              <a:spLocks noChangeArrowheads="1"/>
            </p:cNvSpPr>
            <p:nvPr/>
          </p:nvSpPr>
          <p:spPr bwMode="auto">
            <a:xfrm>
              <a:off x="4421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41" name="Rectangle 261"/>
            <p:cNvSpPr>
              <a:spLocks noChangeArrowheads="1"/>
            </p:cNvSpPr>
            <p:nvPr/>
          </p:nvSpPr>
          <p:spPr bwMode="auto">
            <a:xfrm>
              <a:off x="4466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42" name="Rectangle 262"/>
            <p:cNvSpPr>
              <a:spLocks noChangeArrowheads="1"/>
            </p:cNvSpPr>
            <p:nvPr/>
          </p:nvSpPr>
          <p:spPr bwMode="auto">
            <a:xfrm>
              <a:off x="451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43" name="Rectangle 263"/>
            <p:cNvSpPr>
              <a:spLocks noChangeArrowheads="1"/>
            </p:cNvSpPr>
            <p:nvPr/>
          </p:nvSpPr>
          <p:spPr bwMode="auto">
            <a:xfrm>
              <a:off x="4557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44" name="Rectangle 264"/>
            <p:cNvSpPr>
              <a:spLocks noChangeArrowheads="1"/>
            </p:cNvSpPr>
            <p:nvPr/>
          </p:nvSpPr>
          <p:spPr bwMode="auto">
            <a:xfrm>
              <a:off x="46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45" name="Rectangle 265"/>
            <p:cNvSpPr>
              <a:spLocks noChangeArrowheads="1"/>
            </p:cNvSpPr>
            <p:nvPr/>
          </p:nvSpPr>
          <p:spPr bwMode="auto">
            <a:xfrm>
              <a:off x="46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46" name="Rectangle 266"/>
            <p:cNvSpPr>
              <a:spLocks noChangeArrowheads="1"/>
            </p:cNvSpPr>
            <p:nvPr/>
          </p:nvSpPr>
          <p:spPr bwMode="auto">
            <a:xfrm>
              <a:off x="469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47" name="Rectangle 267"/>
            <p:cNvSpPr>
              <a:spLocks noChangeArrowheads="1"/>
            </p:cNvSpPr>
            <p:nvPr/>
          </p:nvSpPr>
          <p:spPr bwMode="auto">
            <a:xfrm>
              <a:off x="47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48" name="Rectangle 268"/>
            <p:cNvSpPr>
              <a:spLocks noChangeArrowheads="1"/>
            </p:cNvSpPr>
            <p:nvPr/>
          </p:nvSpPr>
          <p:spPr bwMode="auto">
            <a:xfrm>
              <a:off x="478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49" name="Rectangle 269"/>
            <p:cNvSpPr>
              <a:spLocks noChangeArrowheads="1"/>
            </p:cNvSpPr>
            <p:nvPr/>
          </p:nvSpPr>
          <p:spPr bwMode="auto">
            <a:xfrm>
              <a:off x="482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50" name="Rectangle 270"/>
            <p:cNvSpPr>
              <a:spLocks noChangeArrowheads="1"/>
            </p:cNvSpPr>
            <p:nvPr/>
          </p:nvSpPr>
          <p:spPr bwMode="auto">
            <a:xfrm>
              <a:off x="48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51" name="Rectangle 271"/>
            <p:cNvSpPr>
              <a:spLocks noChangeArrowheads="1"/>
            </p:cNvSpPr>
            <p:nvPr/>
          </p:nvSpPr>
          <p:spPr bwMode="auto">
            <a:xfrm>
              <a:off x="492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52" name="Rectangle 272"/>
            <p:cNvSpPr>
              <a:spLocks noChangeArrowheads="1"/>
            </p:cNvSpPr>
            <p:nvPr/>
          </p:nvSpPr>
          <p:spPr bwMode="auto">
            <a:xfrm>
              <a:off x="496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53" name="Rectangle 273"/>
            <p:cNvSpPr>
              <a:spLocks noChangeArrowheads="1"/>
            </p:cNvSpPr>
            <p:nvPr/>
          </p:nvSpPr>
          <p:spPr bwMode="auto">
            <a:xfrm>
              <a:off x="5011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54" name="Rectangle 274"/>
            <p:cNvSpPr>
              <a:spLocks noChangeArrowheads="1"/>
            </p:cNvSpPr>
            <p:nvPr/>
          </p:nvSpPr>
          <p:spPr bwMode="auto">
            <a:xfrm>
              <a:off x="505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55" name="Rectangle 275"/>
            <p:cNvSpPr>
              <a:spLocks noChangeArrowheads="1"/>
            </p:cNvSpPr>
            <p:nvPr/>
          </p:nvSpPr>
          <p:spPr bwMode="auto">
            <a:xfrm>
              <a:off x="51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56" name="Rectangle 276"/>
            <p:cNvSpPr>
              <a:spLocks noChangeArrowheads="1"/>
            </p:cNvSpPr>
            <p:nvPr/>
          </p:nvSpPr>
          <p:spPr bwMode="auto">
            <a:xfrm>
              <a:off x="5147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57" name="Rectangle 277"/>
            <p:cNvSpPr>
              <a:spLocks noChangeArrowheads="1"/>
            </p:cNvSpPr>
            <p:nvPr/>
          </p:nvSpPr>
          <p:spPr bwMode="auto">
            <a:xfrm>
              <a:off x="5193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58" name="Rectangle 278"/>
            <p:cNvSpPr>
              <a:spLocks noChangeArrowheads="1"/>
            </p:cNvSpPr>
            <p:nvPr/>
          </p:nvSpPr>
          <p:spPr bwMode="auto">
            <a:xfrm>
              <a:off x="5238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59" name="Rectangle 279"/>
            <p:cNvSpPr>
              <a:spLocks noChangeArrowheads="1"/>
            </p:cNvSpPr>
            <p:nvPr/>
          </p:nvSpPr>
          <p:spPr bwMode="auto">
            <a:xfrm>
              <a:off x="405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60" name="Rectangle 280"/>
            <p:cNvSpPr>
              <a:spLocks noChangeArrowheads="1"/>
            </p:cNvSpPr>
            <p:nvPr/>
          </p:nvSpPr>
          <p:spPr bwMode="auto">
            <a:xfrm>
              <a:off x="410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61" name="Rectangle 281"/>
            <p:cNvSpPr>
              <a:spLocks noChangeArrowheads="1"/>
            </p:cNvSpPr>
            <p:nvPr/>
          </p:nvSpPr>
          <p:spPr bwMode="auto">
            <a:xfrm>
              <a:off x="41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62" name="Rectangle 282"/>
            <p:cNvSpPr>
              <a:spLocks noChangeArrowheads="1"/>
            </p:cNvSpPr>
            <p:nvPr/>
          </p:nvSpPr>
          <p:spPr bwMode="auto">
            <a:xfrm>
              <a:off x="419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63" name="Rectangle 283"/>
            <p:cNvSpPr>
              <a:spLocks noChangeArrowheads="1"/>
            </p:cNvSpPr>
            <p:nvPr/>
          </p:nvSpPr>
          <p:spPr bwMode="auto">
            <a:xfrm>
              <a:off x="42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64" name="Rectangle 284"/>
            <p:cNvSpPr>
              <a:spLocks noChangeArrowheads="1"/>
            </p:cNvSpPr>
            <p:nvPr/>
          </p:nvSpPr>
          <p:spPr bwMode="auto">
            <a:xfrm>
              <a:off x="428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65" name="Rectangle 285"/>
            <p:cNvSpPr>
              <a:spLocks noChangeArrowheads="1"/>
            </p:cNvSpPr>
            <p:nvPr/>
          </p:nvSpPr>
          <p:spPr bwMode="auto">
            <a:xfrm>
              <a:off x="433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66" name="Rectangle 286"/>
            <p:cNvSpPr>
              <a:spLocks noChangeArrowheads="1"/>
            </p:cNvSpPr>
            <p:nvPr/>
          </p:nvSpPr>
          <p:spPr bwMode="auto">
            <a:xfrm>
              <a:off x="43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67" name="Rectangle 287"/>
            <p:cNvSpPr>
              <a:spLocks noChangeArrowheads="1"/>
            </p:cNvSpPr>
            <p:nvPr/>
          </p:nvSpPr>
          <p:spPr bwMode="auto">
            <a:xfrm>
              <a:off x="442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68" name="Rectangle 288"/>
            <p:cNvSpPr>
              <a:spLocks noChangeArrowheads="1"/>
            </p:cNvSpPr>
            <p:nvPr/>
          </p:nvSpPr>
          <p:spPr bwMode="auto">
            <a:xfrm>
              <a:off x="44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69" name="Rectangle 289"/>
            <p:cNvSpPr>
              <a:spLocks noChangeArrowheads="1"/>
            </p:cNvSpPr>
            <p:nvPr/>
          </p:nvSpPr>
          <p:spPr bwMode="auto">
            <a:xfrm>
              <a:off x="451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70" name="Rectangle 290"/>
            <p:cNvSpPr>
              <a:spLocks noChangeArrowheads="1"/>
            </p:cNvSpPr>
            <p:nvPr/>
          </p:nvSpPr>
          <p:spPr bwMode="auto">
            <a:xfrm>
              <a:off x="455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71" name="Rectangle 291"/>
            <p:cNvSpPr>
              <a:spLocks noChangeArrowheads="1"/>
            </p:cNvSpPr>
            <p:nvPr/>
          </p:nvSpPr>
          <p:spPr bwMode="auto">
            <a:xfrm>
              <a:off x="46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72" name="Rectangle 292"/>
            <p:cNvSpPr>
              <a:spLocks noChangeArrowheads="1"/>
            </p:cNvSpPr>
            <p:nvPr/>
          </p:nvSpPr>
          <p:spPr bwMode="auto">
            <a:xfrm>
              <a:off x="46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73" name="Rectangle 293"/>
            <p:cNvSpPr>
              <a:spLocks noChangeArrowheads="1"/>
            </p:cNvSpPr>
            <p:nvPr/>
          </p:nvSpPr>
          <p:spPr bwMode="auto">
            <a:xfrm>
              <a:off x="46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74" name="Rectangle 294"/>
            <p:cNvSpPr>
              <a:spLocks noChangeArrowheads="1"/>
            </p:cNvSpPr>
            <p:nvPr/>
          </p:nvSpPr>
          <p:spPr bwMode="auto">
            <a:xfrm>
              <a:off x="47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75" name="Rectangle 295"/>
            <p:cNvSpPr>
              <a:spLocks noChangeArrowheads="1"/>
            </p:cNvSpPr>
            <p:nvPr/>
          </p:nvSpPr>
          <p:spPr bwMode="auto">
            <a:xfrm>
              <a:off x="478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76" name="Rectangle 296"/>
            <p:cNvSpPr>
              <a:spLocks noChangeArrowheads="1"/>
            </p:cNvSpPr>
            <p:nvPr/>
          </p:nvSpPr>
          <p:spPr bwMode="auto">
            <a:xfrm>
              <a:off x="482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77" name="Rectangle 297"/>
            <p:cNvSpPr>
              <a:spLocks noChangeArrowheads="1"/>
            </p:cNvSpPr>
            <p:nvPr/>
          </p:nvSpPr>
          <p:spPr bwMode="auto">
            <a:xfrm>
              <a:off x="48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78" name="Rectangle 298"/>
            <p:cNvSpPr>
              <a:spLocks noChangeArrowheads="1"/>
            </p:cNvSpPr>
            <p:nvPr/>
          </p:nvSpPr>
          <p:spPr bwMode="auto">
            <a:xfrm>
              <a:off x="492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79" name="Rectangle 299"/>
            <p:cNvSpPr>
              <a:spLocks noChangeArrowheads="1"/>
            </p:cNvSpPr>
            <p:nvPr/>
          </p:nvSpPr>
          <p:spPr bwMode="auto">
            <a:xfrm>
              <a:off x="49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80" name="Rectangle 300"/>
            <p:cNvSpPr>
              <a:spLocks noChangeArrowheads="1"/>
            </p:cNvSpPr>
            <p:nvPr/>
          </p:nvSpPr>
          <p:spPr bwMode="auto">
            <a:xfrm>
              <a:off x="501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81" name="Rectangle 301"/>
            <p:cNvSpPr>
              <a:spLocks noChangeArrowheads="1"/>
            </p:cNvSpPr>
            <p:nvPr/>
          </p:nvSpPr>
          <p:spPr bwMode="auto">
            <a:xfrm>
              <a:off x="505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82" name="Rectangle 302"/>
            <p:cNvSpPr>
              <a:spLocks noChangeArrowheads="1"/>
            </p:cNvSpPr>
            <p:nvPr/>
          </p:nvSpPr>
          <p:spPr bwMode="auto">
            <a:xfrm>
              <a:off x="51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83" name="Rectangle 303"/>
            <p:cNvSpPr>
              <a:spLocks noChangeArrowheads="1"/>
            </p:cNvSpPr>
            <p:nvPr/>
          </p:nvSpPr>
          <p:spPr bwMode="auto">
            <a:xfrm>
              <a:off x="514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84" name="Rectangle 304"/>
            <p:cNvSpPr>
              <a:spLocks noChangeArrowheads="1"/>
            </p:cNvSpPr>
            <p:nvPr/>
          </p:nvSpPr>
          <p:spPr bwMode="auto">
            <a:xfrm>
              <a:off x="51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85" name="Rectangle 305"/>
            <p:cNvSpPr>
              <a:spLocks noChangeArrowheads="1"/>
            </p:cNvSpPr>
            <p:nvPr/>
          </p:nvSpPr>
          <p:spPr bwMode="auto">
            <a:xfrm>
              <a:off x="523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86" name="Rectangle 306"/>
            <p:cNvSpPr>
              <a:spLocks noChangeArrowheads="1"/>
            </p:cNvSpPr>
            <p:nvPr/>
          </p:nvSpPr>
          <p:spPr bwMode="auto">
            <a:xfrm>
              <a:off x="405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87" name="Rectangle 307"/>
            <p:cNvSpPr>
              <a:spLocks noChangeArrowheads="1"/>
            </p:cNvSpPr>
            <p:nvPr/>
          </p:nvSpPr>
          <p:spPr bwMode="auto">
            <a:xfrm>
              <a:off x="410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88" name="Rectangle 308"/>
            <p:cNvSpPr>
              <a:spLocks noChangeArrowheads="1"/>
            </p:cNvSpPr>
            <p:nvPr/>
          </p:nvSpPr>
          <p:spPr bwMode="auto">
            <a:xfrm>
              <a:off x="41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89" name="Rectangle 309"/>
            <p:cNvSpPr>
              <a:spLocks noChangeArrowheads="1"/>
            </p:cNvSpPr>
            <p:nvPr/>
          </p:nvSpPr>
          <p:spPr bwMode="auto">
            <a:xfrm>
              <a:off x="419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90" name="Rectangle 310"/>
            <p:cNvSpPr>
              <a:spLocks noChangeArrowheads="1"/>
            </p:cNvSpPr>
            <p:nvPr/>
          </p:nvSpPr>
          <p:spPr bwMode="auto">
            <a:xfrm>
              <a:off x="42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91" name="Rectangle 311"/>
            <p:cNvSpPr>
              <a:spLocks noChangeArrowheads="1"/>
            </p:cNvSpPr>
            <p:nvPr/>
          </p:nvSpPr>
          <p:spPr bwMode="auto">
            <a:xfrm>
              <a:off x="428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92" name="Rectangle 312"/>
            <p:cNvSpPr>
              <a:spLocks noChangeArrowheads="1"/>
            </p:cNvSpPr>
            <p:nvPr/>
          </p:nvSpPr>
          <p:spPr bwMode="auto">
            <a:xfrm>
              <a:off x="433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93" name="Rectangle 313"/>
            <p:cNvSpPr>
              <a:spLocks noChangeArrowheads="1"/>
            </p:cNvSpPr>
            <p:nvPr/>
          </p:nvSpPr>
          <p:spPr bwMode="auto">
            <a:xfrm>
              <a:off x="43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94" name="Rectangle 314"/>
            <p:cNvSpPr>
              <a:spLocks noChangeArrowheads="1"/>
            </p:cNvSpPr>
            <p:nvPr/>
          </p:nvSpPr>
          <p:spPr bwMode="auto">
            <a:xfrm>
              <a:off x="442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95" name="Rectangle 315"/>
            <p:cNvSpPr>
              <a:spLocks noChangeArrowheads="1"/>
            </p:cNvSpPr>
            <p:nvPr/>
          </p:nvSpPr>
          <p:spPr bwMode="auto">
            <a:xfrm>
              <a:off x="44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96" name="Rectangle 316"/>
            <p:cNvSpPr>
              <a:spLocks noChangeArrowheads="1"/>
            </p:cNvSpPr>
            <p:nvPr/>
          </p:nvSpPr>
          <p:spPr bwMode="auto">
            <a:xfrm>
              <a:off x="451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97" name="Rectangle 317"/>
            <p:cNvSpPr>
              <a:spLocks noChangeArrowheads="1"/>
            </p:cNvSpPr>
            <p:nvPr/>
          </p:nvSpPr>
          <p:spPr bwMode="auto">
            <a:xfrm>
              <a:off x="455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98" name="Rectangle 318"/>
            <p:cNvSpPr>
              <a:spLocks noChangeArrowheads="1"/>
            </p:cNvSpPr>
            <p:nvPr/>
          </p:nvSpPr>
          <p:spPr bwMode="auto">
            <a:xfrm>
              <a:off x="46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799" name="Rectangle 319"/>
            <p:cNvSpPr>
              <a:spLocks noChangeArrowheads="1"/>
            </p:cNvSpPr>
            <p:nvPr/>
          </p:nvSpPr>
          <p:spPr bwMode="auto">
            <a:xfrm>
              <a:off x="46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00" name="Rectangle 320"/>
            <p:cNvSpPr>
              <a:spLocks noChangeArrowheads="1"/>
            </p:cNvSpPr>
            <p:nvPr/>
          </p:nvSpPr>
          <p:spPr bwMode="auto">
            <a:xfrm>
              <a:off x="46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01" name="Rectangle 321"/>
            <p:cNvSpPr>
              <a:spLocks noChangeArrowheads="1"/>
            </p:cNvSpPr>
            <p:nvPr/>
          </p:nvSpPr>
          <p:spPr bwMode="auto">
            <a:xfrm>
              <a:off x="47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02" name="Rectangle 322"/>
            <p:cNvSpPr>
              <a:spLocks noChangeArrowheads="1"/>
            </p:cNvSpPr>
            <p:nvPr/>
          </p:nvSpPr>
          <p:spPr bwMode="auto">
            <a:xfrm>
              <a:off x="478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03" name="Rectangle 323"/>
            <p:cNvSpPr>
              <a:spLocks noChangeArrowheads="1"/>
            </p:cNvSpPr>
            <p:nvPr/>
          </p:nvSpPr>
          <p:spPr bwMode="auto">
            <a:xfrm>
              <a:off x="482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04" name="Rectangle 324"/>
            <p:cNvSpPr>
              <a:spLocks noChangeArrowheads="1"/>
            </p:cNvSpPr>
            <p:nvPr/>
          </p:nvSpPr>
          <p:spPr bwMode="auto">
            <a:xfrm>
              <a:off x="48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05" name="Rectangle 325"/>
            <p:cNvSpPr>
              <a:spLocks noChangeArrowheads="1"/>
            </p:cNvSpPr>
            <p:nvPr/>
          </p:nvSpPr>
          <p:spPr bwMode="auto">
            <a:xfrm>
              <a:off x="492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06" name="Rectangle 326"/>
            <p:cNvSpPr>
              <a:spLocks noChangeArrowheads="1"/>
            </p:cNvSpPr>
            <p:nvPr/>
          </p:nvSpPr>
          <p:spPr bwMode="auto">
            <a:xfrm>
              <a:off x="49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07" name="Rectangle 327"/>
            <p:cNvSpPr>
              <a:spLocks noChangeArrowheads="1"/>
            </p:cNvSpPr>
            <p:nvPr/>
          </p:nvSpPr>
          <p:spPr bwMode="auto">
            <a:xfrm>
              <a:off x="501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08" name="Rectangle 328"/>
            <p:cNvSpPr>
              <a:spLocks noChangeArrowheads="1"/>
            </p:cNvSpPr>
            <p:nvPr/>
          </p:nvSpPr>
          <p:spPr bwMode="auto">
            <a:xfrm>
              <a:off x="505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09" name="Rectangle 329"/>
            <p:cNvSpPr>
              <a:spLocks noChangeArrowheads="1"/>
            </p:cNvSpPr>
            <p:nvPr/>
          </p:nvSpPr>
          <p:spPr bwMode="auto">
            <a:xfrm>
              <a:off x="51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10" name="Rectangle 330"/>
            <p:cNvSpPr>
              <a:spLocks noChangeArrowheads="1"/>
            </p:cNvSpPr>
            <p:nvPr/>
          </p:nvSpPr>
          <p:spPr bwMode="auto">
            <a:xfrm>
              <a:off x="514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11" name="Rectangle 331"/>
            <p:cNvSpPr>
              <a:spLocks noChangeArrowheads="1"/>
            </p:cNvSpPr>
            <p:nvPr/>
          </p:nvSpPr>
          <p:spPr bwMode="auto">
            <a:xfrm>
              <a:off x="51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12" name="Rectangle 332"/>
            <p:cNvSpPr>
              <a:spLocks noChangeArrowheads="1"/>
            </p:cNvSpPr>
            <p:nvPr/>
          </p:nvSpPr>
          <p:spPr bwMode="auto">
            <a:xfrm>
              <a:off x="523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13" name="Rectangle 333"/>
            <p:cNvSpPr>
              <a:spLocks noChangeArrowheads="1"/>
            </p:cNvSpPr>
            <p:nvPr/>
          </p:nvSpPr>
          <p:spPr bwMode="auto">
            <a:xfrm>
              <a:off x="405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14" name="Rectangle 334"/>
            <p:cNvSpPr>
              <a:spLocks noChangeArrowheads="1"/>
            </p:cNvSpPr>
            <p:nvPr/>
          </p:nvSpPr>
          <p:spPr bwMode="auto">
            <a:xfrm>
              <a:off x="410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15" name="Rectangle 335"/>
            <p:cNvSpPr>
              <a:spLocks noChangeArrowheads="1"/>
            </p:cNvSpPr>
            <p:nvPr/>
          </p:nvSpPr>
          <p:spPr bwMode="auto">
            <a:xfrm>
              <a:off x="41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16" name="Rectangle 336"/>
            <p:cNvSpPr>
              <a:spLocks noChangeArrowheads="1"/>
            </p:cNvSpPr>
            <p:nvPr/>
          </p:nvSpPr>
          <p:spPr bwMode="auto">
            <a:xfrm>
              <a:off x="419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17" name="Rectangle 337"/>
            <p:cNvSpPr>
              <a:spLocks noChangeArrowheads="1"/>
            </p:cNvSpPr>
            <p:nvPr/>
          </p:nvSpPr>
          <p:spPr bwMode="auto">
            <a:xfrm>
              <a:off x="42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18" name="Rectangle 338"/>
            <p:cNvSpPr>
              <a:spLocks noChangeArrowheads="1"/>
            </p:cNvSpPr>
            <p:nvPr/>
          </p:nvSpPr>
          <p:spPr bwMode="auto">
            <a:xfrm>
              <a:off x="428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19" name="Rectangle 339"/>
            <p:cNvSpPr>
              <a:spLocks noChangeArrowheads="1"/>
            </p:cNvSpPr>
            <p:nvPr/>
          </p:nvSpPr>
          <p:spPr bwMode="auto">
            <a:xfrm>
              <a:off x="433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20" name="Rectangle 340"/>
            <p:cNvSpPr>
              <a:spLocks noChangeArrowheads="1"/>
            </p:cNvSpPr>
            <p:nvPr/>
          </p:nvSpPr>
          <p:spPr bwMode="auto">
            <a:xfrm>
              <a:off x="43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21" name="Rectangle 341"/>
            <p:cNvSpPr>
              <a:spLocks noChangeArrowheads="1"/>
            </p:cNvSpPr>
            <p:nvPr/>
          </p:nvSpPr>
          <p:spPr bwMode="auto">
            <a:xfrm>
              <a:off x="442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22" name="Rectangle 342"/>
            <p:cNvSpPr>
              <a:spLocks noChangeArrowheads="1"/>
            </p:cNvSpPr>
            <p:nvPr/>
          </p:nvSpPr>
          <p:spPr bwMode="auto">
            <a:xfrm>
              <a:off x="44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23" name="Rectangle 343"/>
            <p:cNvSpPr>
              <a:spLocks noChangeArrowheads="1"/>
            </p:cNvSpPr>
            <p:nvPr/>
          </p:nvSpPr>
          <p:spPr bwMode="auto">
            <a:xfrm>
              <a:off x="451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24" name="Rectangle 344"/>
            <p:cNvSpPr>
              <a:spLocks noChangeArrowheads="1"/>
            </p:cNvSpPr>
            <p:nvPr/>
          </p:nvSpPr>
          <p:spPr bwMode="auto">
            <a:xfrm>
              <a:off x="455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25" name="Rectangle 345"/>
            <p:cNvSpPr>
              <a:spLocks noChangeArrowheads="1"/>
            </p:cNvSpPr>
            <p:nvPr/>
          </p:nvSpPr>
          <p:spPr bwMode="auto">
            <a:xfrm>
              <a:off x="46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26" name="Rectangle 346"/>
            <p:cNvSpPr>
              <a:spLocks noChangeArrowheads="1"/>
            </p:cNvSpPr>
            <p:nvPr/>
          </p:nvSpPr>
          <p:spPr bwMode="auto">
            <a:xfrm>
              <a:off x="46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27" name="Rectangle 347"/>
            <p:cNvSpPr>
              <a:spLocks noChangeArrowheads="1"/>
            </p:cNvSpPr>
            <p:nvPr/>
          </p:nvSpPr>
          <p:spPr bwMode="auto">
            <a:xfrm>
              <a:off x="46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28" name="Rectangle 348"/>
            <p:cNvSpPr>
              <a:spLocks noChangeArrowheads="1"/>
            </p:cNvSpPr>
            <p:nvPr/>
          </p:nvSpPr>
          <p:spPr bwMode="auto">
            <a:xfrm>
              <a:off x="47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29" name="Rectangle 349"/>
            <p:cNvSpPr>
              <a:spLocks noChangeArrowheads="1"/>
            </p:cNvSpPr>
            <p:nvPr/>
          </p:nvSpPr>
          <p:spPr bwMode="auto">
            <a:xfrm>
              <a:off x="478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30" name="Rectangle 350"/>
            <p:cNvSpPr>
              <a:spLocks noChangeArrowheads="1"/>
            </p:cNvSpPr>
            <p:nvPr/>
          </p:nvSpPr>
          <p:spPr bwMode="auto">
            <a:xfrm>
              <a:off x="482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31" name="Rectangle 351"/>
            <p:cNvSpPr>
              <a:spLocks noChangeArrowheads="1"/>
            </p:cNvSpPr>
            <p:nvPr/>
          </p:nvSpPr>
          <p:spPr bwMode="auto">
            <a:xfrm>
              <a:off x="48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32" name="Rectangle 352"/>
            <p:cNvSpPr>
              <a:spLocks noChangeArrowheads="1"/>
            </p:cNvSpPr>
            <p:nvPr/>
          </p:nvSpPr>
          <p:spPr bwMode="auto">
            <a:xfrm>
              <a:off x="492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33" name="Rectangle 353"/>
            <p:cNvSpPr>
              <a:spLocks noChangeArrowheads="1"/>
            </p:cNvSpPr>
            <p:nvPr/>
          </p:nvSpPr>
          <p:spPr bwMode="auto">
            <a:xfrm>
              <a:off x="49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34" name="Rectangle 354"/>
            <p:cNvSpPr>
              <a:spLocks noChangeArrowheads="1"/>
            </p:cNvSpPr>
            <p:nvPr/>
          </p:nvSpPr>
          <p:spPr bwMode="auto">
            <a:xfrm>
              <a:off x="501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35" name="Rectangle 355"/>
            <p:cNvSpPr>
              <a:spLocks noChangeArrowheads="1"/>
            </p:cNvSpPr>
            <p:nvPr/>
          </p:nvSpPr>
          <p:spPr bwMode="auto">
            <a:xfrm>
              <a:off x="505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36" name="Rectangle 356"/>
            <p:cNvSpPr>
              <a:spLocks noChangeArrowheads="1"/>
            </p:cNvSpPr>
            <p:nvPr/>
          </p:nvSpPr>
          <p:spPr bwMode="auto">
            <a:xfrm>
              <a:off x="51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37" name="Rectangle 357"/>
            <p:cNvSpPr>
              <a:spLocks noChangeArrowheads="1"/>
            </p:cNvSpPr>
            <p:nvPr/>
          </p:nvSpPr>
          <p:spPr bwMode="auto">
            <a:xfrm>
              <a:off x="514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38" name="Rectangle 358"/>
            <p:cNvSpPr>
              <a:spLocks noChangeArrowheads="1"/>
            </p:cNvSpPr>
            <p:nvPr/>
          </p:nvSpPr>
          <p:spPr bwMode="auto">
            <a:xfrm>
              <a:off x="51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39" name="Rectangle 359"/>
            <p:cNvSpPr>
              <a:spLocks noChangeArrowheads="1"/>
            </p:cNvSpPr>
            <p:nvPr/>
          </p:nvSpPr>
          <p:spPr bwMode="auto">
            <a:xfrm>
              <a:off x="523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40" name="Rectangle 360"/>
            <p:cNvSpPr>
              <a:spLocks noChangeArrowheads="1"/>
            </p:cNvSpPr>
            <p:nvPr/>
          </p:nvSpPr>
          <p:spPr bwMode="auto">
            <a:xfrm>
              <a:off x="405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41" name="Rectangle 361"/>
            <p:cNvSpPr>
              <a:spLocks noChangeArrowheads="1"/>
            </p:cNvSpPr>
            <p:nvPr/>
          </p:nvSpPr>
          <p:spPr bwMode="auto">
            <a:xfrm>
              <a:off x="410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42" name="Rectangle 362"/>
            <p:cNvSpPr>
              <a:spLocks noChangeArrowheads="1"/>
            </p:cNvSpPr>
            <p:nvPr/>
          </p:nvSpPr>
          <p:spPr bwMode="auto">
            <a:xfrm>
              <a:off x="41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43" name="Rectangle 363"/>
            <p:cNvSpPr>
              <a:spLocks noChangeArrowheads="1"/>
            </p:cNvSpPr>
            <p:nvPr/>
          </p:nvSpPr>
          <p:spPr bwMode="auto">
            <a:xfrm>
              <a:off x="419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44" name="Rectangle 364"/>
            <p:cNvSpPr>
              <a:spLocks noChangeArrowheads="1"/>
            </p:cNvSpPr>
            <p:nvPr/>
          </p:nvSpPr>
          <p:spPr bwMode="auto">
            <a:xfrm>
              <a:off x="42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45" name="Rectangle 365"/>
            <p:cNvSpPr>
              <a:spLocks noChangeArrowheads="1"/>
            </p:cNvSpPr>
            <p:nvPr/>
          </p:nvSpPr>
          <p:spPr bwMode="auto">
            <a:xfrm>
              <a:off x="4285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46" name="Rectangle 366"/>
            <p:cNvSpPr>
              <a:spLocks noChangeArrowheads="1"/>
            </p:cNvSpPr>
            <p:nvPr/>
          </p:nvSpPr>
          <p:spPr bwMode="auto">
            <a:xfrm>
              <a:off x="4330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47" name="Rectangle 367"/>
            <p:cNvSpPr>
              <a:spLocks noChangeArrowheads="1"/>
            </p:cNvSpPr>
            <p:nvPr/>
          </p:nvSpPr>
          <p:spPr bwMode="auto">
            <a:xfrm>
              <a:off x="43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48" name="Rectangle 368"/>
            <p:cNvSpPr>
              <a:spLocks noChangeArrowheads="1"/>
            </p:cNvSpPr>
            <p:nvPr/>
          </p:nvSpPr>
          <p:spPr bwMode="auto">
            <a:xfrm>
              <a:off x="442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49" name="Rectangle 369"/>
            <p:cNvSpPr>
              <a:spLocks noChangeArrowheads="1"/>
            </p:cNvSpPr>
            <p:nvPr/>
          </p:nvSpPr>
          <p:spPr bwMode="auto">
            <a:xfrm>
              <a:off x="44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50" name="Rectangle 370"/>
            <p:cNvSpPr>
              <a:spLocks noChangeArrowheads="1"/>
            </p:cNvSpPr>
            <p:nvPr/>
          </p:nvSpPr>
          <p:spPr bwMode="auto">
            <a:xfrm>
              <a:off x="451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51" name="Rectangle 371"/>
            <p:cNvSpPr>
              <a:spLocks noChangeArrowheads="1"/>
            </p:cNvSpPr>
            <p:nvPr/>
          </p:nvSpPr>
          <p:spPr bwMode="auto">
            <a:xfrm>
              <a:off x="455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52" name="Rectangle 372"/>
            <p:cNvSpPr>
              <a:spLocks noChangeArrowheads="1"/>
            </p:cNvSpPr>
            <p:nvPr/>
          </p:nvSpPr>
          <p:spPr bwMode="auto">
            <a:xfrm>
              <a:off x="46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53" name="Rectangle 373"/>
            <p:cNvSpPr>
              <a:spLocks noChangeArrowheads="1"/>
            </p:cNvSpPr>
            <p:nvPr/>
          </p:nvSpPr>
          <p:spPr bwMode="auto">
            <a:xfrm>
              <a:off x="46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54" name="Rectangle 374"/>
            <p:cNvSpPr>
              <a:spLocks noChangeArrowheads="1"/>
            </p:cNvSpPr>
            <p:nvPr/>
          </p:nvSpPr>
          <p:spPr bwMode="auto">
            <a:xfrm>
              <a:off x="46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55" name="Rectangle 375"/>
            <p:cNvSpPr>
              <a:spLocks noChangeArrowheads="1"/>
            </p:cNvSpPr>
            <p:nvPr/>
          </p:nvSpPr>
          <p:spPr bwMode="auto">
            <a:xfrm>
              <a:off x="47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56" name="Rectangle 376"/>
            <p:cNvSpPr>
              <a:spLocks noChangeArrowheads="1"/>
            </p:cNvSpPr>
            <p:nvPr/>
          </p:nvSpPr>
          <p:spPr bwMode="auto">
            <a:xfrm>
              <a:off x="478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57" name="Rectangle 377"/>
            <p:cNvSpPr>
              <a:spLocks noChangeArrowheads="1"/>
            </p:cNvSpPr>
            <p:nvPr/>
          </p:nvSpPr>
          <p:spPr bwMode="auto">
            <a:xfrm>
              <a:off x="482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58" name="Rectangle 378"/>
            <p:cNvSpPr>
              <a:spLocks noChangeArrowheads="1"/>
            </p:cNvSpPr>
            <p:nvPr/>
          </p:nvSpPr>
          <p:spPr bwMode="auto">
            <a:xfrm>
              <a:off x="48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59" name="Rectangle 379"/>
            <p:cNvSpPr>
              <a:spLocks noChangeArrowheads="1"/>
            </p:cNvSpPr>
            <p:nvPr/>
          </p:nvSpPr>
          <p:spPr bwMode="auto">
            <a:xfrm>
              <a:off x="4920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60" name="Rectangle 380"/>
            <p:cNvSpPr>
              <a:spLocks noChangeArrowheads="1"/>
            </p:cNvSpPr>
            <p:nvPr/>
          </p:nvSpPr>
          <p:spPr bwMode="auto">
            <a:xfrm>
              <a:off x="49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61" name="Rectangle 381"/>
            <p:cNvSpPr>
              <a:spLocks noChangeArrowheads="1"/>
            </p:cNvSpPr>
            <p:nvPr/>
          </p:nvSpPr>
          <p:spPr bwMode="auto">
            <a:xfrm>
              <a:off x="501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62" name="Rectangle 382"/>
            <p:cNvSpPr>
              <a:spLocks noChangeArrowheads="1"/>
            </p:cNvSpPr>
            <p:nvPr/>
          </p:nvSpPr>
          <p:spPr bwMode="auto">
            <a:xfrm>
              <a:off x="505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63" name="Rectangle 383"/>
            <p:cNvSpPr>
              <a:spLocks noChangeArrowheads="1"/>
            </p:cNvSpPr>
            <p:nvPr/>
          </p:nvSpPr>
          <p:spPr bwMode="auto">
            <a:xfrm>
              <a:off x="51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64" name="Rectangle 384"/>
            <p:cNvSpPr>
              <a:spLocks noChangeArrowheads="1"/>
            </p:cNvSpPr>
            <p:nvPr/>
          </p:nvSpPr>
          <p:spPr bwMode="auto">
            <a:xfrm>
              <a:off x="514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65" name="Rectangle 385"/>
            <p:cNvSpPr>
              <a:spLocks noChangeArrowheads="1"/>
            </p:cNvSpPr>
            <p:nvPr/>
          </p:nvSpPr>
          <p:spPr bwMode="auto">
            <a:xfrm>
              <a:off x="51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66" name="Rectangle 386"/>
            <p:cNvSpPr>
              <a:spLocks noChangeArrowheads="1"/>
            </p:cNvSpPr>
            <p:nvPr/>
          </p:nvSpPr>
          <p:spPr bwMode="auto">
            <a:xfrm>
              <a:off x="523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67" name="Rectangle 387"/>
            <p:cNvSpPr>
              <a:spLocks noChangeArrowheads="1"/>
            </p:cNvSpPr>
            <p:nvPr/>
          </p:nvSpPr>
          <p:spPr bwMode="auto">
            <a:xfrm>
              <a:off x="405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68" name="Rectangle 388"/>
            <p:cNvSpPr>
              <a:spLocks noChangeArrowheads="1"/>
            </p:cNvSpPr>
            <p:nvPr/>
          </p:nvSpPr>
          <p:spPr bwMode="auto">
            <a:xfrm>
              <a:off x="4103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69" name="Rectangle 389"/>
            <p:cNvSpPr>
              <a:spLocks noChangeArrowheads="1"/>
            </p:cNvSpPr>
            <p:nvPr/>
          </p:nvSpPr>
          <p:spPr bwMode="auto">
            <a:xfrm>
              <a:off x="4148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70" name="Rectangle 390"/>
            <p:cNvSpPr>
              <a:spLocks noChangeArrowheads="1"/>
            </p:cNvSpPr>
            <p:nvPr/>
          </p:nvSpPr>
          <p:spPr bwMode="auto">
            <a:xfrm>
              <a:off x="419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71" name="Rectangle 391"/>
            <p:cNvSpPr>
              <a:spLocks noChangeArrowheads="1"/>
            </p:cNvSpPr>
            <p:nvPr/>
          </p:nvSpPr>
          <p:spPr bwMode="auto">
            <a:xfrm>
              <a:off x="42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72" name="Rectangle 392"/>
            <p:cNvSpPr>
              <a:spLocks noChangeArrowheads="1"/>
            </p:cNvSpPr>
            <p:nvPr/>
          </p:nvSpPr>
          <p:spPr bwMode="auto">
            <a:xfrm>
              <a:off x="428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73" name="Rectangle 393"/>
            <p:cNvSpPr>
              <a:spLocks noChangeArrowheads="1"/>
            </p:cNvSpPr>
            <p:nvPr/>
          </p:nvSpPr>
          <p:spPr bwMode="auto">
            <a:xfrm>
              <a:off x="4330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74" name="Rectangle 394"/>
            <p:cNvSpPr>
              <a:spLocks noChangeArrowheads="1"/>
            </p:cNvSpPr>
            <p:nvPr/>
          </p:nvSpPr>
          <p:spPr bwMode="auto">
            <a:xfrm>
              <a:off x="4375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75" name="Rectangle 395"/>
            <p:cNvSpPr>
              <a:spLocks noChangeArrowheads="1"/>
            </p:cNvSpPr>
            <p:nvPr/>
          </p:nvSpPr>
          <p:spPr bwMode="auto">
            <a:xfrm>
              <a:off x="4421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76" name="Rectangle 396"/>
            <p:cNvSpPr>
              <a:spLocks noChangeArrowheads="1"/>
            </p:cNvSpPr>
            <p:nvPr/>
          </p:nvSpPr>
          <p:spPr bwMode="auto">
            <a:xfrm>
              <a:off x="44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77" name="Rectangle 397"/>
            <p:cNvSpPr>
              <a:spLocks noChangeArrowheads="1"/>
            </p:cNvSpPr>
            <p:nvPr/>
          </p:nvSpPr>
          <p:spPr bwMode="auto">
            <a:xfrm>
              <a:off x="451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78" name="Rectangle 398"/>
            <p:cNvSpPr>
              <a:spLocks noChangeArrowheads="1"/>
            </p:cNvSpPr>
            <p:nvPr/>
          </p:nvSpPr>
          <p:spPr bwMode="auto">
            <a:xfrm>
              <a:off x="455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79" name="Rectangle 399"/>
            <p:cNvSpPr>
              <a:spLocks noChangeArrowheads="1"/>
            </p:cNvSpPr>
            <p:nvPr/>
          </p:nvSpPr>
          <p:spPr bwMode="auto">
            <a:xfrm>
              <a:off x="46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80" name="Rectangle 400"/>
            <p:cNvSpPr>
              <a:spLocks noChangeArrowheads="1"/>
            </p:cNvSpPr>
            <p:nvPr/>
          </p:nvSpPr>
          <p:spPr bwMode="auto">
            <a:xfrm>
              <a:off x="464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81" name="Rectangle 401"/>
            <p:cNvSpPr>
              <a:spLocks noChangeArrowheads="1"/>
            </p:cNvSpPr>
            <p:nvPr/>
          </p:nvSpPr>
          <p:spPr bwMode="auto">
            <a:xfrm>
              <a:off x="46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82" name="Rectangle 402"/>
            <p:cNvSpPr>
              <a:spLocks noChangeArrowheads="1"/>
            </p:cNvSpPr>
            <p:nvPr/>
          </p:nvSpPr>
          <p:spPr bwMode="auto">
            <a:xfrm>
              <a:off x="47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83" name="Rectangle 403"/>
            <p:cNvSpPr>
              <a:spLocks noChangeArrowheads="1"/>
            </p:cNvSpPr>
            <p:nvPr/>
          </p:nvSpPr>
          <p:spPr bwMode="auto">
            <a:xfrm>
              <a:off x="478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84" name="Rectangle 404"/>
            <p:cNvSpPr>
              <a:spLocks noChangeArrowheads="1"/>
            </p:cNvSpPr>
            <p:nvPr/>
          </p:nvSpPr>
          <p:spPr bwMode="auto">
            <a:xfrm>
              <a:off x="482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85" name="Rectangle 405"/>
            <p:cNvSpPr>
              <a:spLocks noChangeArrowheads="1"/>
            </p:cNvSpPr>
            <p:nvPr/>
          </p:nvSpPr>
          <p:spPr bwMode="auto">
            <a:xfrm>
              <a:off x="487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86" name="Rectangle 406"/>
            <p:cNvSpPr>
              <a:spLocks noChangeArrowheads="1"/>
            </p:cNvSpPr>
            <p:nvPr/>
          </p:nvSpPr>
          <p:spPr bwMode="auto">
            <a:xfrm>
              <a:off x="4920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87" name="Rectangle 407"/>
            <p:cNvSpPr>
              <a:spLocks noChangeArrowheads="1"/>
            </p:cNvSpPr>
            <p:nvPr/>
          </p:nvSpPr>
          <p:spPr bwMode="auto">
            <a:xfrm>
              <a:off x="49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88" name="Rectangle 408"/>
            <p:cNvSpPr>
              <a:spLocks noChangeArrowheads="1"/>
            </p:cNvSpPr>
            <p:nvPr/>
          </p:nvSpPr>
          <p:spPr bwMode="auto">
            <a:xfrm>
              <a:off x="5011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89" name="Rectangle 409"/>
            <p:cNvSpPr>
              <a:spLocks noChangeArrowheads="1"/>
            </p:cNvSpPr>
            <p:nvPr/>
          </p:nvSpPr>
          <p:spPr bwMode="auto">
            <a:xfrm>
              <a:off x="505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90" name="Rectangle 410"/>
            <p:cNvSpPr>
              <a:spLocks noChangeArrowheads="1"/>
            </p:cNvSpPr>
            <p:nvPr/>
          </p:nvSpPr>
          <p:spPr bwMode="auto">
            <a:xfrm>
              <a:off x="51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91" name="Rectangle 411"/>
            <p:cNvSpPr>
              <a:spLocks noChangeArrowheads="1"/>
            </p:cNvSpPr>
            <p:nvPr/>
          </p:nvSpPr>
          <p:spPr bwMode="auto">
            <a:xfrm>
              <a:off x="514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92" name="Rectangle 412"/>
            <p:cNvSpPr>
              <a:spLocks noChangeArrowheads="1"/>
            </p:cNvSpPr>
            <p:nvPr/>
          </p:nvSpPr>
          <p:spPr bwMode="auto">
            <a:xfrm>
              <a:off x="51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93" name="Rectangle 413"/>
            <p:cNvSpPr>
              <a:spLocks noChangeArrowheads="1"/>
            </p:cNvSpPr>
            <p:nvPr/>
          </p:nvSpPr>
          <p:spPr bwMode="auto">
            <a:xfrm>
              <a:off x="523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94" name="Rectangle 414"/>
            <p:cNvSpPr>
              <a:spLocks noChangeArrowheads="1"/>
            </p:cNvSpPr>
            <p:nvPr/>
          </p:nvSpPr>
          <p:spPr bwMode="auto">
            <a:xfrm>
              <a:off x="405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95" name="Rectangle 415"/>
            <p:cNvSpPr>
              <a:spLocks noChangeArrowheads="1"/>
            </p:cNvSpPr>
            <p:nvPr/>
          </p:nvSpPr>
          <p:spPr bwMode="auto">
            <a:xfrm>
              <a:off x="4103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96" name="Rectangle 416"/>
            <p:cNvSpPr>
              <a:spLocks noChangeArrowheads="1"/>
            </p:cNvSpPr>
            <p:nvPr/>
          </p:nvSpPr>
          <p:spPr bwMode="auto">
            <a:xfrm>
              <a:off x="4148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97" name="Rectangle 417"/>
            <p:cNvSpPr>
              <a:spLocks noChangeArrowheads="1"/>
            </p:cNvSpPr>
            <p:nvPr/>
          </p:nvSpPr>
          <p:spPr bwMode="auto">
            <a:xfrm>
              <a:off x="4194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98" name="Rectangle 418"/>
            <p:cNvSpPr>
              <a:spLocks noChangeArrowheads="1"/>
            </p:cNvSpPr>
            <p:nvPr/>
          </p:nvSpPr>
          <p:spPr bwMode="auto">
            <a:xfrm>
              <a:off x="4239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899" name="Rectangle 419"/>
            <p:cNvSpPr>
              <a:spLocks noChangeArrowheads="1"/>
            </p:cNvSpPr>
            <p:nvPr/>
          </p:nvSpPr>
          <p:spPr bwMode="auto">
            <a:xfrm>
              <a:off x="428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00" name="Rectangle 420"/>
            <p:cNvSpPr>
              <a:spLocks noChangeArrowheads="1"/>
            </p:cNvSpPr>
            <p:nvPr/>
          </p:nvSpPr>
          <p:spPr bwMode="auto">
            <a:xfrm>
              <a:off x="433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01" name="Rectangle 421"/>
            <p:cNvSpPr>
              <a:spLocks noChangeArrowheads="1"/>
            </p:cNvSpPr>
            <p:nvPr/>
          </p:nvSpPr>
          <p:spPr bwMode="auto">
            <a:xfrm>
              <a:off x="43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02" name="Rectangle 422"/>
            <p:cNvSpPr>
              <a:spLocks noChangeArrowheads="1"/>
            </p:cNvSpPr>
            <p:nvPr/>
          </p:nvSpPr>
          <p:spPr bwMode="auto">
            <a:xfrm>
              <a:off x="4421" y="11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03" name="Rectangle 423"/>
            <p:cNvSpPr>
              <a:spLocks noChangeArrowheads="1"/>
            </p:cNvSpPr>
            <p:nvPr/>
          </p:nvSpPr>
          <p:spPr bwMode="auto">
            <a:xfrm>
              <a:off x="44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04" name="Rectangle 424"/>
            <p:cNvSpPr>
              <a:spLocks noChangeArrowheads="1"/>
            </p:cNvSpPr>
            <p:nvPr/>
          </p:nvSpPr>
          <p:spPr bwMode="auto">
            <a:xfrm>
              <a:off x="451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05" name="Rectangle 425"/>
            <p:cNvSpPr>
              <a:spLocks noChangeArrowheads="1"/>
            </p:cNvSpPr>
            <p:nvPr/>
          </p:nvSpPr>
          <p:spPr bwMode="auto">
            <a:xfrm>
              <a:off x="455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06" name="Rectangle 426"/>
            <p:cNvSpPr>
              <a:spLocks noChangeArrowheads="1"/>
            </p:cNvSpPr>
            <p:nvPr/>
          </p:nvSpPr>
          <p:spPr bwMode="auto">
            <a:xfrm>
              <a:off x="46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07" name="Rectangle 427"/>
            <p:cNvSpPr>
              <a:spLocks noChangeArrowheads="1"/>
            </p:cNvSpPr>
            <p:nvPr/>
          </p:nvSpPr>
          <p:spPr bwMode="auto">
            <a:xfrm>
              <a:off x="464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08" name="Rectangle 428"/>
            <p:cNvSpPr>
              <a:spLocks noChangeArrowheads="1"/>
            </p:cNvSpPr>
            <p:nvPr/>
          </p:nvSpPr>
          <p:spPr bwMode="auto">
            <a:xfrm>
              <a:off x="46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09" name="Rectangle 429"/>
            <p:cNvSpPr>
              <a:spLocks noChangeArrowheads="1"/>
            </p:cNvSpPr>
            <p:nvPr/>
          </p:nvSpPr>
          <p:spPr bwMode="auto">
            <a:xfrm>
              <a:off x="473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10" name="Rectangle 430"/>
            <p:cNvSpPr>
              <a:spLocks noChangeArrowheads="1"/>
            </p:cNvSpPr>
            <p:nvPr/>
          </p:nvSpPr>
          <p:spPr bwMode="auto">
            <a:xfrm>
              <a:off x="4784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11" name="Rectangle 431"/>
            <p:cNvSpPr>
              <a:spLocks noChangeArrowheads="1"/>
            </p:cNvSpPr>
            <p:nvPr/>
          </p:nvSpPr>
          <p:spPr bwMode="auto">
            <a:xfrm>
              <a:off x="482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12" name="Rectangle 432"/>
            <p:cNvSpPr>
              <a:spLocks noChangeArrowheads="1"/>
            </p:cNvSpPr>
            <p:nvPr/>
          </p:nvSpPr>
          <p:spPr bwMode="auto">
            <a:xfrm>
              <a:off x="48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13" name="Rectangle 433"/>
            <p:cNvSpPr>
              <a:spLocks noChangeArrowheads="1"/>
            </p:cNvSpPr>
            <p:nvPr/>
          </p:nvSpPr>
          <p:spPr bwMode="auto">
            <a:xfrm>
              <a:off x="492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14" name="Rectangle 434"/>
            <p:cNvSpPr>
              <a:spLocks noChangeArrowheads="1"/>
            </p:cNvSpPr>
            <p:nvPr/>
          </p:nvSpPr>
          <p:spPr bwMode="auto">
            <a:xfrm>
              <a:off x="49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15" name="Rectangle 435"/>
            <p:cNvSpPr>
              <a:spLocks noChangeArrowheads="1"/>
            </p:cNvSpPr>
            <p:nvPr/>
          </p:nvSpPr>
          <p:spPr bwMode="auto">
            <a:xfrm>
              <a:off x="5011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16" name="Rectangle 436"/>
            <p:cNvSpPr>
              <a:spLocks noChangeArrowheads="1"/>
            </p:cNvSpPr>
            <p:nvPr/>
          </p:nvSpPr>
          <p:spPr bwMode="auto">
            <a:xfrm>
              <a:off x="505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17" name="Rectangle 437"/>
            <p:cNvSpPr>
              <a:spLocks noChangeArrowheads="1"/>
            </p:cNvSpPr>
            <p:nvPr/>
          </p:nvSpPr>
          <p:spPr bwMode="auto">
            <a:xfrm>
              <a:off x="51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18" name="Rectangle 438"/>
            <p:cNvSpPr>
              <a:spLocks noChangeArrowheads="1"/>
            </p:cNvSpPr>
            <p:nvPr/>
          </p:nvSpPr>
          <p:spPr bwMode="auto">
            <a:xfrm>
              <a:off x="514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19" name="Rectangle 439"/>
            <p:cNvSpPr>
              <a:spLocks noChangeArrowheads="1"/>
            </p:cNvSpPr>
            <p:nvPr/>
          </p:nvSpPr>
          <p:spPr bwMode="auto">
            <a:xfrm>
              <a:off x="51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20" name="Rectangle 440"/>
            <p:cNvSpPr>
              <a:spLocks noChangeArrowheads="1"/>
            </p:cNvSpPr>
            <p:nvPr/>
          </p:nvSpPr>
          <p:spPr bwMode="auto">
            <a:xfrm>
              <a:off x="523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21" name="Rectangle 441"/>
            <p:cNvSpPr>
              <a:spLocks noChangeArrowheads="1"/>
            </p:cNvSpPr>
            <p:nvPr/>
          </p:nvSpPr>
          <p:spPr bwMode="auto">
            <a:xfrm>
              <a:off x="405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22" name="Rectangle 442"/>
            <p:cNvSpPr>
              <a:spLocks noChangeArrowheads="1"/>
            </p:cNvSpPr>
            <p:nvPr/>
          </p:nvSpPr>
          <p:spPr bwMode="auto">
            <a:xfrm>
              <a:off x="410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23" name="Rectangle 443"/>
            <p:cNvSpPr>
              <a:spLocks noChangeArrowheads="1"/>
            </p:cNvSpPr>
            <p:nvPr/>
          </p:nvSpPr>
          <p:spPr bwMode="auto">
            <a:xfrm>
              <a:off x="4148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24" name="Rectangle 444"/>
            <p:cNvSpPr>
              <a:spLocks noChangeArrowheads="1"/>
            </p:cNvSpPr>
            <p:nvPr/>
          </p:nvSpPr>
          <p:spPr bwMode="auto">
            <a:xfrm>
              <a:off x="4194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25" name="Rectangle 445"/>
            <p:cNvSpPr>
              <a:spLocks noChangeArrowheads="1"/>
            </p:cNvSpPr>
            <p:nvPr/>
          </p:nvSpPr>
          <p:spPr bwMode="auto">
            <a:xfrm>
              <a:off x="4239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26" name="Rectangle 446"/>
            <p:cNvSpPr>
              <a:spLocks noChangeArrowheads="1"/>
            </p:cNvSpPr>
            <p:nvPr/>
          </p:nvSpPr>
          <p:spPr bwMode="auto">
            <a:xfrm>
              <a:off x="4285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27" name="Rectangle 447"/>
            <p:cNvSpPr>
              <a:spLocks noChangeArrowheads="1"/>
            </p:cNvSpPr>
            <p:nvPr/>
          </p:nvSpPr>
          <p:spPr bwMode="auto">
            <a:xfrm>
              <a:off x="4330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28" name="Rectangle 448"/>
            <p:cNvSpPr>
              <a:spLocks noChangeArrowheads="1"/>
            </p:cNvSpPr>
            <p:nvPr/>
          </p:nvSpPr>
          <p:spPr bwMode="auto">
            <a:xfrm>
              <a:off x="4375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29" name="Rectangle 449"/>
            <p:cNvSpPr>
              <a:spLocks noChangeArrowheads="1"/>
            </p:cNvSpPr>
            <p:nvPr/>
          </p:nvSpPr>
          <p:spPr bwMode="auto">
            <a:xfrm>
              <a:off x="4421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30" name="Rectangle 450"/>
            <p:cNvSpPr>
              <a:spLocks noChangeArrowheads="1"/>
            </p:cNvSpPr>
            <p:nvPr/>
          </p:nvSpPr>
          <p:spPr bwMode="auto">
            <a:xfrm>
              <a:off x="44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31" name="Rectangle 451"/>
            <p:cNvSpPr>
              <a:spLocks noChangeArrowheads="1"/>
            </p:cNvSpPr>
            <p:nvPr/>
          </p:nvSpPr>
          <p:spPr bwMode="auto">
            <a:xfrm>
              <a:off x="451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32" name="Rectangle 452"/>
            <p:cNvSpPr>
              <a:spLocks noChangeArrowheads="1"/>
            </p:cNvSpPr>
            <p:nvPr/>
          </p:nvSpPr>
          <p:spPr bwMode="auto">
            <a:xfrm>
              <a:off x="455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33" name="Rectangle 453"/>
            <p:cNvSpPr>
              <a:spLocks noChangeArrowheads="1"/>
            </p:cNvSpPr>
            <p:nvPr/>
          </p:nvSpPr>
          <p:spPr bwMode="auto">
            <a:xfrm>
              <a:off x="46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34" name="Rectangle 454"/>
            <p:cNvSpPr>
              <a:spLocks noChangeArrowheads="1"/>
            </p:cNvSpPr>
            <p:nvPr/>
          </p:nvSpPr>
          <p:spPr bwMode="auto">
            <a:xfrm>
              <a:off x="464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35" name="Rectangle 455"/>
            <p:cNvSpPr>
              <a:spLocks noChangeArrowheads="1"/>
            </p:cNvSpPr>
            <p:nvPr/>
          </p:nvSpPr>
          <p:spPr bwMode="auto">
            <a:xfrm>
              <a:off x="46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36" name="Rectangle 456"/>
            <p:cNvSpPr>
              <a:spLocks noChangeArrowheads="1"/>
            </p:cNvSpPr>
            <p:nvPr/>
          </p:nvSpPr>
          <p:spPr bwMode="auto">
            <a:xfrm>
              <a:off x="473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37" name="Rectangle 457"/>
            <p:cNvSpPr>
              <a:spLocks noChangeArrowheads="1"/>
            </p:cNvSpPr>
            <p:nvPr/>
          </p:nvSpPr>
          <p:spPr bwMode="auto">
            <a:xfrm>
              <a:off x="4784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38" name="Rectangle 458"/>
            <p:cNvSpPr>
              <a:spLocks noChangeArrowheads="1"/>
            </p:cNvSpPr>
            <p:nvPr/>
          </p:nvSpPr>
          <p:spPr bwMode="auto">
            <a:xfrm>
              <a:off x="482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39" name="Rectangle 459"/>
            <p:cNvSpPr>
              <a:spLocks noChangeArrowheads="1"/>
            </p:cNvSpPr>
            <p:nvPr/>
          </p:nvSpPr>
          <p:spPr bwMode="auto">
            <a:xfrm>
              <a:off x="4875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40" name="Rectangle 460"/>
            <p:cNvSpPr>
              <a:spLocks noChangeArrowheads="1"/>
            </p:cNvSpPr>
            <p:nvPr/>
          </p:nvSpPr>
          <p:spPr bwMode="auto">
            <a:xfrm>
              <a:off x="4920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41" name="Rectangle 461"/>
            <p:cNvSpPr>
              <a:spLocks noChangeArrowheads="1"/>
            </p:cNvSpPr>
            <p:nvPr/>
          </p:nvSpPr>
          <p:spPr bwMode="auto">
            <a:xfrm>
              <a:off x="49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42" name="Rectangle 462"/>
            <p:cNvSpPr>
              <a:spLocks noChangeArrowheads="1"/>
            </p:cNvSpPr>
            <p:nvPr/>
          </p:nvSpPr>
          <p:spPr bwMode="auto">
            <a:xfrm>
              <a:off x="5011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43" name="Rectangle 463"/>
            <p:cNvSpPr>
              <a:spLocks noChangeArrowheads="1"/>
            </p:cNvSpPr>
            <p:nvPr/>
          </p:nvSpPr>
          <p:spPr bwMode="auto">
            <a:xfrm>
              <a:off x="505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44" name="Rectangle 464"/>
            <p:cNvSpPr>
              <a:spLocks noChangeArrowheads="1"/>
            </p:cNvSpPr>
            <p:nvPr/>
          </p:nvSpPr>
          <p:spPr bwMode="auto">
            <a:xfrm>
              <a:off x="51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45" name="Rectangle 465"/>
            <p:cNvSpPr>
              <a:spLocks noChangeArrowheads="1"/>
            </p:cNvSpPr>
            <p:nvPr/>
          </p:nvSpPr>
          <p:spPr bwMode="auto">
            <a:xfrm>
              <a:off x="514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46" name="Rectangle 466"/>
            <p:cNvSpPr>
              <a:spLocks noChangeArrowheads="1"/>
            </p:cNvSpPr>
            <p:nvPr/>
          </p:nvSpPr>
          <p:spPr bwMode="auto">
            <a:xfrm>
              <a:off x="51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47" name="Rectangle 467"/>
            <p:cNvSpPr>
              <a:spLocks noChangeArrowheads="1"/>
            </p:cNvSpPr>
            <p:nvPr/>
          </p:nvSpPr>
          <p:spPr bwMode="auto">
            <a:xfrm>
              <a:off x="523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48" name="Rectangle 468"/>
            <p:cNvSpPr>
              <a:spLocks noChangeArrowheads="1"/>
            </p:cNvSpPr>
            <p:nvPr/>
          </p:nvSpPr>
          <p:spPr bwMode="auto">
            <a:xfrm>
              <a:off x="405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49" name="Rectangle 469"/>
            <p:cNvSpPr>
              <a:spLocks noChangeArrowheads="1"/>
            </p:cNvSpPr>
            <p:nvPr/>
          </p:nvSpPr>
          <p:spPr bwMode="auto">
            <a:xfrm>
              <a:off x="410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50" name="Rectangle 470"/>
            <p:cNvSpPr>
              <a:spLocks noChangeArrowheads="1"/>
            </p:cNvSpPr>
            <p:nvPr/>
          </p:nvSpPr>
          <p:spPr bwMode="auto">
            <a:xfrm>
              <a:off x="41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51" name="Rectangle 471"/>
            <p:cNvSpPr>
              <a:spLocks noChangeArrowheads="1"/>
            </p:cNvSpPr>
            <p:nvPr/>
          </p:nvSpPr>
          <p:spPr bwMode="auto">
            <a:xfrm>
              <a:off x="419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52" name="Rectangle 472"/>
            <p:cNvSpPr>
              <a:spLocks noChangeArrowheads="1"/>
            </p:cNvSpPr>
            <p:nvPr/>
          </p:nvSpPr>
          <p:spPr bwMode="auto">
            <a:xfrm>
              <a:off x="42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53" name="Rectangle 473"/>
            <p:cNvSpPr>
              <a:spLocks noChangeArrowheads="1"/>
            </p:cNvSpPr>
            <p:nvPr/>
          </p:nvSpPr>
          <p:spPr bwMode="auto">
            <a:xfrm>
              <a:off x="428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54" name="Rectangle 474"/>
            <p:cNvSpPr>
              <a:spLocks noChangeArrowheads="1"/>
            </p:cNvSpPr>
            <p:nvPr/>
          </p:nvSpPr>
          <p:spPr bwMode="auto">
            <a:xfrm>
              <a:off x="433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55" name="Rectangle 475"/>
            <p:cNvSpPr>
              <a:spLocks noChangeArrowheads="1"/>
            </p:cNvSpPr>
            <p:nvPr/>
          </p:nvSpPr>
          <p:spPr bwMode="auto">
            <a:xfrm>
              <a:off x="43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56" name="Rectangle 476"/>
            <p:cNvSpPr>
              <a:spLocks noChangeArrowheads="1"/>
            </p:cNvSpPr>
            <p:nvPr/>
          </p:nvSpPr>
          <p:spPr bwMode="auto">
            <a:xfrm>
              <a:off x="442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57" name="Rectangle 477"/>
            <p:cNvSpPr>
              <a:spLocks noChangeArrowheads="1"/>
            </p:cNvSpPr>
            <p:nvPr/>
          </p:nvSpPr>
          <p:spPr bwMode="auto">
            <a:xfrm>
              <a:off x="44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58" name="Rectangle 478"/>
            <p:cNvSpPr>
              <a:spLocks noChangeArrowheads="1"/>
            </p:cNvSpPr>
            <p:nvPr/>
          </p:nvSpPr>
          <p:spPr bwMode="auto">
            <a:xfrm>
              <a:off x="451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59" name="Rectangle 479"/>
            <p:cNvSpPr>
              <a:spLocks noChangeArrowheads="1"/>
            </p:cNvSpPr>
            <p:nvPr/>
          </p:nvSpPr>
          <p:spPr bwMode="auto">
            <a:xfrm>
              <a:off x="455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60" name="Rectangle 480"/>
            <p:cNvSpPr>
              <a:spLocks noChangeArrowheads="1"/>
            </p:cNvSpPr>
            <p:nvPr/>
          </p:nvSpPr>
          <p:spPr bwMode="auto">
            <a:xfrm>
              <a:off x="460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61" name="Rectangle 481"/>
            <p:cNvSpPr>
              <a:spLocks noChangeArrowheads="1"/>
            </p:cNvSpPr>
            <p:nvPr/>
          </p:nvSpPr>
          <p:spPr bwMode="auto">
            <a:xfrm>
              <a:off x="46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62" name="Rectangle 482"/>
            <p:cNvSpPr>
              <a:spLocks noChangeArrowheads="1"/>
            </p:cNvSpPr>
            <p:nvPr/>
          </p:nvSpPr>
          <p:spPr bwMode="auto">
            <a:xfrm>
              <a:off x="469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63" name="Rectangle 483"/>
            <p:cNvSpPr>
              <a:spLocks noChangeArrowheads="1"/>
            </p:cNvSpPr>
            <p:nvPr/>
          </p:nvSpPr>
          <p:spPr bwMode="auto">
            <a:xfrm>
              <a:off x="47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64" name="Rectangle 484"/>
            <p:cNvSpPr>
              <a:spLocks noChangeArrowheads="1"/>
            </p:cNvSpPr>
            <p:nvPr/>
          </p:nvSpPr>
          <p:spPr bwMode="auto">
            <a:xfrm>
              <a:off x="478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65" name="Rectangle 485"/>
            <p:cNvSpPr>
              <a:spLocks noChangeArrowheads="1"/>
            </p:cNvSpPr>
            <p:nvPr/>
          </p:nvSpPr>
          <p:spPr bwMode="auto">
            <a:xfrm>
              <a:off x="482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66" name="Rectangle 486"/>
            <p:cNvSpPr>
              <a:spLocks noChangeArrowheads="1"/>
            </p:cNvSpPr>
            <p:nvPr/>
          </p:nvSpPr>
          <p:spPr bwMode="auto">
            <a:xfrm>
              <a:off x="48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67" name="Rectangle 487"/>
            <p:cNvSpPr>
              <a:spLocks noChangeArrowheads="1"/>
            </p:cNvSpPr>
            <p:nvPr/>
          </p:nvSpPr>
          <p:spPr bwMode="auto">
            <a:xfrm>
              <a:off x="492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68" name="Rectangle 488"/>
            <p:cNvSpPr>
              <a:spLocks noChangeArrowheads="1"/>
            </p:cNvSpPr>
            <p:nvPr/>
          </p:nvSpPr>
          <p:spPr bwMode="auto">
            <a:xfrm>
              <a:off x="49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69" name="Rectangle 489"/>
            <p:cNvSpPr>
              <a:spLocks noChangeArrowheads="1"/>
            </p:cNvSpPr>
            <p:nvPr/>
          </p:nvSpPr>
          <p:spPr bwMode="auto">
            <a:xfrm>
              <a:off x="501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70" name="Rectangle 490"/>
            <p:cNvSpPr>
              <a:spLocks noChangeArrowheads="1"/>
            </p:cNvSpPr>
            <p:nvPr/>
          </p:nvSpPr>
          <p:spPr bwMode="auto">
            <a:xfrm>
              <a:off x="505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71" name="Rectangle 491"/>
            <p:cNvSpPr>
              <a:spLocks noChangeArrowheads="1"/>
            </p:cNvSpPr>
            <p:nvPr/>
          </p:nvSpPr>
          <p:spPr bwMode="auto">
            <a:xfrm>
              <a:off x="510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72" name="Rectangle 492"/>
            <p:cNvSpPr>
              <a:spLocks noChangeArrowheads="1"/>
            </p:cNvSpPr>
            <p:nvPr/>
          </p:nvSpPr>
          <p:spPr bwMode="auto">
            <a:xfrm>
              <a:off x="514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73" name="Rectangle 493"/>
            <p:cNvSpPr>
              <a:spLocks noChangeArrowheads="1"/>
            </p:cNvSpPr>
            <p:nvPr/>
          </p:nvSpPr>
          <p:spPr bwMode="auto">
            <a:xfrm>
              <a:off x="519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74" name="Rectangle 494"/>
            <p:cNvSpPr>
              <a:spLocks noChangeArrowheads="1"/>
            </p:cNvSpPr>
            <p:nvPr/>
          </p:nvSpPr>
          <p:spPr bwMode="auto">
            <a:xfrm>
              <a:off x="523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75" name="Rectangle 495"/>
            <p:cNvSpPr>
              <a:spLocks noChangeArrowheads="1"/>
            </p:cNvSpPr>
            <p:nvPr/>
          </p:nvSpPr>
          <p:spPr bwMode="auto">
            <a:xfrm>
              <a:off x="405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76" name="Rectangle 496"/>
            <p:cNvSpPr>
              <a:spLocks noChangeArrowheads="1"/>
            </p:cNvSpPr>
            <p:nvPr/>
          </p:nvSpPr>
          <p:spPr bwMode="auto">
            <a:xfrm>
              <a:off x="410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77" name="Rectangle 497"/>
            <p:cNvSpPr>
              <a:spLocks noChangeArrowheads="1"/>
            </p:cNvSpPr>
            <p:nvPr/>
          </p:nvSpPr>
          <p:spPr bwMode="auto">
            <a:xfrm>
              <a:off x="41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78" name="Rectangle 498"/>
            <p:cNvSpPr>
              <a:spLocks noChangeArrowheads="1"/>
            </p:cNvSpPr>
            <p:nvPr/>
          </p:nvSpPr>
          <p:spPr bwMode="auto">
            <a:xfrm>
              <a:off x="419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79" name="Rectangle 499"/>
            <p:cNvSpPr>
              <a:spLocks noChangeArrowheads="1"/>
            </p:cNvSpPr>
            <p:nvPr/>
          </p:nvSpPr>
          <p:spPr bwMode="auto">
            <a:xfrm>
              <a:off x="42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80" name="Rectangle 500"/>
            <p:cNvSpPr>
              <a:spLocks noChangeArrowheads="1"/>
            </p:cNvSpPr>
            <p:nvPr/>
          </p:nvSpPr>
          <p:spPr bwMode="auto">
            <a:xfrm>
              <a:off x="428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81" name="Rectangle 501"/>
            <p:cNvSpPr>
              <a:spLocks noChangeArrowheads="1"/>
            </p:cNvSpPr>
            <p:nvPr/>
          </p:nvSpPr>
          <p:spPr bwMode="auto">
            <a:xfrm>
              <a:off x="433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82" name="Rectangle 502"/>
            <p:cNvSpPr>
              <a:spLocks noChangeArrowheads="1"/>
            </p:cNvSpPr>
            <p:nvPr/>
          </p:nvSpPr>
          <p:spPr bwMode="auto">
            <a:xfrm>
              <a:off x="43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83" name="Rectangle 503"/>
            <p:cNvSpPr>
              <a:spLocks noChangeArrowheads="1"/>
            </p:cNvSpPr>
            <p:nvPr/>
          </p:nvSpPr>
          <p:spPr bwMode="auto">
            <a:xfrm>
              <a:off x="442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84" name="Rectangle 504"/>
            <p:cNvSpPr>
              <a:spLocks noChangeArrowheads="1"/>
            </p:cNvSpPr>
            <p:nvPr/>
          </p:nvSpPr>
          <p:spPr bwMode="auto">
            <a:xfrm>
              <a:off x="44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85" name="Rectangle 505"/>
            <p:cNvSpPr>
              <a:spLocks noChangeArrowheads="1"/>
            </p:cNvSpPr>
            <p:nvPr/>
          </p:nvSpPr>
          <p:spPr bwMode="auto">
            <a:xfrm>
              <a:off x="451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86" name="Rectangle 506"/>
            <p:cNvSpPr>
              <a:spLocks noChangeArrowheads="1"/>
            </p:cNvSpPr>
            <p:nvPr/>
          </p:nvSpPr>
          <p:spPr bwMode="auto">
            <a:xfrm>
              <a:off x="455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87" name="Rectangle 507"/>
            <p:cNvSpPr>
              <a:spLocks noChangeArrowheads="1"/>
            </p:cNvSpPr>
            <p:nvPr/>
          </p:nvSpPr>
          <p:spPr bwMode="auto">
            <a:xfrm>
              <a:off x="460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88" name="Rectangle 508"/>
            <p:cNvSpPr>
              <a:spLocks noChangeArrowheads="1"/>
            </p:cNvSpPr>
            <p:nvPr/>
          </p:nvSpPr>
          <p:spPr bwMode="auto">
            <a:xfrm>
              <a:off x="46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89" name="Rectangle 509"/>
            <p:cNvSpPr>
              <a:spLocks noChangeArrowheads="1"/>
            </p:cNvSpPr>
            <p:nvPr/>
          </p:nvSpPr>
          <p:spPr bwMode="auto">
            <a:xfrm>
              <a:off x="469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90" name="Rectangle 510"/>
            <p:cNvSpPr>
              <a:spLocks noChangeArrowheads="1"/>
            </p:cNvSpPr>
            <p:nvPr/>
          </p:nvSpPr>
          <p:spPr bwMode="auto">
            <a:xfrm>
              <a:off x="47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91" name="Rectangle 511"/>
            <p:cNvSpPr>
              <a:spLocks noChangeArrowheads="1"/>
            </p:cNvSpPr>
            <p:nvPr/>
          </p:nvSpPr>
          <p:spPr bwMode="auto">
            <a:xfrm>
              <a:off x="478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92" name="Rectangle 512"/>
            <p:cNvSpPr>
              <a:spLocks noChangeArrowheads="1"/>
            </p:cNvSpPr>
            <p:nvPr/>
          </p:nvSpPr>
          <p:spPr bwMode="auto">
            <a:xfrm>
              <a:off x="482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93" name="Rectangle 513"/>
            <p:cNvSpPr>
              <a:spLocks noChangeArrowheads="1"/>
            </p:cNvSpPr>
            <p:nvPr/>
          </p:nvSpPr>
          <p:spPr bwMode="auto">
            <a:xfrm>
              <a:off x="48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94" name="Rectangle 514"/>
            <p:cNvSpPr>
              <a:spLocks noChangeArrowheads="1"/>
            </p:cNvSpPr>
            <p:nvPr/>
          </p:nvSpPr>
          <p:spPr bwMode="auto">
            <a:xfrm>
              <a:off x="492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95" name="Rectangle 515"/>
            <p:cNvSpPr>
              <a:spLocks noChangeArrowheads="1"/>
            </p:cNvSpPr>
            <p:nvPr/>
          </p:nvSpPr>
          <p:spPr bwMode="auto">
            <a:xfrm>
              <a:off x="49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96" name="Rectangle 516"/>
            <p:cNvSpPr>
              <a:spLocks noChangeArrowheads="1"/>
            </p:cNvSpPr>
            <p:nvPr/>
          </p:nvSpPr>
          <p:spPr bwMode="auto">
            <a:xfrm>
              <a:off x="501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97" name="Rectangle 517"/>
            <p:cNvSpPr>
              <a:spLocks noChangeArrowheads="1"/>
            </p:cNvSpPr>
            <p:nvPr/>
          </p:nvSpPr>
          <p:spPr bwMode="auto">
            <a:xfrm>
              <a:off x="505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98" name="Rectangle 518"/>
            <p:cNvSpPr>
              <a:spLocks noChangeArrowheads="1"/>
            </p:cNvSpPr>
            <p:nvPr/>
          </p:nvSpPr>
          <p:spPr bwMode="auto">
            <a:xfrm>
              <a:off x="510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0999" name="Rectangle 519"/>
            <p:cNvSpPr>
              <a:spLocks noChangeArrowheads="1"/>
            </p:cNvSpPr>
            <p:nvPr/>
          </p:nvSpPr>
          <p:spPr bwMode="auto">
            <a:xfrm>
              <a:off x="514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00" name="Rectangle 520"/>
            <p:cNvSpPr>
              <a:spLocks noChangeArrowheads="1"/>
            </p:cNvSpPr>
            <p:nvPr/>
          </p:nvSpPr>
          <p:spPr bwMode="auto">
            <a:xfrm>
              <a:off x="519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01" name="Rectangle 521"/>
            <p:cNvSpPr>
              <a:spLocks noChangeArrowheads="1"/>
            </p:cNvSpPr>
            <p:nvPr/>
          </p:nvSpPr>
          <p:spPr bwMode="auto">
            <a:xfrm>
              <a:off x="523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02" name="Rectangle 522"/>
            <p:cNvSpPr>
              <a:spLocks noChangeArrowheads="1"/>
            </p:cNvSpPr>
            <p:nvPr/>
          </p:nvSpPr>
          <p:spPr bwMode="auto">
            <a:xfrm>
              <a:off x="405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03" name="Rectangle 523"/>
            <p:cNvSpPr>
              <a:spLocks noChangeArrowheads="1"/>
            </p:cNvSpPr>
            <p:nvPr/>
          </p:nvSpPr>
          <p:spPr bwMode="auto">
            <a:xfrm>
              <a:off x="410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04" name="Rectangle 524"/>
            <p:cNvSpPr>
              <a:spLocks noChangeArrowheads="1"/>
            </p:cNvSpPr>
            <p:nvPr/>
          </p:nvSpPr>
          <p:spPr bwMode="auto">
            <a:xfrm>
              <a:off x="41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05" name="Rectangle 525"/>
            <p:cNvSpPr>
              <a:spLocks noChangeArrowheads="1"/>
            </p:cNvSpPr>
            <p:nvPr/>
          </p:nvSpPr>
          <p:spPr bwMode="auto">
            <a:xfrm>
              <a:off x="419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06" name="Rectangle 526"/>
            <p:cNvSpPr>
              <a:spLocks noChangeArrowheads="1"/>
            </p:cNvSpPr>
            <p:nvPr/>
          </p:nvSpPr>
          <p:spPr bwMode="auto">
            <a:xfrm>
              <a:off x="42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07" name="Rectangle 527"/>
            <p:cNvSpPr>
              <a:spLocks noChangeArrowheads="1"/>
            </p:cNvSpPr>
            <p:nvPr/>
          </p:nvSpPr>
          <p:spPr bwMode="auto">
            <a:xfrm>
              <a:off x="428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08" name="Rectangle 528"/>
            <p:cNvSpPr>
              <a:spLocks noChangeArrowheads="1"/>
            </p:cNvSpPr>
            <p:nvPr/>
          </p:nvSpPr>
          <p:spPr bwMode="auto">
            <a:xfrm>
              <a:off x="433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09" name="Rectangle 529"/>
            <p:cNvSpPr>
              <a:spLocks noChangeArrowheads="1"/>
            </p:cNvSpPr>
            <p:nvPr/>
          </p:nvSpPr>
          <p:spPr bwMode="auto">
            <a:xfrm>
              <a:off x="43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10" name="Rectangle 530"/>
            <p:cNvSpPr>
              <a:spLocks noChangeArrowheads="1"/>
            </p:cNvSpPr>
            <p:nvPr/>
          </p:nvSpPr>
          <p:spPr bwMode="auto">
            <a:xfrm>
              <a:off x="442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11" name="Rectangle 531"/>
            <p:cNvSpPr>
              <a:spLocks noChangeArrowheads="1"/>
            </p:cNvSpPr>
            <p:nvPr/>
          </p:nvSpPr>
          <p:spPr bwMode="auto">
            <a:xfrm>
              <a:off x="44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12" name="Rectangle 532"/>
            <p:cNvSpPr>
              <a:spLocks noChangeArrowheads="1"/>
            </p:cNvSpPr>
            <p:nvPr/>
          </p:nvSpPr>
          <p:spPr bwMode="auto">
            <a:xfrm>
              <a:off x="451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13" name="Rectangle 533"/>
            <p:cNvSpPr>
              <a:spLocks noChangeArrowheads="1"/>
            </p:cNvSpPr>
            <p:nvPr/>
          </p:nvSpPr>
          <p:spPr bwMode="auto">
            <a:xfrm>
              <a:off x="455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14" name="Rectangle 534"/>
            <p:cNvSpPr>
              <a:spLocks noChangeArrowheads="1"/>
            </p:cNvSpPr>
            <p:nvPr/>
          </p:nvSpPr>
          <p:spPr bwMode="auto">
            <a:xfrm>
              <a:off x="460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15" name="Rectangle 535"/>
            <p:cNvSpPr>
              <a:spLocks noChangeArrowheads="1"/>
            </p:cNvSpPr>
            <p:nvPr/>
          </p:nvSpPr>
          <p:spPr bwMode="auto">
            <a:xfrm>
              <a:off x="46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16" name="Rectangle 536"/>
            <p:cNvSpPr>
              <a:spLocks noChangeArrowheads="1"/>
            </p:cNvSpPr>
            <p:nvPr/>
          </p:nvSpPr>
          <p:spPr bwMode="auto">
            <a:xfrm>
              <a:off x="469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17" name="Rectangle 537"/>
            <p:cNvSpPr>
              <a:spLocks noChangeArrowheads="1"/>
            </p:cNvSpPr>
            <p:nvPr/>
          </p:nvSpPr>
          <p:spPr bwMode="auto">
            <a:xfrm>
              <a:off x="47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18" name="Rectangle 538"/>
            <p:cNvSpPr>
              <a:spLocks noChangeArrowheads="1"/>
            </p:cNvSpPr>
            <p:nvPr/>
          </p:nvSpPr>
          <p:spPr bwMode="auto">
            <a:xfrm>
              <a:off x="478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19" name="Rectangle 539"/>
            <p:cNvSpPr>
              <a:spLocks noChangeArrowheads="1"/>
            </p:cNvSpPr>
            <p:nvPr/>
          </p:nvSpPr>
          <p:spPr bwMode="auto">
            <a:xfrm>
              <a:off x="482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20" name="Rectangle 540"/>
            <p:cNvSpPr>
              <a:spLocks noChangeArrowheads="1"/>
            </p:cNvSpPr>
            <p:nvPr/>
          </p:nvSpPr>
          <p:spPr bwMode="auto">
            <a:xfrm>
              <a:off x="48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21" name="Rectangle 541"/>
            <p:cNvSpPr>
              <a:spLocks noChangeArrowheads="1"/>
            </p:cNvSpPr>
            <p:nvPr/>
          </p:nvSpPr>
          <p:spPr bwMode="auto">
            <a:xfrm>
              <a:off x="492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22" name="Rectangle 542"/>
            <p:cNvSpPr>
              <a:spLocks noChangeArrowheads="1"/>
            </p:cNvSpPr>
            <p:nvPr/>
          </p:nvSpPr>
          <p:spPr bwMode="auto">
            <a:xfrm>
              <a:off x="49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23" name="Rectangle 543"/>
            <p:cNvSpPr>
              <a:spLocks noChangeArrowheads="1"/>
            </p:cNvSpPr>
            <p:nvPr/>
          </p:nvSpPr>
          <p:spPr bwMode="auto">
            <a:xfrm>
              <a:off x="501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24" name="Rectangle 544"/>
            <p:cNvSpPr>
              <a:spLocks noChangeArrowheads="1"/>
            </p:cNvSpPr>
            <p:nvPr/>
          </p:nvSpPr>
          <p:spPr bwMode="auto">
            <a:xfrm>
              <a:off x="505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25" name="Rectangle 545"/>
            <p:cNvSpPr>
              <a:spLocks noChangeArrowheads="1"/>
            </p:cNvSpPr>
            <p:nvPr/>
          </p:nvSpPr>
          <p:spPr bwMode="auto">
            <a:xfrm>
              <a:off x="510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26" name="Rectangle 546"/>
            <p:cNvSpPr>
              <a:spLocks noChangeArrowheads="1"/>
            </p:cNvSpPr>
            <p:nvPr/>
          </p:nvSpPr>
          <p:spPr bwMode="auto">
            <a:xfrm>
              <a:off x="514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27" name="Rectangle 547"/>
            <p:cNvSpPr>
              <a:spLocks noChangeArrowheads="1"/>
            </p:cNvSpPr>
            <p:nvPr/>
          </p:nvSpPr>
          <p:spPr bwMode="auto">
            <a:xfrm>
              <a:off x="519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28" name="Rectangle 548"/>
            <p:cNvSpPr>
              <a:spLocks noChangeArrowheads="1"/>
            </p:cNvSpPr>
            <p:nvPr/>
          </p:nvSpPr>
          <p:spPr bwMode="auto">
            <a:xfrm>
              <a:off x="523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21029" name="Freeform 549" descr="Diagonal weit nach oben"/>
          <p:cNvSpPr>
            <a:spLocks/>
          </p:cNvSpPr>
          <p:nvPr/>
        </p:nvSpPr>
        <p:spPr bwMode="auto">
          <a:xfrm>
            <a:off x="5280025" y="765175"/>
            <a:ext cx="287338" cy="431800"/>
          </a:xfrm>
          <a:custGeom>
            <a:avLst/>
            <a:gdLst>
              <a:gd name="T0" fmla="*/ 0 w 181"/>
              <a:gd name="T1" fmla="*/ 272 h 272"/>
              <a:gd name="T2" fmla="*/ 45 w 181"/>
              <a:gd name="T3" fmla="*/ 227 h 272"/>
              <a:gd name="T4" fmla="*/ 136 w 181"/>
              <a:gd name="T5" fmla="*/ 136 h 272"/>
              <a:gd name="T6" fmla="*/ 181 w 181"/>
              <a:gd name="T7" fmla="*/ 45 h 272"/>
              <a:gd name="T8" fmla="*/ 136 w 181"/>
              <a:gd name="T9" fmla="*/ 0 h 272"/>
              <a:gd name="T10" fmla="*/ 45 w 181"/>
              <a:gd name="T11" fmla="*/ 45 h 272"/>
              <a:gd name="T12" fmla="*/ 0 w 181"/>
              <a:gd name="T13" fmla="*/ 90 h 272"/>
              <a:gd name="T14" fmla="*/ 45 w 181"/>
              <a:gd name="T15" fmla="*/ 90 h 272"/>
              <a:gd name="T16" fmla="*/ 45 w 181"/>
              <a:gd name="T17" fmla="*/ 136 h 272"/>
              <a:gd name="T18" fmla="*/ 0 w 181"/>
              <a:gd name="T19" fmla="*/ 181 h 272"/>
              <a:gd name="T20" fmla="*/ 0 w 181"/>
              <a:gd name="T21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" h="272">
                <a:moveTo>
                  <a:pt x="0" y="272"/>
                </a:moveTo>
                <a:lnTo>
                  <a:pt x="45" y="227"/>
                </a:lnTo>
                <a:lnTo>
                  <a:pt x="136" y="136"/>
                </a:lnTo>
                <a:lnTo>
                  <a:pt x="181" y="45"/>
                </a:lnTo>
                <a:lnTo>
                  <a:pt x="136" y="0"/>
                </a:lnTo>
                <a:lnTo>
                  <a:pt x="45" y="45"/>
                </a:lnTo>
                <a:lnTo>
                  <a:pt x="0" y="90"/>
                </a:lnTo>
                <a:lnTo>
                  <a:pt x="45" y="90"/>
                </a:lnTo>
                <a:lnTo>
                  <a:pt x="45" y="136"/>
                </a:lnTo>
                <a:lnTo>
                  <a:pt x="0" y="181"/>
                </a:lnTo>
                <a:lnTo>
                  <a:pt x="0" y="272"/>
                </a:lnTo>
                <a:close/>
              </a:path>
            </a:pathLst>
          </a:cu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1030" name="Freeform 550"/>
          <p:cNvSpPr>
            <a:spLocks/>
          </p:cNvSpPr>
          <p:nvPr/>
        </p:nvSpPr>
        <p:spPr bwMode="auto">
          <a:xfrm>
            <a:off x="7726363" y="830263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28575" cap="rnd" cmpd="sng">
            <a:solidFill>
              <a:schemeClr val="bg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21031" name="Group 551"/>
          <p:cNvGrpSpPr>
            <a:grpSpLocks/>
          </p:cNvGrpSpPr>
          <p:nvPr/>
        </p:nvGrpSpPr>
        <p:grpSpPr bwMode="auto">
          <a:xfrm>
            <a:off x="3911600" y="1412875"/>
            <a:ext cx="1944688" cy="1227138"/>
            <a:chOff x="2381" y="2023"/>
            <a:chExt cx="1225" cy="773"/>
          </a:xfrm>
        </p:grpSpPr>
        <p:sp>
          <p:nvSpPr>
            <p:cNvPr id="21032" name="Rectangle 552"/>
            <p:cNvSpPr>
              <a:spLocks noChangeArrowheads="1"/>
            </p:cNvSpPr>
            <p:nvPr/>
          </p:nvSpPr>
          <p:spPr bwMode="auto">
            <a:xfrm>
              <a:off x="238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33" name="Rectangle 553"/>
            <p:cNvSpPr>
              <a:spLocks noChangeArrowheads="1"/>
            </p:cNvSpPr>
            <p:nvPr/>
          </p:nvSpPr>
          <p:spPr bwMode="auto">
            <a:xfrm>
              <a:off x="242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34" name="Rectangle 554"/>
            <p:cNvSpPr>
              <a:spLocks noChangeArrowheads="1"/>
            </p:cNvSpPr>
            <p:nvPr/>
          </p:nvSpPr>
          <p:spPr bwMode="auto">
            <a:xfrm>
              <a:off x="24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35" name="Rectangle 555"/>
            <p:cNvSpPr>
              <a:spLocks noChangeArrowheads="1"/>
            </p:cNvSpPr>
            <p:nvPr/>
          </p:nvSpPr>
          <p:spPr bwMode="auto">
            <a:xfrm>
              <a:off x="251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36" name="Rectangle 556"/>
            <p:cNvSpPr>
              <a:spLocks noChangeArrowheads="1"/>
            </p:cNvSpPr>
            <p:nvPr/>
          </p:nvSpPr>
          <p:spPr bwMode="auto">
            <a:xfrm>
              <a:off x="25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37" name="Rectangle 557"/>
            <p:cNvSpPr>
              <a:spLocks noChangeArrowheads="1"/>
            </p:cNvSpPr>
            <p:nvPr/>
          </p:nvSpPr>
          <p:spPr bwMode="auto">
            <a:xfrm>
              <a:off x="260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38" name="Rectangle 558"/>
            <p:cNvSpPr>
              <a:spLocks noChangeArrowheads="1"/>
            </p:cNvSpPr>
            <p:nvPr/>
          </p:nvSpPr>
          <p:spPr bwMode="auto">
            <a:xfrm>
              <a:off x="265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39" name="Rectangle 559"/>
            <p:cNvSpPr>
              <a:spLocks noChangeArrowheads="1"/>
            </p:cNvSpPr>
            <p:nvPr/>
          </p:nvSpPr>
          <p:spPr bwMode="auto">
            <a:xfrm>
              <a:off x="26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40" name="Rectangle 560"/>
            <p:cNvSpPr>
              <a:spLocks noChangeArrowheads="1"/>
            </p:cNvSpPr>
            <p:nvPr/>
          </p:nvSpPr>
          <p:spPr bwMode="auto">
            <a:xfrm>
              <a:off x="2744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41" name="Rectangle 561"/>
            <p:cNvSpPr>
              <a:spLocks noChangeArrowheads="1"/>
            </p:cNvSpPr>
            <p:nvPr/>
          </p:nvSpPr>
          <p:spPr bwMode="auto">
            <a:xfrm>
              <a:off x="2789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42" name="Rectangle 562"/>
            <p:cNvSpPr>
              <a:spLocks noChangeArrowheads="1"/>
            </p:cNvSpPr>
            <p:nvPr/>
          </p:nvSpPr>
          <p:spPr bwMode="auto">
            <a:xfrm>
              <a:off x="283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43" name="Rectangle 563"/>
            <p:cNvSpPr>
              <a:spLocks noChangeArrowheads="1"/>
            </p:cNvSpPr>
            <p:nvPr/>
          </p:nvSpPr>
          <p:spPr bwMode="auto">
            <a:xfrm>
              <a:off x="2880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44" name="Rectangle 564"/>
            <p:cNvSpPr>
              <a:spLocks noChangeArrowheads="1"/>
            </p:cNvSpPr>
            <p:nvPr/>
          </p:nvSpPr>
          <p:spPr bwMode="auto">
            <a:xfrm>
              <a:off x="292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45" name="Rectangle 565"/>
            <p:cNvSpPr>
              <a:spLocks noChangeArrowheads="1"/>
            </p:cNvSpPr>
            <p:nvPr/>
          </p:nvSpPr>
          <p:spPr bwMode="auto">
            <a:xfrm>
              <a:off x="29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46" name="Rectangle 566"/>
            <p:cNvSpPr>
              <a:spLocks noChangeArrowheads="1"/>
            </p:cNvSpPr>
            <p:nvPr/>
          </p:nvSpPr>
          <p:spPr bwMode="auto">
            <a:xfrm>
              <a:off x="301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47" name="Rectangle 567"/>
            <p:cNvSpPr>
              <a:spLocks noChangeArrowheads="1"/>
            </p:cNvSpPr>
            <p:nvPr/>
          </p:nvSpPr>
          <p:spPr bwMode="auto">
            <a:xfrm>
              <a:off x="30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48" name="Rectangle 568"/>
            <p:cNvSpPr>
              <a:spLocks noChangeArrowheads="1"/>
            </p:cNvSpPr>
            <p:nvPr/>
          </p:nvSpPr>
          <p:spPr bwMode="auto">
            <a:xfrm>
              <a:off x="310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49" name="Rectangle 569"/>
            <p:cNvSpPr>
              <a:spLocks noChangeArrowheads="1"/>
            </p:cNvSpPr>
            <p:nvPr/>
          </p:nvSpPr>
          <p:spPr bwMode="auto">
            <a:xfrm>
              <a:off x="315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50" name="Rectangle 570"/>
            <p:cNvSpPr>
              <a:spLocks noChangeArrowheads="1"/>
            </p:cNvSpPr>
            <p:nvPr/>
          </p:nvSpPr>
          <p:spPr bwMode="auto">
            <a:xfrm>
              <a:off x="31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51" name="Rectangle 571"/>
            <p:cNvSpPr>
              <a:spLocks noChangeArrowheads="1"/>
            </p:cNvSpPr>
            <p:nvPr/>
          </p:nvSpPr>
          <p:spPr bwMode="auto">
            <a:xfrm>
              <a:off x="324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52" name="Rectangle 572"/>
            <p:cNvSpPr>
              <a:spLocks noChangeArrowheads="1"/>
            </p:cNvSpPr>
            <p:nvPr/>
          </p:nvSpPr>
          <p:spPr bwMode="auto">
            <a:xfrm>
              <a:off x="328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53" name="Rectangle 573"/>
            <p:cNvSpPr>
              <a:spLocks noChangeArrowheads="1"/>
            </p:cNvSpPr>
            <p:nvPr/>
          </p:nvSpPr>
          <p:spPr bwMode="auto">
            <a:xfrm>
              <a:off x="3334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54" name="Rectangle 574"/>
            <p:cNvSpPr>
              <a:spLocks noChangeArrowheads="1"/>
            </p:cNvSpPr>
            <p:nvPr/>
          </p:nvSpPr>
          <p:spPr bwMode="auto">
            <a:xfrm>
              <a:off x="337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55" name="Rectangle 575"/>
            <p:cNvSpPr>
              <a:spLocks noChangeArrowheads="1"/>
            </p:cNvSpPr>
            <p:nvPr/>
          </p:nvSpPr>
          <p:spPr bwMode="auto">
            <a:xfrm>
              <a:off x="342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56" name="Rectangle 576"/>
            <p:cNvSpPr>
              <a:spLocks noChangeArrowheads="1"/>
            </p:cNvSpPr>
            <p:nvPr/>
          </p:nvSpPr>
          <p:spPr bwMode="auto">
            <a:xfrm>
              <a:off x="346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57" name="Rectangle 577"/>
            <p:cNvSpPr>
              <a:spLocks noChangeArrowheads="1"/>
            </p:cNvSpPr>
            <p:nvPr/>
          </p:nvSpPr>
          <p:spPr bwMode="auto">
            <a:xfrm>
              <a:off x="351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58" name="Rectangle 578"/>
            <p:cNvSpPr>
              <a:spLocks noChangeArrowheads="1"/>
            </p:cNvSpPr>
            <p:nvPr/>
          </p:nvSpPr>
          <p:spPr bwMode="auto">
            <a:xfrm>
              <a:off x="3560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59" name="Rectangle 579"/>
            <p:cNvSpPr>
              <a:spLocks noChangeArrowheads="1"/>
            </p:cNvSpPr>
            <p:nvPr/>
          </p:nvSpPr>
          <p:spPr bwMode="auto">
            <a:xfrm>
              <a:off x="238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60" name="Rectangle 580"/>
            <p:cNvSpPr>
              <a:spLocks noChangeArrowheads="1"/>
            </p:cNvSpPr>
            <p:nvPr/>
          </p:nvSpPr>
          <p:spPr bwMode="auto">
            <a:xfrm>
              <a:off x="242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61" name="Rectangle 581"/>
            <p:cNvSpPr>
              <a:spLocks noChangeArrowheads="1"/>
            </p:cNvSpPr>
            <p:nvPr/>
          </p:nvSpPr>
          <p:spPr bwMode="auto">
            <a:xfrm>
              <a:off x="24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62" name="Rectangle 582"/>
            <p:cNvSpPr>
              <a:spLocks noChangeArrowheads="1"/>
            </p:cNvSpPr>
            <p:nvPr/>
          </p:nvSpPr>
          <p:spPr bwMode="auto">
            <a:xfrm>
              <a:off x="251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63" name="Rectangle 583"/>
            <p:cNvSpPr>
              <a:spLocks noChangeArrowheads="1"/>
            </p:cNvSpPr>
            <p:nvPr/>
          </p:nvSpPr>
          <p:spPr bwMode="auto">
            <a:xfrm>
              <a:off x="25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64" name="Rectangle 584"/>
            <p:cNvSpPr>
              <a:spLocks noChangeArrowheads="1"/>
            </p:cNvSpPr>
            <p:nvPr/>
          </p:nvSpPr>
          <p:spPr bwMode="auto">
            <a:xfrm>
              <a:off x="260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65" name="Rectangle 585"/>
            <p:cNvSpPr>
              <a:spLocks noChangeArrowheads="1"/>
            </p:cNvSpPr>
            <p:nvPr/>
          </p:nvSpPr>
          <p:spPr bwMode="auto">
            <a:xfrm>
              <a:off x="265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66" name="Rectangle 586"/>
            <p:cNvSpPr>
              <a:spLocks noChangeArrowheads="1"/>
            </p:cNvSpPr>
            <p:nvPr/>
          </p:nvSpPr>
          <p:spPr bwMode="auto">
            <a:xfrm>
              <a:off x="26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67" name="Rectangle 587"/>
            <p:cNvSpPr>
              <a:spLocks noChangeArrowheads="1"/>
            </p:cNvSpPr>
            <p:nvPr/>
          </p:nvSpPr>
          <p:spPr bwMode="auto">
            <a:xfrm>
              <a:off x="2744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68" name="Rectangle 588"/>
            <p:cNvSpPr>
              <a:spLocks noChangeArrowheads="1"/>
            </p:cNvSpPr>
            <p:nvPr/>
          </p:nvSpPr>
          <p:spPr bwMode="auto">
            <a:xfrm>
              <a:off x="2789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69" name="Rectangle 589"/>
            <p:cNvSpPr>
              <a:spLocks noChangeArrowheads="1"/>
            </p:cNvSpPr>
            <p:nvPr/>
          </p:nvSpPr>
          <p:spPr bwMode="auto">
            <a:xfrm>
              <a:off x="283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70" name="Rectangle 590"/>
            <p:cNvSpPr>
              <a:spLocks noChangeArrowheads="1"/>
            </p:cNvSpPr>
            <p:nvPr/>
          </p:nvSpPr>
          <p:spPr bwMode="auto">
            <a:xfrm>
              <a:off x="2880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71" name="Rectangle 591"/>
            <p:cNvSpPr>
              <a:spLocks noChangeArrowheads="1"/>
            </p:cNvSpPr>
            <p:nvPr/>
          </p:nvSpPr>
          <p:spPr bwMode="auto">
            <a:xfrm>
              <a:off x="292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72" name="Rectangle 592"/>
            <p:cNvSpPr>
              <a:spLocks noChangeArrowheads="1"/>
            </p:cNvSpPr>
            <p:nvPr/>
          </p:nvSpPr>
          <p:spPr bwMode="auto">
            <a:xfrm>
              <a:off x="29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73" name="Rectangle 593"/>
            <p:cNvSpPr>
              <a:spLocks noChangeArrowheads="1"/>
            </p:cNvSpPr>
            <p:nvPr/>
          </p:nvSpPr>
          <p:spPr bwMode="auto">
            <a:xfrm>
              <a:off x="301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74" name="Rectangle 594"/>
            <p:cNvSpPr>
              <a:spLocks noChangeArrowheads="1"/>
            </p:cNvSpPr>
            <p:nvPr/>
          </p:nvSpPr>
          <p:spPr bwMode="auto">
            <a:xfrm>
              <a:off x="30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75" name="Rectangle 595"/>
            <p:cNvSpPr>
              <a:spLocks noChangeArrowheads="1"/>
            </p:cNvSpPr>
            <p:nvPr/>
          </p:nvSpPr>
          <p:spPr bwMode="auto">
            <a:xfrm>
              <a:off x="310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76" name="Rectangle 596"/>
            <p:cNvSpPr>
              <a:spLocks noChangeArrowheads="1"/>
            </p:cNvSpPr>
            <p:nvPr/>
          </p:nvSpPr>
          <p:spPr bwMode="auto">
            <a:xfrm>
              <a:off x="315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77" name="Rectangle 597"/>
            <p:cNvSpPr>
              <a:spLocks noChangeArrowheads="1"/>
            </p:cNvSpPr>
            <p:nvPr/>
          </p:nvSpPr>
          <p:spPr bwMode="auto">
            <a:xfrm>
              <a:off x="31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78" name="Rectangle 598"/>
            <p:cNvSpPr>
              <a:spLocks noChangeArrowheads="1"/>
            </p:cNvSpPr>
            <p:nvPr/>
          </p:nvSpPr>
          <p:spPr bwMode="auto">
            <a:xfrm>
              <a:off x="324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79" name="Rectangle 599"/>
            <p:cNvSpPr>
              <a:spLocks noChangeArrowheads="1"/>
            </p:cNvSpPr>
            <p:nvPr/>
          </p:nvSpPr>
          <p:spPr bwMode="auto">
            <a:xfrm>
              <a:off x="328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80" name="Rectangle 600"/>
            <p:cNvSpPr>
              <a:spLocks noChangeArrowheads="1"/>
            </p:cNvSpPr>
            <p:nvPr/>
          </p:nvSpPr>
          <p:spPr bwMode="auto">
            <a:xfrm>
              <a:off x="3334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81" name="Rectangle 601"/>
            <p:cNvSpPr>
              <a:spLocks noChangeArrowheads="1"/>
            </p:cNvSpPr>
            <p:nvPr/>
          </p:nvSpPr>
          <p:spPr bwMode="auto">
            <a:xfrm>
              <a:off x="337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82" name="Rectangle 602"/>
            <p:cNvSpPr>
              <a:spLocks noChangeArrowheads="1"/>
            </p:cNvSpPr>
            <p:nvPr/>
          </p:nvSpPr>
          <p:spPr bwMode="auto">
            <a:xfrm>
              <a:off x="342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83" name="Rectangle 603"/>
            <p:cNvSpPr>
              <a:spLocks noChangeArrowheads="1"/>
            </p:cNvSpPr>
            <p:nvPr/>
          </p:nvSpPr>
          <p:spPr bwMode="auto">
            <a:xfrm>
              <a:off x="346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84" name="Rectangle 604"/>
            <p:cNvSpPr>
              <a:spLocks noChangeArrowheads="1"/>
            </p:cNvSpPr>
            <p:nvPr/>
          </p:nvSpPr>
          <p:spPr bwMode="auto">
            <a:xfrm>
              <a:off x="351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85" name="Rectangle 605"/>
            <p:cNvSpPr>
              <a:spLocks noChangeArrowheads="1"/>
            </p:cNvSpPr>
            <p:nvPr/>
          </p:nvSpPr>
          <p:spPr bwMode="auto">
            <a:xfrm>
              <a:off x="3560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86" name="Rectangle 606"/>
            <p:cNvSpPr>
              <a:spLocks noChangeArrowheads="1"/>
            </p:cNvSpPr>
            <p:nvPr/>
          </p:nvSpPr>
          <p:spPr bwMode="auto">
            <a:xfrm>
              <a:off x="238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87" name="Rectangle 607"/>
            <p:cNvSpPr>
              <a:spLocks noChangeArrowheads="1"/>
            </p:cNvSpPr>
            <p:nvPr/>
          </p:nvSpPr>
          <p:spPr bwMode="auto">
            <a:xfrm>
              <a:off x="242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88" name="Rectangle 608"/>
            <p:cNvSpPr>
              <a:spLocks noChangeArrowheads="1"/>
            </p:cNvSpPr>
            <p:nvPr/>
          </p:nvSpPr>
          <p:spPr bwMode="auto">
            <a:xfrm>
              <a:off x="24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89" name="Rectangle 609"/>
            <p:cNvSpPr>
              <a:spLocks noChangeArrowheads="1"/>
            </p:cNvSpPr>
            <p:nvPr/>
          </p:nvSpPr>
          <p:spPr bwMode="auto">
            <a:xfrm>
              <a:off x="251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90" name="Rectangle 610"/>
            <p:cNvSpPr>
              <a:spLocks noChangeArrowheads="1"/>
            </p:cNvSpPr>
            <p:nvPr/>
          </p:nvSpPr>
          <p:spPr bwMode="auto">
            <a:xfrm>
              <a:off x="25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91" name="Rectangle 611"/>
            <p:cNvSpPr>
              <a:spLocks noChangeArrowheads="1"/>
            </p:cNvSpPr>
            <p:nvPr/>
          </p:nvSpPr>
          <p:spPr bwMode="auto">
            <a:xfrm>
              <a:off x="260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92" name="Rectangle 612"/>
            <p:cNvSpPr>
              <a:spLocks noChangeArrowheads="1"/>
            </p:cNvSpPr>
            <p:nvPr/>
          </p:nvSpPr>
          <p:spPr bwMode="auto">
            <a:xfrm>
              <a:off x="265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93" name="Rectangle 613"/>
            <p:cNvSpPr>
              <a:spLocks noChangeArrowheads="1"/>
            </p:cNvSpPr>
            <p:nvPr/>
          </p:nvSpPr>
          <p:spPr bwMode="auto">
            <a:xfrm>
              <a:off x="26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94" name="Rectangle 614"/>
            <p:cNvSpPr>
              <a:spLocks noChangeArrowheads="1"/>
            </p:cNvSpPr>
            <p:nvPr/>
          </p:nvSpPr>
          <p:spPr bwMode="auto">
            <a:xfrm>
              <a:off x="2744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95" name="Rectangle 615"/>
            <p:cNvSpPr>
              <a:spLocks noChangeArrowheads="1"/>
            </p:cNvSpPr>
            <p:nvPr/>
          </p:nvSpPr>
          <p:spPr bwMode="auto">
            <a:xfrm>
              <a:off x="2789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96" name="Rectangle 616"/>
            <p:cNvSpPr>
              <a:spLocks noChangeArrowheads="1"/>
            </p:cNvSpPr>
            <p:nvPr/>
          </p:nvSpPr>
          <p:spPr bwMode="auto">
            <a:xfrm>
              <a:off x="283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97" name="Rectangle 617"/>
            <p:cNvSpPr>
              <a:spLocks noChangeArrowheads="1"/>
            </p:cNvSpPr>
            <p:nvPr/>
          </p:nvSpPr>
          <p:spPr bwMode="auto">
            <a:xfrm>
              <a:off x="2880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98" name="Rectangle 618"/>
            <p:cNvSpPr>
              <a:spLocks noChangeArrowheads="1"/>
            </p:cNvSpPr>
            <p:nvPr/>
          </p:nvSpPr>
          <p:spPr bwMode="auto">
            <a:xfrm>
              <a:off x="292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099" name="Rectangle 619"/>
            <p:cNvSpPr>
              <a:spLocks noChangeArrowheads="1"/>
            </p:cNvSpPr>
            <p:nvPr/>
          </p:nvSpPr>
          <p:spPr bwMode="auto">
            <a:xfrm>
              <a:off x="29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00" name="Rectangle 620"/>
            <p:cNvSpPr>
              <a:spLocks noChangeArrowheads="1"/>
            </p:cNvSpPr>
            <p:nvPr/>
          </p:nvSpPr>
          <p:spPr bwMode="auto">
            <a:xfrm>
              <a:off x="301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01" name="Rectangle 621"/>
            <p:cNvSpPr>
              <a:spLocks noChangeArrowheads="1"/>
            </p:cNvSpPr>
            <p:nvPr/>
          </p:nvSpPr>
          <p:spPr bwMode="auto">
            <a:xfrm>
              <a:off x="30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02" name="Rectangle 622"/>
            <p:cNvSpPr>
              <a:spLocks noChangeArrowheads="1"/>
            </p:cNvSpPr>
            <p:nvPr/>
          </p:nvSpPr>
          <p:spPr bwMode="auto">
            <a:xfrm>
              <a:off x="310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03" name="Rectangle 623"/>
            <p:cNvSpPr>
              <a:spLocks noChangeArrowheads="1"/>
            </p:cNvSpPr>
            <p:nvPr/>
          </p:nvSpPr>
          <p:spPr bwMode="auto">
            <a:xfrm>
              <a:off x="315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04" name="Rectangle 624"/>
            <p:cNvSpPr>
              <a:spLocks noChangeArrowheads="1"/>
            </p:cNvSpPr>
            <p:nvPr/>
          </p:nvSpPr>
          <p:spPr bwMode="auto">
            <a:xfrm>
              <a:off x="31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05" name="Rectangle 625"/>
            <p:cNvSpPr>
              <a:spLocks noChangeArrowheads="1"/>
            </p:cNvSpPr>
            <p:nvPr/>
          </p:nvSpPr>
          <p:spPr bwMode="auto">
            <a:xfrm>
              <a:off x="324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06" name="Rectangle 626"/>
            <p:cNvSpPr>
              <a:spLocks noChangeArrowheads="1"/>
            </p:cNvSpPr>
            <p:nvPr/>
          </p:nvSpPr>
          <p:spPr bwMode="auto">
            <a:xfrm>
              <a:off x="328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07" name="Rectangle 627"/>
            <p:cNvSpPr>
              <a:spLocks noChangeArrowheads="1"/>
            </p:cNvSpPr>
            <p:nvPr/>
          </p:nvSpPr>
          <p:spPr bwMode="auto">
            <a:xfrm>
              <a:off x="3334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08" name="Rectangle 628"/>
            <p:cNvSpPr>
              <a:spLocks noChangeArrowheads="1"/>
            </p:cNvSpPr>
            <p:nvPr/>
          </p:nvSpPr>
          <p:spPr bwMode="auto">
            <a:xfrm>
              <a:off x="337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09" name="Rectangle 629"/>
            <p:cNvSpPr>
              <a:spLocks noChangeArrowheads="1"/>
            </p:cNvSpPr>
            <p:nvPr/>
          </p:nvSpPr>
          <p:spPr bwMode="auto">
            <a:xfrm>
              <a:off x="342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10" name="Rectangle 630"/>
            <p:cNvSpPr>
              <a:spLocks noChangeArrowheads="1"/>
            </p:cNvSpPr>
            <p:nvPr/>
          </p:nvSpPr>
          <p:spPr bwMode="auto">
            <a:xfrm>
              <a:off x="346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11" name="Rectangle 631"/>
            <p:cNvSpPr>
              <a:spLocks noChangeArrowheads="1"/>
            </p:cNvSpPr>
            <p:nvPr/>
          </p:nvSpPr>
          <p:spPr bwMode="auto">
            <a:xfrm>
              <a:off x="351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12" name="Rectangle 632"/>
            <p:cNvSpPr>
              <a:spLocks noChangeArrowheads="1"/>
            </p:cNvSpPr>
            <p:nvPr/>
          </p:nvSpPr>
          <p:spPr bwMode="auto">
            <a:xfrm>
              <a:off x="3560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13" name="Rectangle 633"/>
            <p:cNvSpPr>
              <a:spLocks noChangeArrowheads="1"/>
            </p:cNvSpPr>
            <p:nvPr/>
          </p:nvSpPr>
          <p:spPr bwMode="auto">
            <a:xfrm>
              <a:off x="238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14" name="Rectangle 634"/>
            <p:cNvSpPr>
              <a:spLocks noChangeArrowheads="1"/>
            </p:cNvSpPr>
            <p:nvPr/>
          </p:nvSpPr>
          <p:spPr bwMode="auto">
            <a:xfrm>
              <a:off x="242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15" name="Rectangle 635"/>
            <p:cNvSpPr>
              <a:spLocks noChangeArrowheads="1"/>
            </p:cNvSpPr>
            <p:nvPr/>
          </p:nvSpPr>
          <p:spPr bwMode="auto">
            <a:xfrm>
              <a:off x="24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16" name="Rectangle 636"/>
            <p:cNvSpPr>
              <a:spLocks noChangeArrowheads="1"/>
            </p:cNvSpPr>
            <p:nvPr/>
          </p:nvSpPr>
          <p:spPr bwMode="auto">
            <a:xfrm>
              <a:off x="251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17" name="Rectangle 637"/>
            <p:cNvSpPr>
              <a:spLocks noChangeArrowheads="1"/>
            </p:cNvSpPr>
            <p:nvPr/>
          </p:nvSpPr>
          <p:spPr bwMode="auto">
            <a:xfrm>
              <a:off x="25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18" name="Rectangle 638"/>
            <p:cNvSpPr>
              <a:spLocks noChangeArrowheads="1"/>
            </p:cNvSpPr>
            <p:nvPr/>
          </p:nvSpPr>
          <p:spPr bwMode="auto">
            <a:xfrm>
              <a:off x="260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19" name="Rectangle 639"/>
            <p:cNvSpPr>
              <a:spLocks noChangeArrowheads="1"/>
            </p:cNvSpPr>
            <p:nvPr/>
          </p:nvSpPr>
          <p:spPr bwMode="auto">
            <a:xfrm>
              <a:off x="2653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20" name="Rectangle 640"/>
            <p:cNvSpPr>
              <a:spLocks noChangeArrowheads="1"/>
            </p:cNvSpPr>
            <p:nvPr/>
          </p:nvSpPr>
          <p:spPr bwMode="auto">
            <a:xfrm>
              <a:off x="26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21" name="Rectangle 641"/>
            <p:cNvSpPr>
              <a:spLocks noChangeArrowheads="1"/>
            </p:cNvSpPr>
            <p:nvPr/>
          </p:nvSpPr>
          <p:spPr bwMode="auto">
            <a:xfrm>
              <a:off x="2744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22" name="Rectangle 642"/>
            <p:cNvSpPr>
              <a:spLocks noChangeArrowheads="1"/>
            </p:cNvSpPr>
            <p:nvPr/>
          </p:nvSpPr>
          <p:spPr bwMode="auto">
            <a:xfrm>
              <a:off x="2789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23" name="Rectangle 643"/>
            <p:cNvSpPr>
              <a:spLocks noChangeArrowheads="1"/>
            </p:cNvSpPr>
            <p:nvPr/>
          </p:nvSpPr>
          <p:spPr bwMode="auto">
            <a:xfrm>
              <a:off x="283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24" name="Rectangle 644"/>
            <p:cNvSpPr>
              <a:spLocks noChangeArrowheads="1"/>
            </p:cNvSpPr>
            <p:nvPr/>
          </p:nvSpPr>
          <p:spPr bwMode="auto">
            <a:xfrm>
              <a:off x="2880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25" name="Rectangle 645"/>
            <p:cNvSpPr>
              <a:spLocks noChangeArrowheads="1"/>
            </p:cNvSpPr>
            <p:nvPr/>
          </p:nvSpPr>
          <p:spPr bwMode="auto">
            <a:xfrm>
              <a:off x="292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26" name="Rectangle 646"/>
            <p:cNvSpPr>
              <a:spLocks noChangeArrowheads="1"/>
            </p:cNvSpPr>
            <p:nvPr/>
          </p:nvSpPr>
          <p:spPr bwMode="auto">
            <a:xfrm>
              <a:off x="29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27" name="Rectangle 647"/>
            <p:cNvSpPr>
              <a:spLocks noChangeArrowheads="1"/>
            </p:cNvSpPr>
            <p:nvPr/>
          </p:nvSpPr>
          <p:spPr bwMode="auto">
            <a:xfrm>
              <a:off x="301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28" name="Rectangle 648"/>
            <p:cNvSpPr>
              <a:spLocks noChangeArrowheads="1"/>
            </p:cNvSpPr>
            <p:nvPr/>
          </p:nvSpPr>
          <p:spPr bwMode="auto">
            <a:xfrm>
              <a:off x="30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29" name="Rectangle 649"/>
            <p:cNvSpPr>
              <a:spLocks noChangeArrowheads="1"/>
            </p:cNvSpPr>
            <p:nvPr/>
          </p:nvSpPr>
          <p:spPr bwMode="auto">
            <a:xfrm>
              <a:off x="310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30" name="Rectangle 650"/>
            <p:cNvSpPr>
              <a:spLocks noChangeArrowheads="1"/>
            </p:cNvSpPr>
            <p:nvPr/>
          </p:nvSpPr>
          <p:spPr bwMode="auto">
            <a:xfrm>
              <a:off x="315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31" name="Rectangle 651"/>
            <p:cNvSpPr>
              <a:spLocks noChangeArrowheads="1"/>
            </p:cNvSpPr>
            <p:nvPr/>
          </p:nvSpPr>
          <p:spPr bwMode="auto">
            <a:xfrm>
              <a:off x="31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32" name="Rectangle 652"/>
            <p:cNvSpPr>
              <a:spLocks noChangeArrowheads="1"/>
            </p:cNvSpPr>
            <p:nvPr/>
          </p:nvSpPr>
          <p:spPr bwMode="auto">
            <a:xfrm>
              <a:off x="3243" y="2612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33" name="Rectangle 653"/>
            <p:cNvSpPr>
              <a:spLocks noChangeArrowheads="1"/>
            </p:cNvSpPr>
            <p:nvPr/>
          </p:nvSpPr>
          <p:spPr bwMode="auto">
            <a:xfrm>
              <a:off x="328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34" name="Rectangle 654"/>
            <p:cNvSpPr>
              <a:spLocks noChangeArrowheads="1"/>
            </p:cNvSpPr>
            <p:nvPr/>
          </p:nvSpPr>
          <p:spPr bwMode="auto">
            <a:xfrm>
              <a:off x="3334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35" name="Rectangle 655"/>
            <p:cNvSpPr>
              <a:spLocks noChangeArrowheads="1"/>
            </p:cNvSpPr>
            <p:nvPr/>
          </p:nvSpPr>
          <p:spPr bwMode="auto">
            <a:xfrm>
              <a:off x="337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36" name="Rectangle 656"/>
            <p:cNvSpPr>
              <a:spLocks noChangeArrowheads="1"/>
            </p:cNvSpPr>
            <p:nvPr/>
          </p:nvSpPr>
          <p:spPr bwMode="auto">
            <a:xfrm>
              <a:off x="3425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37" name="Rectangle 657"/>
            <p:cNvSpPr>
              <a:spLocks noChangeArrowheads="1"/>
            </p:cNvSpPr>
            <p:nvPr/>
          </p:nvSpPr>
          <p:spPr bwMode="auto">
            <a:xfrm>
              <a:off x="3470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38" name="Rectangle 658"/>
            <p:cNvSpPr>
              <a:spLocks noChangeArrowheads="1"/>
            </p:cNvSpPr>
            <p:nvPr/>
          </p:nvSpPr>
          <p:spPr bwMode="auto">
            <a:xfrm>
              <a:off x="3516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39" name="Rectangle 659"/>
            <p:cNvSpPr>
              <a:spLocks noChangeArrowheads="1"/>
            </p:cNvSpPr>
            <p:nvPr/>
          </p:nvSpPr>
          <p:spPr bwMode="auto">
            <a:xfrm>
              <a:off x="3561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40" name="Rectangle 660"/>
            <p:cNvSpPr>
              <a:spLocks noChangeArrowheads="1"/>
            </p:cNvSpPr>
            <p:nvPr/>
          </p:nvSpPr>
          <p:spPr bwMode="auto">
            <a:xfrm>
              <a:off x="238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41" name="Rectangle 661"/>
            <p:cNvSpPr>
              <a:spLocks noChangeArrowheads="1"/>
            </p:cNvSpPr>
            <p:nvPr/>
          </p:nvSpPr>
          <p:spPr bwMode="auto">
            <a:xfrm>
              <a:off x="242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42" name="Rectangle 662"/>
            <p:cNvSpPr>
              <a:spLocks noChangeArrowheads="1"/>
            </p:cNvSpPr>
            <p:nvPr/>
          </p:nvSpPr>
          <p:spPr bwMode="auto">
            <a:xfrm>
              <a:off x="24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43" name="Rectangle 663"/>
            <p:cNvSpPr>
              <a:spLocks noChangeArrowheads="1"/>
            </p:cNvSpPr>
            <p:nvPr/>
          </p:nvSpPr>
          <p:spPr bwMode="auto">
            <a:xfrm>
              <a:off x="251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44" name="Rectangle 664"/>
            <p:cNvSpPr>
              <a:spLocks noChangeArrowheads="1"/>
            </p:cNvSpPr>
            <p:nvPr/>
          </p:nvSpPr>
          <p:spPr bwMode="auto">
            <a:xfrm>
              <a:off x="25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45" name="Rectangle 665"/>
            <p:cNvSpPr>
              <a:spLocks noChangeArrowheads="1"/>
            </p:cNvSpPr>
            <p:nvPr/>
          </p:nvSpPr>
          <p:spPr bwMode="auto">
            <a:xfrm>
              <a:off x="260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46" name="Rectangle 666"/>
            <p:cNvSpPr>
              <a:spLocks noChangeArrowheads="1"/>
            </p:cNvSpPr>
            <p:nvPr/>
          </p:nvSpPr>
          <p:spPr bwMode="auto">
            <a:xfrm>
              <a:off x="2653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47" name="Rectangle 667"/>
            <p:cNvSpPr>
              <a:spLocks noChangeArrowheads="1"/>
            </p:cNvSpPr>
            <p:nvPr/>
          </p:nvSpPr>
          <p:spPr bwMode="auto">
            <a:xfrm>
              <a:off x="2698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48" name="Rectangle 668"/>
            <p:cNvSpPr>
              <a:spLocks noChangeArrowheads="1"/>
            </p:cNvSpPr>
            <p:nvPr/>
          </p:nvSpPr>
          <p:spPr bwMode="auto">
            <a:xfrm>
              <a:off x="2744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49" name="Rectangle 669"/>
            <p:cNvSpPr>
              <a:spLocks noChangeArrowheads="1"/>
            </p:cNvSpPr>
            <p:nvPr/>
          </p:nvSpPr>
          <p:spPr bwMode="auto">
            <a:xfrm>
              <a:off x="2789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50" name="Rectangle 670"/>
            <p:cNvSpPr>
              <a:spLocks noChangeArrowheads="1"/>
            </p:cNvSpPr>
            <p:nvPr/>
          </p:nvSpPr>
          <p:spPr bwMode="auto">
            <a:xfrm>
              <a:off x="2835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51" name="Rectangle 671"/>
            <p:cNvSpPr>
              <a:spLocks noChangeArrowheads="1"/>
            </p:cNvSpPr>
            <p:nvPr/>
          </p:nvSpPr>
          <p:spPr bwMode="auto">
            <a:xfrm>
              <a:off x="2880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52" name="Rectangle 672"/>
            <p:cNvSpPr>
              <a:spLocks noChangeArrowheads="1"/>
            </p:cNvSpPr>
            <p:nvPr/>
          </p:nvSpPr>
          <p:spPr bwMode="auto">
            <a:xfrm>
              <a:off x="2925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53" name="Rectangle 673"/>
            <p:cNvSpPr>
              <a:spLocks noChangeArrowheads="1"/>
            </p:cNvSpPr>
            <p:nvPr/>
          </p:nvSpPr>
          <p:spPr bwMode="auto">
            <a:xfrm>
              <a:off x="29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54" name="Rectangle 674"/>
            <p:cNvSpPr>
              <a:spLocks noChangeArrowheads="1"/>
            </p:cNvSpPr>
            <p:nvPr/>
          </p:nvSpPr>
          <p:spPr bwMode="auto">
            <a:xfrm>
              <a:off x="301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55" name="Rectangle 675"/>
            <p:cNvSpPr>
              <a:spLocks noChangeArrowheads="1"/>
            </p:cNvSpPr>
            <p:nvPr/>
          </p:nvSpPr>
          <p:spPr bwMode="auto">
            <a:xfrm>
              <a:off x="30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56" name="Rectangle 676"/>
            <p:cNvSpPr>
              <a:spLocks noChangeArrowheads="1"/>
            </p:cNvSpPr>
            <p:nvPr/>
          </p:nvSpPr>
          <p:spPr bwMode="auto">
            <a:xfrm>
              <a:off x="310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57" name="Rectangle 677"/>
            <p:cNvSpPr>
              <a:spLocks noChangeArrowheads="1"/>
            </p:cNvSpPr>
            <p:nvPr/>
          </p:nvSpPr>
          <p:spPr bwMode="auto">
            <a:xfrm>
              <a:off x="315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58" name="Rectangle 678"/>
            <p:cNvSpPr>
              <a:spLocks noChangeArrowheads="1"/>
            </p:cNvSpPr>
            <p:nvPr/>
          </p:nvSpPr>
          <p:spPr bwMode="auto">
            <a:xfrm>
              <a:off x="319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59" name="Rectangle 679"/>
            <p:cNvSpPr>
              <a:spLocks noChangeArrowheads="1"/>
            </p:cNvSpPr>
            <p:nvPr/>
          </p:nvSpPr>
          <p:spPr bwMode="auto">
            <a:xfrm>
              <a:off x="3243" y="2568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60" name="Rectangle 680"/>
            <p:cNvSpPr>
              <a:spLocks noChangeArrowheads="1"/>
            </p:cNvSpPr>
            <p:nvPr/>
          </p:nvSpPr>
          <p:spPr bwMode="auto">
            <a:xfrm>
              <a:off x="3289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61" name="Rectangle 681"/>
            <p:cNvSpPr>
              <a:spLocks noChangeArrowheads="1"/>
            </p:cNvSpPr>
            <p:nvPr/>
          </p:nvSpPr>
          <p:spPr bwMode="auto">
            <a:xfrm>
              <a:off x="3334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62" name="Rectangle 682"/>
            <p:cNvSpPr>
              <a:spLocks noChangeArrowheads="1"/>
            </p:cNvSpPr>
            <p:nvPr/>
          </p:nvSpPr>
          <p:spPr bwMode="auto">
            <a:xfrm>
              <a:off x="3379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63" name="Rectangle 683"/>
            <p:cNvSpPr>
              <a:spLocks noChangeArrowheads="1"/>
            </p:cNvSpPr>
            <p:nvPr/>
          </p:nvSpPr>
          <p:spPr bwMode="auto">
            <a:xfrm>
              <a:off x="3425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64" name="Rectangle 684"/>
            <p:cNvSpPr>
              <a:spLocks noChangeArrowheads="1"/>
            </p:cNvSpPr>
            <p:nvPr/>
          </p:nvSpPr>
          <p:spPr bwMode="auto">
            <a:xfrm>
              <a:off x="3470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65" name="Rectangle 685"/>
            <p:cNvSpPr>
              <a:spLocks noChangeArrowheads="1"/>
            </p:cNvSpPr>
            <p:nvPr/>
          </p:nvSpPr>
          <p:spPr bwMode="auto">
            <a:xfrm>
              <a:off x="3516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66" name="Rectangle 686"/>
            <p:cNvSpPr>
              <a:spLocks noChangeArrowheads="1"/>
            </p:cNvSpPr>
            <p:nvPr/>
          </p:nvSpPr>
          <p:spPr bwMode="auto">
            <a:xfrm>
              <a:off x="3561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67" name="Rectangle 687"/>
            <p:cNvSpPr>
              <a:spLocks noChangeArrowheads="1"/>
            </p:cNvSpPr>
            <p:nvPr/>
          </p:nvSpPr>
          <p:spPr bwMode="auto">
            <a:xfrm>
              <a:off x="238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68" name="Rectangle 688"/>
            <p:cNvSpPr>
              <a:spLocks noChangeArrowheads="1"/>
            </p:cNvSpPr>
            <p:nvPr/>
          </p:nvSpPr>
          <p:spPr bwMode="auto">
            <a:xfrm>
              <a:off x="242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69" name="Rectangle 689"/>
            <p:cNvSpPr>
              <a:spLocks noChangeArrowheads="1"/>
            </p:cNvSpPr>
            <p:nvPr/>
          </p:nvSpPr>
          <p:spPr bwMode="auto">
            <a:xfrm>
              <a:off x="247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70" name="Rectangle 690"/>
            <p:cNvSpPr>
              <a:spLocks noChangeArrowheads="1"/>
            </p:cNvSpPr>
            <p:nvPr/>
          </p:nvSpPr>
          <p:spPr bwMode="auto">
            <a:xfrm>
              <a:off x="251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71" name="Rectangle 691"/>
            <p:cNvSpPr>
              <a:spLocks noChangeArrowheads="1"/>
            </p:cNvSpPr>
            <p:nvPr/>
          </p:nvSpPr>
          <p:spPr bwMode="auto">
            <a:xfrm>
              <a:off x="25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72" name="Rectangle 692"/>
            <p:cNvSpPr>
              <a:spLocks noChangeArrowheads="1"/>
            </p:cNvSpPr>
            <p:nvPr/>
          </p:nvSpPr>
          <p:spPr bwMode="auto">
            <a:xfrm>
              <a:off x="260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73" name="Rectangle 693"/>
            <p:cNvSpPr>
              <a:spLocks noChangeArrowheads="1"/>
            </p:cNvSpPr>
            <p:nvPr/>
          </p:nvSpPr>
          <p:spPr bwMode="auto">
            <a:xfrm>
              <a:off x="265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74" name="Rectangle 694"/>
            <p:cNvSpPr>
              <a:spLocks noChangeArrowheads="1"/>
            </p:cNvSpPr>
            <p:nvPr/>
          </p:nvSpPr>
          <p:spPr bwMode="auto">
            <a:xfrm>
              <a:off x="2698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75" name="Rectangle 695"/>
            <p:cNvSpPr>
              <a:spLocks noChangeArrowheads="1"/>
            </p:cNvSpPr>
            <p:nvPr/>
          </p:nvSpPr>
          <p:spPr bwMode="auto">
            <a:xfrm>
              <a:off x="2744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76" name="Rectangle 696"/>
            <p:cNvSpPr>
              <a:spLocks noChangeArrowheads="1"/>
            </p:cNvSpPr>
            <p:nvPr/>
          </p:nvSpPr>
          <p:spPr bwMode="auto">
            <a:xfrm>
              <a:off x="2789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77" name="Rectangle 697"/>
            <p:cNvSpPr>
              <a:spLocks noChangeArrowheads="1"/>
            </p:cNvSpPr>
            <p:nvPr/>
          </p:nvSpPr>
          <p:spPr bwMode="auto">
            <a:xfrm>
              <a:off x="2835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78" name="Rectangle 698"/>
            <p:cNvSpPr>
              <a:spLocks noChangeArrowheads="1"/>
            </p:cNvSpPr>
            <p:nvPr/>
          </p:nvSpPr>
          <p:spPr bwMode="auto">
            <a:xfrm>
              <a:off x="2880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79" name="Rectangle 699"/>
            <p:cNvSpPr>
              <a:spLocks noChangeArrowheads="1"/>
            </p:cNvSpPr>
            <p:nvPr/>
          </p:nvSpPr>
          <p:spPr bwMode="auto">
            <a:xfrm>
              <a:off x="2925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80" name="Rectangle 700"/>
            <p:cNvSpPr>
              <a:spLocks noChangeArrowheads="1"/>
            </p:cNvSpPr>
            <p:nvPr/>
          </p:nvSpPr>
          <p:spPr bwMode="auto">
            <a:xfrm>
              <a:off x="2971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81" name="Rectangle 701"/>
            <p:cNvSpPr>
              <a:spLocks noChangeArrowheads="1"/>
            </p:cNvSpPr>
            <p:nvPr/>
          </p:nvSpPr>
          <p:spPr bwMode="auto">
            <a:xfrm>
              <a:off x="301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82" name="Rectangle 702"/>
            <p:cNvSpPr>
              <a:spLocks noChangeArrowheads="1"/>
            </p:cNvSpPr>
            <p:nvPr/>
          </p:nvSpPr>
          <p:spPr bwMode="auto">
            <a:xfrm>
              <a:off x="30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83" name="Rectangle 703"/>
            <p:cNvSpPr>
              <a:spLocks noChangeArrowheads="1"/>
            </p:cNvSpPr>
            <p:nvPr/>
          </p:nvSpPr>
          <p:spPr bwMode="auto">
            <a:xfrm>
              <a:off x="310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84" name="Rectangle 704"/>
            <p:cNvSpPr>
              <a:spLocks noChangeArrowheads="1"/>
            </p:cNvSpPr>
            <p:nvPr/>
          </p:nvSpPr>
          <p:spPr bwMode="auto">
            <a:xfrm>
              <a:off x="315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85" name="Rectangle 705"/>
            <p:cNvSpPr>
              <a:spLocks noChangeArrowheads="1"/>
            </p:cNvSpPr>
            <p:nvPr/>
          </p:nvSpPr>
          <p:spPr bwMode="auto">
            <a:xfrm>
              <a:off x="319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86" name="Rectangle 706"/>
            <p:cNvSpPr>
              <a:spLocks noChangeArrowheads="1"/>
            </p:cNvSpPr>
            <p:nvPr/>
          </p:nvSpPr>
          <p:spPr bwMode="auto">
            <a:xfrm>
              <a:off x="324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87" name="Rectangle 707"/>
            <p:cNvSpPr>
              <a:spLocks noChangeArrowheads="1"/>
            </p:cNvSpPr>
            <p:nvPr/>
          </p:nvSpPr>
          <p:spPr bwMode="auto">
            <a:xfrm>
              <a:off x="3289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88" name="Rectangle 708"/>
            <p:cNvSpPr>
              <a:spLocks noChangeArrowheads="1"/>
            </p:cNvSpPr>
            <p:nvPr/>
          </p:nvSpPr>
          <p:spPr bwMode="auto">
            <a:xfrm>
              <a:off x="3334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89" name="Rectangle 709"/>
            <p:cNvSpPr>
              <a:spLocks noChangeArrowheads="1"/>
            </p:cNvSpPr>
            <p:nvPr/>
          </p:nvSpPr>
          <p:spPr bwMode="auto">
            <a:xfrm>
              <a:off x="3379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90" name="Rectangle 710"/>
            <p:cNvSpPr>
              <a:spLocks noChangeArrowheads="1"/>
            </p:cNvSpPr>
            <p:nvPr/>
          </p:nvSpPr>
          <p:spPr bwMode="auto">
            <a:xfrm>
              <a:off x="3425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91" name="Rectangle 711"/>
            <p:cNvSpPr>
              <a:spLocks noChangeArrowheads="1"/>
            </p:cNvSpPr>
            <p:nvPr/>
          </p:nvSpPr>
          <p:spPr bwMode="auto">
            <a:xfrm>
              <a:off x="3470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92" name="Rectangle 712"/>
            <p:cNvSpPr>
              <a:spLocks noChangeArrowheads="1"/>
            </p:cNvSpPr>
            <p:nvPr/>
          </p:nvSpPr>
          <p:spPr bwMode="auto">
            <a:xfrm>
              <a:off x="3516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93" name="Rectangle 713"/>
            <p:cNvSpPr>
              <a:spLocks noChangeArrowheads="1"/>
            </p:cNvSpPr>
            <p:nvPr/>
          </p:nvSpPr>
          <p:spPr bwMode="auto">
            <a:xfrm>
              <a:off x="3561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94" name="Rectangle 714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95" name="Rectangle 715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96" name="Rectangle 716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97" name="Rectangle 717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98" name="Rectangle 718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199" name="Rectangle 719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00" name="Rectangle 720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01" name="Rectangle 721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02" name="Rectangle 722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03" name="Rectangle 723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04" name="Rectangle 724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05" name="Rectangle 725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06" name="Rectangle 726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07" name="Rectangle 727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08" name="Rectangle 728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09" name="Rectangle 729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10" name="Rectangle 730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11" name="Rectangle 731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12" name="Rectangle 732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13" name="Rectangle 733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14" name="Rectangle 734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15" name="Rectangle 735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16" name="Rectangle 736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17" name="Rectangle 737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18" name="Rectangle 738"/>
            <p:cNvSpPr>
              <a:spLocks noChangeArrowheads="1"/>
            </p:cNvSpPr>
            <p:nvPr/>
          </p:nvSpPr>
          <p:spPr bwMode="auto">
            <a:xfrm>
              <a:off x="347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19" name="Rectangle 739"/>
            <p:cNvSpPr>
              <a:spLocks noChangeArrowheads="1"/>
            </p:cNvSpPr>
            <p:nvPr/>
          </p:nvSpPr>
          <p:spPr bwMode="auto">
            <a:xfrm>
              <a:off x="3516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20" name="Rectangle 740"/>
            <p:cNvSpPr>
              <a:spLocks noChangeArrowheads="1"/>
            </p:cNvSpPr>
            <p:nvPr/>
          </p:nvSpPr>
          <p:spPr bwMode="auto">
            <a:xfrm>
              <a:off x="3561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21" name="Rectangle 741"/>
            <p:cNvSpPr>
              <a:spLocks noChangeArrowheads="1"/>
            </p:cNvSpPr>
            <p:nvPr/>
          </p:nvSpPr>
          <p:spPr bwMode="auto">
            <a:xfrm>
              <a:off x="238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22" name="Rectangle 742"/>
            <p:cNvSpPr>
              <a:spLocks noChangeArrowheads="1"/>
            </p:cNvSpPr>
            <p:nvPr/>
          </p:nvSpPr>
          <p:spPr bwMode="auto">
            <a:xfrm>
              <a:off x="242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23" name="Rectangle 743"/>
            <p:cNvSpPr>
              <a:spLocks noChangeArrowheads="1"/>
            </p:cNvSpPr>
            <p:nvPr/>
          </p:nvSpPr>
          <p:spPr bwMode="auto">
            <a:xfrm>
              <a:off x="24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24" name="Rectangle 744"/>
            <p:cNvSpPr>
              <a:spLocks noChangeArrowheads="1"/>
            </p:cNvSpPr>
            <p:nvPr/>
          </p:nvSpPr>
          <p:spPr bwMode="auto">
            <a:xfrm>
              <a:off x="251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25" name="Rectangle 745"/>
            <p:cNvSpPr>
              <a:spLocks noChangeArrowheads="1"/>
            </p:cNvSpPr>
            <p:nvPr/>
          </p:nvSpPr>
          <p:spPr bwMode="auto">
            <a:xfrm>
              <a:off x="25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26" name="Rectangle 746"/>
            <p:cNvSpPr>
              <a:spLocks noChangeArrowheads="1"/>
            </p:cNvSpPr>
            <p:nvPr/>
          </p:nvSpPr>
          <p:spPr bwMode="auto">
            <a:xfrm>
              <a:off x="260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27" name="Rectangle 747"/>
            <p:cNvSpPr>
              <a:spLocks noChangeArrowheads="1"/>
            </p:cNvSpPr>
            <p:nvPr/>
          </p:nvSpPr>
          <p:spPr bwMode="auto">
            <a:xfrm>
              <a:off x="265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28" name="Rectangle 748"/>
            <p:cNvSpPr>
              <a:spLocks noChangeArrowheads="1"/>
            </p:cNvSpPr>
            <p:nvPr/>
          </p:nvSpPr>
          <p:spPr bwMode="auto">
            <a:xfrm>
              <a:off x="26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29" name="Rectangle 749"/>
            <p:cNvSpPr>
              <a:spLocks noChangeArrowheads="1"/>
            </p:cNvSpPr>
            <p:nvPr/>
          </p:nvSpPr>
          <p:spPr bwMode="auto">
            <a:xfrm>
              <a:off x="2744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30" name="Rectangle 750"/>
            <p:cNvSpPr>
              <a:spLocks noChangeArrowheads="1"/>
            </p:cNvSpPr>
            <p:nvPr/>
          </p:nvSpPr>
          <p:spPr bwMode="auto">
            <a:xfrm>
              <a:off x="2789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31" name="Rectangle 751"/>
            <p:cNvSpPr>
              <a:spLocks noChangeArrowheads="1"/>
            </p:cNvSpPr>
            <p:nvPr/>
          </p:nvSpPr>
          <p:spPr bwMode="auto">
            <a:xfrm>
              <a:off x="283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32" name="Rectangle 752"/>
            <p:cNvSpPr>
              <a:spLocks noChangeArrowheads="1"/>
            </p:cNvSpPr>
            <p:nvPr/>
          </p:nvSpPr>
          <p:spPr bwMode="auto">
            <a:xfrm>
              <a:off x="2880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33" name="Rectangle 753"/>
            <p:cNvSpPr>
              <a:spLocks noChangeArrowheads="1"/>
            </p:cNvSpPr>
            <p:nvPr/>
          </p:nvSpPr>
          <p:spPr bwMode="auto">
            <a:xfrm>
              <a:off x="292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34" name="Rectangle 754"/>
            <p:cNvSpPr>
              <a:spLocks noChangeArrowheads="1"/>
            </p:cNvSpPr>
            <p:nvPr/>
          </p:nvSpPr>
          <p:spPr bwMode="auto">
            <a:xfrm>
              <a:off x="29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35" name="Rectangle 755"/>
            <p:cNvSpPr>
              <a:spLocks noChangeArrowheads="1"/>
            </p:cNvSpPr>
            <p:nvPr/>
          </p:nvSpPr>
          <p:spPr bwMode="auto">
            <a:xfrm>
              <a:off x="301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36" name="Rectangle 756"/>
            <p:cNvSpPr>
              <a:spLocks noChangeArrowheads="1"/>
            </p:cNvSpPr>
            <p:nvPr/>
          </p:nvSpPr>
          <p:spPr bwMode="auto">
            <a:xfrm>
              <a:off x="30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37" name="Rectangle 757"/>
            <p:cNvSpPr>
              <a:spLocks noChangeArrowheads="1"/>
            </p:cNvSpPr>
            <p:nvPr/>
          </p:nvSpPr>
          <p:spPr bwMode="auto">
            <a:xfrm>
              <a:off x="310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38" name="Rectangle 758"/>
            <p:cNvSpPr>
              <a:spLocks noChangeArrowheads="1"/>
            </p:cNvSpPr>
            <p:nvPr/>
          </p:nvSpPr>
          <p:spPr bwMode="auto">
            <a:xfrm>
              <a:off x="315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39" name="Rectangle 759"/>
            <p:cNvSpPr>
              <a:spLocks noChangeArrowheads="1"/>
            </p:cNvSpPr>
            <p:nvPr/>
          </p:nvSpPr>
          <p:spPr bwMode="auto">
            <a:xfrm>
              <a:off x="31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40" name="Rectangle 760"/>
            <p:cNvSpPr>
              <a:spLocks noChangeArrowheads="1"/>
            </p:cNvSpPr>
            <p:nvPr/>
          </p:nvSpPr>
          <p:spPr bwMode="auto">
            <a:xfrm>
              <a:off x="324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41" name="Rectangle 761"/>
            <p:cNvSpPr>
              <a:spLocks noChangeArrowheads="1"/>
            </p:cNvSpPr>
            <p:nvPr/>
          </p:nvSpPr>
          <p:spPr bwMode="auto">
            <a:xfrm>
              <a:off x="3289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42" name="Rectangle 762"/>
            <p:cNvSpPr>
              <a:spLocks noChangeArrowheads="1"/>
            </p:cNvSpPr>
            <p:nvPr/>
          </p:nvSpPr>
          <p:spPr bwMode="auto">
            <a:xfrm>
              <a:off x="3334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43" name="Rectangle 763"/>
            <p:cNvSpPr>
              <a:spLocks noChangeArrowheads="1"/>
            </p:cNvSpPr>
            <p:nvPr/>
          </p:nvSpPr>
          <p:spPr bwMode="auto">
            <a:xfrm>
              <a:off x="3379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44" name="Rectangle 764"/>
            <p:cNvSpPr>
              <a:spLocks noChangeArrowheads="1"/>
            </p:cNvSpPr>
            <p:nvPr/>
          </p:nvSpPr>
          <p:spPr bwMode="auto">
            <a:xfrm>
              <a:off x="3425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45" name="Rectangle 765"/>
            <p:cNvSpPr>
              <a:spLocks noChangeArrowheads="1"/>
            </p:cNvSpPr>
            <p:nvPr/>
          </p:nvSpPr>
          <p:spPr bwMode="auto">
            <a:xfrm>
              <a:off x="3470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46" name="Rectangle 766"/>
            <p:cNvSpPr>
              <a:spLocks noChangeArrowheads="1"/>
            </p:cNvSpPr>
            <p:nvPr/>
          </p:nvSpPr>
          <p:spPr bwMode="auto">
            <a:xfrm>
              <a:off x="3516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47" name="Rectangle 767"/>
            <p:cNvSpPr>
              <a:spLocks noChangeArrowheads="1"/>
            </p:cNvSpPr>
            <p:nvPr/>
          </p:nvSpPr>
          <p:spPr bwMode="auto">
            <a:xfrm>
              <a:off x="3561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48" name="Rectangle 768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49" name="Rectangle 769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50" name="Rectangle 770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51" name="Rectangle 771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52" name="Rectangle 772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53" name="Rectangle 773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54" name="Rectangle 774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55" name="Rectangle 775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56" name="Rectangle 776"/>
            <p:cNvSpPr>
              <a:spLocks noChangeArrowheads="1"/>
            </p:cNvSpPr>
            <p:nvPr/>
          </p:nvSpPr>
          <p:spPr bwMode="auto">
            <a:xfrm>
              <a:off x="274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57" name="Rectangle 777"/>
            <p:cNvSpPr>
              <a:spLocks noChangeArrowheads="1"/>
            </p:cNvSpPr>
            <p:nvPr/>
          </p:nvSpPr>
          <p:spPr bwMode="auto">
            <a:xfrm>
              <a:off x="27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58" name="Rectangle 778"/>
            <p:cNvSpPr>
              <a:spLocks noChangeArrowheads="1"/>
            </p:cNvSpPr>
            <p:nvPr/>
          </p:nvSpPr>
          <p:spPr bwMode="auto">
            <a:xfrm>
              <a:off x="283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59" name="Rectangle 779"/>
            <p:cNvSpPr>
              <a:spLocks noChangeArrowheads="1"/>
            </p:cNvSpPr>
            <p:nvPr/>
          </p:nvSpPr>
          <p:spPr bwMode="auto">
            <a:xfrm>
              <a:off x="288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60" name="Rectangle 780"/>
            <p:cNvSpPr>
              <a:spLocks noChangeArrowheads="1"/>
            </p:cNvSpPr>
            <p:nvPr/>
          </p:nvSpPr>
          <p:spPr bwMode="auto">
            <a:xfrm>
              <a:off x="29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61" name="Rectangle 781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62" name="Rectangle 782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63" name="Rectangle 783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64" name="Rectangle 784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65" name="Rectangle 785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66" name="Rectangle 786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67" name="Rectangle 787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68" name="Rectangle 788"/>
            <p:cNvSpPr>
              <a:spLocks noChangeArrowheads="1"/>
            </p:cNvSpPr>
            <p:nvPr/>
          </p:nvSpPr>
          <p:spPr bwMode="auto">
            <a:xfrm>
              <a:off x="32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69" name="Rectangle 789"/>
            <p:cNvSpPr>
              <a:spLocks noChangeArrowheads="1"/>
            </p:cNvSpPr>
            <p:nvPr/>
          </p:nvSpPr>
          <p:spPr bwMode="auto">
            <a:xfrm>
              <a:off x="333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70" name="Rectangle 790"/>
            <p:cNvSpPr>
              <a:spLocks noChangeArrowheads="1"/>
            </p:cNvSpPr>
            <p:nvPr/>
          </p:nvSpPr>
          <p:spPr bwMode="auto">
            <a:xfrm>
              <a:off x="337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71" name="Rectangle 791"/>
            <p:cNvSpPr>
              <a:spLocks noChangeArrowheads="1"/>
            </p:cNvSpPr>
            <p:nvPr/>
          </p:nvSpPr>
          <p:spPr bwMode="auto">
            <a:xfrm>
              <a:off x="34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72" name="Rectangle 792"/>
            <p:cNvSpPr>
              <a:spLocks noChangeArrowheads="1"/>
            </p:cNvSpPr>
            <p:nvPr/>
          </p:nvSpPr>
          <p:spPr bwMode="auto">
            <a:xfrm>
              <a:off x="347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73" name="Rectangle 793"/>
            <p:cNvSpPr>
              <a:spLocks noChangeArrowheads="1"/>
            </p:cNvSpPr>
            <p:nvPr/>
          </p:nvSpPr>
          <p:spPr bwMode="auto">
            <a:xfrm>
              <a:off x="35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74" name="Rectangle 794"/>
            <p:cNvSpPr>
              <a:spLocks noChangeArrowheads="1"/>
            </p:cNvSpPr>
            <p:nvPr/>
          </p:nvSpPr>
          <p:spPr bwMode="auto">
            <a:xfrm>
              <a:off x="356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75" name="Rectangle 795"/>
            <p:cNvSpPr>
              <a:spLocks noChangeArrowheads="1"/>
            </p:cNvSpPr>
            <p:nvPr/>
          </p:nvSpPr>
          <p:spPr bwMode="auto">
            <a:xfrm>
              <a:off x="238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76" name="Rectangle 796"/>
            <p:cNvSpPr>
              <a:spLocks noChangeArrowheads="1"/>
            </p:cNvSpPr>
            <p:nvPr/>
          </p:nvSpPr>
          <p:spPr bwMode="auto">
            <a:xfrm>
              <a:off x="242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77" name="Rectangle 797"/>
            <p:cNvSpPr>
              <a:spLocks noChangeArrowheads="1"/>
            </p:cNvSpPr>
            <p:nvPr/>
          </p:nvSpPr>
          <p:spPr bwMode="auto">
            <a:xfrm>
              <a:off x="24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78" name="Rectangle 798"/>
            <p:cNvSpPr>
              <a:spLocks noChangeArrowheads="1"/>
            </p:cNvSpPr>
            <p:nvPr/>
          </p:nvSpPr>
          <p:spPr bwMode="auto">
            <a:xfrm>
              <a:off x="251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79" name="Rectangle 799"/>
            <p:cNvSpPr>
              <a:spLocks noChangeArrowheads="1"/>
            </p:cNvSpPr>
            <p:nvPr/>
          </p:nvSpPr>
          <p:spPr bwMode="auto">
            <a:xfrm>
              <a:off x="25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80" name="Rectangle 800"/>
            <p:cNvSpPr>
              <a:spLocks noChangeArrowheads="1"/>
            </p:cNvSpPr>
            <p:nvPr/>
          </p:nvSpPr>
          <p:spPr bwMode="auto">
            <a:xfrm>
              <a:off x="260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81" name="Rectangle 801"/>
            <p:cNvSpPr>
              <a:spLocks noChangeArrowheads="1"/>
            </p:cNvSpPr>
            <p:nvPr/>
          </p:nvSpPr>
          <p:spPr bwMode="auto">
            <a:xfrm>
              <a:off x="265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82" name="Rectangle 802"/>
            <p:cNvSpPr>
              <a:spLocks noChangeArrowheads="1"/>
            </p:cNvSpPr>
            <p:nvPr/>
          </p:nvSpPr>
          <p:spPr bwMode="auto">
            <a:xfrm>
              <a:off x="26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83" name="Rectangle 803"/>
            <p:cNvSpPr>
              <a:spLocks noChangeArrowheads="1"/>
            </p:cNvSpPr>
            <p:nvPr/>
          </p:nvSpPr>
          <p:spPr bwMode="auto">
            <a:xfrm>
              <a:off x="274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84" name="Rectangle 804"/>
            <p:cNvSpPr>
              <a:spLocks noChangeArrowheads="1"/>
            </p:cNvSpPr>
            <p:nvPr/>
          </p:nvSpPr>
          <p:spPr bwMode="auto">
            <a:xfrm>
              <a:off x="27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85" name="Rectangle 805"/>
            <p:cNvSpPr>
              <a:spLocks noChangeArrowheads="1"/>
            </p:cNvSpPr>
            <p:nvPr/>
          </p:nvSpPr>
          <p:spPr bwMode="auto">
            <a:xfrm>
              <a:off x="283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86" name="Rectangle 806"/>
            <p:cNvSpPr>
              <a:spLocks noChangeArrowheads="1"/>
            </p:cNvSpPr>
            <p:nvPr/>
          </p:nvSpPr>
          <p:spPr bwMode="auto">
            <a:xfrm>
              <a:off x="288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87" name="Rectangle 807"/>
            <p:cNvSpPr>
              <a:spLocks noChangeArrowheads="1"/>
            </p:cNvSpPr>
            <p:nvPr/>
          </p:nvSpPr>
          <p:spPr bwMode="auto">
            <a:xfrm>
              <a:off x="29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88" name="Rectangle 808"/>
            <p:cNvSpPr>
              <a:spLocks noChangeArrowheads="1"/>
            </p:cNvSpPr>
            <p:nvPr/>
          </p:nvSpPr>
          <p:spPr bwMode="auto">
            <a:xfrm>
              <a:off x="29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89" name="Rectangle 809"/>
            <p:cNvSpPr>
              <a:spLocks noChangeArrowheads="1"/>
            </p:cNvSpPr>
            <p:nvPr/>
          </p:nvSpPr>
          <p:spPr bwMode="auto">
            <a:xfrm>
              <a:off x="30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90" name="Rectangle 810"/>
            <p:cNvSpPr>
              <a:spLocks noChangeArrowheads="1"/>
            </p:cNvSpPr>
            <p:nvPr/>
          </p:nvSpPr>
          <p:spPr bwMode="auto">
            <a:xfrm>
              <a:off x="30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91" name="Rectangle 811"/>
            <p:cNvSpPr>
              <a:spLocks noChangeArrowheads="1"/>
            </p:cNvSpPr>
            <p:nvPr/>
          </p:nvSpPr>
          <p:spPr bwMode="auto">
            <a:xfrm>
              <a:off x="310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92" name="Rectangle 812"/>
            <p:cNvSpPr>
              <a:spLocks noChangeArrowheads="1"/>
            </p:cNvSpPr>
            <p:nvPr/>
          </p:nvSpPr>
          <p:spPr bwMode="auto">
            <a:xfrm>
              <a:off x="315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93" name="Rectangle 813"/>
            <p:cNvSpPr>
              <a:spLocks noChangeArrowheads="1"/>
            </p:cNvSpPr>
            <p:nvPr/>
          </p:nvSpPr>
          <p:spPr bwMode="auto">
            <a:xfrm>
              <a:off x="31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94" name="Rectangle 814"/>
            <p:cNvSpPr>
              <a:spLocks noChangeArrowheads="1"/>
            </p:cNvSpPr>
            <p:nvPr/>
          </p:nvSpPr>
          <p:spPr bwMode="auto">
            <a:xfrm>
              <a:off x="324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95" name="Rectangle 815"/>
            <p:cNvSpPr>
              <a:spLocks noChangeArrowheads="1"/>
            </p:cNvSpPr>
            <p:nvPr/>
          </p:nvSpPr>
          <p:spPr bwMode="auto">
            <a:xfrm>
              <a:off x="32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96" name="Rectangle 816"/>
            <p:cNvSpPr>
              <a:spLocks noChangeArrowheads="1"/>
            </p:cNvSpPr>
            <p:nvPr/>
          </p:nvSpPr>
          <p:spPr bwMode="auto">
            <a:xfrm>
              <a:off x="333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97" name="Rectangle 817"/>
            <p:cNvSpPr>
              <a:spLocks noChangeArrowheads="1"/>
            </p:cNvSpPr>
            <p:nvPr/>
          </p:nvSpPr>
          <p:spPr bwMode="auto">
            <a:xfrm>
              <a:off x="337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98" name="Rectangle 818"/>
            <p:cNvSpPr>
              <a:spLocks noChangeArrowheads="1"/>
            </p:cNvSpPr>
            <p:nvPr/>
          </p:nvSpPr>
          <p:spPr bwMode="auto">
            <a:xfrm>
              <a:off x="34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299" name="Rectangle 819"/>
            <p:cNvSpPr>
              <a:spLocks noChangeArrowheads="1"/>
            </p:cNvSpPr>
            <p:nvPr/>
          </p:nvSpPr>
          <p:spPr bwMode="auto">
            <a:xfrm>
              <a:off x="347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00" name="Rectangle 820"/>
            <p:cNvSpPr>
              <a:spLocks noChangeArrowheads="1"/>
            </p:cNvSpPr>
            <p:nvPr/>
          </p:nvSpPr>
          <p:spPr bwMode="auto">
            <a:xfrm>
              <a:off x="35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01" name="Rectangle 821"/>
            <p:cNvSpPr>
              <a:spLocks noChangeArrowheads="1"/>
            </p:cNvSpPr>
            <p:nvPr/>
          </p:nvSpPr>
          <p:spPr bwMode="auto">
            <a:xfrm>
              <a:off x="356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02" name="Rectangle 822"/>
            <p:cNvSpPr>
              <a:spLocks noChangeArrowheads="1"/>
            </p:cNvSpPr>
            <p:nvPr/>
          </p:nvSpPr>
          <p:spPr bwMode="auto">
            <a:xfrm>
              <a:off x="238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03" name="Rectangle 823"/>
            <p:cNvSpPr>
              <a:spLocks noChangeArrowheads="1"/>
            </p:cNvSpPr>
            <p:nvPr/>
          </p:nvSpPr>
          <p:spPr bwMode="auto">
            <a:xfrm>
              <a:off x="242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04" name="Rectangle 824"/>
            <p:cNvSpPr>
              <a:spLocks noChangeArrowheads="1"/>
            </p:cNvSpPr>
            <p:nvPr/>
          </p:nvSpPr>
          <p:spPr bwMode="auto">
            <a:xfrm>
              <a:off x="24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05" name="Rectangle 825"/>
            <p:cNvSpPr>
              <a:spLocks noChangeArrowheads="1"/>
            </p:cNvSpPr>
            <p:nvPr/>
          </p:nvSpPr>
          <p:spPr bwMode="auto">
            <a:xfrm>
              <a:off x="251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06" name="Rectangle 826"/>
            <p:cNvSpPr>
              <a:spLocks noChangeArrowheads="1"/>
            </p:cNvSpPr>
            <p:nvPr/>
          </p:nvSpPr>
          <p:spPr bwMode="auto">
            <a:xfrm>
              <a:off x="25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07" name="Rectangle 827"/>
            <p:cNvSpPr>
              <a:spLocks noChangeArrowheads="1"/>
            </p:cNvSpPr>
            <p:nvPr/>
          </p:nvSpPr>
          <p:spPr bwMode="auto">
            <a:xfrm>
              <a:off x="260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08" name="Rectangle 828"/>
            <p:cNvSpPr>
              <a:spLocks noChangeArrowheads="1"/>
            </p:cNvSpPr>
            <p:nvPr/>
          </p:nvSpPr>
          <p:spPr bwMode="auto">
            <a:xfrm>
              <a:off x="265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09" name="Rectangle 829"/>
            <p:cNvSpPr>
              <a:spLocks noChangeArrowheads="1"/>
            </p:cNvSpPr>
            <p:nvPr/>
          </p:nvSpPr>
          <p:spPr bwMode="auto">
            <a:xfrm>
              <a:off x="26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10" name="Rectangle 830"/>
            <p:cNvSpPr>
              <a:spLocks noChangeArrowheads="1"/>
            </p:cNvSpPr>
            <p:nvPr/>
          </p:nvSpPr>
          <p:spPr bwMode="auto">
            <a:xfrm>
              <a:off x="274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11" name="Rectangle 831"/>
            <p:cNvSpPr>
              <a:spLocks noChangeArrowheads="1"/>
            </p:cNvSpPr>
            <p:nvPr/>
          </p:nvSpPr>
          <p:spPr bwMode="auto">
            <a:xfrm>
              <a:off x="27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12" name="Rectangle 832"/>
            <p:cNvSpPr>
              <a:spLocks noChangeArrowheads="1"/>
            </p:cNvSpPr>
            <p:nvPr/>
          </p:nvSpPr>
          <p:spPr bwMode="auto">
            <a:xfrm>
              <a:off x="283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13" name="Rectangle 833"/>
            <p:cNvSpPr>
              <a:spLocks noChangeArrowheads="1"/>
            </p:cNvSpPr>
            <p:nvPr/>
          </p:nvSpPr>
          <p:spPr bwMode="auto">
            <a:xfrm>
              <a:off x="288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14" name="Rectangle 834"/>
            <p:cNvSpPr>
              <a:spLocks noChangeArrowheads="1"/>
            </p:cNvSpPr>
            <p:nvPr/>
          </p:nvSpPr>
          <p:spPr bwMode="auto">
            <a:xfrm>
              <a:off x="29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15" name="Rectangle 835"/>
            <p:cNvSpPr>
              <a:spLocks noChangeArrowheads="1"/>
            </p:cNvSpPr>
            <p:nvPr/>
          </p:nvSpPr>
          <p:spPr bwMode="auto">
            <a:xfrm>
              <a:off x="29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16" name="Rectangle 836"/>
            <p:cNvSpPr>
              <a:spLocks noChangeArrowheads="1"/>
            </p:cNvSpPr>
            <p:nvPr/>
          </p:nvSpPr>
          <p:spPr bwMode="auto">
            <a:xfrm>
              <a:off x="30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17" name="Rectangle 837"/>
            <p:cNvSpPr>
              <a:spLocks noChangeArrowheads="1"/>
            </p:cNvSpPr>
            <p:nvPr/>
          </p:nvSpPr>
          <p:spPr bwMode="auto">
            <a:xfrm>
              <a:off x="30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18" name="Rectangle 838"/>
            <p:cNvSpPr>
              <a:spLocks noChangeArrowheads="1"/>
            </p:cNvSpPr>
            <p:nvPr/>
          </p:nvSpPr>
          <p:spPr bwMode="auto">
            <a:xfrm>
              <a:off x="310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19" name="Rectangle 839"/>
            <p:cNvSpPr>
              <a:spLocks noChangeArrowheads="1"/>
            </p:cNvSpPr>
            <p:nvPr/>
          </p:nvSpPr>
          <p:spPr bwMode="auto">
            <a:xfrm>
              <a:off x="315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20" name="Rectangle 840"/>
            <p:cNvSpPr>
              <a:spLocks noChangeArrowheads="1"/>
            </p:cNvSpPr>
            <p:nvPr/>
          </p:nvSpPr>
          <p:spPr bwMode="auto">
            <a:xfrm>
              <a:off x="31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21" name="Rectangle 841"/>
            <p:cNvSpPr>
              <a:spLocks noChangeArrowheads="1"/>
            </p:cNvSpPr>
            <p:nvPr/>
          </p:nvSpPr>
          <p:spPr bwMode="auto">
            <a:xfrm>
              <a:off x="324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22" name="Rectangle 842"/>
            <p:cNvSpPr>
              <a:spLocks noChangeArrowheads="1"/>
            </p:cNvSpPr>
            <p:nvPr/>
          </p:nvSpPr>
          <p:spPr bwMode="auto">
            <a:xfrm>
              <a:off x="32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23" name="Rectangle 843"/>
            <p:cNvSpPr>
              <a:spLocks noChangeArrowheads="1"/>
            </p:cNvSpPr>
            <p:nvPr/>
          </p:nvSpPr>
          <p:spPr bwMode="auto">
            <a:xfrm>
              <a:off x="333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24" name="Rectangle 844"/>
            <p:cNvSpPr>
              <a:spLocks noChangeArrowheads="1"/>
            </p:cNvSpPr>
            <p:nvPr/>
          </p:nvSpPr>
          <p:spPr bwMode="auto">
            <a:xfrm>
              <a:off x="337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25" name="Rectangle 845"/>
            <p:cNvSpPr>
              <a:spLocks noChangeArrowheads="1"/>
            </p:cNvSpPr>
            <p:nvPr/>
          </p:nvSpPr>
          <p:spPr bwMode="auto">
            <a:xfrm>
              <a:off x="34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26" name="Rectangle 846"/>
            <p:cNvSpPr>
              <a:spLocks noChangeArrowheads="1"/>
            </p:cNvSpPr>
            <p:nvPr/>
          </p:nvSpPr>
          <p:spPr bwMode="auto">
            <a:xfrm>
              <a:off x="347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27" name="Rectangle 847"/>
            <p:cNvSpPr>
              <a:spLocks noChangeArrowheads="1"/>
            </p:cNvSpPr>
            <p:nvPr/>
          </p:nvSpPr>
          <p:spPr bwMode="auto">
            <a:xfrm>
              <a:off x="35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28" name="Rectangle 848"/>
            <p:cNvSpPr>
              <a:spLocks noChangeArrowheads="1"/>
            </p:cNvSpPr>
            <p:nvPr/>
          </p:nvSpPr>
          <p:spPr bwMode="auto">
            <a:xfrm>
              <a:off x="356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29" name="Rectangle 849"/>
            <p:cNvSpPr>
              <a:spLocks noChangeArrowheads="1"/>
            </p:cNvSpPr>
            <p:nvPr/>
          </p:nvSpPr>
          <p:spPr bwMode="auto">
            <a:xfrm>
              <a:off x="238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30" name="Rectangle 850"/>
            <p:cNvSpPr>
              <a:spLocks noChangeArrowheads="1"/>
            </p:cNvSpPr>
            <p:nvPr/>
          </p:nvSpPr>
          <p:spPr bwMode="auto">
            <a:xfrm>
              <a:off x="242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31" name="Rectangle 851"/>
            <p:cNvSpPr>
              <a:spLocks noChangeArrowheads="1"/>
            </p:cNvSpPr>
            <p:nvPr/>
          </p:nvSpPr>
          <p:spPr bwMode="auto">
            <a:xfrm>
              <a:off x="24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32" name="Rectangle 852"/>
            <p:cNvSpPr>
              <a:spLocks noChangeArrowheads="1"/>
            </p:cNvSpPr>
            <p:nvPr/>
          </p:nvSpPr>
          <p:spPr bwMode="auto">
            <a:xfrm>
              <a:off x="251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33" name="Rectangle 853"/>
            <p:cNvSpPr>
              <a:spLocks noChangeArrowheads="1"/>
            </p:cNvSpPr>
            <p:nvPr/>
          </p:nvSpPr>
          <p:spPr bwMode="auto">
            <a:xfrm>
              <a:off x="25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34" name="Rectangle 854"/>
            <p:cNvSpPr>
              <a:spLocks noChangeArrowheads="1"/>
            </p:cNvSpPr>
            <p:nvPr/>
          </p:nvSpPr>
          <p:spPr bwMode="auto">
            <a:xfrm>
              <a:off x="260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35" name="Rectangle 855"/>
            <p:cNvSpPr>
              <a:spLocks noChangeArrowheads="1"/>
            </p:cNvSpPr>
            <p:nvPr/>
          </p:nvSpPr>
          <p:spPr bwMode="auto">
            <a:xfrm>
              <a:off x="265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36" name="Rectangle 856"/>
            <p:cNvSpPr>
              <a:spLocks noChangeArrowheads="1"/>
            </p:cNvSpPr>
            <p:nvPr/>
          </p:nvSpPr>
          <p:spPr bwMode="auto">
            <a:xfrm>
              <a:off x="26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37" name="Rectangle 857"/>
            <p:cNvSpPr>
              <a:spLocks noChangeArrowheads="1"/>
            </p:cNvSpPr>
            <p:nvPr/>
          </p:nvSpPr>
          <p:spPr bwMode="auto">
            <a:xfrm>
              <a:off x="274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38" name="Rectangle 858"/>
            <p:cNvSpPr>
              <a:spLocks noChangeArrowheads="1"/>
            </p:cNvSpPr>
            <p:nvPr/>
          </p:nvSpPr>
          <p:spPr bwMode="auto">
            <a:xfrm>
              <a:off x="27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39" name="Rectangle 859"/>
            <p:cNvSpPr>
              <a:spLocks noChangeArrowheads="1"/>
            </p:cNvSpPr>
            <p:nvPr/>
          </p:nvSpPr>
          <p:spPr bwMode="auto">
            <a:xfrm>
              <a:off x="283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40" name="Rectangle 860"/>
            <p:cNvSpPr>
              <a:spLocks noChangeArrowheads="1"/>
            </p:cNvSpPr>
            <p:nvPr/>
          </p:nvSpPr>
          <p:spPr bwMode="auto">
            <a:xfrm>
              <a:off x="288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41" name="Rectangle 861"/>
            <p:cNvSpPr>
              <a:spLocks noChangeArrowheads="1"/>
            </p:cNvSpPr>
            <p:nvPr/>
          </p:nvSpPr>
          <p:spPr bwMode="auto">
            <a:xfrm>
              <a:off x="29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42" name="Rectangle 862"/>
            <p:cNvSpPr>
              <a:spLocks noChangeArrowheads="1"/>
            </p:cNvSpPr>
            <p:nvPr/>
          </p:nvSpPr>
          <p:spPr bwMode="auto">
            <a:xfrm>
              <a:off x="29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43" name="Rectangle 863"/>
            <p:cNvSpPr>
              <a:spLocks noChangeArrowheads="1"/>
            </p:cNvSpPr>
            <p:nvPr/>
          </p:nvSpPr>
          <p:spPr bwMode="auto">
            <a:xfrm>
              <a:off x="30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44" name="Rectangle 864"/>
            <p:cNvSpPr>
              <a:spLocks noChangeArrowheads="1"/>
            </p:cNvSpPr>
            <p:nvPr/>
          </p:nvSpPr>
          <p:spPr bwMode="auto">
            <a:xfrm>
              <a:off x="30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45" name="Rectangle 865"/>
            <p:cNvSpPr>
              <a:spLocks noChangeArrowheads="1"/>
            </p:cNvSpPr>
            <p:nvPr/>
          </p:nvSpPr>
          <p:spPr bwMode="auto">
            <a:xfrm>
              <a:off x="310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46" name="Rectangle 866"/>
            <p:cNvSpPr>
              <a:spLocks noChangeArrowheads="1"/>
            </p:cNvSpPr>
            <p:nvPr/>
          </p:nvSpPr>
          <p:spPr bwMode="auto">
            <a:xfrm>
              <a:off x="315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47" name="Rectangle 867"/>
            <p:cNvSpPr>
              <a:spLocks noChangeArrowheads="1"/>
            </p:cNvSpPr>
            <p:nvPr/>
          </p:nvSpPr>
          <p:spPr bwMode="auto">
            <a:xfrm>
              <a:off x="31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48" name="Rectangle 868"/>
            <p:cNvSpPr>
              <a:spLocks noChangeArrowheads="1"/>
            </p:cNvSpPr>
            <p:nvPr/>
          </p:nvSpPr>
          <p:spPr bwMode="auto">
            <a:xfrm>
              <a:off x="324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49" name="Rectangle 869"/>
            <p:cNvSpPr>
              <a:spLocks noChangeArrowheads="1"/>
            </p:cNvSpPr>
            <p:nvPr/>
          </p:nvSpPr>
          <p:spPr bwMode="auto">
            <a:xfrm>
              <a:off x="32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50" name="Rectangle 870"/>
            <p:cNvSpPr>
              <a:spLocks noChangeArrowheads="1"/>
            </p:cNvSpPr>
            <p:nvPr/>
          </p:nvSpPr>
          <p:spPr bwMode="auto">
            <a:xfrm>
              <a:off x="333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51" name="Rectangle 871"/>
            <p:cNvSpPr>
              <a:spLocks noChangeArrowheads="1"/>
            </p:cNvSpPr>
            <p:nvPr/>
          </p:nvSpPr>
          <p:spPr bwMode="auto">
            <a:xfrm>
              <a:off x="337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52" name="Rectangle 872"/>
            <p:cNvSpPr>
              <a:spLocks noChangeArrowheads="1"/>
            </p:cNvSpPr>
            <p:nvPr/>
          </p:nvSpPr>
          <p:spPr bwMode="auto">
            <a:xfrm>
              <a:off x="34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53" name="Rectangle 873"/>
            <p:cNvSpPr>
              <a:spLocks noChangeArrowheads="1"/>
            </p:cNvSpPr>
            <p:nvPr/>
          </p:nvSpPr>
          <p:spPr bwMode="auto">
            <a:xfrm>
              <a:off x="347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54" name="Rectangle 874"/>
            <p:cNvSpPr>
              <a:spLocks noChangeArrowheads="1"/>
            </p:cNvSpPr>
            <p:nvPr/>
          </p:nvSpPr>
          <p:spPr bwMode="auto">
            <a:xfrm>
              <a:off x="35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55" name="Rectangle 875"/>
            <p:cNvSpPr>
              <a:spLocks noChangeArrowheads="1"/>
            </p:cNvSpPr>
            <p:nvPr/>
          </p:nvSpPr>
          <p:spPr bwMode="auto">
            <a:xfrm>
              <a:off x="356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56" name="Rectangle 876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57" name="Rectangle 877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58" name="Rectangle 878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59" name="Rectangle 879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60" name="Rectangle 880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61" name="Rectangle 881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62" name="Rectangle 882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63" name="Rectangle 883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64" name="Rectangle 884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65" name="Rectangle 885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66" name="Rectangle 886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67" name="Rectangle 887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68" name="Rectangle 888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69" name="Rectangle 889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70" name="Rectangle 890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71" name="Rectangle 891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72" name="Rectangle 892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73" name="Rectangle 893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74" name="Rectangle 894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75" name="Rectangle 895"/>
            <p:cNvSpPr>
              <a:spLocks noChangeArrowheads="1"/>
            </p:cNvSpPr>
            <p:nvPr/>
          </p:nvSpPr>
          <p:spPr bwMode="auto">
            <a:xfrm>
              <a:off x="3242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76" name="Rectangle 896"/>
            <p:cNvSpPr>
              <a:spLocks noChangeArrowheads="1"/>
            </p:cNvSpPr>
            <p:nvPr/>
          </p:nvSpPr>
          <p:spPr bwMode="auto">
            <a:xfrm>
              <a:off x="328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77" name="Rectangle 897"/>
            <p:cNvSpPr>
              <a:spLocks noChangeArrowheads="1"/>
            </p:cNvSpPr>
            <p:nvPr/>
          </p:nvSpPr>
          <p:spPr bwMode="auto">
            <a:xfrm>
              <a:off x="3333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78" name="Rectangle 898"/>
            <p:cNvSpPr>
              <a:spLocks noChangeArrowheads="1"/>
            </p:cNvSpPr>
            <p:nvPr/>
          </p:nvSpPr>
          <p:spPr bwMode="auto">
            <a:xfrm>
              <a:off x="337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79" name="Rectangle 899"/>
            <p:cNvSpPr>
              <a:spLocks noChangeArrowheads="1"/>
            </p:cNvSpPr>
            <p:nvPr/>
          </p:nvSpPr>
          <p:spPr bwMode="auto">
            <a:xfrm>
              <a:off x="3424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80" name="Rectangle 900"/>
            <p:cNvSpPr>
              <a:spLocks noChangeArrowheads="1"/>
            </p:cNvSpPr>
            <p:nvPr/>
          </p:nvSpPr>
          <p:spPr bwMode="auto">
            <a:xfrm>
              <a:off x="3469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81" name="Rectangle 901"/>
            <p:cNvSpPr>
              <a:spLocks noChangeArrowheads="1"/>
            </p:cNvSpPr>
            <p:nvPr/>
          </p:nvSpPr>
          <p:spPr bwMode="auto">
            <a:xfrm>
              <a:off x="3515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82" name="Rectangle 902"/>
            <p:cNvSpPr>
              <a:spLocks noChangeArrowheads="1"/>
            </p:cNvSpPr>
            <p:nvPr/>
          </p:nvSpPr>
          <p:spPr bwMode="auto">
            <a:xfrm>
              <a:off x="3560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83" name="Rectangle 903"/>
            <p:cNvSpPr>
              <a:spLocks noChangeArrowheads="1"/>
            </p:cNvSpPr>
            <p:nvPr/>
          </p:nvSpPr>
          <p:spPr bwMode="auto">
            <a:xfrm>
              <a:off x="238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84" name="Rectangle 904"/>
            <p:cNvSpPr>
              <a:spLocks noChangeArrowheads="1"/>
            </p:cNvSpPr>
            <p:nvPr/>
          </p:nvSpPr>
          <p:spPr bwMode="auto">
            <a:xfrm>
              <a:off x="242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85" name="Rectangle 905"/>
            <p:cNvSpPr>
              <a:spLocks noChangeArrowheads="1"/>
            </p:cNvSpPr>
            <p:nvPr/>
          </p:nvSpPr>
          <p:spPr bwMode="auto">
            <a:xfrm>
              <a:off x="24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86" name="Rectangle 906"/>
            <p:cNvSpPr>
              <a:spLocks noChangeArrowheads="1"/>
            </p:cNvSpPr>
            <p:nvPr/>
          </p:nvSpPr>
          <p:spPr bwMode="auto">
            <a:xfrm>
              <a:off x="251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87" name="Rectangle 907"/>
            <p:cNvSpPr>
              <a:spLocks noChangeArrowheads="1"/>
            </p:cNvSpPr>
            <p:nvPr/>
          </p:nvSpPr>
          <p:spPr bwMode="auto">
            <a:xfrm>
              <a:off x="25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88" name="Rectangle 908"/>
            <p:cNvSpPr>
              <a:spLocks noChangeArrowheads="1"/>
            </p:cNvSpPr>
            <p:nvPr/>
          </p:nvSpPr>
          <p:spPr bwMode="auto">
            <a:xfrm>
              <a:off x="260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89" name="Rectangle 909"/>
            <p:cNvSpPr>
              <a:spLocks noChangeArrowheads="1"/>
            </p:cNvSpPr>
            <p:nvPr/>
          </p:nvSpPr>
          <p:spPr bwMode="auto">
            <a:xfrm>
              <a:off x="2653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90" name="Rectangle 910"/>
            <p:cNvSpPr>
              <a:spLocks noChangeArrowheads="1"/>
            </p:cNvSpPr>
            <p:nvPr/>
          </p:nvSpPr>
          <p:spPr bwMode="auto">
            <a:xfrm>
              <a:off x="26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91" name="Rectangle 911"/>
            <p:cNvSpPr>
              <a:spLocks noChangeArrowheads="1"/>
            </p:cNvSpPr>
            <p:nvPr/>
          </p:nvSpPr>
          <p:spPr bwMode="auto">
            <a:xfrm>
              <a:off x="2744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92" name="Rectangle 912"/>
            <p:cNvSpPr>
              <a:spLocks noChangeArrowheads="1"/>
            </p:cNvSpPr>
            <p:nvPr/>
          </p:nvSpPr>
          <p:spPr bwMode="auto">
            <a:xfrm>
              <a:off x="2789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93" name="Rectangle 913"/>
            <p:cNvSpPr>
              <a:spLocks noChangeArrowheads="1"/>
            </p:cNvSpPr>
            <p:nvPr/>
          </p:nvSpPr>
          <p:spPr bwMode="auto">
            <a:xfrm>
              <a:off x="283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94" name="Rectangle 914"/>
            <p:cNvSpPr>
              <a:spLocks noChangeArrowheads="1"/>
            </p:cNvSpPr>
            <p:nvPr/>
          </p:nvSpPr>
          <p:spPr bwMode="auto">
            <a:xfrm>
              <a:off x="2880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95" name="Rectangle 915"/>
            <p:cNvSpPr>
              <a:spLocks noChangeArrowheads="1"/>
            </p:cNvSpPr>
            <p:nvPr/>
          </p:nvSpPr>
          <p:spPr bwMode="auto">
            <a:xfrm>
              <a:off x="292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96" name="Rectangle 916"/>
            <p:cNvSpPr>
              <a:spLocks noChangeArrowheads="1"/>
            </p:cNvSpPr>
            <p:nvPr/>
          </p:nvSpPr>
          <p:spPr bwMode="auto">
            <a:xfrm>
              <a:off x="29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97" name="Rectangle 917"/>
            <p:cNvSpPr>
              <a:spLocks noChangeArrowheads="1"/>
            </p:cNvSpPr>
            <p:nvPr/>
          </p:nvSpPr>
          <p:spPr bwMode="auto">
            <a:xfrm>
              <a:off x="301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98" name="Rectangle 918"/>
            <p:cNvSpPr>
              <a:spLocks noChangeArrowheads="1"/>
            </p:cNvSpPr>
            <p:nvPr/>
          </p:nvSpPr>
          <p:spPr bwMode="auto">
            <a:xfrm>
              <a:off x="30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399" name="Rectangle 919"/>
            <p:cNvSpPr>
              <a:spLocks noChangeArrowheads="1"/>
            </p:cNvSpPr>
            <p:nvPr/>
          </p:nvSpPr>
          <p:spPr bwMode="auto">
            <a:xfrm>
              <a:off x="310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00" name="Rectangle 920"/>
            <p:cNvSpPr>
              <a:spLocks noChangeArrowheads="1"/>
            </p:cNvSpPr>
            <p:nvPr/>
          </p:nvSpPr>
          <p:spPr bwMode="auto">
            <a:xfrm>
              <a:off x="315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01" name="Rectangle 921"/>
            <p:cNvSpPr>
              <a:spLocks noChangeArrowheads="1"/>
            </p:cNvSpPr>
            <p:nvPr/>
          </p:nvSpPr>
          <p:spPr bwMode="auto">
            <a:xfrm>
              <a:off x="31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02" name="Rectangle 922"/>
            <p:cNvSpPr>
              <a:spLocks noChangeArrowheads="1"/>
            </p:cNvSpPr>
            <p:nvPr/>
          </p:nvSpPr>
          <p:spPr bwMode="auto">
            <a:xfrm>
              <a:off x="324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03" name="Rectangle 923"/>
            <p:cNvSpPr>
              <a:spLocks noChangeArrowheads="1"/>
            </p:cNvSpPr>
            <p:nvPr/>
          </p:nvSpPr>
          <p:spPr bwMode="auto">
            <a:xfrm>
              <a:off x="328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04" name="Rectangle 924"/>
            <p:cNvSpPr>
              <a:spLocks noChangeArrowheads="1"/>
            </p:cNvSpPr>
            <p:nvPr/>
          </p:nvSpPr>
          <p:spPr bwMode="auto">
            <a:xfrm>
              <a:off x="333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05" name="Rectangle 925"/>
            <p:cNvSpPr>
              <a:spLocks noChangeArrowheads="1"/>
            </p:cNvSpPr>
            <p:nvPr/>
          </p:nvSpPr>
          <p:spPr bwMode="auto">
            <a:xfrm>
              <a:off x="337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06" name="Rectangle 926"/>
            <p:cNvSpPr>
              <a:spLocks noChangeArrowheads="1"/>
            </p:cNvSpPr>
            <p:nvPr/>
          </p:nvSpPr>
          <p:spPr bwMode="auto">
            <a:xfrm>
              <a:off x="342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07" name="Rectangle 927"/>
            <p:cNvSpPr>
              <a:spLocks noChangeArrowheads="1"/>
            </p:cNvSpPr>
            <p:nvPr/>
          </p:nvSpPr>
          <p:spPr bwMode="auto">
            <a:xfrm>
              <a:off x="346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08" name="Rectangle 928"/>
            <p:cNvSpPr>
              <a:spLocks noChangeArrowheads="1"/>
            </p:cNvSpPr>
            <p:nvPr/>
          </p:nvSpPr>
          <p:spPr bwMode="auto">
            <a:xfrm>
              <a:off x="351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09" name="Rectangle 929"/>
            <p:cNvSpPr>
              <a:spLocks noChangeArrowheads="1"/>
            </p:cNvSpPr>
            <p:nvPr/>
          </p:nvSpPr>
          <p:spPr bwMode="auto">
            <a:xfrm>
              <a:off x="356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10" name="Rectangle 930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11" name="Rectangle 931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12" name="Rectangle 932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13" name="Rectangle 933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14" name="Rectangle 934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15" name="Rectangle 935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16" name="Rectangle 936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17" name="Rectangle 937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18" name="Rectangle 938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19" name="Rectangle 939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20" name="Rectangle 940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21" name="Rectangle 941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22" name="Rectangle 942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23" name="Rectangle 943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24" name="Rectangle 944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25" name="Rectangle 945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26" name="Rectangle 946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27" name="Rectangle 947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28" name="Rectangle 948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29" name="Rectangle 949"/>
            <p:cNvSpPr>
              <a:spLocks noChangeArrowheads="1"/>
            </p:cNvSpPr>
            <p:nvPr/>
          </p:nvSpPr>
          <p:spPr bwMode="auto">
            <a:xfrm>
              <a:off x="324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30" name="Rectangle 950"/>
            <p:cNvSpPr>
              <a:spLocks noChangeArrowheads="1"/>
            </p:cNvSpPr>
            <p:nvPr/>
          </p:nvSpPr>
          <p:spPr bwMode="auto">
            <a:xfrm>
              <a:off x="328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31" name="Rectangle 951"/>
            <p:cNvSpPr>
              <a:spLocks noChangeArrowheads="1"/>
            </p:cNvSpPr>
            <p:nvPr/>
          </p:nvSpPr>
          <p:spPr bwMode="auto">
            <a:xfrm>
              <a:off x="333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32" name="Rectangle 952"/>
            <p:cNvSpPr>
              <a:spLocks noChangeArrowheads="1"/>
            </p:cNvSpPr>
            <p:nvPr/>
          </p:nvSpPr>
          <p:spPr bwMode="auto">
            <a:xfrm>
              <a:off x="3377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33" name="Rectangle 953"/>
            <p:cNvSpPr>
              <a:spLocks noChangeArrowheads="1"/>
            </p:cNvSpPr>
            <p:nvPr/>
          </p:nvSpPr>
          <p:spPr bwMode="auto">
            <a:xfrm>
              <a:off x="3423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34" name="Rectangle 954"/>
            <p:cNvSpPr>
              <a:spLocks noChangeArrowheads="1"/>
            </p:cNvSpPr>
            <p:nvPr/>
          </p:nvSpPr>
          <p:spPr bwMode="auto">
            <a:xfrm>
              <a:off x="346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35" name="Rectangle 955"/>
            <p:cNvSpPr>
              <a:spLocks noChangeArrowheads="1"/>
            </p:cNvSpPr>
            <p:nvPr/>
          </p:nvSpPr>
          <p:spPr bwMode="auto">
            <a:xfrm>
              <a:off x="3514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36" name="Rectangle 956"/>
            <p:cNvSpPr>
              <a:spLocks noChangeArrowheads="1"/>
            </p:cNvSpPr>
            <p:nvPr/>
          </p:nvSpPr>
          <p:spPr bwMode="auto">
            <a:xfrm>
              <a:off x="3559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37" name="Rectangle 957"/>
            <p:cNvSpPr>
              <a:spLocks noChangeArrowheads="1"/>
            </p:cNvSpPr>
            <p:nvPr/>
          </p:nvSpPr>
          <p:spPr bwMode="auto">
            <a:xfrm>
              <a:off x="238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38" name="Rectangle 958"/>
            <p:cNvSpPr>
              <a:spLocks noChangeArrowheads="1"/>
            </p:cNvSpPr>
            <p:nvPr/>
          </p:nvSpPr>
          <p:spPr bwMode="auto">
            <a:xfrm>
              <a:off x="242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39" name="Rectangle 959"/>
            <p:cNvSpPr>
              <a:spLocks noChangeArrowheads="1"/>
            </p:cNvSpPr>
            <p:nvPr/>
          </p:nvSpPr>
          <p:spPr bwMode="auto">
            <a:xfrm>
              <a:off x="24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40" name="Rectangle 960"/>
            <p:cNvSpPr>
              <a:spLocks noChangeArrowheads="1"/>
            </p:cNvSpPr>
            <p:nvPr/>
          </p:nvSpPr>
          <p:spPr bwMode="auto">
            <a:xfrm>
              <a:off x="251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41" name="Rectangle 961"/>
            <p:cNvSpPr>
              <a:spLocks noChangeArrowheads="1"/>
            </p:cNvSpPr>
            <p:nvPr/>
          </p:nvSpPr>
          <p:spPr bwMode="auto">
            <a:xfrm>
              <a:off x="25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42" name="Rectangle 962"/>
            <p:cNvSpPr>
              <a:spLocks noChangeArrowheads="1"/>
            </p:cNvSpPr>
            <p:nvPr/>
          </p:nvSpPr>
          <p:spPr bwMode="auto">
            <a:xfrm>
              <a:off x="260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43" name="Rectangle 963"/>
            <p:cNvSpPr>
              <a:spLocks noChangeArrowheads="1"/>
            </p:cNvSpPr>
            <p:nvPr/>
          </p:nvSpPr>
          <p:spPr bwMode="auto">
            <a:xfrm>
              <a:off x="2653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44" name="Rectangle 964"/>
            <p:cNvSpPr>
              <a:spLocks noChangeArrowheads="1"/>
            </p:cNvSpPr>
            <p:nvPr/>
          </p:nvSpPr>
          <p:spPr bwMode="auto">
            <a:xfrm>
              <a:off x="26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45" name="Rectangle 965"/>
            <p:cNvSpPr>
              <a:spLocks noChangeArrowheads="1"/>
            </p:cNvSpPr>
            <p:nvPr/>
          </p:nvSpPr>
          <p:spPr bwMode="auto">
            <a:xfrm>
              <a:off x="2744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46" name="Rectangle 966"/>
            <p:cNvSpPr>
              <a:spLocks noChangeArrowheads="1"/>
            </p:cNvSpPr>
            <p:nvPr/>
          </p:nvSpPr>
          <p:spPr bwMode="auto">
            <a:xfrm>
              <a:off x="2789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47" name="Rectangle 967"/>
            <p:cNvSpPr>
              <a:spLocks noChangeArrowheads="1"/>
            </p:cNvSpPr>
            <p:nvPr/>
          </p:nvSpPr>
          <p:spPr bwMode="auto">
            <a:xfrm>
              <a:off x="283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48" name="Rectangle 968"/>
            <p:cNvSpPr>
              <a:spLocks noChangeArrowheads="1"/>
            </p:cNvSpPr>
            <p:nvPr/>
          </p:nvSpPr>
          <p:spPr bwMode="auto">
            <a:xfrm>
              <a:off x="2880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49" name="Rectangle 969"/>
            <p:cNvSpPr>
              <a:spLocks noChangeArrowheads="1"/>
            </p:cNvSpPr>
            <p:nvPr/>
          </p:nvSpPr>
          <p:spPr bwMode="auto">
            <a:xfrm>
              <a:off x="292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50" name="Rectangle 970"/>
            <p:cNvSpPr>
              <a:spLocks noChangeArrowheads="1"/>
            </p:cNvSpPr>
            <p:nvPr/>
          </p:nvSpPr>
          <p:spPr bwMode="auto">
            <a:xfrm>
              <a:off x="29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51" name="Rectangle 971"/>
            <p:cNvSpPr>
              <a:spLocks noChangeArrowheads="1"/>
            </p:cNvSpPr>
            <p:nvPr/>
          </p:nvSpPr>
          <p:spPr bwMode="auto">
            <a:xfrm>
              <a:off x="301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52" name="Rectangle 972"/>
            <p:cNvSpPr>
              <a:spLocks noChangeArrowheads="1"/>
            </p:cNvSpPr>
            <p:nvPr/>
          </p:nvSpPr>
          <p:spPr bwMode="auto">
            <a:xfrm>
              <a:off x="30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53" name="Rectangle 973"/>
            <p:cNvSpPr>
              <a:spLocks noChangeArrowheads="1"/>
            </p:cNvSpPr>
            <p:nvPr/>
          </p:nvSpPr>
          <p:spPr bwMode="auto">
            <a:xfrm>
              <a:off x="310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54" name="Rectangle 974"/>
            <p:cNvSpPr>
              <a:spLocks noChangeArrowheads="1"/>
            </p:cNvSpPr>
            <p:nvPr/>
          </p:nvSpPr>
          <p:spPr bwMode="auto">
            <a:xfrm>
              <a:off x="315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55" name="Rectangle 975"/>
            <p:cNvSpPr>
              <a:spLocks noChangeArrowheads="1"/>
            </p:cNvSpPr>
            <p:nvPr/>
          </p:nvSpPr>
          <p:spPr bwMode="auto">
            <a:xfrm>
              <a:off x="31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56" name="Rectangle 976"/>
            <p:cNvSpPr>
              <a:spLocks noChangeArrowheads="1"/>
            </p:cNvSpPr>
            <p:nvPr/>
          </p:nvSpPr>
          <p:spPr bwMode="auto">
            <a:xfrm>
              <a:off x="324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57" name="Rectangle 977"/>
            <p:cNvSpPr>
              <a:spLocks noChangeArrowheads="1"/>
            </p:cNvSpPr>
            <p:nvPr/>
          </p:nvSpPr>
          <p:spPr bwMode="auto">
            <a:xfrm>
              <a:off x="328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58" name="Rectangle 978"/>
            <p:cNvSpPr>
              <a:spLocks noChangeArrowheads="1"/>
            </p:cNvSpPr>
            <p:nvPr/>
          </p:nvSpPr>
          <p:spPr bwMode="auto">
            <a:xfrm>
              <a:off x="333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59" name="Rectangle 979"/>
            <p:cNvSpPr>
              <a:spLocks noChangeArrowheads="1"/>
            </p:cNvSpPr>
            <p:nvPr/>
          </p:nvSpPr>
          <p:spPr bwMode="auto">
            <a:xfrm>
              <a:off x="337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60" name="Rectangle 980"/>
            <p:cNvSpPr>
              <a:spLocks noChangeArrowheads="1"/>
            </p:cNvSpPr>
            <p:nvPr/>
          </p:nvSpPr>
          <p:spPr bwMode="auto">
            <a:xfrm>
              <a:off x="342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61" name="Rectangle 981"/>
            <p:cNvSpPr>
              <a:spLocks noChangeArrowheads="1"/>
            </p:cNvSpPr>
            <p:nvPr/>
          </p:nvSpPr>
          <p:spPr bwMode="auto">
            <a:xfrm>
              <a:off x="346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62" name="Rectangle 982"/>
            <p:cNvSpPr>
              <a:spLocks noChangeArrowheads="1"/>
            </p:cNvSpPr>
            <p:nvPr/>
          </p:nvSpPr>
          <p:spPr bwMode="auto">
            <a:xfrm>
              <a:off x="351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63" name="Rectangle 983"/>
            <p:cNvSpPr>
              <a:spLocks noChangeArrowheads="1"/>
            </p:cNvSpPr>
            <p:nvPr/>
          </p:nvSpPr>
          <p:spPr bwMode="auto">
            <a:xfrm>
              <a:off x="355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64" name="Rectangle 984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65" name="Rectangle 985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66" name="Rectangle 986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67" name="Rectangle 987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68" name="Rectangle 988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69" name="Rectangle 989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70" name="Rectangle 990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71" name="Rectangle 991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72" name="Rectangle 992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73" name="Rectangle 993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74" name="Rectangle 994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75" name="Rectangle 995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76" name="Rectangle 996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77" name="Rectangle 997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78" name="Rectangle 998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79" name="Rectangle 999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80" name="Rectangle 1000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81" name="Rectangle 1001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82" name="Rectangle 1002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83" name="Rectangle 1003"/>
            <p:cNvSpPr>
              <a:spLocks noChangeArrowheads="1"/>
            </p:cNvSpPr>
            <p:nvPr/>
          </p:nvSpPr>
          <p:spPr bwMode="auto">
            <a:xfrm>
              <a:off x="324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84" name="Rectangle 1004"/>
            <p:cNvSpPr>
              <a:spLocks noChangeArrowheads="1"/>
            </p:cNvSpPr>
            <p:nvPr/>
          </p:nvSpPr>
          <p:spPr bwMode="auto">
            <a:xfrm>
              <a:off x="328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85" name="Rectangle 1005"/>
            <p:cNvSpPr>
              <a:spLocks noChangeArrowheads="1"/>
            </p:cNvSpPr>
            <p:nvPr/>
          </p:nvSpPr>
          <p:spPr bwMode="auto">
            <a:xfrm>
              <a:off x="333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86" name="Rectangle 1006"/>
            <p:cNvSpPr>
              <a:spLocks noChangeArrowheads="1"/>
            </p:cNvSpPr>
            <p:nvPr/>
          </p:nvSpPr>
          <p:spPr bwMode="auto">
            <a:xfrm>
              <a:off x="3377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87" name="Rectangle 1007"/>
            <p:cNvSpPr>
              <a:spLocks noChangeArrowheads="1"/>
            </p:cNvSpPr>
            <p:nvPr/>
          </p:nvSpPr>
          <p:spPr bwMode="auto">
            <a:xfrm>
              <a:off x="3423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88" name="Rectangle 1008"/>
            <p:cNvSpPr>
              <a:spLocks noChangeArrowheads="1"/>
            </p:cNvSpPr>
            <p:nvPr/>
          </p:nvSpPr>
          <p:spPr bwMode="auto">
            <a:xfrm>
              <a:off x="346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89" name="Rectangle 1009"/>
            <p:cNvSpPr>
              <a:spLocks noChangeArrowheads="1"/>
            </p:cNvSpPr>
            <p:nvPr/>
          </p:nvSpPr>
          <p:spPr bwMode="auto">
            <a:xfrm>
              <a:off x="3514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490" name="Rectangle 1010"/>
            <p:cNvSpPr>
              <a:spLocks noChangeArrowheads="1"/>
            </p:cNvSpPr>
            <p:nvPr/>
          </p:nvSpPr>
          <p:spPr bwMode="auto">
            <a:xfrm>
              <a:off x="3559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21951" name="Group 1471"/>
          <p:cNvGrpSpPr>
            <a:grpSpLocks/>
          </p:cNvGrpSpPr>
          <p:nvPr/>
        </p:nvGrpSpPr>
        <p:grpSpPr bwMode="auto">
          <a:xfrm>
            <a:off x="3911600" y="3068638"/>
            <a:ext cx="1944688" cy="1227137"/>
            <a:chOff x="2381" y="1797"/>
            <a:chExt cx="1225" cy="773"/>
          </a:xfrm>
        </p:grpSpPr>
        <p:sp>
          <p:nvSpPr>
            <p:cNvPr id="21952" name="Rectangle 1472"/>
            <p:cNvSpPr>
              <a:spLocks noChangeArrowheads="1"/>
            </p:cNvSpPr>
            <p:nvPr/>
          </p:nvSpPr>
          <p:spPr bwMode="auto">
            <a:xfrm>
              <a:off x="238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53" name="Rectangle 1473"/>
            <p:cNvSpPr>
              <a:spLocks noChangeArrowheads="1"/>
            </p:cNvSpPr>
            <p:nvPr/>
          </p:nvSpPr>
          <p:spPr bwMode="auto">
            <a:xfrm>
              <a:off x="2426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54" name="Rectangle 1474"/>
            <p:cNvSpPr>
              <a:spLocks noChangeArrowheads="1"/>
            </p:cNvSpPr>
            <p:nvPr/>
          </p:nvSpPr>
          <p:spPr bwMode="auto">
            <a:xfrm>
              <a:off x="247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55" name="Rectangle 1475"/>
            <p:cNvSpPr>
              <a:spLocks noChangeArrowheads="1"/>
            </p:cNvSpPr>
            <p:nvPr/>
          </p:nvSpPr>
          <p:spPr bwMode="auto">
            <a:xfrm>
              <a:off x="2517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56" name="Rectangle 1476"/>
            <p:cNvSpPr>
              <a:spLocks noChangeArrowheads="1"/>
            </p:cNvSpPr>
            <p:nvPr/>
          </p:nvSpPr>
          <p:spPr bwMode="auto">
            <a:xfrm>
              <a:off x="256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57" name="Rectangle 1477"/>
            <p:cNvSpPr>
              <a:spLocks noChangeArrowheads="1"/>
            </p:cNvSpPr>
            <p:nvPr/>
          </p:nvSpPr>
          <p:spPr bwMode="auto">
            <a:xfrm>
              <a:off x="260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58" name="Rectangle 1478"/>
            <p:cNvSpPr>
              <a:spLocks noChangeArrowheads="1"/>
            </p:cNvSpPr>
            <p:nvPr/>
          </p:nvSpPr>
          <p:spPr bwMode="auto">
            <a:xfrm>
              <a:off x="2653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59" name="Rectangle 1479"/>
            <p:cNvSpPr>
              <a:spLocks noChangeArrowheads="1"/>
            </p:cNvSpPr>
            <p:nvPr/>
          </p:nvSpPr>
          <p:spPr bwMode="auto">
            <a:xfrm>
              <a:off x="269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60" name="Rectangle 1480"/>
            <p:cNvSpPr>
              <a:spLocks noChangeArrowheads="1"/>
            </p:cNvSpPr>
            <p:nvPr/>
          </p:nvSpPr>
          <p:spPr bwMode="auto">
            <a:xfrm>
              <a:off x="2744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61" name="Rectangle 1481"/>
            <p:cNvSpPr>
              <a:spLocks noChangeArrowheads="1"/>
            </p:cNvSpPr>
            <p:nvPr/>
          </p:nvSpPr>
          <p:spPr bwMode="auto">
            <a:xfrm>
              <a:off x="2789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62" name="Rectangle 1482"/>
            <p:cNvSpPr>
              <a:spLocks noChangeArrowheads="1"/>
            </p:cNvSpPr>
            <p:nvPr/>
          </p:nvSpPr>
          <p:spPr bwMode="auto">
            <a:xfrm>
              <a:off x="2835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63" name="Rectangle 1483"/>
            <p:cNvSpPr>
              <a:spLocks noChangeArrowheads="1"/>
            </p:cNvSpPr>
            <p:nvPr/>
          </p:nvSpPr>
          <p:spPr bwMode="auto">
            <a:xfrm>
              <a:off x="2880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64" name="Rectangle 1484"/>
            <p:cNvSpPr>
              <a:spLocks noChangeArrowheads="1"/>
            </p:cNvSpPr>
            <p:nvPr/>
          </p:nvSpPr>
          <p:spPr bwMode="auto">
            <a:xfrm>
              <a:off x="2925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65" name="Rectangle 1485"/>
            <p:cNvSpPr>
              <a:spLocks noChangeArrowheads="1"/>
            </p:cNvSpPr>
            <p:nvPr/>
          </p:nvSpPr>
          <p:spPr bwMode="auto">
            <a:xfrm>
              <a:off x="297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66" name="Rectangle 1486"/>
            <p:cNvSpPr>
              <a:spLocks noChangeArrowheads="1"/>
            </p:cNvSpPr>
            <p:nvPr/>
          </p:nvSpPr>
          <p:spPr bwMode="auto">
            <a:xfrm>
              <a:off x="3016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67" name="Rectangle 1487"/>
            <p:cNvSpPr>
              <a:spLocks noChangeArrowheads="1"/>
            </p:cNvSpPr>
            <p:nvPr/>
          </p:nvSpPr>
          <p:spPr bwMode="auto">
            <a:xfrm>
              <a:off x="306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68" name="Rectangle 1488"/>
            <p:cNvSpPr>
              <a:spLocks noChangeArrowheads="1"/>
            </p:cNvSpPr>
            <p:nvPr/>
          </p:nvSpPr>
          <p:spPr bwMode="auto">
            <a:xfrm>
              <a:off x="3107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69" name="Rectangle 1489"/>
            <p:cNvSpPr>
              <a:spLocks noChangeArrowheads="1"/>
            </p:cNvSpPr>
            <p:nvPr/>
          </p:nvSpPr>
          <p:spPr bwMode="auto">
            <a:xfrm>
              <a:off x="315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70" name="Rectangle 1490"/>
            <p:cNvSpPr>
              <a:spLocks noChangeArrowheads="1"/>
            </p:cNvSpPr>
            <p:nvPr/>
          </p:nvSpPr>
          <p:spPr bwMode="auto">
            <a:xfrm>
              <a:off x="319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71" name="Rectangle 1491"/>
            <p:cNvSpPr>
              <a:spLocks noChangeArrowheads="1"/>
            </p:cNvSpPr>
            <p:nvPr/>
          </p:nvSpPr>
          <p:spPr bwMode="auto">
            <a:xfrm>
              <a:off x="3243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72" name="Rectangle 1492"/>
            <p:cNvSpPr>
              <a:spLocks noChangeArrowheads="1"/>
            </p:cNvSpPr>
            <p:nvPr/>
          </p:nvSpPr>
          <p:spPr bwMode="auto">
            <a:xfrm>
              <a:off x="328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73" name="Rectangle 1493"/>
            <p:cNvSpPr>
              <a:spLocks noChangeArrowheads="1"/>
            </p:cNvSpPr>
            <p:nvPr/>
          </p:nvSpPr>
          <p:spPr bwMode="auto">
            <a:xfrm>
              <a:off x="3334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74" name="Rectangle 1494"/>
            <p:cNvSpPr>
              <a:spLocks noChangeArrowheads="1"/>
            </p:cNvSpPr>
            <p:nvPr/>
          </p:nvSpPr>
          <p:spPr bwMode="auto">
            <a:xfrm>
              <a:off x="337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75" name="Rectangle 1495"/>
            <p:cNvSpPr>
              <a:spLocks noChangeArrowheads="1"/>
            </p:cNvSpPr>
            <p:nvPr/>
          </p:nvSpPr>
          <p:spPr bwMode="auto">
            <a:xfrm>
              <a:off x="3425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76" name="Rectangle 1496"/>
            <p:cNvSpPr>
              <a:spLocks noChangeArrowheads="1"/>
            </p:cNvSpPr>
            <p:nvPr/>
          </p:nvSpPr>
          <p:spPr bwMode="auto">
            <a:xfrm>
              <a:off x="346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77" name="Rectangle 1497"/>
            <p:cNvSpPr>
              <a:spLocks noChangeArrowheads="1"/>
            </p:cNvSpPr>
            <p:nvPr/>
          </p:nvSpPr>
          <p:spPr bwMode="auto">
            <a:xfrm>
              <a:off x="3515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78" name="Rectangle 1498"/>
            <p:cNvSpPr>
              <a:spLocks noChangeArrowheads="1"/>
            </p:cNvSpPr>
            <p:nvPr/>
          </p:nvSpPr>
          <p:spPr bwMode="auto">
            <a:xfrm>
              <a:off x="3560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79" name="Rectangle 1499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80" name="Rectangle 1500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81" name="Rectangle 1501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82" name="Rectangle 1502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83" name="Rectangle 1503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84" name="Rectangle 1504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85" name="Rectangle 1505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86" name="Rectangle 1506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87" name="Rectangle 1507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88" name="Rectangle 1508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89" name="Rectangle 1509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90" name="Rectangle 1510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91" name="Rectangle 1511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92" name="Rectangle 1512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93" name="Rectangle 1513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94" name="Rectangle 1514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95" name="Rectangle 1515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96" name="Rectangle 1516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97" name="Rectangle 1517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98" name="Rectangle 1518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1999" name="Rectangle 1519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00" name="Rectangle 1520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01" name="Rectangle 1521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02" name="Rectangle 1522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03" name="Rectangle 1523"/>
            <p:cNvSpPr>
              <a:spLocks noChangeArrowheads="1"/>
            </p:cNvSpPr>
            <p:nvPr/>
          </p:nvSpPr>
          <p:spPr bwMode="auto">
            <a:xfrm>
              <a:off x="346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04" name="Rectangle 1524"/>
            <p:cNvSpPr>
              <a:spLocks noChangeArrowheads="1"/>
            </p:cNvSpPr>
            <p:nvPr/>
          </p:nvSpPr>
          <p:spPr bwMode="auto">
            <a:xfrm>
              <a:off x="351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05" name="Rectangle 1525"/>
            <p:cNvSpPr>
              <a:spLocks noChangeArrowheads="1"/>
            </p:cNvSpPr>
            <p:nvPr/>
          </p:nvSpPr>
          <p:spPr bwMode="auto">
            <a:xfrm>
              <a:off x="356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06" name="Rectangle 1526"/>
            <p:cNvSpPr>
              <a:spLocks noChangeArrowheads="1"/>
            </p:cNvSpPr>
            <p:nvPr/>
          </p:nvSpPr>
          <p:spPr bwMode="auto">
            <a:xfrm>
              <a:off x="238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07" name="Rectangle 1527"/>
            <p:cNvSpPr>
              <a:spLocks noChangeArrowheads="1"/>
            </p:cNvSpPr>
            <p:nvPr/>
          </p:nvSpPr>
          <p:spPr bwMode="auto">
            <a:xfrm>
              <a:off x="2426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08" name="Rectangle 1528"/>
            <p:cNvSpPr>
              <a:spLocks noChangeArrowheads="1"/>
            </p:cNvSpPr>
            <p:nvPr/>
          </p:nvSpPr>
          <p:spPr bwMode="auto">
            <a:xfrm>
              <a:off x="247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09" name="Rectangle 1529"/>
            <p:cNvSpPr>
              <a:spLocks noChangeArrowheads="1"/>
            </p:cNvSpPr>
            <p:nvPr/>
          </p:nvSpPr>
          <p:spPr bwMode="auto">
            <a:xfrm>
              <a:off x="2517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10" name="Rectangle 1530"/>
            <p:cNvSpPr>
              <a:spLocks noChangeArrowheads="1"/>
            </p:cNvSpPr>
            <p:nvPr/>
          </p:nvSpPr>
          <p:spPr bwMode="auto">
            <a:xfrm>
              <a:off x="256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11" name="Rectangle 1531"/>
            <p:cNvSpPr>
              <a:spLocks noChangeArrowheads="1"/>
            </p:cNvSpPr>
            <p:nvPr/>
          </p:nvSpPr>
          <p:spPr bwMode="auto">
            <a:xfrm>
              <a:off x="260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12" name="Rectangle 1532"/>
            <p:cNvSpPr>
              <a:spLocks noChangeArrowheads="1"/>
            </p:cNvSpPr>
            <p:nvPr/>
          </p:nvSpPr>
          <p:spPr bwMode="auto">
            <a:xfrm>
              <a:off x="2653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13" name="Rectangle 1533"/>
            <p:cNvSpPr>
              <a:spLocks noChangeArrowheads="1"/>
            </p:cNvSpPr>
            <p:nvPr/>
          </p:nvSpPr>
          <p:spPr bwMode="auto">
            <a:xfrm>
              <a:off x="269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14" name="Rectangle 1534"/>
            <p:cNvSpPr>
              <a:spLocks noChangeArrowheads="1"/>
            </p:cNvSpPr>
            <p:nvPr/>
          </p:nvSpPr>
          <p:spPr bwMode="auto">
            <a:xfrm>
              <a:off x="2744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15" name="Rectangle 1535"/>
            <p:cNvSpPr>
              <a:spLocks noChangeArrowheads="1"/>
            </p:cNvSpPr>
            <p:nvPr/>
          </p:nvSpPr>
          <p:spPr bwMode="auto">
            <a:xfrm>
              <a:off x="2789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16" name="Rectangle 1536"/>
            <p:cNvSpPr>
              <a:spLocks noChangeArrowheads="1"/>
            </p:cNvSpPr>
            <p:nvPr/>
          </p:nvSpPr>
          <p:spPr bwMode="auto">
            <a:xfrm>
              <a:off x="2835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17" name="Rectangle 1537"/>
            <p:cNvSpPr>
              <a:spLocks noChangeArrowheads="1"/>
            </p:cNvSpPr>
            <p:nvPr/>
          </p:nvSpPr>
          <p:spPr bwMode="auto">
            <a:xfrm>
              <a:off x="2880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18" name="Rectangle 1538"/>
            <p:cNvSpPr>
              <a:spLocks noChangeArrowheads="1"/>
            </p:cNvSpPr>
            <p:nvPr/>
          </p:nvSpPr>
          <p:spPr bwMode="auto">
            <a:xfrm>
              <a:off x="2925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19" name="Rectangle 1539"/>
            <p:cNvSpPr>
              <a:spLocks noChangeArrowheads="1"/>
            </p:cNvSpPr>
            <p:nvPr/>
          </p:nvSpPr>
          <p:spPr bwMode="auto">
            <a:xfrm>
              <a:off x="297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20" name="Rectangle 1540"/>
            <p:cNvSpPr>
              <a:spLocks noChangeArrowheads="1"/>
            </p:cNvSpPr>
            <p:nvPr/>
          </p:nvSpPr>
          <p:spPr bwMode="auto">
            <a:xfrm>
              <a:off x="3016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21" name="Rectangle 1541"/>
            <p:cNvSpPr>
              <a:spLocks noChangeArrowheads="1"/>
            </p:cNvSpPr>
            <p:nvPr/>
          </p:nvSpPr>
          <p:spPr bwMode="auto">
            <a:xfrm>
              <a:off x="306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22" name="Rectangle 1542"/>
            <p:cNvSpPr>
              <a:spLocks noChangeArrowheads="1"/>
            </p:cNvSpPr>
            <p:nvPr/>
          </p:nvSpPr>
          <p:spPr bwMode="auto">
            <a:xfrm>
              <a:off x="3107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23" name="Rectangle 1543"/>
            <p:cNvSpPr>
              <a:spLocks noChangeArrowheads="1"/>
            </p:cNvSpPr>
            <p:nvPr/>
          </p:nvSpPr>
          <p:spPr bwMode="auto">
            <a:xfrm>
              <a:off x="315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24" name="Rectangle 1544"/>
            <p:cNvSpPr>
              <a:spLocks noChangeArrowheads="1"/>
            </p:cNvSpPr>
            <p:nvPr/>
          </p:nvSpPr>
          <p:spPr bwMode="auto">
            <a:xfrm>
              <a:off x="319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25" name="Rectangle 1545"/>
            <p:cNvSpPr>
              <a:spLocks noChangeArrowheads="1"/>
            </p:cNvSpPr>
            <p:nvPr/>
          </p:nvSpPr>
          <p:spPr bwMode="auto">
            <a:xfrm>
              <a:off x="3243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26" name="Rectangle 1546"/>
            <p:cNvSpPr>
              <a:spLocks noChangeArrowheads="1"/>
            </p:cNvSpPr>
            <p:nvPr/>
          </p:nvSpPr>
          <p:spPr bwMode="auto">
            <a:xfrm>
              <a:off x="328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27" name="Rectangle 1547"/>
            <p:cNvSpPr>
              <a:spLocks noChangeArrowheads="1"/>
            </p:cNvSpPr>
            <p:nvPr/>
          </p:nvSpPr>
          <p:spPr bwMode="auto">
            <a:xfrm>
              <a:off x="3334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28" name="Rectangle 1548"/>
            <p:cNvSpPr>
              <a:spLocks noChangeArrowheads="1"/>
            </p:cNvSpPr>
            <p:nvPr/>
          </p:nvSpPr>
          <p:spPr bwMode="auto">
            <a:xfrm>
              <a:off x="337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29" name="Rectangle 1549"/>
            <p:cNvSpPr>
              <a:spLocks noChangeArrowheads="1"/>
            </p:cNvSpPr>
            <p:nvPr/>
          </p:nvSpPr>
          <p:spPr bwMode="auto">
            <a:xfrm>
              <a:off x="3425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30" name="Rectangle 1550"/>
            <p:cNvSpPr>
              <a:spLocks noChangeArrowheads="1"/>
            </p:cNvSpPr>
            <p:nvPr/>
          </p:nvSpPr>
          <p:spPr bwMode="auto">
            <a:xfrm>
              <a:off x="346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31" name="Rectangle 1551"/>
            <p:cNvSpPr>
              <a:spLocks noChangeArrowheads="1"/>
            </p:cNvSpPr>
            <p:nvPr/>
          </p:nvSpPr>
          <p:spPr bwMode="auto">
            <a:xfrm>
              <a:off x="3515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32" name="Rectangle 1552"/>
            <p:cNvSpPr>
              <a:spLocks noChangeArrowheads="1"/>
            </p:cNvSpPr>
            <p:nvPr/>
          </p:nvSpPr>
          <p:spPr bwMode="auto">
            <a:xfrm>
              <a:off x="3560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33" name="Rectangle 1553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34" name="Rectangle 1554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35" name="Rectangle 1555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36" name="Rectangle 1556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37" name="Rectangle 1557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38" name="Rectangle 1558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39" name="Rectangle 1559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40" name="Rectangle 1560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41" name="Rectangle 1561"/>
            <p:cNvSpPr>
              <a:spLocks noChangeArrowheads="1"/>
            </p:cNvSpPr>
            <p:nvPr/>
          </p:nvSpPr>
          <p:spPr bwMode="auto">
            <a:xfrm>
              <a:off x="2744" y="238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42" name="Rectangle 1562"/>
            <p:cNvSpPr>
              <a:spLocks noChangeArrowheads="1"/>
            </p:cNvSpPr>
            <p:nvPr/>
          </p:nvSpPr>
          <p:spPr bwMode="auto">
            <a:xfrm>
              <a:off x="2789" y="238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43" name="Rectangle 1563"/>
            <p:cNvSpPr>
              <a:spLocks noChangeArrowheads="1"/>
            </p:cNvSpPr>
            <p:nvPr/>
          </p:nvSpPr>
          <p:spPr bwMode="auto">
            <a:xfrm>
              <a:off x="2835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44" name="Rectangle 1564"/>
            <p:cNvSpPr>
              <a:spLocks noChangeArrowheads="1"/>
            </p:cNvSpPr>
            <p:nvPr/>
          </p:nvSpPr>
          <p:spPr bwMode="auto">
            <a:xfrm>
              <a:off x="2880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45" name="Rectangle 1565"/>
            <p:cNvSpPr>
              <a:spLocks noChangeArrowheads="1"/>
            </p:cNvSpPr>
            <p:nvPr/>
          </p:nvSpPr>
          <p:spPr bwMode="auto">
            <a:xfrm>
              <a:off x="2925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46" name="Rectangle 1566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47" name="Rectangle 1567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48" name="Rectangle 1568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49" name="Rectangle 1569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50" name="Rectangle 1570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51" name="Rectangle 1571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52" name="Rectangle 1572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53" name="Rectangle 1573"/>
            <p:cNvSpPr>
              <a:spLocks noChangeArrowheads="1"/>
            </p:cNvSpPr>
            <p:nvPr/>
          </p:nvSpPr>
          <p:spPr bwMode="auto">
            <a:xfrm>
              <a:off x="3289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54" name="Rectangle 1574"/>
            <p:cNvSpPr>
              <a:spLocks noChangeArrowheads="1"/>
            </p:cNvSpPr>
            <p:nvPr/>
          </p:nvSpPr>
          <p:spPr bwMode="auto">
            <a:xfrm>
              <a:off x="3334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55" name="Rectangle 1575"/>
            <p:cNvSpPr>
              <a:spLocks noChangeArrowheads="1"/>
            </p:cNvSpPr>
            <p:nvPr/>
          </p:nvSpPr>
          <p:spPr bwMode="auto">
            <a:xfrm>
              <a:off x="3379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56" name="Rectangle 1576"/>
            <p:cNvSpPr>
              <a:spLocks noChangeArrowheads="1"/>
            </p:cNvSpPr>
            <p:nvPr/>
          </p:nvSpPr>
          <p:spPr bwMode="auto">
            <a:xfrm>
              <a:off x="3425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57" name="Rectangle 1577"/>
            <p:cNvSpPr>
              <a:spLocks noChangeArrowheads="1"/>
            </p:cNvSpPr>
            <p:nvPr/>
          </p:nvSpPr>
          <p:spPr bwMode="auto">
            <a:xfrm>
              <a:off x="3470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58" name="Rectangle 1578"/>
            <p:cNvSpPr>
              <a:spLocks noChangeArrowheads="1"/>
            </p:cNvSpPr>
            <p:nvPr/>
          </p:nvSpPr>
          <p:spPr bwMode="auto">
            <a:xfrm>
              <a:off x="3516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59" name="Rectangle 1579"/>
            <p:cNvSpPr>
              <a:spLocks noChangeArrowheads="1"/>
            </p:cNvSpPr>
            <p:nvPr/>
          </p:nvSpPr>
          <p:spPr bwMode="auto">
            <a:xfrm>
              <a:off x="3561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60" name="Rectangle 1580"/>
            <p:cNvSpPr>
              <a:spLocks noChangeArrowheads="1"/>
            </p:cNvSpPr>
            <p:nvPr/>
          </p:nvSpPr>
          <p:spPr bwMode="auto">
            <a:xfrm>
              <a:off x="238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61" name="Rectangle 1581"/>
            <p:cNvSpPr>
              <a:spLocks noChangeArrowheads="1"/>
            </p:cNvSpPr>
            <p:nvPr/>
          </p:nvSpPr>
          <p:spPr bwMode="auto">
            <a:xfrm>
              <a:off x="2426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62" name="Rectangle 1582"/>
            <p:cNvSpPr>
              <a:spLocks noChangeArrowheads="1"/>
            </p:cNvSpPr>
            <p:nvPr/>
          </p:nvSpPr>
          <p:spPr bwMode="auto">
            <a:xfrm>
              <a:off x="247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63" name="Rectangle 1583"/>
            <p:cNvSpPr>
              <a:spLocks noChangeArrowheads="1"/>
            </p:cNvSpPr>
            <p:nvPr/>
          </p:nvSpPr>
          <p:spPr bwMode="auto">
            <a:xfrm>
              <a:off x="2517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64" name="Rectangle 1584"/>
            <p:cNvSpPr>
              <a:spLocks noChangeArrowheads="1"/>
            </p:cNvSpPr>
            <p:nvPr/>
          </p:nvSpPr>
          <p:spPr bwMode="auto">
            <a:xfrm>
              <a:off x="256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65" name="Rectangle 1585"/>
            <p:cNvSpPr>
              <a:spLocks noChangeArrowheads="1"/>
            </p:cNvSpPr>
            <p:nvPr/>
          </p:nvSpPr>
          <p:spPr bwMode="auto">
            <a:xfrm>
              <a:off x="2608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66" name="Rectangle 1586"/>
            <p:cNvSpPr>
              <a:spLocks noChangeArrowheads="1"/>
            </p:cNvSpPr>
            <p:nvPr/>
          </p:nvSpPr>
          <p:spPr bwMode="auto">
            <a:xfrm>
              <a:off x="2653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67" name="Rectangle 1587"/>
            <p:cNvSpPr>
              <a:spLocks noChangeArrowheads="1"/>
            </p:cNvSpPr>
            <p:nvPr/>
          </p:nvSpPr>
          <p:spPr bwMode="auto">
            <a:xfrm>
              <a:off x="2698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68" name="Rectangle 1588"/>
            <p:cNvSpPr>
              <a:spLocks noChangeArrowheads="1"/>
            </p:cNvSpPr>
            <p:nvPr/>
          </p:nvSpPr>
          <p:spPr bwMode="auto">
            <a:xfrm>
              <a:off x="2744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69" name="Rectangle 1589"/>
            <p:cNvSpPr>
              <a:spLocks noChangeArrowheads="1"/>
            </p:cNvSpPr>
            <p:nvPr/>
          </p:nvSpPr>
          <p:spPr bwMode="auto">
            <a:xfrm>
              <a:off x="2789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70" name="Rectangle 1590"/>
            <p:cNvSpPr>
              <a:spLocks noChangeArrowheads="1"/>
            </p:cNvSpPr>
            <p:nvPr/>
          </p:nvSpPr>
          <p:spPr bwMode="auto">
            <a:xfrm>
              <a:off x="2835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71" name="Rectangle 1591"/>
            <p:cNvSpPr>
              <a:spLocks noChangeArrowheads="1"/>
            </p:cNvSpPr>
            <p:nvPr/>
          </p:nvSpPr>
          <p:spPr bwMode="auto">
            <a:xfrm>
              <a:off x="2880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72" name="Rectangle 1592"/>
            <p:cNvSpPr>
              <a:spLocks noChangeArrowheads="1"/>
            </p:cNvSpPr>
            <p:nvPr/>
          </p:nvSpPr>
          <p:spPr bwMode="auto">
            <a:xfrm>
              <a:off x="2925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73" name="Rectangle 1593"/>
            <p:cNvSpPr>
              <a:spLocks noChangeArrowheads="1"/>
            </p:cNvSpPr>
            <p:nvPr/>
          </p:nvSpPr>
          <p:spPr bwMode="auto">
            <a:xfrm>
              <a:off x="297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74" name="Rectangle 1594"/>
            <p:cNvSpPr>
              <a:spLocks noChangeArrowheads="1"/>
            </p:cNvSpPr>
            <p:nvPr/>
          </p:nvSpPr>
          <p:spPr bwMode="auto">
            <a:xfrm>
              <a:off x="3016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75" name="Rectangle 1595"/>
            <p:cNvSpPr>
              <a:spLocks noChangeArrowheads="1"/>
            </p:cNvSpPr>
            <p:nvPr/>
          </p:nvSpPr>
          <p:spPr bwMode="auto">
            <a:xfrm>
              <a:off x="306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76" name="Rectangle 1596"/>
            <p:cNvSpPr>
              <a:spLocks noChangeArrowheads="1"/>
            </p:cNvSpPr>
            <p:nvPr/>
          </p:nvSpPr>
          <p:spPr bwMode="auto">
            <a:xfrm>
              <a:off x="3107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77" name="Rectangle 1597"/>
            <p:cNvSpPr>
              <a:spLocks noChangeArrowheads="1"/>
            </p:cNvSpPr>
            <p:nvPr/>
          </p:nvSpPr>
          <p:spPr bwMode="auto">
            <a:xfrm>
              <a:off x="315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78" name="Rectangle 1598"/>
            <p:cNvSpPr>
              <a:spLocks noChangeArrowheads="1"/>
            </p:cNvSpPr>
            <p:nvPr/>
          </p:nvSpPr>
          <p:spPr bwMode="auto">
            <a:xfrm>
              <a:off x="3198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79" name="Rectangle 1599"/>
            <p:cNvSpPr>
              <a:spLocks noChangeArrowheads="1"/>
            </p:cNvSpPr>
            <p:nvPr/>
          </p:nvSpPr>
          <p:spPr bwMode="auto">
            <a:xfrm>
              <a:off x="3243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80" name="Rectangle 1600"/>
            <p:cNvSpPr>
              <a:spLocks noChangeArrowheads="1"/>
            </p:cNvSpPr>
            <p:nvPr/>
          </p:nvSpPr>
          <p:spPr bwMode="auto">
            <a:xfrm>
              <a:off x="3289" y="234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81" name="Rectangle 1601"/>
            <p:cNvSpPr>
              <a:spLocks noChangeArrowheads="1"/>
            </p:cNvSpPr>
            <p:nvPr/>
          </p:nvSpPr>
          <p:spPr bwMode="auto">
            <a:xfrm>
              <a:off x="3334" y="234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82" name="Rectangle 1602"/>
            <p:cNvSpPr>
              <a:spLocks noChangeArrowheads="1"/>
            </p:cNvSpPr>
            <p:nvPr/>
          </p:nvSpPr>
          <p:spPr bwMode="auto">
            <a:xfrm>
              <a:off x="3379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83" name="Rectangle 1603"/>
            <p:cNvSpPr>
              <a:spLocks noChangeArrowheads="1"/>
            </p:cNvSpPr>
            <p:nvPr/>
          </p:nvSpPr>
          <p:spPr bwMode="auto">
            <a:xfrm>
              <a:off x="3425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84" name="Rectangle 1604"/>
            <p:cNvSpPr>
              <a:spLocks noChangeArrowheads="1"/>
            </p:cNvSpPr>
            <p:nvPr/>
          </p:nvSpPr>
          <p:spPr bwMode="auto">
            <a:xfrm>
              <a:off x="3470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85" name="Rectangle 1605"/>
            <p:cNvSpPr>
              <a:spLocks noChangeArrowheads="1"/>
            </p:cNvSpPr>
            <p:nvPr/>
          </p:nvSpPr>
          <p:spPr bwMode="auto">
            <a:xfrm>
              <a:off x="3516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86" name="Rectangle 1606"/>
            <p:cNvSpPr>
              <a:spLocks noChangeArrowheads="1"/>
            </p:cNvSpPr>
            <p:nvPr/>
          </p:nvSpPr>
          <p:spPr bwMode="auto">
            <a:xfrm>
              <a:off x="3561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87" name="Rectangle 1607"/>
            <p:cNvSpPr>
              <a:spLocks noChangeArrowheads="1"/>
            </p:cNvSpPr>
            <p:nvPr/>
          </p:nvSpPr>
          <p:spPr bwMode="auto">
            <a:xfrm>
              <a:off x="2381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88" name="Rectangle 1608"/>
            <p:cNvSpPr>
              <a:spLocks noChangeArrowheads="1"/>
            </p:cNvSpPr>
            <p:nvPr/>
          </p:nvSpPr>
          <p:spPr bwMode="auto">
            <a:xfrm>
              <a:off x="2426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89" name="Rectangle 1609"/>
            <p:cNvSpPr>
              <a:spLocks noChangeArrowheads="1"/>
            </p:cNvSpPr>
            <p:nvPr/>
          </p:nvSpPr>
          <p:spPr bwMode="auto">
            <a:xfrm>
              <a:off x="2471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90" name="Rectangle 1610"/>
            <p:cNvSpPr>
              <a:spLocks noChangeArrowheads="1"/>
            </p:cNvSpPr>
            <p:nvPr/>
          </p:nvSpPr>
          <p:spPr bwMode="auto">
            <a:xfrm>
              <a:off x="2517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91" name="Rectangle 1611"/>
            <p:cNvSpPr>
              <a:spLocks noChangeArrowheads="1"/>
            </p:cNvSpPr>
            <p:nvPr/>
          </p:nvSpPr>
          <p:spPr bwMode="auto">
            <a:xfrm>
              <a:off x="256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92" name="Rectangle 1612"/>
            <p:cNvSpPr>
              <a:spLocks noChangeArrowheads="1"/>
            </p:cNvSpPr>
            <p:nvPr/>
          </p:nvSpPr>
          <p:spPr bwMode="auto">
            <a:xfrm>
              <a:off x="2608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93" name="Rectangle 1613"/>
            <p:cNvSpPr>
              <a:spLocks noChangeArrowheads="1"/>
            </p:cNvSpPr>
            <p:nvPr/>
          </p:nvSpPr>
          <p:spPr bwMode="auto">
            <a:xfrm>
              <a:off x="2653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94" name="Rectangle 1614"/>
            <p:cNvSpPr>
              <a:spLocks noChangeArrowheads="1"/>
            </p:cNvSpPr>
            <p:nvPr/>
          </p:nvSpPr>
          <p:spPr bwMode="auto">
            <a:xfrm>
              <a:off x="2698" y="229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95" name="Rectangle 1615"/>
            <p:cNvSpPr>
              <a:spLocks noChangeArrowheads="1"/>
            </p:cNvSpPr>
            <p:nvPr/>
          </p:nvSpPr>
          <p:spPr bwMode="auto">
            <a:xfrm>
              <a:off x="2744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96" name="Rectangle 1616"/>
            <p:cNvSpPr>
              <a:spLocks noChangeArrowheads="1"/>
            </p:cNvSpPr>
            <p:nvPr/>
          </p:nvSpPr>
          <p:spPr bwMode="auto">
            <a:xfrm>
              <a:off x="2789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97" name="Rectangle 1617"/>
            <p:cNvSpPr>
              <a:spLocks noChangeArrowheads="1"/>
            </p:cNvSpPr>
            <p:nvPr/>
          </p:nvSpPr>
          <p:spPr bwMode="auto">
            <a:xfrm>
              <a:off x="2835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98" name="Rectangle 1618"/>
            <p:cNvSpPr>
              <a:spLocks noChangeArrowheads="1"/>
            </p:cNvSpPr>
            <p:nvPr/>
          </p:nvSpPr>
          <p:spPr bwMode="auto">
            <a:xfrm>
              <a:off x="2880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099" name="Rectangle 1619"/>
            <p:cNvSpPr>
              <a:spLocks noChangeArrowheads="1"/>
            </p:cNvSpPr>
            <p:nvPr/>
          </p:nvSpPr>
          <p:spPr bwMode="auto">
            <a:xfrm>
              <a:off x="2925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00" name="Rectangle 1620"/>
            <p:cNvSpPr>
              <a:spLocks noChangeArrowheads="1"/>
            </p:cNvSpPr>
            <p:nvPr/>
          </p:nvSpPr>
          <p:spPr bwMode="auto">
            <a:xfrm>
              <a:off x="2971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01" name="Rectangle 1621"/>
            <p:cNvSpPr>
              <a:spLocks noChangeArrowheads="1"/>
            </p:cNvSpPr>
            <p:nvPr/>
          </p:nvSpPr>
          <p:spPr bwMode="auto">
            <a:xfrm>
              <a:off x="3016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02" name="Rectangle 1622"/>
            <p:cNvSpPr>
              <a:spLocks noChangeArrowheads="1"/>
            </p:cNvSpPr>
            <p:nvPr/>
          </p:nvSpPr>
          <p:spPr bwMode="auto">
            <a:xfrm>
              <a:off x="306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03" name="Rectangle 1623"/>
            <p:cNvSpPr>
              <a:spLocks noChangeArrowheads="1"/>
            </p:cNvSpPr>
            <p:nvPr/>
          </p:nvSpPr>
          <p:spPr bwMode="auto">
            <a:xfrm>
              <a:off x="3107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04" name="Rectangle 1624"/>
            <p:cNvSpPr>
              <a:spLocks noChangeArrowheads="1"/>
            </p:cNvSpPr>
            <p:nvPr/>
          </p:nvSpPr>
          <p:spPr bwMode="auto">
            <a:xfrm>
              <a:off x="315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05" name="Rectangle 1625"/>
            <p:cNvSpPr>
              <a:spLocks noChangeArrowheads="1"/>
            </p:cNvSpPr>
            <p:nvPr/>
          </p:nvSpPr>
          <p:spPr bwMode="auto">
            <a:xfrm>
              <a:off x="3198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06" name="Rectangle 1626"/>
            <p:cNvSpPr>
              <a:spLocks noChangeArrowheads="1"/>
            </p:cNvSpPr>
            <p:nvPr/>
          </p:nvSpPr>
          <p:spPr bwMode="auto">
            <a:xfrm>
              <a:off x="3243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07" name="Rectangle 1627"/>
            <p:cNvSpPr>
              <a:spLocks noChangeArrowheads="1"/>
            </p:cNvSpPr>
            <p:nvPr/>
          </p:nvSpPr>
          <p:spPr bwMode="auto">
            <a:xfrm>
              <a:off x="3289" y="229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08" name="Rectangle 1628"/>
            <p:cNvSpPr>
              <a:spLocks noChangeArrowheads="1"/>
            </p:cNvSpPr>
            <p:nvPr/>
          </p:nvSpPr>
          <p:spPr bwMode="auto">
            <a:xfrm>
              <a:off x="3334" y="229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09" name="Rectangle 1629"/>
            <p:cNvSpPr>
              <a:spLocks noChangeArrowheads="1"/>
            </p:cNvSpPr>
            <p:nvPr/>
          </p:nvSpPr>
          <p:spPr bwMode="auto">
            <a:xfrm>
              <a:off x="3379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10" name="Rectangle 1630"/>
            <p:cNvSpPr>
              <a:spLocks noChangeArrowheads="1"/>
            </p:cNvSpPr>
            <p:nvPr/>
          </p:nvSpPr>
          <p:spPr bwMode="auto">
            <a:xfrm>
              <a:off x="3425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11" name="Rectangle 1631"/>
            <p:cNvSpPr>
              <a:spLocks noChangeArrowheads="1"/>
            </p:cNvSpPr>
            <p:nvPr/>
          </p:nvSpPr>
          <p:spPr bwMode="auto">
            <a:xfrm>
              <a:off x="3470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12" name="Rectangle 1632"/>
            <p:cNvSpPr>
              <a:spLocks noChangeArrowheads="1"/>
            </p:cNvSpPr>
            <p:nvPr/>
          </p:nvSpPr>
          <p:spPr bwMode="auto">
            <a:xfrm>
              <a:off x="3516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13" name="Rectangle 1633"/>
            <p:cNvSpPr>
              <a:spLocks noChangeArrowheads="1"/>
            </p:cNvSpPr>
            <p:nvPr/>
          </p:nvSpPr>
          <p:spPr bwMode="auto">
            <a:xfrm>
              <a:off x="3561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14" name="Rectangle 1634"/>
            <p:cNvSpPr>
              <a:spLocks noChangeArrowheads="1"/>
            </p:cNvSpPr>
            <p:nvPr/>
          </p:nvSpPr>
          <p:spPr bwMode="auto">
            <a:xfrm>
              <a:off x="238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15" name="Rectangle 1635"/>
            <p:cNvSpPr>
              <a:spLocks noChangeArrowheads="1"/>
            </p:cNvSpPr>
            <p:nvPr/>
          </p:nvSpPr>
          <p:spPr bwMode="auto">
            <a:xfrm>
              <a:off x="2426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16" name="Rectangle 1636"/>
            <p:cNvSpPr>
              <a:spLocks noChangeArrowheads="1"/>
            </p:cNvSpPr>
            <p:nvPr/>
          </p:nvSpPr>
          <p:spPr bwMode="auto">
            <a:xfrm>
              <a:off x="247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17" name="Rectangle 1637"/>
            <p:cNvSpPr>
              <a:spLocks noChangeArrowheads="1"/>
            </p:cNvSpPr>
            <p:nvPr/>
          </p:nvSpPr>
          <p:spPr bwMode="auto">
            <a:xfrm>
              <a:off x="2517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18" name="Rectangle 1638"/>
            <p:cNvSpPr>
              <a:spLocks noChangeArrowheads="1"/>
            </p:cNvSpPr>
            <p:nvPr/>
          </p:nvSpPr>
          <p:spPr bwMode="auto">
            <a:xfrm>
              <a:off x="256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19" name="Rectangle 1639"/>
            <p:cNvSpPr>
              <a:spLocks noChangeArrowheads="1"/>
            </p:cNvSpPr>
            <p:nvPr/>
          </p:nvSpPr>
          <p:spPr bwMode="auto">
            <a:xfrm>
              <a:off x="260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20" name="Rectangle 1640"/>
            <p:cNvSpPr>
              <a:spLocks noChangeArrowheads="1"/>
            </p:cNvSpPr>
            <p:nvPr/>
          </p:nvSpPr>
          <p:spPr bwMode="auto">
            <a:xfrm>
              <a:off x="2653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21" name="Rectangle 1641"/>
            <p:cNvSpPr>
              <a:spLocks noChangeArrowheads="1"/>
            </p:cNvSpPr>
            <p:nvPr/>
          </p:nvSpPr>
          <p:spPr bwMode="auto">
            <a:xfrm>
              <a:off x="269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22" name="Rectangle 1642"/>
            <p:cNvSpPr>
              <a:spLocks noChangeArrowheads="1"/>
            </p:cNvSpPr>
            <p:nvPr/>
          </p:nvSpPr>
          <p:spPr bwMode="auto">
            <a:xfrm>
              <a:off x="2744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23" name="Rectangle 1643"/>
            <p:cNvSpPr>
              <a:spLocks noChangeArrowheads="1"/>
            </p:cNvSpPr>
            <p:nvPr/>
          </p:nvSpPr>
          <p:spPr bwMode="auto">
            <a:xfrm>
              <a:off x="2789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24" name="Rectangle 1644"/>
            <p:cNvSpPr>
              <a:spLocks noChangeArrowheads="1"/>
            </p:cNvSpPr>
            <p:nvPr/>
          </p:nvSpPr>
          <p:spPr bwMode="auto">
            <a:xfrm>
              <a:off x="2835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25" name="Rectangle 1645"/>
            <p:cNvSpPr>
              <a:spLocks noChangeArrowheads="1"/>
            </p:cNvSpPr>
            <p:nvPr/>
          </p:nvSpPr>
          <p:spPr bwMode="auto">
            <a:xfrm>
              <a:off x="2880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26" name="Rectangle 1646"/>
            <p:cNvSpPr>
              <a:spLocks noChangeArrowheads="1"/>
            </p:cNvSpPr>
            <p:nvPr/>
          </p:nvSpPr>
          <p:spPr bwMode="auto">
            <a:xfrm>
              <a:off x="2925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27" name="Rectangle 1647"/>
            <p:cNvSpPr>
              <a:spLocks noChangeArrowheads="1"/>
            </p:cNvSpPr>
            <p:nvPr/>
          </p:nvSpPr>
          <p:spPr bwMode="auto">
            <a:xfrm>
              <a:off x="297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28" name="Rectangle 1648"/>
            <p:cNvSpPr>
              <a:spLocks noChangeArrowheads="1"/>
            </p:cNvSpPr>
            <p:nvPr/>
          </p:nvSpPr>
          <p:spPr bwMode="auto">
            <a:xfrm>
              <a:off x="3016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29" name="Rectangle 1649"/>
            <p:cNvSpPr>
              <a:spLocks noChangeArrowheads="1"/>
            </p:cNvSpPr>
            <p:nvPr/>
          </p:nvSpPr>
          <p:spPr bwMode="auto">
            <a:xfrm>
              <a:off x="306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30" name="Rectangle 1650"/>
            <p:cNvSpPr>
              <a:spLocks noChangeArrowheads="1"/>
            </p:cNvSpPr>
            <p:nvPr/>
          </p:nvSpPr>
          <p:spPr bwMode="auto">
            <a:xfrm>
              <a:off x="3107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31" name="Rectangle 1651"/>
            <p:cNvSpPr>
              <a:spLocks noChangeArrowheads="1"/>
            </p:cNvSpPr>
            <p:nvPr/>
          </p:nvSpPr>
          <p:spPr bwMode="auto">
            <a:xfrm>
              <a:off x="315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32" name="Rectangle 1652"/>
            <p:cNvSpPr>
              <a:spLocks noChangeArrowheads="1"/>
            </p:cNvSpPr>
            <p:nvPr/>
          </p:nvSpPr>
          <p:spPr bwMode="auto">
            <a:xfrm>
              <a:off x="319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33" name="Rectangle 1653"/>
            <p:cNvSpPr>
              <a:spLocks noChangeArrowheads="1"/>
            </p:cNvSpPr>
            <p:nvPr/>
          </p:nvSpPr>
          <p:spPr bwMode="auto">
            <a:xfrm>
              <a:off x="3243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34" name="Rectangle 1654"/>
            <p:cNvSpPr>
              <a:spLocks noChangeArrowheads="1"/>
            </p:cNvSpPr>
            <p:nvPr/>
          </p:nvSpPr>
          <p:spPr bwMode="auto">
            <a:xfrm>
              <a:off x="3289" y="225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35" name="Rectangle 1655"/>
            <p:cNvSpPr>
              <a:spLocks noChangeArrowheads="1"/>
            </p:cNvSpPr>
            <p:nvPr/>
          </p:nvSpPr>
          <p:spPr bwMode="auto">
            <a:xfrm>
              <a:off x="3334" y="225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36" name="Rectangle 1656"/>
            <p:cNvSpPr>
              <a:spLocks noChangeArrowheads="1"/>
            </p:cNvSpPr>
            <p:nvPr/>
          </p:nvSpPr>
          <p:spPr bwMode="auto">
            <a:xfrm>
              <a:off x="3379" y="225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37" name="Rectangle 1657"/>
            <p:cNvSpPr>
              <a:spLocks noChangeArrowheads="1"/>
            </p:cNvSpPr>
            <p:nvPr/>
          </p:nvSpPr>
          <p:spPr bwMode="auto">
            <a:xfrm>
              <a:off x="3425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38" name="Rectangle 1658"/>
            <p:cNvSpPr>
              <a:spLocks noChangeArrowheads="1"/>
            </p:cNvSpPr>
            <p:nvPr/>
          </p:nvSpPr>
          <p:spPr bwMode="auto">
            <a:xfrm>
              <a:off x="3470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39" name="Rectangle 1659"/>
            <p:cNvSpPr>
              <a:spLocks noChangeArrowheads="1"/>
            </p:cNvSpPr>
            <p:nvPr/>
          </p:nvSpPr>
          <p:spPr bwMode="auto">
            <a:xfrm>
              <a:off x="3516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40" name="Rectangle 1660"/>
            <p:cNvSpPr>
              <a:spLocks noChangeArrowheads="1"/>
            </p:cNvSpPr>
            <p:nvPr/>
          </p:nvSpPr>
          <p:spPr bwMode="auto">
            <a:xfrm>
              <a:off x="3561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41" name="Rectangle 1661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42" name="Rectangle 1662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43" name="Rectangle 1663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44" name="Rectangle 1664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45" name="Rectangle 1665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46" name="Rectangle 1666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47" name="Rectangle 1667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48" name="Rectangle 1668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49" name="Rectangle 1669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50" name="Rectangle 1670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51" name="Rectangle 1671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52" name="Rectangle 1672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53" name="Rectangle 1673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54" name="Rectangle 1674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55" name="Rectangle 1675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56" name="Rectangle 1676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57" name="Rectangle 1677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58" name="Rectangle 1678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59" name="Rectangle 1679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60" name="Rectangle 1680"/>
            <p:cNvSpPr>
              <a:spLocks noChangeArrowheads="1"/>
            </p:cNvSpPr>
            <p:nvPr/>
          </p:nvSpPr>
          <p:spPr bwMode="auto">
            <a:xfrm>
              <a:off x="324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61" name="Rectangle 1681"/>
            <p:cNvSpPr>
              <a:spLocks noChangeArrowheads="1"/>
            </p:cNvSpPr>
            <p:nvPr/>
          </p:nvSpPr>
          <p:spPr bwMode="auto">
            <a:xfrm>
              <a:off x="3289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62" name="Rectangle 1682"/>
            <p:cNvSpPr>
              <a:spLocks noChangeArrowheads="1"/>
            </p:cNvSpPr>
            <p:nvPr/>
          </p:nvSpPr>
          <p:spPr bwMode="auto">
            <a:xfrm>
              <a:off x="3334" y="22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63" name="Rectangle 1683"/>
            <p:cNvSpPr>
              <a:spLocks noChangeArrowheads="1"/>
            </p:cNvSpPr>
            <p:nvPr/>
          </p:nvSpPr>
          <p:spPr bwMode="auto">
            <a:xfrm>
              <a:off x="3379" y="220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64" name="Rectangle 1684"/>
            <p:cNvSpPr>
              <a:spLocks noChangeArrowheads="1"/>
            </p:cNvSpPr>
            <p:nvPr/>
          </p:nvSpPr>
          <p:spPr bwMode="auto">
            <a:xfrm>
              <a:off x="3425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65" name="Rectangle 1685"/>
            <p:cNvSpPr>
              <a:spLocks noChangeArrowheads="1"/>
            </p:cNvSpPr>
            <p:nvPr/>
          </p:nvSpPr>
          <p:spPr bwMode="auto">
            <a:xfrm>
              <a:off x="3470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66" name="Rectangle 1686"/>
            <p:cNvSpPr>
              <a:spLocks noChangeArrowheads="1"/>
            </p:cNvSpPr>
            <p:nvPr/>
          </p:nvSpPr>
          <p:spPr bwMode="auto">
            <a:xfrm>
              <a:off x="3516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67" name="Rectangle 1687"/>
            <p:cNvSpPr>
              <a:spLocks noChangeArrowheads="1"/>
            </p:cNvSpPr>
            <p:nvPr/>
          </p:nvSpPr>
          <p:spPr bwMode="auto">
            <a:xfrm>
              <a:off x="3561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68" name="Rectangle 1688"/>
            <p:cNvSpPr>
              <a:spLocks noChangeArrowheads="1"/>
            </p:cNvSpPr>
            <p:nvPr/>
          </p:nvSpPr>
          <p:spPr bwMode="auto">
            <a:xfrm>
              <a:off x="238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69" name="Rectangle 1689"/>
            <p:cNvSpPr>
              <a:spLocks noChangeArrowheads="1"/>
            </p:cNvSpPr>
            <p:nvPr/>
          </p:nvSpPr>
          <p:spPr bwMode="auto">
            <a:xfrm>
              <a:off x="242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70" name="Rectangle 1690"/>
            <p:cNvSpPr>
              <a:spLocks noChangeArrowheads="1"/>
            </p:cNvSpPr>
            <p:nvPr/>
          </p:nvSpPr>
          <p:spPr bwMode="auto">
            <a:xfrm>
              <a:off x="247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71" name="Rectangle 1691"/>
            <p:cNvSpPr>
              <a:spLocks noChangeArrowheads="1"/>
            </p:cNvSpPr>
            <p:nvPr/>
          </p:nvSpPr>
          <p:spPr bwMode="auto">
            <a:xfrm>
              <a:off x="2517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72" name="Rectangle 1692"/>
            <p:cNvSpPr>
              <a:spLocks noChangeArrowheads="1"/>
            </p:cNvSpPr>
            <p:nvPr/>
          </p:nvSpPr>
          <p:spPr bwMode="auto">
            <a:xfrm>
              <a:off x="256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73" name="Rectangle 1693"/>
            <p:cNvSpPr>
              <a:spLocks noChangeArrowheads="1"/>
            </p:cNvSpPr>
            <p:nvPr/>
          </p:nvSpPr>
          <p:spPr bwMode="auto">
            <a:xfrm>
              <a:off x="260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74" name="Rectangle 1694"/>
            <p:cNvSpPr>
              <a:spLocks noChangeArrowheads="1"/>
            </p:cNvSpPr>
            <p:nvPr/>
          </p:nvSpPr>
          <p:spPr bwMode="auto">
            <a:xfrm>
              <a:off x="265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75" name="Rectangle 1695"/>
            <p:cNvSpPr>
              <a:spLocks noChangeArrowheads="1"/>
            </p:cNvSpPr>
            <p:nvPr/>
          </p:nvSpPr>
          <p:spPr bwMode="auto">
            <a:xfrm>
              <a:off x="269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76" name="Rectangle 1696"/>
            <p:cNvSpPr>
              <a:spLocks noChangeArrowheads="1"/>
            </p:cNvSpPr>
            <p:nvPr/>
          </p:nvSpPr>
          <p:spPr bwMode="auto">
            <a:xfrm>
              <a:off x="274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77" name="Rectangle 1697"/>
            <p:cNvSpPr>
              <a:spLocks noChangeArrowheads="1"/>
            </p:cNvSpPr>
            <p:nvPr/>
          </p:nvSpPr>
          <p:spPr bwMode="auto">
            <a:xfrm>
              <a:off x="278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78" name="Rectangle 1698"/>
            <p:cNvSpPr>
              <a:spLocks noChangeArrowheads="1"/>
            </p:cNvSpPr>
            <p:nvPr/>
          </p:nvSpPr>
          <p:spPr bwMode="auto">
            <a:xfrm>
              <a:off x="283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79" name="Rectangle 1699"/>
            <p:cNvSpPr>
              <a:spLocks noChangeArrowheads="1"/>
            </p:cNvSpPr>
            <p:nvPr/>
          </p:nvSpPr>
          <p:spPr bwMode="auto">
            <a:xfrm>
              <a:off x="288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80" name="Rectangle 1700"/>
            <p:cNvSpPr>
              <a:spLocks noChangeArrowheads="1"/>
            </p:cNvSpPr>
            <p:nvPr/>
          </p:nvSpPr>
          <p:spPr bwMode="auto">
            <a:xfrm>
              <a:off x="292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81" name="Rectangle 1701"/>
            <p:cNvSpPr>
              <a:spLocks noChangeArrowheads="1"/>
            </p:cNvSpPr>
            <p:nvPr/>
          </p:nvSpPr>
          <p:spPr bwMode="auto">
            <a:xfrm>
              <a:off x="297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82" name="Rectangle 1702"/>
            <p:cNvSpPr>
              <a:spLocks noChangeArrowheads="1"/>
            </p:cNvSpPr>
            <p:nvPr/>
          </p:nvSpPr>
          <p:spPr bwMode="auto">
            <a:xfrm>
              <a:off x="301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83" name="Rectangle 1703"/>
            <p:cNvSpPr>
              <a:spLocks noChangeArrowheads="1"/>
            </p:cNvSpPr>
            <p:nvPr/>
          </p:nvSpPr>
          <p:spPr bwMode="auto">
            <a:xfrm>
              <a:off x="306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84" name="Rectangle 1704"/>
            <p:cNvSpPr>
              <a:spLocks noChangeArrowheads="1"/>
            </p:cNvSpPr>
            <p:nvPr/>
          </p:nvSpPr>
          <p:spPr bwMode="auto">
            <a:xfrm>
              <a:off x="3107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85" name="Rectangle 1705"/>
            <p:cNvSpPr>
              <a:spLocks noChangeArrowheads="1"/>
            </p:cNvSpPr>
            <p:nvPr/>
          </p:nvSpPr>
          <p:spPr bwMode="auto">
            <a:xfrm>
              <a:off x="315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86" name="Rectangle 1706"/>
            <p:cNvSpPr>
              <a:spLocks noChangeArrowheads="1"/>
            </p:cNvSpPr>
            <p:nvPr/>
          </p:nvSpPr>
          <p:spPr bwMode="auto">
            <a:xfrm>
              <a:off x="319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87" name="Rectangle 1707"/>
            <p:cNvSpPr>
              <a:spLocks noChangeArrowheads="1"/>
            </p:cNvSpPr>
            <p:nvPr/>
          </p:nvSpPr>
          <p:spPr bwMode="auto">
            <a:xfrm>
              <a:off x="324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88" name="Rectangle 1708"/>
            <p:cNvSpPr>
              <a:spLocks noChangeArrowheads="1"/>
            </p:cNvSpPr>
            <p:nvPr/>
          </p:nvSpPr>
          <p:spPr bwMode="auto">
            <a:xfrm>
              <a:off x="328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89" name="Rectangle 1709"/>
            <p:cNvSpPr>
              <a:spLocks noChangeArrowheads="1"/>
            </p:cNvSpPr>
            <p:nvPr/>
          </p:nvSpPr>
          <p:spPr bwMode="auto">
            <a:xfrm>
              <a:off x="333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90" name="Rectangle 1710"/>
            <p:cNvSpPr>
              <a:spLocks noChangeArrowheads="1"/>
            </p:cNvSpPr>
            <p:nvPr/>
          </p:nvSpPr>
          <p:spPr bwMode="auto">
            <a:xfrm>
              <a:off x="337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91" name="Rectangle 1711"/>
            <p:cNvSpPr>
              <a:spLocks noChangeArrowheads="1"/>
            </p:cNvSpPr>
            <p:nvPr/>
          </p:nvSpPr>
          <p:spPr bwMode="auto">
            <a:xfrm>
              <a:off x="342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92" name="Rectangle 1712"/>
            <p:cNvSpPr>
              <a:spLocks noChangeArrowheads="1"/>
            </p:cNvSpPr>
            <p:nvPr/>
          </p:nvSpPr>
          <p:spPr bwMode="auto">
            <a:xfrm>
              <a:off x="347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93" name="Rectangle 1713"/>
            <p:cNvSpPr>
              <a:spLocks noChangeArrowheads="1"/>
            </p:cNvSpPr>
            <p:nvPr/>
          </p:nvSpPr>
          <p:spPr bwMode="auto">
            <a:xfrm>
              <a:off x="351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94" name="Rectangle 1714"/>
            <p:cNvSpPr>
              <a:spLocks noChangeArrowheads="1"/>
            </p:cNvSpPr>
            <p:nvPr/>
          </p:nvSpPr>
          <p:spPr bwMode="auto">
            <a:xfrm>
              <a:off x="356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95" name="Rectangle 1715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96" name="Rectangle 1716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97" name="Rectangle 1717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98" name="Rectangle 1718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199" name="Rectangle 1719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00" name="Rectangle 1720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01" name="Rectangle 1721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02" name="Rectangle 1722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03" name="Rectangle 1723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04" name="Rectangle 1724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05" name="Rectangle 1725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06" name="Rectangle 1726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07" name="Rectangle 1727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08" name="Rectangle 1728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09" name="Rectangle 1729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10" name="Rectangle 1730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11" name="Rectangle 1731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12" name="Rectangle 1732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13" name="Rectangle 1733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14" name="Rectangle 1734"/>
            <p:cNvSpPr>
              <a:spLocks noChangeArrowheads="1"/>
            </p:cNvSpPr>
            <p:nvPr/>
          </p:nvSpPr>
          <p:spPr bwMode="auto">
            <a:xfrm>
              <a:off x="324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15" name="Rectangle 1735"/>
            <p:cNvSpPr>
              <a:spLocks noChangeArrowheads="1"/>
            </p:cNvSpPr>
            <p:nvPr/>
          </p:nvSpPr>
          <p:spPr bwMode="auto">
            <a:xfrm>
              <a:off x="32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16" name="Rectangle 1736"/>
            <p:cNvSpPr>
              <a:spLocks noChangeArrowheads="1"/>
            </p:cNvSpPr>
            <p:nvPr/>
          </p:nvSpPr>
          <p:spPr bwMode="auto">
            <a:xfrm>
              <a:off x="333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17" name="Rectangle 1737"/>
            <p:cNvSpPr>
              <a:spLocks noChangeArrowheads="1"/>
            </p:cNvSpPr>
            <p:nvPr/>
          </p:nvSpPr>
          <p:spPr bwMode="auto">
            <a:xfrm>
              <a:off x="337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18" name="Rectangle 1738"/>
            <p:cNvSpPr>
              <a:spLocks noChangeArrowheads="1"/>
            </p:cNvSpPr>
            <p:nvPr/>
          </p:nvSpPr>
          <p:spPr bwMode="auto">
            <a:xfrm>
              <a:off x="34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19" name="Rectangle 1739"/>
            <p:cNvSpPr>
              <a:spLocks noChangeArrowheads="1"/>
            </p:cNvSpPr>
            <p:nvPr/>
          </p:nvSpPr>
          <p:spPr bwMode="auto">
            <a:xfrm>
              <a:off x="347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20" name="Rectangle 1740"/>
            <p:cNvSpPr>
              <a:spLocks noChangeArrowheads="1"/>
            </p:cNvSpPr>
            <p:nvPr/>
          </p:nvSpPr>
          <p:spPr bwMode="auto">
            <a:xfrm>
              <a:off x="35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21" name="Rectangle 1741"/>
            <p:cNvSpPr>
              <a:spLocks noChangeArrowheads="1"/>
            </p:cNvSpPr>
            <p:nvPr/>
          </p:nvSpPr>
          <p:spPr bwMode="auto">
            <a:xfrm>
              <a:off x="356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22" name="Rectangle 1742"/>
            <p:cNvSpPr>
              <a:spLocks noChangeArrowheads="1"/>
            </p:cNvSpPr>
            <p:nvPr/>
          </p:nvSpPr>
          <p:spPr bwMode="auto">
            <a:xfrm>
              <a:off x="238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23" name="Rectangle 1743"/>
            <p:cNvSpPr>
              <a:spLocks noChangeArrowheads="1"/>
            </p:cNvSpPr>
            <p:nvPr/>
          </p:nvSpPr>
          <p:spPr bwMode="auto">
            <a:xfrm>
              <a:off x="242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24" name="Rectangle 1744"/>
            <p:cNvSpPr>
              <a:spLocks noChangeArrowheads="1"/>
            </p:cNvSpPr>
            <p:nvPr/>
          </p:nvSpPr>
          <p:spPr bwMode="auto">
            <a:xfrm>
              <a:off x="247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25" name="Rectangle 1745"/>
            <p:cNvSpPr>
              <a:spLocks noChangeArrowheads="1"/>
            </p:cNvSpPr>
            <p:nvPr/>
          </p:nvSpPr>
          <p:spPr bwMode="auto">
            <a:xfrm>
              <a:off x="251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26" name="Rectangle 1746"/>
            <p:cNvSpPr>
              <a:spLocks noChangeArrowheads="1"/>
            </p:cNvSpPr>
            <p:nvPr/>
          </p:nvSpPr>
          <p:spPr bwMode="auto">
            <a:xfrm>
              <a:off x="256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27" name="Rectangle 1747"/>
            <p:cNvSpPr>
              <a:spLocks noChangeArrowheads="1"/>
            </p:cNvSpPr>
            <p:nvPr/>
          </p:nvSpPr>
          <p:spPr bwMode="auto">
            <a:xfrm>
              <a:off x="260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28" name="Rectangle 1748"/>
            <p:cNvSpPr>
              <a:spLocks noChangeArrowheads="1"/>
            </p:cNvSpPr>
            <p:nvPr/>
          </p:nvSpPr>
          <p:spPr bwMode="auto">
            <a:xfrm>
              <a:off x="265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29" name="Rectangle 1749"/>
            <p:cNvSpPr>
              <a:spLocks noChangeArrowheads="1"/>
            </p:cNvSpPr>
            <p:nvPr/>
          </p:nvSpPr>
          <p:spPr bwMode="auto">
            <a:xfrm>
              <a:off x="269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30" name="Rectangle 1750"/>
            <p:cNvSpPr>
              <a:spLocks noChangeArrowheads="1"/>
            </p:cNvSpPr>
            <p:nvPr/>
          </p:nvSpPr>
          <p:spPr bwMode="auto">
            <a:xfrm>
              <a:off x="274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31" name="Rectangle 1751"/>
            <p:cNvSpPr>
              <a:spLocks noChangeArrowheads="1"/>
            </p:cNvSpPr>
            <p:nvPr/>
          </p:nvSpPr>
          <p:spPr bwMode="auto">
            <a:xfrm>
              <a:off x="278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32" name="Rectangle 1752"/>
            <p:cNvSpPr>
              <a:spLocks noChangeArrowheads="1"/>
            </p:cNvSpPr>
            <p:nvPr/>
          </p:nvSpPr>
          <p:spPr bwMode="auto">
            <a:xfrm>
              <a:off x="283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33" name="Rectangle 1753"/>
            <p:cNvSpPr>
              <a:spLocks noChangeArrowheads="1"/>
            </p:cNvSpPr>
            <p:nvPr/>
          </p:nvSpPr>
          <p:spPr bwMode="auto">
            <a:xfrm>
              <a:off x="2880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34" name="Rectangle 1754"/>
            <p:cNvSpPr>
              <a:spLocks noChangeArrowheads="1"/>
            </p:cNvSpPr>
            <p:nvPr/>
          </p:nvSpPr>
          <p:spPr bwMode="auto">
            <a:xfrm>
              <a:off x="292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35" name="Rectangle 1755"/>
            <p:cNvSpPr>
              <a:spLocks noChangeArrowheads="1"/>
            </p:cNvSpPr>
            <p:nvPr/>
          </p:nvSpPr>
          <p:spPr bwMode="auto">
            <a:xfrm>
              <a:off x="297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36" name="Rectangle 1756"/>
            <p:cNvSpPr>
              <a:spLocks noChangeArrowheads="1"/>
            </p:cNvSpPr>
            <p:nvPr/>
          </p:nvSpPr>
          <p:spPr bwMode="auto">
            <a:xfrm>
              <a:off x="301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37" name="Rectangle 1757"/>
            <p:cNvSpPr>
              <a:spLocks noChangeArrowheads="1"/>
            </p:cNvSpPr>
            <p:nvPr/>
          </p:nvSpPr>
          <p:spPr bwMode="auto">
            <a:xfrm>
              <a:off x="306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38" name="Rectangle 1758"/>
            <p:cNvSpPr>
              <a:spLocks noChangeArrowheads="1"/>
            </p:cNvSpPr>
            <p:nvPr/>
          </p:nvSpPr>
          <p:spPr bwMode="auto">
            <a:xfrm>
              <a:off x="310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39" name="Rectangle 1759"/>
            <p:cNvSpPr>
              <a:spLocks noChangeArrowheads="1"/>
            </p:cNvSpPr>
            <p:nvPr/>
          </p:nvSpPr>
          <p:spPr bwMode="auto">
            <a:xfrm>
              <a:off x="315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40" name="Rectangle 1760"/>
            <p:cNvSpPr>
              <a:spLocks noChangeArrowheads="1"/>
            </p:cNvSpPr>
            <p:nvPr/>
          </p:nvSpPr>
          <p:spPr bwMode="auto">
            <a:xfrm>
              <a:off x="319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41" name="Rectangle 1761"/>
            <p:cNvSpPr>
              <a:spLocks noChangeArrowheads="1"/>
            </p:cNvSpPr>
            <p:nvPr/>
          </p:nvSpPr>
          <p:spPr bwMode="auto">
            <a:xfrm>
              <a:off x="324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42" name="Rectangle 1762"/>
            <p:cNvSpPr>
              <a:spLocks noChangeArrowheads="1"/>
            </p:cNvSpPr>
            <p:nvPr/>
          </p:nvSpPr>
          <p:spPr bwMode="auto">
            <a:xfrm>
              <a:off x="328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43" name="Rectangle 1763"/>
            <p:cNvSpPr>
              <a:spLocks noChangeArrowheads="1"/>
            </p:cNvSpPr>
            <p:nvPr/>
          </p:nvSpPr>
          <p:spPr bwMode="auto">
            <a:xfrm>
              <a:off x="333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44" name="Rectangle 1764"/>
            <p:cNvSpPr>
              <a:spLocks noChangeArrowheads="1"/>
            </p:cNvSpPr>
            <p:nvPr/>
          </p:nvSpPr>
          <p:spPr bwMode="auto">
            <a:xfrm>
              <a:off x="337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45" name="Rectangle 1765"/>
            <p:cNvSpPr>
              <a:spLocks noChangeArrowheads="1"/>
            </p:cNvSpPr>
            <p:nvPr/>
          </p:nvSpPr>
          <p:spPr bwMode="auto">
            <a:xfrm>
              <a:off x="342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46" name="Rectangle 1766"/>
            <p:cNvSpPr>
              <a:spLocks noChangeArrowheads="1"/>
            </p:cNvSpPr>
            <p:nvPr/>
          </p:nvSpPr>
          <p:spPr bwMode="auto">
            <a:xfrm>
              <a:off x="3470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47" name="Rectangle 1767"/>
            <p:cNvSpPr>
              <a:spLocks noChangeArrowheads="1"/>
            </p:cNvSpPr>
            <p:nvPr/>
          </p:nvSpPr>
          <p:spPr bwMode="auto">
            <a:xfrm>
              <a:off x="351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48" name="Rectangle 1768"/>
            <p:cNvSpPr>
              <a:spLocks noChangeArrowheads="1"/>
            </p:cNvSpPr>
            <p:nvPr/>
          </p:nvSpPr>
          <p:spPr bwMode="auto">
            <a:xfrm>
              <a:off x="356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49" name="Rectangle 1769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50" name="Rectangle 1770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51" name="Rectangle 1771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52" name="Rectangle 1772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53" name="Rectangle 1773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54" name="Rectangle 1774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55" name="Rectangle 1775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56" name="Rectangle 1776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57" name="Rectangle 1777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58" name="Rectangle 1778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59" name="Rectangle 1779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60" name="Rectangle 1780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61" name="Rectangle 1781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62" name="Rectangle 1782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63" name="Rectangle 1783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64" name="Rectangle 1784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65" name="Rectangle 1785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66" name="Rectangle 1786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67" name="Rectangle 1787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68" name="Rectangle 1788"/>
            <p:cNvSpPr>
              <a:spLocks noChangeArrowheads="1"/>
            </p:cNvSpPr>
            <p:nvPr/>
          </p:nvSpPr>
          <p:spPr bwMode="auto">
            <a:xfrm>
              <a:off x="324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69" name="Rectangle 1789"/>
            <p:cNvSpPr>
              <a:spLocks noChangeArrowheads="1"/>
            </p:cNvSpPr>
            <p:nvPr/>
          </p:nvSpPr>
          <p:spPr bwMode="auto">
            <a:xfrm>
              <a:off x="32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70" name="Rectangle 1790"/>
            <p:cNvSpPr>
              <a:spLocks noChangeArrowheads="1"/>
            </p:cNvSpPr>
            <p:nvPr/>
          </p:nvSpPr>
          <p:spPr bwMode="auto">
            <a:xfrm>
              <a:off x="333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71" name="Rectangle 1791"/>
            <p:cNvSpPr>
              <a:spLocks noChangeArrowheads="1"/>
            </p:cNvSpPr>
            <p:nvPr/>
          </p:nvSpPr>
          <p:spPr bwMode="auto">
            <a:xfrm>
              <a:off x="337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72" name="Rectangle 1792"/>
            <p:cNvSpPr>
              <a:spLocks noChangeArrowheads="1"/>
            </p:cNvSpPr>
            <p:nvPr/>
          </p:nvSpPr>
          <p:spPr bwMode="auto">
            <a:xfrm>
              <a:off x="34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73" name="Rectangle 1793"/>
            <p:cNvSpPr>
              <a:spLocks noChangeArrowheads="1"/>
            </p:cNvSpPr>
            <p:nvPr/>
          </p:nvSpPr>
          <p:spPr bwMode="auto">
            <a:xfrm>
              <a:off x="347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74" name="Rectangle 1794"/>
            <p:cNvSpPr>
              <a:spLocks noChangeArrowheads="1"/>
            </p:cNvSpPr>
            <p:nvPr/>
          </p:nvSpPr>
          <p:spPr bwMode="auto">
            <a:xfrm>
              <a:off x="35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75" name="Rectangle 1795"/>
            <p:cNvSpPr>
              <a:spLocks noChangeArrowheads="1"/>
            </p:cNvSpPr>
            <p:nvPr/>
          </p:nvSpPr>
          <p:spPr bwMode="auto">
            <a:xfrm>
              <a:off x="356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76" name="Rectangle 1796"/>
            <p:cNvSpPr>
              <a:spLocks noChangeArrowheads="1"/>
            </p:cNvSpPr>
            <p:nvPr/>
          </p:nvSpPr>
          <p:spPr bwMode="auto">
            <a:xfrm>
              <a:off x="238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77" name="Rectangle 1797"/>
            <p:cNvSpPr>
              <a:spLocks noChangeArrowheads="1"/>
            </p:cNvSpPr>
            <p:nvPr/>
          </p:nvSpPr>
          <p:spPr bwMode="auto">
            <a:xfrm>
              <a:off x="242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78" name="Rectangle 1798"/>
            <p:cNvSpPr>
              <a:spLocks noChangeArrowheads="1"/>
            </p:cNvSpPr>
            <p:nvPr/>
          </p:nvSpPr>
          <p:spPr bwMode="auto">
            <a:xfrm>
              <a:off x="247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79" name="Rectangle 1799"/>
            <p:cNvSpPr>
              <a:spLocks noChangeArrowheads="1"/>
            </p:cNvSpPr>
            <p:nvPr/>
          </p:nvSpPr>
          <p:spPr bwMode="auto">
            <a:xfrm>
              <a:off x="251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80" name="Rectangle 1800"/>
            <p:cNvSpPr>
              <a:spLocks noChangeArrowheads="1"/>
            </p:cNvSpPr>
            <p:nvPr/>
          </p:nvSpPr>
          <p:spPr bwMode="auto">
            <a:xfrm>
              <a:off x="256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81" name="Rectangle 1801"/>
            <p:cNvSpPr>
              <a:spLocks noChangeArrowheads="1"/>
            </p:cNvSpPr>
            <p:nvPr/>
          </p:nvSpPr>
          <p:spPr bwMode="auto">
            <a:xfrm>
              <a:off x="260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82" name="Rectangle 1802"/>
            <p:cNvSpPr>
              <a:spLocks noChangeArrowheads="1"/>
            </p:cNvSpPr>
            <p:nvPr/>
          </p:nvSpPr>
          <p:spPr bwMode="auto">
            <a:xfrm>
              <a:off x="2653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83" name="Rectangle 1803"/>
            <p:cNvSpPr>
              <a:spLocks noChangeArrowheads="1"/>
            </p:cNvSpPr>
            <p:nvPr/>
          </p:nvSpPr>
          <p:spPr bwMode="auto">
            <a:xfrm>
              <a:off x="269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84" name="Rectangle 1804"/>
            <p:cNvSpPr>
              <a:spLocks noChangeArrowheads="1"/>
            </p:cNvSpPr>
            <p:nvPr/>
          </p:nvSpPr>
          <p:spPr bwMode="auto">
            <a:xfrm>
              <a:off x="2744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85" name="Rectangle 1805"/>
            <p:cNvSpPr>
              <a:spLocks noChangeArrowheads="1"/>
            </p:cNvSpPr>
            <p:nvPr/>
          </p:nvSpPr>
          <p:spPr bwMode="auto">
            <a:xfrm>
              <a:off x="2789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86" name="Rectangle 1806"/>
            <p:cNvSpPr>
              <a:spLocks noChangeArrowheads="1"/>
            </p:cNvSpPr>
            <p:nvPr/>
          </p:nvSpPr>
          <p:spPr bwMode="auto">
            <a:xfrm>
              <a:off x="283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87" name="Rectangle 1807"/>
            <p:cNvSpPr>
              <a:spLocks noChangeArrowheads="1"/>
            </p:cNvSpPr>
            <p:nvPr/>
          </p:nvSpPr>
          <p:spPr bwMode="auto">
            <a:xfrm>
              <a:off x="2880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88" name="Rectangle 1808"/>
            <p:cNvSpPr>
              <a:spLocks noChangeArrowheads="1"/>
            </p:cNvSpPr>
            <p:nvPr/>
          </p:nvSpPr>
          <p:spPr bwMode="auto">
            <a:xfrm>
              <a:off x="292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89" name="Rectangle 1809"/>
            <p:cNvSpPr>
              <a:spLocks noChangeArrowheads="1"/>
            </p:cNvSpPr>
            <p:nvPr/>
          </p:nvSpPr>
          <p:spPr bwMode="auto">
            <a:xfrm>
              <a:off x="297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90" name="Rectangle 1810"/>
            <p:cNvSpPr>
              <a:spLocks noChangeArrowheads="1"/>
            </p:cNvSpPr>
            <p:nvPr/>
          </p:nvSpPr>
          <p:spPr bwMode="auto">
            <a:xfrm>
              <a:off x="301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91" name="Rectangle 1811"/>
            <p:cNvSpPr>
              <a:spLocks noChangeArrowheads="1"/>
            </p:cNvSpPr>
            <p:nvPr/>
          </p:nvSpPr>
          <p:spPr bwMode="auto">
            <a:xfrm>
              <a:off x="306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92" name="Rectangle 1812"/>
            <p:cNvSpPr>
              <a:spLocks noChangeArrowheads="1"/>
            </p:cNvSpPr>
            <p:nvPr/>
          </p:nvSpPr>
          <p:spPr bwMode="auto">
            <a:xfrm>
              <a:off x="310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93" name="Rectangle 1813"/>
            <p:cNvSpPr>
              <a:spLocks noChangeArrowheads="1"/>
            </p:cNvSpPr>
            <p:nvPr/>
          </p:nvSpPr>
          <p:spPr bwMode="auto">
            <a:xfrm>
              <a:off x="315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94" name="Rectangle 1814"/>
            <p:cNvSpPr>
              <a:spLocks noChangeArrowheads="1"/>
            </p:cNvSpPr>
            <p:nvPr/>
          </p:nvSpPr>
          <p:spPr bwMode="auto">
            <a:xfrm>
              <a:off x="319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95" name="Rectangle 1815"/>
            <p:cNvSpPr>
              <a:spLocks noChangeArrowheads="1"/>
            </p:cNvSpPr>
            <p:nvPr/>
          </p:nvSpPr>
          <p:spPr bwMode="auto">
            <a:xfrm>
              <a:off x="3242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96" name="Rectangle 1816"/>
            <p:cNvSpPr>
              <a:spLocks noChangeArrowheads="1"/>
            </p:cNvSpPr>
            <p:nvPr/>
          </p:nvSpPr>
          <p:spPr bwMode="auto">
            <a:xfrm>
              <a:off x="3288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97" name="Rectangle 1817"/>
            <p:cNvSpPr>
              <a:spLocks noChangeArrowheads="1"/>
            </p:cNvSpPr>
            <p:nvPr/>
          </p:nvSpPr>
          <p:spPr bwMode="auto">
            <a:xfrm>
              <a:off x="3333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98" name="Rectangle 1818"/>
            <p:cNvSpPr>
              <a:spLocks noChangeArrowheads="1"/>
            </p:cNvSpPr>
            <p:nvPr/>
          </p:nvSpPr>
          <p:spPr bwMode="auto">
            <a:xfrm>
              <a:off x="3378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299" name="Rectangle 1819"/>
            <p:cNvSpPr>
              <a:spLocks noChangeArrowheads="1"/>
            </p:cNvSpPr>
            <p:nvPr/>
          </p:nvSpPr>
          <p:spPr bwMode="auto">
            <a:xfrm>
              <a:off x="3424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00" name="Rectangle 1820"/>
            <p:cNvSpPr>
              <a:spLocks noChangeArrowheads="1"/>
            </p:cNvSpPr>
            <p:nvPr/>
          </p:nvSpPr>
          <p:spPr bwMode="auto">
            <a:xfrm>
              <a:off x="3469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01" name="Rectangle 1821"/>
            <p:cNvSpPr>
              <a:spLocks noChangeArrowheads="1"/>
            </p:cNvSpPr>
            <p:nvPr/>
          </p:nvSpPr>
          <p:spPr bwMode="auto">
            <a:xfrm>
              <a:off x="3515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02" name="Rectangle 1822"/>
            <p:cNvSpPr>
              <a:spLocks noChangeArrowheads="1"/>
            </p:cNvSpPr>
            <p:nvPr/>
          </p:nvSpPr>
          <p:spPr bwMode="auto">
            <a:xfrm>
              <a:off x="3560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03" name="Rectangle 1823"/>
            <p:cNvSpPr>
              <a:spLocks noChangeArrowheads="1"/>
            </p:cNvSpPr>
            <p:nvPr/>
          </p:nvSpPr>
          <p:spPr bwMode="auto">
            <a:xfrm>
              <a:off x="238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04" name="Rectangle 1824"/>
            <p:cNvSpPr>
              <a:spLocks noChangeArrowheads="1"/>
            </p:cNvSpPr>
            <p:nvPr/>
          </p:nvSpPr>
          <p:spPr bwMode="auto">
            <a:xfrm>
              <a:off x="242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05" name="Rectangle 1825"/>
            <p:cNvSpPr>
              <a:spLocks noChangeArrowheads="1"/>
            </p:cNvSpPr>
            <p:nvPr/>
          </p:nvSpPr>
          <p:spPr bwMode="auto">
            <a:xfrm>
              <a:off x="247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06" name="Rectangle 1826"/>
            <p:cNvSpPr>
              <a:spLocks noChangeArrowheads="1"/>
            </p:cNvSpPr>
            <p:nvPr/>
          </p:nvSpPr>
          <p:spPr bwMode="auto">
            <a:xfrm>
              <a:off x="2517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07" name="Rectangle 1827"/>
            <p:cNvSpPr>
              <a:spLocks noChangeArrowheads="1"/>
            </p:cNvSpPr>
            <p:nvPr/>
          </p:nvSpPr>
          <p:spPr bwMode="auto">
            <a:xfrm>
              <a:off x="256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08" name="Rectangle 1828"/>
            <p:cNvSpPr>
              <a:spLocks noChangeArrowheads="1"/>
            </p:cNvSpPr>
            <p:nvPr/>
          </p:nvSpPr>
          <p:spPr bwMode="auto">
            <a:xfrm>
              <a:off x="260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09" name="Rectangle 1829"/>
            <p:cNvSpPr>
              <a:spLocks noChangeArrowheads="1"/>
            </p:cNvSpPr>
            <p:nvPr/>
          </p:nvSpPr>
          <p:spPr bwMode="auto">
            <a:xfrm>
              <a:off x="2653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10" name="Rectangle 1830"/>
            <p:cNvSpPr>
              <a:spLocks noChangeArrowheads="1"/>
            </p:cNvSpPr>
            <p:nvPr/>
          </p:nvSpPr>
          <p:spPr bwMode="auto">
            <a:xfrm>
              <a:off x="269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11" name="Rectangle 1831"/>
            <p:cNvSpPr>
              <a:spLocks noChangeArrowheads="1"/>
            </p:cNvSpPr>
            <p:nvPr/>
          </p:nvSpPr>
          <p:spPr bwMode="auto">
            <a:xfrm>
              <a:off x="2744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12" name="Rectangle 1832"/>
            <p:cNvSpPr>
              <a:spLocks noChangeArrowheads="1"/>
            </p:cNvSpPr>
            <p:nvPr/>
          </p:nvSpPr>
          <p:spPr bwMode="auto">
            <a:xfrm>
              <a:off x="2789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13" name="Rectangle 1833"/>
            <p:cNvSpPr>
              <a:spLocks noChangeArrowheads="1"/>
            </p:cNvSpPr>
            <p:nvPr/>
          </p:nvSpPr>
          <p:spPr bwMode="auto">
            <a:xfrm>
              <a:off x="283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14" name="Rectangle 1834"/>
            <p:cNvSpPr>
              <a:spLocks noChangeArrowheads="1"/>
            </p:cNvSpPr>
            <p:nvPr/>
          </p:nvSpPr>
          <p:spPr bwMode="auto">
            <a:xfrm>
              <a:off x="2880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15" name="Rectangle 1835"/>
            <p:cNvSpPr>
              <a:spLocks noChangeArrowheads="1"/>
            </p:cNvSpPr>
            <p:nvPr/>
          </p:nvSpPr>
          <p:spPr bwMode="auto">
            <a:xfrm>
              <a:off x="292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16" name="Rectangle 1836"/>
            <p:cNvSpPr>
              <a:spLocks noChangeArrowheads="1"/>
            </p:cNvSpPr>
            <p:nvPr/>
          </p:nvSpPr>
          <p:spPr bwMode="auto">
            <a:xfrm>
              <a:off x="297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17" name="Rectangle 1837"/>
            <p:cNvSpPr>
              <a:spLocks noChangeArrowheads="1"/>
            </p:cNvSpPr>
            <p:nvPr/>
          </p:nvSpPr>
          <p:spPr bwMode="auto">
            <a:xfrm>
              <a:off x="301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18" name="Rectangle 1838"/>
            <p:cNvSpPr>
              <a:spLocks noChangeArrowheads="1"/>
            </p:cNvSpPr>
            <p:nvPr/>
          </p:nvSpPr>
          <p:spPr bwMode="auto">
            <a:xfrm>
              <a:off x="306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19" name="Rectangle 1839"/>
            <p:cNvSpPr>
              <a:spLocks noChangeArrowheads="1"/>
            </p:cNvSpPr>
            <p:nvPr/>
          </p:nvSpPr>
          <p:spPr bwMode="auto">
            <a:xfrm>
              <a:off x="3107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20" name="Rectangle 1840"/>
            <p:cNvSpPr>
              <a:spLocks noChangeArrowheads="1"/>
            </p:cNvSpPr>
            <p:nvPr/>
          </p:nvSpPr>
          <p:spPr bwMode="auto">
            <a:xfrm>
              <a:off x="315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21" name="Rectangle 1841"/>
            <p:cNvSpPr>
              <a:spLocks noChangeArrowheads="1"/>
            </p:cNvSpPr>
            <p:nvPr/>
          </p:nvSpPr>
          <p:spPr bwMode="auto">
            <a:xfrm>
              <a:off x="319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22" name="Rectangle 1842"/>
            <p:cNvSpPr>
              <a:spLocks noChangeArrowheads="1"/>
            </p:cNvSpPr>
            <p:nvPr/>
          </p:nvSpPr>
          <p:spPr bwMode="auto">
            <a:xfrm>
              <a:off x="3242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23" name="Rectangle 1843"/>
            <p:cNvSpPr>
              <a:spLocks noChangeArrowheads="1"/>
            </p:cNvSpPr>
            <p:nvPr/>
          </p:nvSpPr>
          <p:spPr bwMode="auto">
            <a:xfrm>
              <a:off x="3288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24" name="Rectangle 1844"/>
            <p:cNvSpPr>
              <a:spLocks noChangeArrowheads="1"/>
            </p:cNvSpPr>
            <p:nvPr/>
          </p:nvSpPr>
          <p:spPr bwMode="auto">
            <a:xfrm>
              <a:off x="3333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25" name="Rectangle 1845"/>
            <p:cNvSpPr>
              <a:spLocks noChangeArrowheads="1"/>
            </p:cNvSpPr>
            <p:nvPr/>
          </p:nvSpPr>
          <p:spPr bwMode="auto">
            <a:xfrm>
              <a:off x="3378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26" name="Rectangle 1846"/>
            <p:cNvSpPr>
              <a:spLocks noChangeArrowheads="1"/>
            </p:cNvSpPr>
            <p:nvPr/>
          </p:nvSpPr>
          <p:spPr bwMode="auto">
            <a:xfrm>
              <a:off x="3424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27" name="Rectangle 1847"/>
            <p:cNvSpPr>
              <a:spLocks noChangeArrowheads="1"/>
            </p:cNvSpPr>
            <p:nvPr/>
          </p:nvSpPr>
          <p:spPr bwMode="auto">
            <a:xfrm>
              <a:off x="3469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28" name="Rectangle 1848"/>
            <p:cNvSpPr>
              <a:spLocks noChangeArrowheads="1"/>
            </p:cNvSpPr>
            <p:nvPr/>
          </p:nvSpPr>
          <p:spPr bwMode="auto">
            <a:xfrm>
              <a:off x="3515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29" name="Rectangle 1849"/>
            <p:cNvSpPr>
              <a:spLocks noChangeArrowheads="1"/>
            </p:cNvSpPr>
            <p:nvPr/>
          </p:nvSpPr>
          <p:spPr bwMode="auto">
            <a:xfrm>
              <a:off x="3560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30" name="Rectangle 1850"/>
            <p:cNvSpPr>
              <a:spLocks noChangeArrowheads="1"/>
            </p:cNvSpPr>
            <p:nvPr/>
          </p:nvSpPr>
          <p:spPr bwMode="auto">
            <a:xfrm>
              <a:off x="238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31" name="Rectangle 1851"/>
            <p:cNvSpPr>
              <a:spLocks noChangeArrowheads="1"/>
            </p:cNvSpPr>
            <p:nvPr/>
          </p:nvSpPr>
          <p:spPr bwMode="auto">
            <a:xfrm>
              <a:off x="2426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32" name="Rectangle 1852"/>
            <p:cNvSpPr>
              <a:spLocks noChangeArrowheads="1"/>
            </p:cNvSpPr>
            <p:nvPr/>
          </p:nvSpPr>
          <p:spPr bwMode="auto">
            <a:xfrm>
              <a:off x="247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33" name="Rectangle 1853"/>
            <p:cNvSpPr>
              <a:spLocks noChangeArrowheads="1"/>
            </p:cNvSpPr>
            <p:nvPr/>
          </p:nvSpPr>
          <p:spPr bwMode="auto">
            <a:xfrm>
              <a:off x="2517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34" name="Rectangle 1854"/>
            <p:cNvSpPr>
              <a:spLocks noChangeArrowheads="1"/>
            </p:cNvSpPr>
            <p:nvPr/>
          </p:nvSpPr>
          <p:spPr bwMode="auto">
            <a:xfrm>
              <a:off x="256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35" name="Rectangle 1855"/>
            <p:cNvSpPr>
              <a:spLocks noChangeArrowheads="1"/>
            </p:cNvSpPr>
            <p:nvPr/>
          </p:nvSpPr>
          <p:spPr bwMode="auto">
            <a:xfrm>
              <a:off x="260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36" name="Rectangle 1856"/>
            <p:cNvSpPr>
              <a:spLocks noChangeArrowheads="1"/>
            </p:cNvSpPr>
            <p:nvPr/>
          </p:nvSpPr>
          <p:spPr bwMode="auto">
            <a:xfrm>
              <a:off x="2653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37" name="Rectangle 1857"/>
            <p:cNvSpPr>
              <a:spLocks noChangeArrowheads="1"/>
            </p:cNvSpPr>
            <p:nvPr/>
          </p:nvSpPr>
          <p:spPr bwMode="auto">
            <a:xfrm>
              <a:off x="269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38" name="Rectangle 1858"/>
            <p:cNvSpPr>
              <a:spLocks noChangeArrowheads="1"/>
            </p:cNvSpPr>
            <p:nvPr/>
          </p:nvSpPr>
          <p:spPr bwMode="auto">
            <a:xfrm>
              <a:off x="2744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39" name="Rectangle 1859"/>
            <p:cNvSpPr>
              <a:spLocks noChangeArrowheads="1"/>
            </p:cNvSpPr>
            <p:nvPr/>
          </p:nvSpPr>
          <p:spPr bwMode="auto">
            <a:xfrm>
              <a:off x="2789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40" name="Rectangle 1860"/>
            <p:cNvSpPr>
              <a:spLocks noChangeArrowheads="1"/>
            </p:cNvSpPr>
            <p:nvPr/>
          </p:nvSpPr>
          <p:spPr bwMode="auto">
            <a:xfrm>
              <a:off x="2835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41" name="Rectangle 1861"/>
            <p:cNvSpPr>
              <a:spLocks noChangeArrowheads="1"/>
            </p:cNvSpPr>
            <p:nvPr/>
          </p:nvSpPr>
          <p:spPr bwMode="auto">
            <a:xfrm>
              <a:off x="2880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42" name="Rectangle 1862"/>
            <p:cNvSpPr>
              <a:spLocks noChangeArrowheads="1"/>
            </p:cNvSpPr>
            <p:nvPr/>
          </p:nvSpPr>
          <p:spPr bwMode="auto">
            <a:xfrm>
              <a:off x="2925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43" name="Rectangle 1863"/>
            <p:cNvSpPr>
              <a:spLocks noChangeArrowheads="1"/>
            </p:cNvSpPr>
            <p:nvPr/>
          </p:nvSpPr>
          <p:spPr bwMode="auto">
            <a:xfrm>
              <a:off x="297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44" name="Rectangle 1864"/>
            <p:cNvSpPr>
              <a:spLocks noChangeArrowheads="1"/>
            </p:cNvSpPr>
            <p:nvPr/>
          </p:nvSpPr>
          <p:spPr bwMode="auto">
            <a:xfrm>
              <a:off x="3016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45" name="Rectangle 1865"/>
            <p:cNvSpPr>
              <a:spLocks noChangeArrowheads="1"/>
            </p:cNvSpPr>
            <p:nvPr/>
          </p:nvSpPr>
          <p:spPr bwMode="auto">
            <a:xfrm>
              <a:off x="306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46" name="Rectangle 1866"/>
            <p:cNvSpPr>
              <a:spLocks noChangeArrowheads="1"/>
            </p:cNvSpPr>
            <p:nvPr/>
          </p:nvSpPr>
          <p:spPr bwMode="auto">
            <a:xfrm>
              <a:off x="3107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47" name="Rectangle 1867"/>
            <p:cNvSpPr>
              <a:spLocks noChangeArrowheads="1"/>
            </p:cNvSpPr>
            <p:nvPr/>
          </p:nvSpPr>
          <p:spPr bwMode="auto">
            <a:xfrm>
              <a:off x="315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48" name="Rectangle 1868"/>
            <p:cNvSpPr>
              <a:spLocks noChangeArrowheads="1"/>
            </p:cNvSpPr>
            <p:nvPr/>
          </p:nvSpPr>
          <p:spPr bwMode="auto">
            <a:xfrm>
              <a:off x="319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49" name="Rectangle 1869"/>
            <p:cNvSpPr>
              <a:spLocks noChangeArrowheads="1"/>
            </p:cNvSpPr>
            <p:nvPr/>
          </p:nvSpPr>
          <p:spPr bwMode="auto">
            <a:xfrm>
              <a:off x="324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50" name="Rectangle 1870"/>
            <p:cNvSpPr>
              <a:spLocks noChangeArrowheads="1"/>
            </p:cNvSpPr>
            <p:nvPr/>
          </p:nvSpPr>
          <p:spPr bwMode="auto">
            <a:xfrm>
              <a:off x="328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51" name="Rectangle 1871"/>
            <p:cNvSpPr>
              <a:spLocks noChangeArrowheads="1"/>
            </p:cNvSpPr>
            <p:nvPr/>
          </p:nvSpPr>
          <p:spPr bwMode="auto">
            <a:xfrm>
              <a:off x="333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52" name="Rectangle 1872"/>
            <p:cNvSpPr>
              <a:spLocks noChangeArrowheads="1"/>
            </p:cNvSpPr>
            <p:nvPr/>
          </p:nvSpPr>
          <p:spPr bwMode="auto">
            <a:xfrm>
              <a:off x="3377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53" name="Rectangle 1873"/>
            <p:cNvSpPr>
              <a:spLocks noChangeArrowheads="1"/>
            </p:cNvSpPr>
            <p:nvPr/>
          </p:nvSpPr>
          <p:spPr bwMode="auto">
            <a:xfrm>
              <a:off x="3423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54" name="Rectangle 1874"/>
            <p:cNvSpPr>
              <a:spLocks noChangeArrowheads="1"/>
            </p:cNvSpPr>
            <p:nvPr/>
          </p:nvSpPr>
          <p:spPr bwMode="auto">
            <a:xfrm>
              <a:off x="346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55" name="Rectangle 1875"/>
            <p:cNvSpPr>
              <a:spLocks noChangeArrowheads="1"/>
            </p:cNvSpPr>
            <p:nvPr/>
          </p:nvSpPr>
          <p:spPr bwMode="auto">
            <a:xfrm>
              <a:off x="3514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56" name="Rectangle 1876"/>
            <p:cNvSpPr>
              <a:spLocks noChangeArrowheads="1"/>
            </p:cNvSpPr>
            <p:nvPr/>
          </p:nvSpPr>
          <p:spPr bwMode="auto">
            <a:xfrm>
              <a:off x="3559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57" name="Rectangle 1877"/>
            <p:cNvSpPr>
              <a:spLocks noChangeArrowheads="1"/>
            </p:cNvSpPr>
            <p:nvPr/>
          </p:nvSpPr>
          <p:spPr bwMode="auto">
            <a:xfrm>
              <a:off x="238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58" name="Rectangle 1878"/>
            <p:cNvSpPr>
              <a:spLocks noChangeArrowheads="1"/>
            </p:cNvSpPr>
            <p:nvPr/>
          </p:nvSpPr>
          <p:spPr bwMode="auto">
            <a:xfrm>
              <a:off x="2426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59" name="Rectangle 1879"/>
            <p:cNvSpPr>
              <a:spLocks noChangeArrowheads="1"/>
            </p:cNvSpPr>
            <p:nvPr/>
          </p:nvSpPr>
          <p:spPr bwMode="auto">
            <a:xfrm>
              <a:off x="247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60" name="Rectangle 1880"/>
            <p:cNvSpPr>
              <a:spLocks noChangeArrowheads="1"/>
            </p:cNvSpPr>
            <p:nvPr/>
          </p:nvSpPr>
          <p:spPr bwMode="auto">
            <a:xfrm>
              <a:off x="2517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61" name="Rectangle 1881"/>
            <p:cNvSpPr>
              <a:spLocks noChangeArrowheads="1"/>
            </p:cNvSpPr>
            <p:nvPr/>
          </p:nvSpPr>
          <p:spPr bwMode="auto">
            <a:xfrm>
              <a:off x="256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62" name="Rectangle 1882"/>
            <p:cNvSpPr>
              <a:spLocks noChangeArrowheads="1"/>
            </p:cNvSpPr>
            <p:nvPr/>
          </p:nvSpPr>
          <p:spPr bwMode="auto">
            <a:xfrm>
              <a:off x="260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63" name="Rectangle 1883"/>
            <p:cNvSpPr>
              <a:spLocks noChangeArrowheads="1"/>
            </p:cNvSpPr>
            <p:nvPr/>
          </p:nvSpPr>
          <p:spPr bwMode="auto">
            <a:xfrm>
              <a:off x="2653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64" name="Rectangle 1884"/>
            <p:cNvSpPr>
              <a:spLocks noChangeArrowheads="1"/>
            </p:cNvSpPr>
            <p:nvPr/>
          </p:nvSpPr>
          <p:spPr bwMode="auto">
            <a:xfrm>
              <a:off x="269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65" name="Rectangle 1885"/>
            <p:cNvSpPr>
              <a:spLocks noChangeArrowheads="1"/>
            </p:cNvSpPr>
            <p:nvPr/>
          </p:nvSpPr>
          <p:spPr bwMode="auto">
            <a:xfrm>
              <a:off x="2744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66" name="Rectangle 1886"/>
            <p:cNvSpPr>
              <a:spLocks noChangeArrowheads="1"/>
            </p:cNvSpPr>
            <p:nvPr/>
          </p:nvSpPr>
          <p:spPr bwMode="auto">
            <a:xfrm>
              <a:off x="2789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67" name="Rectangle 1887"/>
            <p:cNvSpPr>
              <a:spLocks noChangeArrowheads="1"/>
            </p:cNvSpPr>
            <p:nvPr/>
          </p:nvSpPr>
          <p:spPr bwMode="auto">
            <a:xfrm>
              <a:off x="2835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68" name="Rectangle 1888"/>
            <p:cNvSpPr>
              <a:spLocks noChangeArrowheads="1"/>
            </p:cNvSpPr>
            <p:nvPr/>
          </p:nvSpPr>
          <p:spPr bwMode="auto">
            <a:xfrm>
              <a:off x="2880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69" name="Rectangle 1889"/>
            <p:cNvSpPr>
              <a:spLocks noChangeArrowheads="1"/>
            </p:cNvSpPr>
            <p:nvPr/>
          </p:nvSpPr>
          <p:spPr bwMode="auto">
            <a:xfrm>
              <a:off x="2925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70" name="Rectangle 1890"/>
            <p:cNvSpPr>
              <a:spLocks noChangeArrowheads="1"/>
            </p:cNvSpPr>
            <p:nvPr/>
          </p:nvSpPr>
          <p:spPr bwMode="auto">
            <a:xfrm>
              <a:off x="297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71" name="Rectangle 1891"/>
            <p:cNvSpPr>
              <a:spLocks noChangeArrowheads="1"/>
            </p:cNvSpPr>
            <p:nvPr/>
          </p:nvSpPr>
          <p:spPr bwMode="auto">
            <a:xfrm>
              <a:off x="3016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72" name="Rectangle 1892"/>
            <p:cNvSpPr>
              <a:spLocks noChangeArrowheads="1"/>
            </p:cNvSpPr>
            <p:nvPr/>
          </p:nvSpPr>
          <p:spPr bwMode="auto">
            <a:xfrm>
              <a:off x="306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73" name="Rectangle 1893"/>
            <p:cNvSpPr>
              <a:spLocks noChangeArrowheads="1"/>
            </p:cNvSpPr>
            <p:nvPr/>
          </p:nvSpPr>
          <p:spPr bwMode="auto">
            <a:xfrm>
              <a:off x="3107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74" name="Rectangle 1894"/>
            <p:cNvSpPr>
              <a:spLocks noChangeArrowheads="1"/>
            </p:cNvSpPr>
            <p:nvPr/>
          </p:nvSpPr>
          <p:spPr bwMode="auto">
            <a:xfrm>
              <a:off x="315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75" name="Rectangle 1895"/>
            <p:cNvSpPr>
              <a:spLocks noChangeArrowheads="1"/>
            </p:cNvSpPr>
            <p:nvPr/>
          </p:nvSpPr>
          <p:spPr bwMode="auto">
            <a:xfrm>
              <a:off x="319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76" name="Rectangle 1896"/>
            <p:cNvSpPr>
              <a:spLocks noChangeArrowheads="1"/>
            </p:cNvSpPr>
            <p:nvPr/>
          </p:nvSpPr>
          <p:spPr bwMode="auto">
            <a:xfrm>
              <a:off x="324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77" name="Rectangle 1897"/>
            <p:cNvSpPr>
              <a:spLocks noChangeArrowheads="1"/>
            </p:cNvSpPr>
            <p:nvPr/>
          </p:nvSpPr>
          <p:spPr bwMode="auto">
            <a:xfrm>
              <a:off x="328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78" name="Rectangle 1898"/>
            <p:cNvSpPr>
              <a:spLocks noChangeArrowheads="1"/>
            </p:cNvSpPr>
            <p:nvPr/>
          </p:nvSpPr>
          <p:spPr bwMode="auto">
            <a:xfrm>
              <a:off x="333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79" name="Rectangle 1899"/>
            <p:cNvSpPr>
              <a:spLocks noChangeArrowheads="1"/>
            </p:cNvSpPr>
            <p:nvPr/>
          </p:nvSpPr>
          <p:spPr bwMode="auto">
            <a:xfrm>
              <a:off x="3377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80" name="Rectangle 1900"/>
            <p:cNvSpPr>
              <a:spLocks noChangeArrowheads="1"/>
            </p:cNvSpPr>
            <p:nvPr/>
          </p:nvSpPr>
          <p:spPr bwMode="auto">
            <a:xfrm>
              <a:off x="3423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81" name="Rectangle 1901"/>
            <p:cNvSpPr>
              <a:spLocks noChangeArrowheads="1"/>
            </p:cNvSpPr>
            <p:nvPr/>
          </p:nvSpPr>
          <p:spPr bwMode="auto">
            <a:xfrm>
              <a:off x="346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82" name="Rectangle 1902"/>
            <p:cNvSpPr>
              <a:spLocks noChangeArrowheads="1"/>
            </p:cNvSpPr>
            <p:nvPr/>
          </p:nvSpPr>
          <p:spPr bwMode="auto">
            <a:xfrm>
              <a:off x="3514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83" name="Rectangle 1903"/>
            <p:cNvSpPr>
              <a:spLocks noChangeArrowheads="1"/>
            </p:cNvSpPr>
            <p:nvPr/>
          </p:nvSpPr>
          <p:spPr bwMode="auto">
            <a:xfrm>
              <a:off x="3559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84" name="Rectangle 1904"/>
            <p:cNvSpPr>
              <a:spLocks noChangeArrowheads="1"/>
            </p:cNvSpPr>
            <p:nvPr/>
          </p:nvSpPr>
          <p:spPr bwMode="auto">
            <a:xfrm>
              <a:off x="238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85" name="Rectangle 1905"/>
            <p:cNvSpPr>
              <a:spLocks noChangeArrowheads="1"/>
            </p:cNvSpPr>
            <p:nvPr/>
          </p:nvSpPr>
          <p:spPr bwMode="auto">
            <a:xfrm>
              <a:off x="2426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86" name="Rectangle 1906"/>
            <p:cNvSpPr>
              <a:spLocks noChangeArrowheads="1"/>
            </p:cNvSpPr>
            <p:nvPr/>
          </p:nvSpPr>
          <p:spPr bwMode="auto">
            <a:xfrm>
              <a:off x="247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87" name="Rectangle 1907"/>
            <p:cNvSpPr>
              <a:spLocks noChangeArrowheads="1"/>
            </p:cNvSpPr>
            <p:nvPr/>
          </p:nvSpPr>
          <p:spPr bwMode="auto">
            <a:xfrm>
              <a:off x="2517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88" name="Rectangle 1908"/>
            <p:cNvSpPr>
              <a:spLocks noChangeArrowheads="1"/>
            </p:cNvSpPr>
            <p:nvPr/>
          </p:nvSpPr>
          <p:spPr bwMode="auto">
            <a:xfrm>
              <a:off x="256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89" name="Rectangle 1909"/>
            <p:cNvSpPr>
              <a:spLocks noChangeArrowheads="1"/>
            </p:cNvSpPr>
            <p:nvPr/>
          </p:nvSpPr>
          <p:spPr bwMode="auto">
            <a:xfrm>
              <a:off x="260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90" name="Rectangle 1910"/>
            <p:cNvSpPr>
              <a:spLocks noChangeArrowheads="1"/>
            </p:cNvSpPr>
            <p:nvPr/>
          </p:nvSpPr>
          <p:spPr bwMode="auto">
            <a:xfrm>
              <a:off x="2653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91" name="Rectangle 1911"/>
            <p:cNvSpPr>
              <a:spLocks noChangeArrowheads="1"/>
            </p:cNvSpPr>
            <p:nvPr/>
          </p:nvSpPr>
          <p:spPr bwMode="auto">
            <a:xfrm>
              <a:off x="269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92" name="Rectangle 1912"/>
            <p:cNvSpPr>
              <a:spLocks noChangeArrowheads="1"/>
            </p:cNvSpPr>
            <p:nvPr/>
          </p:nvSpPr>
          <p:spPr bwMode="auto">
            <a:xfrm>
              <a:off x="2744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93" name="Rectangle 1913"/>
            <p:cNvSpPr>
              <a:spLocks noChangeArrowheads="1"/>
            </p:cNvSpPr>
            <p:nvPr/>
          </p:nvSpPr>
          <p:spPr bwMode="auto">
            <a:xfrm>
              <a:off x="2789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94" name="Rectangle 1914"/>
            <p:cNvSpPr>
              <a:spLocks noChangeArrowheads="1"/>
            </p:cNvSpPr>
            <p:nvPr/>
          </p:nvSpPr>
          <p:spPr bwMode="auto">
            <a:xfrm>
              <a:off x="2835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95" name="Rectangle 1915"/>
            <p:cNvSpPr>
              <a:spLocks noChangeArrowheads="1"/>
            </p:cNvSpPr>
            <p:nvPr/>
          </p:nvSpPr>
          <p:spPr bwMode="auto">
            <a:xfrm>
              <a:off x="2880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96" name="Rectangle 1916"/>
            <p:cNvSpPr>
              <a:spLocks noChangeArrowheads="1"/>
            </p:cNvSpPr>
            <p:nvPr/>
          </p:nvSpPr>
          <p:spPr bwMode="auto">
            <a:xfrm>
              <a:off x="2925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97" name="Rectangle 1917"/>
            <p:cNvSpPr>
              <a:spLocks noChangeArrowheads="1"/>
            </p:cNvSpPr>
            <p:nvPr/>
          </p:nvSpPr>
          <p:spPr bwMode="auto">
            <a:xfrm>
              <a:off x="297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98" name="Rectangle 1918"/>
            <p:cNvSpPr>
              <a:spLocks noChangeArrowheads="1"/>
            </p:cNvSpPr>
            <p:nvPr/>
          </p:nvSpPr>
          <p:spPr bwMode="auto">
            <a:xfrm>
              <a:off x="3016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399" name="Rectangle 1919"/>
            <p:cNvSpPr>
              <a:spLocks noChangeArrowheads="1"/>
            </p:cNvSpPr>
            <p:nvPr/>
          </p:nvSpPr>
          <p:spPr bwMode="auto">
            <a:xfrm>
              <a:off x="306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00" name="Rectangle 1920"/>
            <p:cNvSpPr>
              <a:spLocks noChangeArrowheads="1"/>
            </p:cNvSpPr>
            <p:nvPr/>
          </p:nvSpPr>
          <p:spPr bwMode="auto">
            <a:xfrm>
              <a:off x="3107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01" name="Rectangle 1921"/>
            <p:cNvSpPr>
              <a:spLocks noChangeArrowheads="1"/>
            </p:cNvSpPr>
            <p:nvPr/>
          </p:nvSpPr>
          <p:spPr bwMode="auto">
            <a:xfrm>
              <a:off x="315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02" name="Rectangle 1922"/>
            <p:cNvSpPr>
              <a:spLocks noChangeArrowheads="1"/>
            </p:cNvSpPr>
            <p:nvPr/>
          </p:nvSpPr>
          <p:spPr bwMode="auto">
            <a:xfrm>
              <a:off x="319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03" name="Rectangle 1923"/>
            <p:cNvSpPr>
              <a:spLocks noChangeArrowheads="1"/>
            </p:cNvSpPr>
            <p:nvPr/>
          </p:nvSpPr>
          <p:spPr bwMode="auto">
            <a:xfrm>
              <a:off x="324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04" name="Rectangle 1924"/>
            <p:cNvSpPr>
              <a:spLocks noChangeArrowheads="1"/>
            </p:cNvSpPr>
            <p:nvPr/>
          </p:nvSpPr>
          <p:spPr bwMode="auto">
            <a:xfrm>
              <a:off x="328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05" name="Rectangle 1925"/>
            <p:cNvSpPr>
              <a:spLocks noChangeArrowheads="1"/>
            </p:cNvSpPr>
            <p:nvPr/>
          </p:nvSpPr>
          <p:spPr bwMode="auto">
            <a:xfrm>
              <a:off x="333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06" name="Rectangle 1926"/>
            <p:cNvSpPr>
              <a:spLocks noChangeArrowheads="1"/>
            </p:cNvSpPr>
            <p:nvPr/>
          </p:nvSpPr>
          <p:spPr bwMode="auto">
            <a:xfrm>
              <a:off x="3377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07" name="Rectangle 1927"/>
            <p:cNvSpPr>
              <a:spLocks noChangeArrowheads="1"/>
            </p:cNvSpPr>
            <p:nvPr/>
          </p:nvSpPr>
          <p:spPr bwMode="auto">
            <a:xfrm>
              <a:off x="3423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08" name="Rectangle 1928"/>
            <p:cNvSpPr>
              <a:spLocks noChangeArrowheads="1"/>
            </p:cNvSpPr>
            <p:nvPr/>
          </p:nvSpPr>
          <p:spPr bwMode="auto">
            <a:xfrm>
              <a:off x="346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09" name="Rectangle 1929"/>
            <p:cNvSpPr>
              <a:spLocks noChangeArrowheads="1"/>
            </p:cNvSpPr>
            <p:nvPr/>
          </p:nvSpPr>
          <p:spPr bwMode="auto">
            <a:xfrm>
              <a:off x="3514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10" name="Rectangle 1930"/>
            <p:cNvSpPr>
              <a:spLocks noChangeArrowheads="1"/>
            </p:cNvSpPr>
            <p:nvPr/>
          </p:nvSpPr>
          <p:spPr bwMode="auto">
            <a:xfrm>
              <a:off x="3559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22411" name="Group 1931"/>
          <p:cNvGrpSpPr>
            <a:grpSpLocks/>
          </p:cNvGrpSpPr>
          <p:nvPr/>
        </p:nvGrpSpPr>
        <p:grpSpPr bwMode="auto">
          <a:xfrm>
            <a:off x="6575425" y="3068638"/>
            <a:ext cx="1944688" cy="1223962"/>
            <a:chOff x="4422" y="2659"/>
            <a:chExt cx="1225" cy="771"/>
          </a:xfrm>
        </p:grpSpPr>
        <p:sp>
          <p:nvSpPr>
            <p:cNvPr id="22412" name="Rectangle 1932"/>
            <p:cNvSpPr>
              <a:spLocks noChangeArrowheads="1"/>
            </p:cNvSpPr>
            <p:nvPr/>
          </p:nvSpPr>
          <p:spPr bwMode="auto">
            <a:xfrm>
              <a:off x="442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13" name="Rectangle 1933"/>
            <p:cNvSpPr>
              <a:spLocks noChangeArrowheads="1"/>
            </p:cNvSpPr>
            <p:nvPr/>
          </p:nvSpPr>
          <p:spPr bwMode="auto">
            <a:xfrm>
              <a:off x="4467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14" name="Rectangle 1934"/>
            <p:cNvSpPr>
              <a:spLocks noChangeArrowheads="1"/>
            </p:cNvSpPr>
            <p:nvPr/>
          </p:nvSpPr>
          <p:spPr bwMode="auto">
            <a:xfrm>
              <a:off x="451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15" name="Rectangle 1935"/>
            <p:cNvSpPr>
              <a:spLocks noChangeArrowheads="1"/>
            </p:cNvSpPr>
            <p:nvPr/>
          </p:nvSpPr>
          <p:spPr bwMode="auto">
            <a:xfrm>
              <a:off x="4558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16" name="Rectangle 1936"/>
            <p:cNvSpPr>
              <a:spLocks noChangeArrowheads="1"/>
            </p:cNvSpPr>
            <p:nvPr/>
          </p:nvSpPr>
          <p:spPr bwMode="auto">
            <a:xfrm>
              <a:off x="460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17" name="Rectangle 1937"/>
            <p:cNvSpPr>
              <a:spLocks noChangeArrowheads="1"/>
            </p:cNvSpPr>
            <p:nvPr/>
          </p:nvSpPr>
          <p:spPr bwMode="auto">
            <a:xfrm>
              <a:off x="464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18" name="Rectangle 1938"/>
            <p:cNvSpPr>
              <a:spLocks noChangeArrowheads="1"/>
            </p:cNvSpPr>
            <p:nvPr/>
          </p:nvSpPr>
          <p:spPr bwMode="auto">
            <a:xfrm>
              <a:off x="4694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19" name="Rectangle 1939"/>
            <p:cNvSpPr>
              <a:spLocks noChangeArrowheads="1"/>
            </p:cNvSpPr>
            <p:nvPr/>
          </p:nvSpPr>
          <p:spPr bwMode="auto">
            <a:xfrm>
              <a:off x="473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20" name="Rectangle 1940"/>
            <p:cNvSpPr>
              <a:spLocks noChangeArrowheads="1"/>
            </p:cNvSpPr>
            <p:nvPr/>
          </p:nvSpPr>
          <p:spPr bwMode="auto">
            <a:xfrm>
              <a:off x="4785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21" name="Rectangle 1941"/>
            <p:cNvSpPr>
              <a:spLocks noChangeArrowheads="1"/>
            </p:cNvSpPr>
            <p:nvPr/>
          </p:nvSpPr>
          <p:spPr bwMode="auto">
            <a:xfrm>
              <a:off x="483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22" name="Rectangle 1942"/>
            <p:cNvSpPr>
              <a:spLocks noChangeArrowheads="1"/>
            </p:cNvSpPr>
            <p:nvPr/>
          </p:nvSpPr>
          <p:spPr bwMode="auto">
            <a:xfrm>
              <a:off x="487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23" name="Rectangle 1943"/>
            <p:cNvSpPr>
              <a:spLocks noChangeArrowheads="1"/>
            </p:cNvSpPr>
            <p:nvPr/>
          </p:nvSpPr>
          <p:spPr bwMode="auto">
            <a:xfrm>
              <a:off x="4921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24" name="Rectangle 1944"/>
            <p:cNvSpPr>
              <a:spLocks noChangeArrowheads="1"/>
            </p:cNvSpPr>
            <p:nvPr/>
          </p:nvSpPr>
          <p:spPr bwMode="auto">
            <a:xfrm>
              <a:off x="496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25" name="Rectangle 1945"/>
            <p:cNvSpPr>
              <a:spLocks noChangeArrowheads="1"/>
            </p:cNvSpPr>
            <p:nvPr/>
          </p:nvSpPr>
          <p:spPr bwMode="auto">
            <a:xfrm>
              <a:off x="501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26" name="Rectangle 1946"/>
            <p:cNvSpPr>
              <a:spLocks noChangeArrowheads="1"/>
            </p:cNvSpPr>
            <p:nvPr/>
          </p:nvSpPr>
          <p:spPr bwMode="auto">
            <a:xfrm>
              <a:off x="5057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27" name="Rectangle 1947"/>
            <p:cNvSpPr>
              <a:spLocks noChangeArrowheads="1"/>
            </p:cNvSpPr>
            <p:nvPr/>
          </p:nvSpPr>
          <p:spPr bwMode="auto">
            <a:xfrm>
              <a:off x="510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28" name="Rectangle 1948"/>
            <p:cNvSpPr>
              <a:spLocks noChangeArrowheads="1"/>
            </p:cNvSpPr>
            <p:nvPr/>
          </p:nvSpPr>
          <p:spPr bwMode="auto">
            <a:xfrm>
              <a:off x="5148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29" name="Rectangle 1949"/>
            <p:cNvSpPr>
              <a:spLocks noChangeArrowheads="1"/>
            </p:cNvSpPr>
            <p:nvPr/>
          </p:nvSpPr>
          <p:spPr bwMode="auto">
            <a:xfrm>
              <a:off x="519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30" name="Rectangle 1950"/>
            <p:cNvSpPr>
              <a:spLocks noChangeArrowheads="1"/>
            </p:cNvSpPr>
            <p:nvPr/>
          </p:nvSpPr>
          <p:spPr bwMode="auto">
            <a:xfrm>
              <a:off x="523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31" name="Rectangle 1951"/>
            <p:cNvSpPr>
              <a:spLocks noChangeArrowheads="1"/>
            </p:cNvSpPr>
            <p:nvPr/>
          </p:nvSpPr>
          <p:spPr bwMode="auto">
            <a:xfrm>
              <a:off x="5284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32" name="Rectangle 1952"/>
            <p:cNvSpPr>
              <a:spLocks noChangeArrowheads="1"/>
            </p:cNvSpPr>
            <p:nvPr/>
          </p:nvSpPr>
          <p:spPr bwMode="auto">
            <a:xfrm>
              <a:off x="533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33" name="Rectangle 1953"/>
            <p:cNvSpPr>
              <a:spLocks noChangeArrowheads="1"/>
            </p:cNvSpPr>
            <p:nvPr/>
          </p:nvSpPr>
          <p:spPr bwMode="auto">
            <a:xfrm>
              <a:off x="5375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34" name="Rectangle 1954"/>
            <p:cNvSpPr>
              <a:spLocks noChangeArrowheads="1"/>
            </p:cNvSpPr>
            <p:nvPr/>
          </p:nvSpPr>
          <p:spPr bwMode="auto">
            <a:xfrm>
              <a:off x="542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35" name="Rectangle 1955"/>
            <p:cNvSpPr>
              <a:spLocks noChangeArrowheads="1"/>
            </p:cNvSpPr>
            <p:nvPr/>
          </p:nvSpPr>
          <p:spPr bwMode="auto">
            <a:xfrm>
              <a:off x="546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36" name="Rectangle 1956"/>
            <p:cNvSpPr>
              <a:spLocks noChangeArrowheads="1"/>
            </p:cNvSpPr>
            <p:nvPr/>
          </p:nvSpPr>
          <p:spPr bwMode="auto">
            <a:xfrm>
              <a:off x="551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37" name="Rectangle 1957"/>
            <p:cNvSpPr>
              <a:spLocks noChangeArrowheads="1"/>
            </p:cNvSpPr>
            <p:nvPr/>
          </p:nvSpPr>
          <p:spPr bwMode="auto">
            <a:xfrm>
              <a:off x="555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38" name="Rectangle 1958"/>
            <p:cNvSpPr>
              <a:spLocks noChangeArrowheads="1"/>
            </p:cNvSpPr>
            <p:nvPr/>
          </p:nvSpPr>
          <p:spPr bwMode="auto">
            <a:xfrm>
              <a:off x="5601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39" name="Rectangle 1959"/>
            <p:cNvSpPr>
              <a:spLocks noChangeArrowheads="1"/>
            </p:cNvSpPr>
            <p:nvPr/>
          </p:nvSpPr>
          <p:spPr bwMode="auto">
            <a:xfrm>
              <a:off x="442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40" name="Rectangle 1960"/>
            <p:cNvSpPr>
              <a:spLocks noChangeArrowheads="1"/>
            </p:cNvSpPr>
            <p:nvPr/>
          </p:nvSpPr>
          <p:spPr bwMode="auto">
            <a:xfrm>
              <a:off x="4467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41" name="Rectangle 1961"/>
            <p:cNvSpPr>
              <a:spLocks noChangeArrowheads="1"/>
            </p:cNvSpPr>
            <p:nvPr/>
          </p:nvSpPr>
          <p:spPr bwMode="auto">
            <a:xfrm>
              <a:off x="451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42" name="Rectangle 1962"/>
            <p:cNvSpPr>
              <a:spLocks noChangeArrowheads="1"/>
            </p:cNvSpPr>
            <p:nvPr/>
          </p:nvSpPr>
          <p:spPr bwMode="auto">
            <a:xfrm>
              <a:off x="4558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43" name="Rectangle 1963"/>
            <p:cNvSpPr>
              <a:spLocks noChangeArrowheads="1"/>
            </p:cNvSpPr>
            <p:nvPr/>
          </p:nvSpPr>
          <p:spPr bwMode="auto">
            <a:xfrm>
              <a:off x="460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44" name="Rectangle 1964"/>
            <p:cNvSpPr>
              <a:spLocks noChangeArrowheads="1"/>
            </p:cNvSpPr>
            <p:nvPr/>
          </p:nvSpPr>
          <p:spPr bwMode="auto">
            <a:xfrm>
              <a:off x="464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45" name="Rectangle 1965"/>
            <p:cNvSpPr>
              <a:spLocks noChangeArrowheads="1"/>
            </p:cNvSpPr>
            <p:nvPr/>
          </p:nvSpPr>
          <p:spPr bwMode="auto">
            <a:xfrm>
              <a:off x="4694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46" name="Rectangle 1966"/>
            <p:cNvSpPr>
              <a:spLocks noChangeArrowheads="1"/>
            </p:cNvSpPr>
            <p:nvPr/>
          </p:nvSpPr>
          <p:spPr bwMode="auto">
            <a:xfrm>
              <a:off x="473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47" name="Rectangle 1967"/>
            <p:cNvSpPr>
              <a:spLocks noChangeArrowheads="1"/>
            </p:cNvSpPr>
            <p:nvPr/>
          </p:nvSpPr>
          <p:spPr bwMode="auto">
            <a:xfrm>
              <a:off x="4785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48" name="Rectangle 1968"/>
            <p:cNvSpPr>
              <a:spLocks noChangeArrowheads="1"/>
            </p:cNvSpPr>
            <p:nvPr/>
          </p:nvSpPr>
          <p:spPr bwMode="auto">
            <a:xfrm>
              <a:off x="483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49" name="Rectangle 1969"/>
            <p:cNvSpPr>
              <a:spLocks noChangeArrowheads="1"/>
            </p:cNvSpPr>
            <p:nvPr/>
          </p:nvSpPr>
          <p:spPr bwMode="auto">
            <a:xfrm>
              <a:off x="487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50" name="Rectangle 1970"/>
            <p:cNvSpPr>
              <a:spLocks noChangeArrowheads="1"/>
            </p:cNvSpPr>
            <p:nvPr/>
          </p:nvSpPr>
          <p:spPr bwMode="auto">
            <a:xfrm>
              <a:off x="4921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51" name="Rectangle 1971"/>
            <p:cNvSpPr>
              <a:spLocks noChangeArrowheads="1"/>
            </p:cNvSpPr>
            <p:nvPr/>
          </p:nvSpPr>
          <p:spPr bwMode="auto">
            <a:xfrm>
              <a:off x="496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52" name="Rectangle 1972"/>
            <p:cNvSpPr>
              <a:spLocks noChangeArrowheads="1"/>
            </p:cNvSpPr>
            <p:nvPr/>
          </p:nvSpPr>
          <p:spPr bwMode="auto">
            <a:xfrm>
              <a:off x="501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53" name="Rectangle 1973"/>
            <p:cNvSpPr>
              <a:spLocks noChangeArrowheads="1"/>
            </p:cNvSpPr>
            <p:nvPr/>
          </p:nvSpPr>
          <p:spPr bwMode="auto">
            <a:xfrm>
              <a:off x="5057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54" name="Rectangle 1974"/>
            <p:cNvSpPr>
              <a:spLocks noChangeArrowheads="1"/>
            </p:cNvSpPr>
            <p:nvPr/>
          </p:nvSpPr>
          <p:spPr bwMode="auto">
            <a:xfrm>
              <a:off x="510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55" name="Rectangle 1975"/>
            <p:cNvSpPr>
              <a:spLocks noChangeArrowheads="1"/>
            </p:cNvSpPr>
            <p:nvPr/>
          </p:nvSpPr>
          <p:spPr bwMode="auto">
            <a:xfrm>
              <a:off x="5148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56" name="Rectangle 1976"/>
            <p:cNvSpPr>
              <a:spLocks noChangeArrowheads="1"/>
            </p:cNvSpPr>
            <p:nvPr/>
          </p:nvSpPr>
          <p:spPr bwMode="auto">
            <a:xfrm>
              <a:off x="519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57" name="Rectangle 1977"/>
            <p:cNvSpPr>
              <a:spLocks noChangeArrowheads="1"/>
            </p:cNvSpPr>
            <p:nvPr/>
          </p:nvSpPr>
          <p:spPr bwMode="auto">
            <a:xfrm>
              <a:off x="523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58" name="Rectangle 1978"/>
            <p:cNvSpPr>
              <a:spLocks noChangeArrowheads="1"/>
            </p:cNvSpPr>
            <p:nvPr/>
          </p:nvSpPr>
          <p:spPr bwMode="auto">
            <a:xfrm>
              <a:off x="5284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59" name="Rectangle 1979"/>
            <p:cNvSpPr>
              <a:spLocks noChangeArrowheads="1"/>
            </p:cNvSpPr>
            <p:nvPr/>
          </p:nvSpPr>
          <p:spPr bwMode="auto">
            <a:xfrm>
              <a:off x="533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60" name="Rectangle 1980"/>
            <p:cNvSpPr>
              <a:spLocks noChangeArrowheads="1"/>
            </p:cNvSpPr>
            <p:nvPr/>
          </p:nvSpPr>
          <p:spPr bwMode="auto">
            <a:xfrm>
              <a:off x="5375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61" name="Rectangle 1981"/>
            <p:cNvSpPr>
              <a:spLocks noChangeArrowheads="1"/>
            </p:cNvSpPr>
            <p:nvPr/>
          </p:nvSpPr>
          <p:spPr bwMode="auto">
            <a:xfrm>
              <a:off x="542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62" name="Rectangle 1982"/>
            <p:cNvSpPr>
              <a:spLocks noChangeArrowheads="1"/>
            </p:cNvSpPr>
            <p:nvPr/>
          </p:nvSpPr>
          <p:spPr bwMode="auto">
            <a:xfrm>
              <a:off x="546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63" name="Rectangle 1983"/>
            <p:cNvSpPr>
              <a:spLocks noChangeArrowheads="1"/>
            </p:cNvSpPr>
            <p:nvPr/>
          </p:nvSpPr>
          <p:spPr bwMode="auto">
            <a:xfrm>
              <a:off x="551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64" name="Rectangle 1984"/>
            <p:cNvSpPr>
              <a:spLocks noChangeArrowheads="1"/>
            </p:cNvSpPr>
            <p:nvPr/>
          </p:nvSpPr>
          <p:spPr bwMode="auto">
            <a:xfrm>
              <a:off x="555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65" name="Rectangle 1985"/>
            <p:cNvSpPr>
              <a:spLocks noChangeArrowheads="1"/>
            </p:cNvSpPr>
            <p:nvPr/>
          </p:nvSpPr>
          <p:spPr bwMode="auto">
            <a:xfrm>
              <a:off x="5601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66" name="Rectangle 1986"/>
            <p:cNvSpPr>
              <a:spLocks noChangeArrowheads="1"/>
            </p:cNvSpPr>
            <p:nvPr/>
          </p:nvSpPr>
          <p:spPr bwMode="auto">
            <a:xfrm>
              <a:off x="442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67" name="Rectangle 1987"/>
            <p:cNvSpPr>
              <a:spLocks noChangeArrowheads="1"/>
            </p:cNvSpPr>
            <p:nvPr/>
          </p:nvSpPr>
          <p:spPr bwMode="auto">
            <a:xfrm>
              <a:off x="4467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68" name="Rectangle 1988"/>
            <p:cNvSpPr>
              <a:spLocks noChangeArrowheads="1"/>
            </p:cNvSpPr>
            <p:nvPr/>
          </p:nvSpPr>
          <p:spPr bwMode="auto">
            <a:xfrm>
              <a:off x="451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69" name="Rectangle 1989"/>
            <p:cNvSpPr>
              <a:spLocks noChangeArrowheads="1"/>
            </p:cNvSpPr>
            <p:nvPr/>
          </p:nvSpPr>
          <p:spPr bwMode="auto">
            <a:xfrm>
              <a:off x="4558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70" name="Rectangle 1990"/>
            <p:cNvSpPr>
              <a:spLocks noChangeArrowheads="1"/>
            </p:cNvSpPr>
            <p:nvPr/>
          </p:nvSpPr>
          <p:spPr bwMode="auto">
            <a:xfrm>
              <a:off x="460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71" name="Rectangle 1991"/>
            <p:cNvSpPr>
              <a:spLocks noChangeArrowheads="1"/>
            </p:cNvSpPr>
            <p:nvPr/>
          </p:nvSpPr>
          <p:spPr bwMode="auto">
            <a:xfrm>
              <a:off x="464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72" name="Rectangle 1992"/>
            <p:cNvSpPr>
              <a:spLocks noChangeArrowheads="1"/>
            </p:cNvSpPr>
            <p:nvPr/>
          </p:nvSpPr>
          <p:spPr bwMode="auto">
            <a:xfrm>
              <a:off x="4694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73" name="Rectangle 1993"/>
            <p:cNvSpPr>
              <a:spLocks noChangeArrowheads="1"/>
            </p:cNvSpPr>
            <p:nvPr/>
          </p:nvSpPr>
          <p:spPr bwMode="auto">
            <a:xfrm>
              <a:off x="473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74" name="Rectangle 1994"/>
            <p:cNvSpPr>
              <a:spLocks noChangeArrowheads="1"/>
            </p:cNvSpPr>
            <p:nvPr/>
          </p:nvSpPr>
          <p:spPr bwMode="auto">
            <a:xfrm>
              <a:off x="4785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75" name="Rectangle 1995"/>
            <p:cNvSpPr>
              <a:spLocks noChangeArrowheads="1"/>
            </p:cNvSpPr>
            <p:nvPr/>
          </p:nvSpPr>
          <p:spPr bwMode="auto">
            <a:xfrm>
              <a:off x="483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76" name="Rectangle 1996"/>
            <p:cNvSpPr>
              <a:spLocks noChangeArrowheads="1"/>
            </p:cNvSpPr>
            <p:nvPr/>
          </p:nvSpPr>
          <p:spPr bwMode="auto">
            <a:xfrm>
              <a:off x="487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77" name="Rectangle 1997"/>
            <p:cNvSpPr>
              <a:spLocks noChangeArrowheads="1"/>
            </p:cNvSpPr>
            <p:nvPr/>
          </p:nvSpPr>
          <p:spPr bwMode="auto">
            <a:xfrm>
              <a:off x="4921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78" name="Rectangle 1998"/>
            <p:cNvSpPr>
              <a:spLocks noChangeArrowheads="1"/>
            </p:cNvSpPr>
            <p:nvPr/>
          </p:nvSpPr>
          <p:spPr bwMode="auto">
            <a:xfrm>
              <a:off x="496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79" name="Rectangle 1999"/>
            <p:cNvSpPr>
              <a:spLocks noChangeArrowheads="1"/>
            </p:cNvSpPr>
            <p:nvPr/>
          </p:nvSpPr>
          <p:spPr bwMode="auto">
            <a:xfrm>
              <a:off x="501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80" name="Rectangle 2000"/>
            <p:cNvSpPr>
              <a:spLocks noChangeArrowheads="1"/>
            </p:cNvSpPr>
            <p:nvPr/>
          </p:nvSpPr>
          <p:spPr bwMode="auto">
            <a:xfrm>
              <a:off x="5057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81" name="Rectangle 2001"/>
            <p:cNvSpPr>
              <a:spLocks noChangeArrowheads="1"/>
            </p:cNvSpPr>
            <p:nvPr/>
          </p:nvSpPr>
          <p:spPr bwMode="auto">
            <a:xfrm>
              <a:off x="510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82" name="Rectangle 2002"/>
            <p:cNvSpPr>
              <a:spLocks noChangeArrowheads="1"/>
            </p:cNvSpPr>
            <p:nvPr/>
          </p:nvSpPr>
          <p:spPr bwMode="auto">
            <a:xfrm>
              <a:off x="5148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83" name="Rectangle 2003"/>
            <p:cNvSpPr>
              <a:spLocks noChangeArrowheads="1"/>
            </p:cNvSpPr>
            <p:nvPr/>
          </p:nvSpPr>
          <p:spPr bwMode="auto">
            <a:xfrm>
              <a:off x="519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84" name="Rectangle 2004"/>
            <p:cNvSpPr>
              <a:spLocks noChangeArrowheads="1"/>
            </p:cNvSpPr>
            <p:nvPr/>
          </p:nvSpPr>
          <p:spPr bwMode="auto">
            <a:xfrm>
              <a:off x="523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85" name="Rectangle 2005"/>
            <p:cNvSpPr>
              <a:spLocks noChangeArrowheads="1"/>
            </p:cNvSpPr>
            <p:nvPr/>
          </p:nvSpPr>
          <p:spPr bwMode="auto">
            <a:xfrm>
              <a:off x="5284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86" name="Rectangle 2006"/>
            <p:cNvSpPr>
              <a:spLocks noChangeArrowheads="1"/>
            </p:cNvSpPr>
            <p:nvPr/>
          </p:nvSpPr>
          <p:spPr bwMode="auto">
            <a:xfrm>
              <a:off x="533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87" name="Rectangle 2007"/>
            <p:cNvSpPr>
              <a:spLocks noChangeArrowheads="1"/>
            </p:cNvSpPr>
            <p:nvPr/>
          </p:nvSpPr>
          <p:spPr bwMode="auto">
            <a:xfrm>
              <a:off x="5375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88" name="Rectangle 2008"/>
            <p:cNvSpPr>
              <a:spLocks noChangeArrowheads="1"/>
            </p:cNvSpPr>
            <p:nvPr/>
          </p:nvSpPr>
          <p:spPr bwMode="auto">
            <a:xfrm>
              <a:off x="542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89" name="Rectangle 2009"/>
            <p:cNvSpPr>
              <a:spLocks noChangeArrowheads="1"/>
            </p:cNvSpPr>
            <p:nvPr/>
          </p:nvSpPr>
          <p:spPr bwMode="auto">
            <a:xfrm>
              <a:off x="546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90" name="Rectangle 2010"/>
            <p:cNvSpPr>
              <a:spLocks noChangeArrowheads="1"/>
            </p:cNvSpPr>
            <p:nvPr/>
          </p:nvSpPr>
          <p:spPr bwMode="auto">
            <a:xfrm>
              <a:off x="551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91" name="Rectangle 2011"/>
            <p:cNvSpPr>
              <a:spLocks noChangeArrowheads="1"/>
            </p:cNvSpPr>
            <p:nvPr/>
          </p:nvSpPr>
          <p:spPr bwMode="auto">
            <a:xfrm>
              <a:off x="555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92" name="Rectangle 2012"/>
            <p:cNvSpPr>
              <a:spLocks noChangeArrowheads="1"/>
            </p:cNvSpPr>
            <p:nvPr/>
          </p:nvSpPr>
          <p:spPr bwMode="auto">
            <a:xfrm>
              <a:off x="5601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93" name="Rectangle 2013"/>
            <p:cNvSpPr>
              <a:spLocks noChangeArrowheads="1"/>
            </p:cNvSpPr>
            <p:nvPr/>
          </p:nvSpPr>
          <p:spPr bwMode="auto">
            <a:xfrm>
              <a:off x="442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94" name="Rectangle 2014"/>
            <p:cNvSpPr>
              <a:spLocks noChangeArrowheads="1"/>
            </p:cNvSpPr>
            <p:nvPr/>
          </p:nvSpPr>
          <p:spPr bwMode="auto">
            <a:xfrm>
              <a:off x="446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95" name="Rectangle 2015"/>
            <p:cNvSpPr>
              <a:spLocks noChangeArrowheads="1"/>
            </p:cNvSpPr>
            <p:nvPr/>
          </p:nvSpPr>
          <p:spPr bwMode="auto">
            <a:xfrm>
              <a:off x="451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96" name="Rectangle 2016"/>
            <p:cNvSpPr>
              <a:spLocks noChangeArrowheads="1"/>
            </p:cNvSpPr>
            <p:nvPr/>
          </p:nvSpPr>
          <p:spPr bwMode="auto">
            <a:xfrm>
              <a:off x="4558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97" name="Rectangle 2017"/>
            <p:cNvSpPr>
              <a:spLocks noChangeArrowheads="1"/>
            </p:cNvSpPr>
            <p:nvPr/>
          </p:nvSpPr>
          <p:spPr bwMode="auto">
            <a:xfrm>
              <a:off x="460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98" name="Rectangle 2018"/>
            <p:cNvSpPr>
              <a:spLocks noChangeArrowheads="1"/>
            </p:cNvSpPr>
            <p:nvPr/>
          </p:nvSpPr>
          <p:spPr bwMode="auto">
            <a:xfrm>
              <a:off x="464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499" name="Rectangle 2019"/>
            <p:cNvSpPr>
              <a:spLocks noChangeArrowheads="1"/>
            </p:cNvSpPr>
            <p:nvPr/>
          </p:nvSpPr>
          <p:spPr bwMode="auto">
            <a:xfrm>
              <a:off x="4694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00" name="Rectangle 2020"/>
            <p:cNvSpPr>
              <a:spLocks noChangeArrowheads="1"/>
            </p:cNvSpPr>
            <p:nvPr/>
          </p:nvSpPr>
          <p:spPr bwMode="auto">
            <a:xfrm>
              <a:off x="473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01" name="Rectangle 2021"/>
            <p:cNvSpPr>
              <a:spLocks noChangeArrowheads="1"/>
            </p:cNvSpPr>
            <p:nvPr/>
          </p:nvSpPr>
          <p:spPr bwMode="auto">
            <a:xfrm>
              <a:off x="4785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02" name="Rectangle 2022"/>
            <p:cNvSpPr>
              <a:spLocks noChangeArrowheads="1"/>
            </p:cNvSpPr>
            <p:nvPr/>
          </p:nvSpPr>
          <p:spPr bwMode="auto">
            <a:xfrm>
              <a:off x="4830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03" name="Rectangle 2023"/>
            <p:cNvSpPr>
              <a:spLocks noChangeArrowheads="1"/>
            </p:cNvSpPr>
            <p:nvPr/>
          </p:nvSpPr>
          <p:spPr bwMode="auto">
            <a:xfrm>
              <a:off x="4876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04" name="Rectangle 2024"/>
            <p:cNvSpPr>
              <a:spLocks noChangeArrowheads="1"/>
            </p:cNvSpPr>
            <p:nvPr/>
          </p:nvSpPr>
          <p:spPr bwMode="auto">
            <a:xfrm>
              <a:off x="4921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05" name="Rectangle 2025"/>
            <p:cNvSpPr>
              <a:spLocks noChangeArrowheads="1"/>
            </p:cNvSpPr>
            <p:nvPr/>
          </p:nvSpPr>
          <p:spPr bwMode="auto">
            <a:xfrm>
              <a:off x="4966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06" name="Rectangle 2026"/>
            <p:cNvSpPr>
              <a:spLocks noChangeArrowheads="1"/>
            </p:cNvSpPr>
            <p:nvPr/>
          </p:nvSpPr>
          <p:spPr bwMode="auto">
            <a:xfrm>
              <a:off x="501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07" name="Rectangle 2027"/>
            <p:cNvSpPr>
              <a:spLocks noChangeArrowheads="1"/>
            </p:cNvSpPr>
            <p:nvPr/>
          </p:nvSpPr>
          <p:spPr bwMode="auto">
            <a:xfrm>
              <a:off x="505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08" name="Rectangle 2028"/>
            <p:cNvSpPr>
              <a:spLocks noChangeArrowheads="1"/>
            </p:cNvSpPr>
            <p:nvPr/>
          </p:nvSpPr>
          <p:spPr bwMode="auto">
            <a:xfrm>
              <a:off x="510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09" name="Rectangle 2029"/>
            <p:cNvSpPr>
              <a:spLocks noChangeArrowheads="1"/>
            </p:cNvSpPr>
            <p:nvPr/>
          </p:nvSpPr>
          <p:spPr bwMode="auto">
            <a:xfrm>
              <a:off x="5148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10" name="Rectangle 2030"/>
            <p:cNvSpPr>
              <a:spLocks noChangeArrowheads="1"/>
            </p:cNvSpPr>
            <p:nvPr/>
          </p:nvSpPr>
          <p:spPr bwMode="auto">
            <a:xfrm>
              <a:off x="519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11" name="Rectangle 2031"/>
            <p:cNvSpPr>
              <a:spLocks noChangeArrowheads="1"/>
            </p:cNvSpPr>
            <p:nvPr/>
          </p:nvSpPr>
          <p:spPr bwMode="auto">
            <a:xfrm>
              <a:off x="523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12" name="Rectangle 2032"/>
            <p:cNvSpPr>
              <a:spLocks noChangeArrowheads="1"/>
            </p:cNvSpPr>
            <p:nvPr/>
          </p:nvSpPr>
          <p:spPr bwMode="auto">
            <a:xfrm>
              <a:off x="5284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13" name="Rectangle 2033"/>
            <p:cNvSpPr>
              <a:spLocks noChangeArrowheads="1"/>
            </p:cNvSpPr>
            <p:nvPr/>
          </p:nvSpPr>
          <p:spPr bwMode="auto">
            <a:xfrm>
              <a:off x="5330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14" name="Rectangle 2034"/>
            <p:cNvSpPr>
              <a:spLocks noChangeArrowheads="1"/>
            </p:cNvSpPr>
            <p:nvPr/>
          </p:nvSpPr>
          <p:spPr bwMode="auto">
            <a:xfrm>
              <a:off x="5375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15" name="Rectangle 2035"/>
            <p:cNvSpPr>
              <a:spLocks noChangeArrowheads="1"/>
            </p:cNvSpPr>
            <p:nvPr/>
          </p:nvSpPr>
          <p:spPr bwMode="auto">
            <a:xfrm>
              <a:off x="5420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16" name="Rectangle 2036"/>
            <p:cNvSpPr>
              <a:spLocks noChangeArrowheads="1"/>
            </p:cNvSpPr>
            <p:nvPr/>
          </p:nvSpPr>
          <p:spPr bwMode="auto">
            <a:xfrm>
              <a:off x="5466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17" name="Rectangle 2037"/>
            <p:cNvSpPr>
              <a:spLocks noChangeArrowheads="1"/>
            </p:cNvSpPr>
            <p:nvPr/>
          </p:nvSpPr>
          <p:spPr bwMode="auto">
            <a:xfrm>
              <a:off x="5511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18" name="Rectangle 2038"/>
            <p:cNvSpPr>
              <a:spLocks noChangeArrowheads="1"/>
            </p:cNvSpPr>
            <p:nvPr/>
          </p:nvSpPr>
          <p:spPr bwMode="auto">
            <a:xfrm>
              <a:off x="555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19" name="Rectangle 2039"/>
            <p:cNvSpPr>
              <a:spLocks noChangeArrowheads="1"/>
            </p:cNvSpPr>
            <p:nvPr/>
          </p:nvSpPr>
          <p:spPr bwMode="auto">
            <a:xfrm>
              <a:off x="560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20" name="Rectangle 2040"/>
            <p:cNvSpPr>
              <a:spLocks noChangeArrowheads="1"/>
            </p:cNvSpPr>
            <p:nvPr/>
          </p:nvSpPr>
          <p:spPr bwMode="auto">
            <a:xfrm>
              <a:off x="442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21" name="Rectangle 2041"/>
            <p:cNvSpPr>
              <a:spLocks noChangeArrowheads="1"/>
            </p:cNvSpPr>
            <p:nvPr/>
          </p:nvSpPr>
          <p:spPr bwMode="auto">
            <a:xfrm>
              <a:off x="446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22" name="Rectangle 2042"/>
            <p:cNvSpPr>
              <a:spLocks noChangeArrowheads="1"/>
            </p:cNvSpPr>
            <p:nvPr/>
          </p:nvSpPr>
          <p:spPr bwMode="auto">
            <a:xfrm>
              <a:off x="451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23" name="Rectangle 2043"/>
            <p:cNvSpPr>
              <a:spLocks noChangeArrowheads="1"/>
            </p:cNvSpPr>
            <p:nvPr/>
          </p:nvSpPr>
          <p:spPr bwMode="auto">
            <a:xfrm>
              <a:off x="4558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24" name="Rectangle 2044"/>
            <p:cNvSpPr>
              <a:spLocks noChangeArrowheads="1"/>
            </p:cNvSpPr>
            <p:nvPr/>
          </p:nvSpPr>
          <p:spPr bwMode="auto">
            <a:xfrm>
              <a:off x="4603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25" name="Rectangle 2045"/>
            <p:cNvSpPr>
              <a:spLocks noChangeArrowheads="1"/>
            </p:cNvSpPr>
            <p:nvPr/>
          </p:nvSpPr>
          <p:spPr bwMode="auto">
            <a:xfrm>
              <a:off x="4649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26" name="Rectangle 2046"/>
            <p:cNvSpPr>
              <a:spLocks noChangeArrowheads="1"/>
            </p:cNvSpPr>
            <p:nvPr/>
          </p:nvSpPr>
          <p:spPr bwMode="auto">
            <a:xfrm>
              <a:off x="4694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27" name="Rectangle 2047"/>
            <p:cNvSpPr>
              <a:spLocks noChangeArrowheads="1"/>
            </p:cNvSpPr>
            <p:nvPr/>
          </p:nvSpPr>
          <p:spPr bwMode="auto">
            <a:xfrm>
              <a:off x="4739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28" name="Rectangle 2048"/>
            <p:cNvSpPr>
              <a:spLocks noChangeArrowheads="1"/>
            </p:cNvSpPr>
            <p:nvPr/>
          </p:nvSpPr>
          <p:spPr bwMode="auto">
            <a:xfrm>
              <a:off x="4785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29" name="Rectangle 2049"/>
            <p:cNvSpPr>
              <a:spLocks noChangeArrowheads="1"/>
            </p:cNvSpPr>
            <p:nvPr/>
          </p:nvSpPr>
          <p:spPr bwMode="auto">
            <a:xfrm>
              <a:off x="483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30" name="Rectangle 2050"/>
            <p:cNvSpPr>
              <a:spLocks noChangeArrowheads="1"/>
            </p:cNvSpPr>
            <p:nvPr/>
          </p:nvSpPr>
          <p:spPr bwMode="auto">
            <a:xfrm>
              <a:off x="487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31" name="Rectangle 2051"/>
            <p:cNvSpPr>
              <a:spLocks noChangeArrowheads="1"/>
            </p:cNvSpPr>
            <p:nvPr/>
          </p:nvSpPr>
          <p:spPr bwMode="auto">
            <a:xfrm>
              <a:off x="4921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32" name="Rectangle 2052"/>
            <p:cNvSpPr>
              <a:spLocks noChangeArrowheads="1"/>
            </p:cNvSpPr>
            <p:nvPr/>
          </p:nvSpPr>
          <p:spPr bwMode="auto">
            <a:xfrm>
              <a:off x="496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33" name="Rectangle 2053"/>
            <p:cNvSpPr>
              <a:spLocks noChangeArrowheads="1"/>
            </p:cNvSpPr>
            <p:nvPr/>
          </p:nvSpPr>
          <p:spPr bwMode="auto">
            <a:xfrm>
              <a:off x="501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34" name="Rectangle 2054"/>
            <p:cNvSpPr>
              <a:spLocks noChangeArrowheads="1"/>
            </p:cNvSpPr>
            <p:nvPr/>
          </p:nvSpPr>
          <p:spPr bwMode="auto">
            <a:xfrm>
              <a:off x="505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35" name="Rectangle 2055"/>
            <p:cNvSpPr>
              <a:spLocks noChangeArrowheads="1"/>
            </p:cNvSpPr>
            <p:nvPr/>
          </p:nvSpPr>
          <p:spPr bwMode="auto">
            <a:xfrm>
              <a:off x="5103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36" name="Rectangle 2056"/>
            <p:cNvSpPr>
              <a:spLocks noChangeArrowheads="1"/>
            </p:cNvSpPr>
            <p:nvPr/>
          </p:nvSpPr>
          <p:spPr bwMode="auto">
            <a:xfrm>
              <a:off x="5148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37" name="Rectangle 2057"/>
            <p:cNvSpPr>
              <a:spLocks noChangeArrowheads="1"/>
            </p:cNvSpPr>
            <p:nvPr/>
          </p:nvSpPr>
          <p:spPr bwMode="auto">
            <a:xfrm>
              <a:off x="5193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38" name="Rectangle 2058"/>
            <p:cNvSpPr>
              <a:spLocks noChangeArrowheads="1"/>
            </p:cNvSpPr>
            <p:nvPr/>
          </p:nvSpPr>
          <p:spPr bwMode="auto">
            <a:xfrm>
              <a:off x="5239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39" name="Rectangle 2059"/>
            <p:cNvSpPr>
              <a:spLocks noChangeArrowheads="1"/>
            </p:cNvSpPr>
            <p:nvPr/>
          </p:nvSpPr>
          <p:spPr bwMode="auto">
            <a:xfrm>
              <a:off x="5284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40" name="Rectangle 2060"/>
            <p:cNvSpPr>
              <a:spLocks noChangeArrowheads="1"/>
            </p:cNvSpPr>
            <p:nvPr/>
          </p:nvSpPr>
          <p:spPr bwMode="auto">
            <a:xfrm>
              <a:off x="533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41" name="Rectangle 2061"/>
            <p:cNvSpPr>
              <a:spLocks noChangeArrowheads="1"/>
            </p:cNvSpPr>
            <p:nvPr/>
          </p:nvSpPr>
          <p:spPr bwMode="auto">
            <a:xfrm>
              <a:off x="5375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42" name="Rectangle 2062"/>
            <p:cNvSpPr>
              <a:spLocks noChangeArrowheads="1"/>
            </p:cNvSpPr>
            <p:nvPr/>
          </p:nvSpPr>
          <p:spPr bwMode="auto">
            <a:xfrm>
              <a:off x="542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43" name="Rectangle 2063"/>
            <p:cNvSpPr>
              <a:spLocks noChangeArrowheads="1"/>
            </p:cNvSpPr>
            <p:nvPr/>
          </p:nvSpPr>
          <p:spPr bwMode="auto">
            <a:xfrm>
              <a:off x="546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44" name="Rectangle 2064"/>
            <p:cNvSpPr>
              <a:spLocks noChangeArrowheads="1"/>
            </p:cNvSpPr>
            <p:nvPr/>
          </p:nvSpPr>
          <p:spPr bwMode="auto">
            <a:xfrm>
              <a:off x="5511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45" name="Rectangle 2065"/>
            <p:cNvSpPr>
              <a:spLocks noChangeArrowheads="1"/>
            </p:cNvSpPr>
            <p:nvPr/>
          </p:nvSpPr>
          <p:spPr bwMode="auto">
            <a:xfrm>
              <a:off x="555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46" name="Rectangle 2066"/>
            <p:cNvSpPr>
              <a:spLocks noChangeArrowheads="1"/>
            </p:cNvSpPr>
            <p:nvPr/>
          </p:nvSpPr>
          <p:spPr bwMode="auto">
            <a:xfrm>
              <a:off x="560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47" name="Rectangle 2067"/>
            <p:cNvSpPr>
              <a:spLocks noChangeArrowheads="1"/>
            </p:cNvSpPr>
            <p:nvPr/>
          </p:nvSpPr>
          <p:spPr bwMode="auto">
            <a:xfrm>
              <a:off x="442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48" name="Rectangle 2068"/>
            <p:cNvSpPr>
              <a:spLocks noChangeArrowheads="1"/>
            </p:cNvSpPr>
            <p:nvPr/>
          </p:nvSpPr>
          <p:spPr bwMode="auto">
            <a:xfrm>
              <a:off x="446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49" name="Rectangle 2069"/>
            <p:cNvSpPr>
              <a:spLocks noChangeArrowheads="1"/>
            </p:cNvSpPr>
            <p:nvPr/>
          </p:nvSpPr>
          <p:spPr bwMode="auto">
            <a:xfrm>
              <a:off x="451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50" name="Rectangle 2070"/>
            <p:cNvSpPr>
              <a:spLocks noChangeArrowheads="1"/>
            </p:cNvSpPr>
            <p:nvPr/>
          </p:nvSpPr>
          <p:spPr bwMode="auto">
            <a:xfrm>
              <a:off x="4558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51" name="Rectangle 2071"/>
            <p:cNvSpPr>
              <a:spLocks noChangeArrowheads="1"/>
            </p:cNvSpPr>
            <p:nvPr/>
          </p:nvSpPr>
          <p:spPr bwMode="auto">
            <a:xfrm>
              <a:off x="460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52" name="Rectangle 2072"/>
            <p:cNvSpPr>
              <a:spLocks noChangeArrowheads="1"/>
            </p:cNvSpPr>
            <p:nvPr/>
          </p:nvSpPr>
          <p:spPr bwMode="auto">
            <a:xfrm>
              <a:off x="464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53" name="Rectangle 2073"/>
            <p:cNvSpPr>
              <a:spLocks noChangeArrowheads="1"/>
            </p:cNvSpPr>
            <p:nvPr/>
          </p:nvSpPr>
          <p:spPr bwMode="auto">
            <a:xfrm>
              <a:off x="4694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54" name="Rectangle 2074"/>
            <p:cNvSpPr>
              <a:spLocks noChangeArrowheads="1"/>
            </p:cNvSpPr>
            <p:nvPr/>
          </p:nvSpPr>
          <p:spPr bwMode="auto">
            <a:xfrm>
              <a:off x="473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55" name="Rectangle 2075"/>
            <p:cNvSpPr>
              <a:spLocks noChangeArrowheads="1"/>
            </p:cNvSpPr>
            <p:nvPr/>
          </p:nvSpPr>
          <p:spPr bwMode="auto">
            <a:xfrm>
              <a:off x="4785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56" name="Rectangle 2076"/>
            <p:cNvSpPr>
              <a:spLocks noChangeArrowheads="1"/>
            </p:cNvSpPr>
            <p:nvPr/>
          </p:nvSpPr>
          <p:spPr bwMode="auto">
            <a:xfrm>
              <a:off x="4830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57" name="Rectangle 2077"/>
            <p:cNvSpPr>
              <a:spLocks noChangeArrowheads="1"/>
            </p:cNvSpPr>
            <p:nvPr/>
          </p:nvSpPr>
          <p:spPr bwMode="auto">
            <a:xfrm>
              <a:off x="4876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58" name="Rectangle 2078"/>
            <p:cNvSpPr>
              <a:spLocks noChangeArrowheads="1"/>
            </p:cNvSpPr>
            <p:nvPr/>
          </p:nvSpPr>
          <p:spPr bwMode="auto">
            <a:xfrm>
              <a:off x="4921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59" name="Rectangle 2079"/>
            <p:cNvSpPr>
              <a:spLocks noChangeArrowheads="1"/>
            </p:cNvSpPr>
            <p:nvPr/>
          </p:nvSpPr>
          <p:spPr bwMode="auto">
            <a:xfrm>
              <a:off x="4966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60" name="Rectangle 2080"/>
            <p:cNvSpPr>
              <a:spLocks noChangeArrowheads="1"/>
            </p:cNvSpPr>
            <p:nvPr/>
          </p:nvSpPr>
          <p:spPr bwMode="auto">
            <a:xfrm>
              <a:off x="501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61" name="Rectangle 2081"/>
            <p:cNvSpPr>
              <a:spLocks noChangeArrowheads="1"/>
            </p:cNvSpPr>
            <p:nvPr/>
          </p:nvSpPr>
          <p:spPr bwMode="auto">
            <a:xfrm>
              <a:off x="505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62" name="Rectangle 2082"/>
            <p:cNvSpPr>
              <a:spLocks noChangeArrowheads="1"/>
            </p:cNvSpPr>
            <p:nvPr/>
          </p:nvSpPr>
          <p:spPr bwMode="auto">
            <a:xfrm>
              <a:off x="510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63" name="Rectangle 2083"/>
            <p:cNvSpPr>
              <a:spLocks noChangeArrowheads="1"/>
            </p:cNvSpPr>
            <p:nvPr/>
          </p:nvSpPr>
          <p:spPr bwMode="auto">
            <a:xfrm>
              <a:off x="5148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64" name="Rectangle 2084"/>
            <p:cNvSpPr>
              <a:spLocks noChangeArrowheads="1"/>
            </p:cNvSpPr>
            <p:nvPr/>
          </p:nvSpPr>
          <p:spPr bwMode="auto">
            <a:xfrm>
              <a:off x="519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65" name="Rectangle 2085"/>
            <p:cNvSpPr>
              <a:spLocks noChangeArrowheads="1"/>
            </p:cNvSpPr>
            <p:nvPr/>
          </p:nvSpPr>
          <p:spPr bwMode="auto">
            <a:xfrm>
              <a:off x="523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66" name="Rectangle 2086"/>
            <p:cNvSpPr>
              <a:spLocks noChangeArrowheads="1"/>
            </p:cNvSpPr>
            <p:nvPr/>
          </p:nvSpPr>
          <p:spPr bwMode="auto">
            <a:xfrm>
              <a:off x="5284" y="315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67" name="Rectangle 2087"/>
            <p:cNvSpPr>
              <a:spLocks noChangeArrowheads="1"/>
            </p:cNvSpPr>
            <p:nvPr/>
          </p:nvSpPr>
          <p:spPr bwMode="auto">
            <a:xfrm>
              <a:off x="5330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68" name="Rectangle 2088"/>
            <p:cNvSpPr>
              <a:spLocks noChangeArrowheads="1"/>
            </p:cNvSpPr>
            <p:nvPr/>
          </p:nvSpPr>
          <p:spPr bwMode="auto">
            <a:xfrm>
              <a:off x="5375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69" name="Rectangle 2089"/>
            <p:cNvSpPr>
              <a:spLocks noChangeArrowheads="1"/>
            </p:cNvSpPr>
            <p:nvPr/>
          </p:nvSpPr>
          <p:spPr bwMode="auto">
            <a:xfrm>
              <a:off x="5420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70" name="Rectangle 2090"/>
            <p:cNvSpPr>
              <a:spLocks noChangeArrowheads="1"/>
            </p:cNvSpPr>
            <p:nvPr/>
          </p:nvSpPr>
          <p:spPr bwMode="auto">
            <a:xfrm>
              <a:off x="5466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71" name="Rectangle 2091"/>
            <p:cNvSpPr>
              <a:spLocks noChangeArrowheads="1"/>
            </p:cNvSpPr>
            <p:nvPr/>
          </p:nvSpPr>
          <p:spPr bwMode="auto">
            <a:xfrm>
              <a:off x="5511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72" name="Rectangle 2092"/>
            <p:cNvSpPr>
              <a:spLocks noChangeArrowheads="1"/>
            </p:cNvSpPr>
            <p:nvPr/>
          </p:nvSpPr>
          <p:spPr bwMode="auto">
            <a:xfrm>
              <a:off x="555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73" name="Rectangle 2093"/>
            <p:cNvSpPr>
              <a:spLocks noChangeArrowheads="1"/>
            </p:cNvSpPr>
            <p:nvPr/>
          </p:nvSpPr>
          <p:spPr bwMode="auto">
            <a:xfrm>
              <a:off x="560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74" name="Rectangle 2094"/>
            <p:cNvSpPr>
              <a:spLocks noChangeArrowheads="1"/>
            </p:cNvSpPr>
            <p:nvPr/>
          </p:nvSpPr>
          <p:spPr bwMode="auto">
            <a:xfrm>
              <a:off x="442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75" name="Rectangle 2095"/>
            <p:cNvSpPr>
              <a:spLocks noChangeArrowheads="1"/>
            </p:cNvSpPr>
            <p:nvPr/>
          </p:nvSpPr>
          <p:spPr bwMode="auto">
            <a:xfrm>
              <a:off x="4467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76" name="Rectangle 2096"/>
            <p:cNvSpPr>
              <a:spLocks noChangeArrowheads="1"/>
            </p:cNvSpPr>
            <p:nvPr/>
          </p:nvSpPr>
          <p:spPr bwMode="auto">
            <a:xfrm>
              <a:off x="451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77" name="Rectangle 2097"/>
            <p:cNvSpPr>
              <a:spLocks noChangeArrowheads="1"/>
            </p:cNvSpPr>
            <p:nvPr/>
          </p:nvSpPr>
          <p:spPr bwMode="auto">
            <a:xfrm>
              <a:off x="4558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78" name="Rectangle 2098"/>
            <p:cNvSpPr>
              <a:spLocks noChangeArrowheads="1"/>
            </p:cNvSpPr>
            <p:nvPr/>
          </p:nvSpPr>
          <p:spPr bwMode="auto">
            <a:xfrm>
              <a:off x="460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79" name="Rectangle 2099"/>
            <p:cNvSpPr>
              <a:spLocks noChangeArrowheads="1"/>
            </p:cNvSpPr>
            <p:nvPr/>
          </p:nvSpPr>
          <p:spPr bwMode="auto">
            <a:xfrm>
              <a:off x="464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80" name="Rectangle 2100"/>
            <p:cNvSpPr>
              <a:spLocks noChangeArrowheads="1"/>
            </p:cNvSpPr>
            <p:nvPr/>
          </p:nvSpPr>
          <p:spPr bwMode="auto">
            <a:xfrm>
              <a:off x="4694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81" name="Rectangle 2101"/>
            <p:cNvSpPr>
              <a:spLocks noChangeArrowheads="1"/>
            </p:cNvSpPr>
            <p:nvPr/>
          </p:nvSpPr>
          <p:spPr bwMode="auto">
            <a:xfrm>
              <a:off x="473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82" name="Rectangle 2102"/>
            <p:cNvSpPr>
              <a:spLocks noChangeArrowheads="1"/>
            </p:cNvSpPr>
            <p:nvPr/>
          </p:nvSpPr>
          <p:spPr bwMode="auto">
            <a:xfrm>
              <a:off x="4785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83" name="Rectangle 2103"/>
            <p:cNvSpPr>
              <a:spLocks noChangeArrowheads="1"/>
            </p:cNvSpPr>
            <p:nvPr/>
          </p:nvSpPr>
          <p:spPr bwMode="auto">
            <a:xfrm>
              <a:off x="4830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84" name="Rectangle 2104"/>
            <p:cNvSpPr>
              <a:spLocks noChangeArrowheads="1"/>
            </p:cNvSpPr>
            <p:nvPr/>
          </p:nvSpPr>
          <p:spPr bwMode="auto">
            <a:xfrm>
              <a:off x="487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85" name="Rectangle 2105"/>
            <p:cNvSpPr>
              <a:spLocks noChangeArrowheads="1"/>
            </p:cNvSpPr>
            <p:nvPr/>
          </p:nvSpPr>
          <p:spPr bwMode="auto">
            <a:xfrm>
              <a:off x="4921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86" name="Rectangle 2106"/>
            <p:cNvSpPr>
              <a:spLocks noChangeArrowheads="1"/>
            </p:cNvSpPr>
            <p:nvPr/>
          </p:nvSpPr>
          <p:spPr bwMode="auto">
            <a:xfrm>
              <a:off x="496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87" name="Rectangle 2107"/>
            <p:cNvSpPr>
              <a:spLocks noChangeArrowheads="1"/>
            </p:cNvSpPr>
            <p:nvPr/>
          </p:nvSpPr>
          <p:spPr bwMode="auto">
            <a:xfrm>
              <a:off x="501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88" name="Rectangle 2108"/>
            <p:cNvSpPr>
              <a:spLocks noChangeArrowheads="1"/>
            </p:cNvSpPr>
            <p:nvPr/>
          </p:nvSpPr>
          <p:spPr bwMode="auto">
            <a:xfrm>
              <a:off x="5057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89" name="Rectangle 2109"/>
            <p:cNvSpPr>
              <a:spLocks noChangeArrowheads="1"/>
            </p:cNvSpPr>
            <p:nvPr/>
          </p:nvSpPr>
          <p:spPr bwMode="auto">
            <a:xfrm>
              <a:off x="510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90" name="Rectangle 2110"/>
            <p:cNvSpPr>
              <a:spLocks noChangeArrowheads="1"/>
            </p:cNvSpPr>
            <p:nvPr/>
          </p:nvSpPr>
          <p:spPr bwMode="auto">
            <a:xfrm>
              <a:off x="5148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91" name="Rectangle 2111"/>
            <p:cNvSpPr>
              <a:spLocks noChangeArrowheads="1"/>
            </p:cNvSpPr>
            <p:nvPr/>
          </p:nvSpPr>
          <p:spPr bwMode="auto">
            <a:xfrm>
              <a:off x="519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92" name="Rectangle 2112"/>
            <p:cNvSpPr>
              <a:spLocks noChangeArrowheads="1"/>
            </p:cNvSpPr>
            <p:nvPr/>
          </p:nvSpPr>
          <p:spPr bwMode="auto">
            <a:xfrm>
              <a:off x="523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93" name="Rectangle 2113"/>
            <p:cNvSpPr>
              <a:spLocks noChangeArrowheads="1"/>
            </p:cNvSpPr>
            <p:nvPr/>
          </p:nvSpPr>
          <p:spPr bwMode="auto">
            <a:xfrm>
              <a:off x="5284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94" name="Rectangle 2114"/>
            <p:cNvSpPr>
              <a:spLocks noChangeArrowheads="1"/>
            </p:cNvSpPr>
            <p:nvPr/>
          </p:nvSpPr>
          <p:spPr bwMode="auto">
            <a:xfrm>
              <a:off x="5330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95" name="Rectangle 2115"/>
            <p:cNvSpPr>
              <a:spLocks noChangeArrowheads="1"/>
            </p:cNvSpPr>
            <p:nvPr/>
          </p:nvSpPr>
          <p:spPr bwMode="auto">
            <a:xfrm>
              <a:off x="5375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96" name="Rectangle 2116"/>
            <p:cNvSpPr>
              <a:spLocks noChangeArrowheads="1"/>
            </p:cNvSpPr>
            <p:nvPr/>
          </p:nvSpPr>
          <p:spPr bwMode="auto">
            <a:xfrm>
              <a:off x="5420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97" name="Rectangle 2117"/>
            <p:cNvSpPr>
              <a:spLocks noChangeArrowheads="1"/>
            </p:cNvSpPr>
            <p:nvPr/>
          </p:nvSpPr>
          <p:spPr bwMode="auto">
            <a:xfrm>
              <a:off x="546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98" name="Rectangle 2118"/>
            <p:cNvSpPr>
              <a:spLocks noChangeArrowheads="1"/>
            </p:cNvSpPr>
            <p:nvPr/>
          </p:nvSpPr>
          <p:spPr bwMode="auto">
            <a:xfrm>
              <a:off x="5511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599" name="Rectangle 2119"/>
            <p:cNvSpPr>
              <a:spLocks noChangeArrowheads="1"/>
            </p:cNvSpPr>
            <p:nvPr/>
          </p:nvSpPr>
          <p:spPr bwMode="auto">
            <a:xfrm>
              <a:off x="5557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00" name="Rectangle 2120"/>
            <p:cNvSpPr>
              <a:spLocks noChangeArrowheads="1"/>
            </p:cNvSpPr>
            <p:nvPr/>
          </p:nvSpPr>
          <p:spPr bwMode="auto">
            <a:xfrm>
              <a:off x="5602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01" name="Rectangle 2121"/>
            <p:cNvSpPr>
              <a:spLocks noChangeArrowheads="1"/>
            </p:cNvSpPr>
            <p:nvPr/>
          </p:nvSpPr>
          <p:spPr bwMode="auto">
            <a:xfrm>
              <a:off x="442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02" name="Rectangle 2122"/>
            <p:cNvSpPr>
              <a:spLocks noChangeArrowheads="1"/>
            </p:cNvSpPr>
            <p:nvPr/>
          </p:nvSpPr>
          <p:spPr bwMode="auto">
            <a:xfrm>
              <a:off x="446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03" name="Rectangle 2123"/>
            <p:cNvSpPr>
              <a:spLocks noChangeArrowheads="1"/>
            </p:cNvSpPr>
            <p:nvPr/>
          </p:nvSpPr>
          <p:spPr bwMode="auto">
            <a:xfrm>
              <a:off x="451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04" name="Rectangle 2124"/>
            <p:cNvSpPr>
              <a:spLocks noChangeArrowheads="1"/>
            </p:cNvSpPr>
            <p:nvPr/>
          </p:nvSpPr>
          <p:spPr bwMode="auto">
            <a:xfrm>
              <a:off x="4558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05" name="Rectangle 2125"/>
            <p:cNvSpPr>
              <a:spLocks noChangeArrowheads="1"/>
            </p:cNvSpPr>
            <p:nvPr/>
          </p:nvSpPr>
          <p:spPr bwMode="auto">
            <a:xfrm>
              <a:off x="460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06" name="Rectangle 2126"/>
            <p:cNvSpPr>
              <a:spLocks noChangeArrowheads="1"/>
            </p:cNvSpPr>
            <p:nvPr/>
          </p:nvSpPr>
          <p:spPr bwMode="auto">
            <a:xfrm>
              <a:off x="464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07" name="Rectangle 2127"/>
            <p:cNvSpPr>
              <a:spLocks noChangeArrowheads="1"/>
            </p:cNvSpPr>
            <p:nvPr/>
          </p:nvSpPr>
          <p:spPr bwMode="auto">
            <a:xfrm>
              <a:off x="4694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08" name="Rectangle 2128"/>
            <p:cNvSpPr>
              <a:spLocks noChangeArrowheads="1"/>
            </p:cNvSpPr>
            <p:nvPr/>
          </p:nvSpPr>
          <p:spPr bwMode="auto">
            <a:xfrm>
              <a:off x="473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09" name="Rectangle 2129"/>
            <p:cNvSpPr>
              <a:spLocks noChangeArrowheads="1"/>
            </p:cNvSpPr>
            <p:nvPr/>
          </p:nvSpPr>
          <p:spPr bwMode="auto">
            <a:xfrm>
              <a:off x="4785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10" name="Rectangle 2130"/>
            <p:cNvSpPr>
              <a:spLocks noChangeArrowheads="1"/>
            </p:cNvSpPr>
            <p:nvPr/>
          </p:nvSpPr>
          <p:spPr bwMode="auto">
            <a:xfrm>
              <a:off x="483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11" name="Rectangle 2131"/>
            <p:cNvSpPr>
              <a:spLocks noChangeArrowheads="1"/>
            </p:cNvSpPr>
            <p:nvPr/>
          </p:nvSpPr>
          <p:spPr bwMode="auto">
            <a:xfrm>
              <a:off x="487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12" name="Rectangle 2132"/>
            <p:cNvSpPr>
              <a:spLocks noChangeArrowheads="1"/>
            </p:cNvSpPr>
            <p:nvPr/>
          </p:nvSpPr>
          <p:spPr bwMode="auto">
            <a:xfrm>
              <a:off x="4921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13" name="Rectangle 2133"/>
            <p:cNvSpPr>
              <a:spLocks noChangeArrowheads="1"/>
            </p:cNvSpPr>
            <p:nvPr/>
          </p:nvSpPr>
          <p:spPr bwMode="auto">
            <a:xfrm>
              <a:off x="496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14" name="Rectangle 2134"/>
            <p:cNvSpPr>
              <a:spLocks noChangeArrowheads="1"/>
            </p:cNvSpPr>
            <p:nvPr/>
          </p:nvSpPr>
          <p:spPr bwMode="auto">
            <a:xfrm>
              <a:off x="501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15" name="Rectangle 2135"/>
            <p:cNvSpPr>
              <a:spLocks noChangeArrowheads="1"/>
            </p:cNvSpPr>
            <p:nvPr/>
          </p:nvSpPr>
          <p:spPr bwMode="auto">
            <a:xfrm>
              <a:off x="505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16" name="Rectangle 2136"/>
            <p:cNvSpPr>
              <a:spLocks noChangeArrowheads="1"/>
            </p:cNvSpPr>
            <p:nvPr/>
          </p:nvSpPr>
          <p:spPr bwMode="auto">
            <a:xfrm>
              <a:off x="510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17" name="Rectangle 2137"/>
            <p:cNvSpPr>
              <a:spLocks noChangeArrowheads="1"/>
            </p:cNvSpPr>
            <p:nvPr/>
          </p:nvSpPr>
          <p:spPr bwMode="auto">
            <a:xfrm>
              <a:off x="5148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18" name="Rectangle 2138"/>
            <p:cNvSpPr>
              <a:spLocks noChangeArrowheads="1"/>
            </p:cNvSpPr>
            <p:nvPr/>
          </p:nvSpPr>
          <p:spPr bwMode="auto">
            <a:xfrm>
              <a:off x="519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19" name="Rectangle 2139"/>
            <p:cNvSpPr>
              <a:spLocks noChangeArrowheads="1"/>
            </p:cNvSpPr>
            <p:nvPr/>
          </p:nvSpPr>
          <p:spPr bwMode="auto">
            <a:xfrm>
              <a:off x="523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20" name="Rectangle 2140"/>
            <p:cNvSpPr>
              <a:spLocks noChangeArrowheads="1"/>
            </p:cNvSpPr>
            <p:nvPr/>
          </p:nvSpPr>
          <p:spPr bwMode="auto">
            <a:xfrm>
              <a:off x="5284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21" name="Rectangle 2141"/>
            <p:cNvSpPr>
              <a:spLocks noChangeArrowheads="1"/>
            </p:cNvSpPr>
            <p:nvPr/>
          </p:nvSpPr>
          <p:spPr bwMode="auto">
            <a:xfrm>
              <a:off x="533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22" name="Rectangle 2142"/>
            <p:cNvSpPr>
              <a:spLocks noChangeArrowheads="1"/>
            </p:cNvSpPr>
            <p:nvPr/>
          </p:nvSpPr>
          <p:spPr bwMode="auto">
            <a:xfrm>
              <a:off x="5375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23" name="Rectangle 2143"/>
            <p:cNvSpPr>
              <a:spLocks noChangeArrowheads="1"/>
            </p:cNvSpPr>
            <p:nvPr/>
          </p:nvSpPr>
          <p:spPr bwMode="auto">
            <a:xfrm>
              <a:off x="542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24" name="Rectangle 2144"/>
            <p:cNvSpPr>
              <a:spLocks noChangeArrowheads="1"/>
            </p:cNvSpPr>
            <p:nvPr/>
          </p:nvSpPr>
          <p:spPr bwMode="auto">
            <a:xfrm>
              <a:off x="546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25" name="Rectangle 2145"/>
            <p:cNvSpPr>
              <a:spLocks noChangeArrowheads="1"/>
            </p:cNvSpPr>
            <p:nvPr/>
          </p:nvSpPr>
          <p:spPr bwMode="auto">
            <a:xfrm>
              <a:off x="5511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26" name="Rectangle 2146"/>
            <p:cNvSpPr>
              <a:spLocks noChangeArrowheads="1"/>
            </p:cNvSpPr>
            <p:nvPr/>
          </p:nvSpPr>
          <p:spPr bwMode="auto">
            <a:xfrm>
              <a:off x="555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27" name="Rectangle 2147"/>
            <p:cNvSpPr>
              <a:spLocks noChangeArrowheads="1"/>
            </p:cNvSpPr>
            <p:nvPr/>
          </p:nvSpPr>
          <p:spPr bwMode="auto">
            <a:xfrm>
              <a:off x="560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28" name="Rectangle 2148"/>
            <p:cNvSpPr>
              <a:spLocks noChangeArrowheads="1"/>
            </p:cNvSpPr>
            <p:nvPr/>
          </p:nvSpPr>
          <p:spPr bwMode="auto">
            <a:xfrm>
              <a:off x="442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29" name="Rectangle 2149"/>
            <p:cNvSpPr>
              <a:spLocks noChangeArrowheads="1"/>
            </p:cNvSpPr>
            <p:nvPr/>
          </p:nvSpPr>
          <p:spPr bwMode="auto">
            <a:xfrm>
              <a:off x="446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30" name="Rectangle 2150"/>
            <p:cNvSpPr>
              <a:spLocks noChangeArrowheads="1"/>
            </p:cNvSpPr>
            <p:nvPr/>
          </p:nvSpPr>
          <p:spPr bwMode="auto">
            <a:xfrm>
              <a:off x="451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31" name="Rectangle 2151"/>
            <p:cNvSpPr>
              <a:spLocks noChangeArrowheads="1"/>
            </p:cNvSpPr>
            <p:nvPr/>
          </p:nvSpPr>
          <p:spPr bwMode="auto">
            <a:xfrm>
              <a:off x="4558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32" name="Rectangle 2152"/>
            <p:cNvSpPr>
              <a:spLocks noChangeArrowheads="1"/>
            </p:cNvSpPr>
            <p:nvPr/>
          </p:nvSpPr>
          <p:spPr bwMode="auto">
            <a:xfrm>
              <a:off x="460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33" name="Rectangle 2153"/>
            <p:cNvSpPr>
              <a:spLocks noChangeArrowheads="1"/>
            </p:cNvSpPr>
            <p:nvPr/>
          </p:nvSpPr>
          <p:spPr bwMode="auto">
            <a:xfrm>
              <a:off x="464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34" name="Rectangle 2154"/>
            <p:cNvSpPr>
              <a:spLocks noChangeArrowheads="1"/>
            </p:cNvSpPr>
            <p:nvPr/>
          </p:nvSpPr>
          <p:spPr bwMode="auto">
            <a:xfrm>
              <a:off x="4694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35" name="Rectangle 2155"/>
            <p:cNvSpPr>
              <a:spLocks noChangeArrowheads="1"/>
            </p:cNvSpPr>
            <p:nvPr/>
          </p:nvSpPr>
          <p:spPr bwMode="auto">
            <a:xfrm>
              <a:off x="473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36" name="Rectangle 2156"/>
            <p:cNvSpPr>
              <a:spLocks noChangeArrowheads="1"/>
            </p:cNvSpPr>
            <p:nvPr/>
          </p:nvSpPr>
          <p:spPr bwMode="auto">
            <a:xfrm>
              <a:off x="4785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37" name="Rectangle 2157"/>
            <p:cNvSpPr>
              <a:spLocks noChangeArrowheads="1"/>
            </p:cNvSpPr>
            <p:nvPr/>
          </p:nvSpPr>
          <p:spPr bwMode="auto">
            <a:xfrm>
              <a:off x="483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38" name="Rectangle 2158"/>
            <p:cNvSpPr>
              <a:spLocks noChangeArrowheads="1"/>
            </p:cNvSpPr>
            <p:nvPr/>
          </p:nvSpPr>
          <p:spPr bwMode="auto">
            <a:xfrm>
              <a:off x="487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39" name="Rectangle 2159"/>
            <p:cNvSpPr>
              <a:spLocks noChangeArrowheads="1"/>
            </p:cNvSpPr>
            <p:nvPr/>
          </p:nvSpPr>
          <p:spPr bwMode="auto">
            <a:xfrm>
              <a:off x="4921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40" name="Rectangle 2160"/>
            <p:cNvSpPr>
              <a:spLocks noChangeArrowheads="1"/>
            </p:cNvSpPr>
            <p:nvPr/>
          </p:nvSpPr>
          <p:spPr bwMode="auto">
            <a:xfrm>
              <a:off x="496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41" name="Rectangle 2161"/>
            <p:cNvSpPr>
              <a:spLocks noChangeArrowheads="1"/>
            </p:cNvSpPr>
            <p:nvPr/>
          </p:nvSpPr>
          <p:spPr bwMode="auto">
            <a:xfrm>
              <a:off x="501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42" name="Rectangle 2162"/>
            <p:cNvSpPr>
              <a:spLocks noChangeArrowheads="1"/>
            </p:cNvSpPr>
            <p:nvPr/>
          </p:nvSpPr>
          <p:spPr bwMode="auto">
            <a:xfrm>
              <a:off x="505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43" name="Rectangle 2163"/>
            <p:cNvSpPr>
              <a:spLocks noChangeArrowheads="1"/>
            </p:cNvSpPr>
            <p:nvPr/>
          </p:nvSpPr>
          <p:spPr bwMode="auto">
            <a:xfrm>
              <a:off x="510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44" name="Rectangle 2164"/>
            <p:cNvSpPr>
              <a:spLocks noChangeArrowheads="1"/>
            </p:cNvSpPr>
            <p:nvPr/>
          </p:nvSpPr>
          <p:spPr bwMode="auto">
            <a:xfrm>
              <a:off x="5148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45" name="Rectangle 2165"/>
            <p:cNvSpPr>
              <a:spLocks noChangeArrowheads="1"/>
            </p:cNvSpPr>
            <p:nvPr/>
          </p:nvSpPr>
          <p:spPr bwMode="auto">
            <a:xfrm>
              <a:off x="519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46" name="Rectangle 2166"/>
            <p:cNvSpPr>
              <a:spLocks noChangeArrowheads="1"/>
            </p:cNvSpPr>
            <p:nvPr/>
          </p:nvSpPr>
          <p:spPr bwMode="auto">
            <a:xfrm>
              <a:off x="523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47" name="Rectangle 2167"/>
            <p:cNvSpPr>
              <a:spLocks noChangeArrowheads="1"/>
            </p:cNvSpPr>
            <p:nvPr/>
          </p:nvSpPr>
          <p:spPr bwMode="auto">
            <a:xfrm>
              <a:off x="5284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48" name="Rectangle 2168"/>
            <p:cNvSpPr>
              <a:spLocks noChangeArrowheads="1"/>
            </p:cNvSpPr>
            <p:nvPr/>
          </p:nvSpPr>
          <p:spPr bwMode="auto">
            <a:xfrm>
              <a:off x="533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49" name="Rectangle 2169"/>
            <p:cNvSpPr>
              <a:spLocks noChangeArrowheads="1"/>
            </p:cNvSpPr>
            <p:nvPr/>
          </p:nvSpPr>
          <p:spPr bwMode="auto">
            <a:xfrm>
              <a:off x="5375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50" name="Rectangle 2170"/>
            <p:cNvSpPr>
              <a:spLocks noChangeArrowheads="1"/>
            </p:cNvSpPr>
            <p:nvPr/>
          </p:nvSpPr>
          <p:spPr bwMode="auto">
            <a:xfrm>
              <a:off x="542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51" name="Rectangle 2171"/>
            <p:cNvSpPr>
              <a:spLocks noChangeArrowheads="1"/>
            </p:cNvSpPr>
            <p:nvPr/>
          </p:nvSpPr>
          <p:spPr bwMode="auto">
            <a:xfrm>
              <a:off x="546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52" name="Rectangle 2172"/>
            <p:cNvSpPr>
              <a:spLocks noChangeArrowheads="1"/>
            </p:cNvSpPr>
            <p:nvPr/>
          </p:nvSpPr>
          <p:spPr bwMode="auto">
            <a:xfrm>
              <a:off x="5511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53" name="Rectangle 2173"/>
            <p:cNvSpPr>
              <a:spLocks noChangeArrowheads="1"/>
            </p:cNvSpPr>
            <p:nvPr/>
          </p:nvSpPr>
          <p:spPr bwMode="auto">
            <a:xfrm>
              <a:off x="555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54" name="Rectangle 2174"/>
            <p:cNvSpPr>
              <a:spLocks noChangeArrowheads="1"/>
            </p:cNvSpPr>
            <p:nvPr/>
          </p:nvSpPr>
          <p:spPr bwMode="auto">
            <a:xfrm>
              <a:off x="560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55" name="Rectangle 2175"/>
            <p:cNvSpPr>
              <a:spLocks noChangeArrowheads="1"/>
            </p:cNvSpPr>
            <p:nvPr/>
          </p:nvSpPr>
          <p:spPr bwMode="auto">
            <a:xfrm>
              <a:off x="442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56" name="Rectangle 2176"/>
            <p:cNvSpPr>
              <a:spLocks noChangeArrowheads="1"/>
            </p:cNvSpPr>
            <p:nvPr/>
          </p:nvSpPr>
          <p:spPr bwMode="auto">
            <a:xfrm>
              <a:off x="446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57" name="Rectangle 2177"/>
            <p:cNvSpPr>
              <a:spLocks noChangeArrowheads="1"/>
            </p:cNvSpPr>
            <p:nvPr/>
          </p:nvSpPr>
          <p:spPr bwMode="auto">
            <a:xfrm>
              <a:off x="451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58" name="Rectangle 2178"/>
            <p:cNvSpPr>
              <a:spLocks noChangeArrowheads="1"/>
            </p:cNvSpPr>
            <p:nvPr/>
          </p:nvSpPr>
          <p:spPr bwMode="auto">
            <a:xfrm>
              <a:off x="4558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59" name="Rectangle 2179"/>
            <p:cNvSpPr>
              <a:spLocks noChangeArrowheads="1"/>
            </p:cNvSpPr>
            <p:nvPr/>
          </p:nvSpPr>
          <p:spPr bwMode="auto">
            <a:xfrm>
              <a:off x="460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60" name="Rectangle 2180"/>
            <p:cNvSpPr>
              <a:spLocks noChangeArrowheads="1"/>
            </p:cNvSpPr>
            <p:nvPr/>
          </p:nvSpPr>
          <p:spPr bwMode="auto">
            <a:xfrm>
              <a:off x="464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61" name="Rectangle 2181"/>
            <p:cNvSpPr>
              <a:spLocks noChangeArrowheads="1"/>
            </p:cNvSpPr>
            <p:nvPr/>
          </p:nvSpPr>
          <p:spPr bwMode="auto">
            <a:xfrm>
              <a:off x="4694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62" name="Rectangle 2182"/>
            <p:cNvSpPr>
              <a:spLocks noChangeArrowheads="1"/>
            </p:cNvSpPr>
            <p:nvPr/>
          </p:nvSpPr>
          <p:spPr bwMode="auto">
            <a:xfrm>
              <a:off x="473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63" name="Rectangle 2183"/>
            <p:cNvSpPr>
              <a:spLocks noChangeArrowheads="1"/>
            </p:cNvSpPr>
            <p:nvPr/>
          </p:nvSpPr>
          <p:spPr bwMode="auto">
            <a:xfrm>
              <a:off x="4785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64" name="Rectangle 2184"/>
            <p:cNvSpPr>
              <a:spLocks noChangeArrowheads="1"/>
            </p:cNvSpPr>
            <p:nvPr/>
          </p:nvSpPr>
          <p:spPr bwMode="auto">
            <a:xfrm>
              <a:off x="483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65" name="Rectangle 2185"/>
            <p:cNvSpPr>
              <a:spLocks noChangeArrowheads="1"/>
            </p:cNvSpPr>
            <p:nvPr/>
          </p:nvSpPr>
          <p:spPr bwMode="auto">
            <a:xfrm>
              <a:off x="487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66" name="Rectangle 2186"/>
            <p:cNvSpPr>
              <a:spLocks noChangeArrowheads="1"/>
            </p:cNvSpPr>
            <p:nvPr/>
          </p:nvSpPr>
          <p:spPr bwMode="auto">
            <a:xfrm>
              <a:off x="4921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67" name="Rectangle 2187"/>
            <p:cNvSpPr>
              <a:spLocks noChangeArrowheads="1"/>
            </p:cNvSpPr>
            <p:nvPr/>
          </p:nvSpPr>
          <p:spPr bwMode="auto">
            <a:xfrm>
              <a:off x="496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68" name="Rectangle 2188"/>
            <p:cNvSpPr>
              <a:spLocks noChangeArrowheads="1"/>
            </p:cNvSpPr>
            <p:nvPr/>
          </p:nvSpPr>
          <p:spPr bwMode="auto">
            <a:xfrm>
              <a:off x="501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69" name="Rectangle 2189"/>
            <p:cNvSpPr>
              <a:spLocks noChangeArrowheads="1"/>
            </p:cNvSpPr>
            <p:nvPr/>
          </p:nvSpPr>
          <p:spPr bwMode="auto">
            <a:xfrm>
              <a:off x="505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70" name="Rectangle 2190"/>
            <p:cNvSpPr>
              <a:spLocks noChangeArrowheads="1"/>
            </p:cNvSpPr>
            <p:nvPr/>
          </p:nvSpPr>
          <p:spPr bwMode="auto">
            <a:xfrm>
              <a:off x="510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71" name="Rectangle 2191"/>
            <p:cNvSpPr>
              <a:spLocks noChangeArrowheads="1"/>
            </p:cNvSpPr>
            <p:nvPr/>
          </p:nvSpPr>
          <p:spPr bwMode="auto">
            <a:xfrm>
              <a:off x="5148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72" name="Rectangle 2192"/>
            <p:cNvSpPr>
              <a:spLocks noChangeArrowheads="1"/>
            </p:cNvSpPr>
            <p:nvPr/>
          </p:nvSpPr>
          <p:spPr bwMode="auto">
            <a:xfrm>
              <a:off x="519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73" name="Rectangle 2193"/>
            <p:cNvSpPr>
              <a:spLocks noChangeArrowheads="1"/>
            </p:cNvSpPr>
            <p:nvPr/>
          </p:nvSpPr>
          <p:spPr bwMode="auto">
            <a:xfrm>
              <a:off x="523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74" name="Rectangle 2194"/>
            <p:cNvSpPr>
              <a:spLocks noChangeArrowheads="1"/>
            </p:cNvSpPr>
            <p:nvPr/>
          </p:nvSpPr>
          <p:spPr bwMode="auto">
            <a:xfrm>
              <a:off x="5284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75" name="Rectangle 2195"/>
            <p:cNvSpPr>
              <a:spLocks noChangeArrowheads="1"/>
            </p:cNvSpPr>
            <p:nvPr/>
          </p:nvSpPr>
          <p:spPr bwMode="auto">
            <a:xfrm>
              <a:off x="533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76" name="Rectangle 2196"/>
            <p:cNvSpPr>
              <a:spLocks noChangeArrowheads="1"/>
            </p:cNvSpPr>
            <p:nvPr/>
          </p:nvSpPr>
          <p:spPr bwMode="auto">
            <a:xfrm>
              <a:off x="5375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77" name="Rectangle 2197"/>
            <p:cNvSpPr>
              <a:spLocks noChangeArrowheads="1"/>
            </p:cNvSpPr>
            <p:nvPr/>
          </p:nvSpPr>
          <p:spPr bwMode="auto">
            <a:xfrm>
              <a:off x="542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78" name="Rectangle 2198"/>
            <p:cNvSpPr>
              <a:spLocks noChangeArrowheads="1"/>
            </p:cNvSpPr>
            <p:nvPr/>
          </p:nvSpPr>
          <p:spPr bwMode="auto">
            <a:xfrm>
              <a:off x="546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79" name="Rectangle 2199"/>
            <p:cNvSpPr>
              <a:spLocks noChangeArrowheads="1"/>
            </p:cNvSpPr>
            <p:nvPr/>
          </p:nvSpPr>
          <p:spPr bwMode="auto">
            <a:xfrm>
              <a:off x="5511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80" name="Rectangle 2200"/>
            <p:cNvSpPr>
              <a:spLocks noChangeArrowheads="1"/>
            </p:cNvSpPr>
            <p:nvPr/>
          </p:nvSpPr>
          <p:spPr bwMode="auto">
            <a:xfrm>
              <a:off x="555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81" name="Rectangle 2201"/>
            <p:cNvSpPr>
              <a:spLocks noChangeArrowheads="1"/>
            </p:cNvSpPr>
            <p:nvPr/>
          </p:nvSpPr>
          <p:spPr bwMode="auto">
            <a:xfrm>
              <a:off x="560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82" name="Rectangle 2202"/>
            <p:cNvSpPr>
              <a:spLocks noChangeArrowheads="1"/>
            </p:cNvSpPr>
            <p:nvPr/>
          </p:nvSpPr>
          <p:spPr bwMode="auto">
            <a:xfrm>
              <a:off x="442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83" name="Rectangle 2203"/>
            <p:cNvSpPr>
              <a:spLocks noChangeArrowheads="1"/>
            </p:cNvSpPr>
            <p:nvPr/>
          </p:nvSpPr>
          <p:spPr bwMode="auto">
            <a:xfrm>
              <a:off x="446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84" name="Rectangle 2204"/>
            <p:cNvSpPr>
              <a:spLocks noChangeArrowheads="1"/>
            </p:cNvSpPr>
            <p:nvPr/>
          </p:nvSpPr>
          <p:spPr bwMode="auto">
            <a:xfrm>
              <a:off x="451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85" name="Rectangle 2205"/>
            <p:cNvSpPr>
              <a:spLocks noChangeArrowheads="1"/>
            </p:cNvSpPr>
            <p:nvPr/>
          </p:nvSpPr>
          <p:spPr bwMode="auto">
            <a:xfrm>
              <a:off x="4558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86" name="Rectangle 2206"/>
            <p:cNvSpPr>
              <a:spLocks noChangeArrowheads="1"/>
            </p:cNvSpPr>
            <p:nvPr/>
          </p:nvSpPr>
          <p:spPr bwMode="auto">
            <a:xfrm>
              <a:off x="460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87" name="Rectangle 2207"/>
            <p:cNvSpPr>
              <a:spLocks noChangeArrowheads="1"/>
            </p:cNvSpPr>
            <p:nvPr/>
          </p:nvSpPr>
          <p:spPr bwMode="auto">
            <a:xfrm>
              <a:off x="4649" y="2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88" name="Rectangle 2208"/>
            <p:cNvSpPr>
              <a:spLocks noChangeArrowheads="1"/>
            </p:cNvSpPr>
            <p:nvPr/>
          </p:nvSpPr>
          <p:spPr bwMode="auto">
            <a:xfrm>
              <a:off x="4694" y="2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89" name="Rectangle 2209"/>
            <p:cNvSpPr>
              <a:spLocks noChangeArrowheads="1"/>
            </p:cNvSpPr>
            <p:nvPr/>
          </p:nvSpPr>
          <p:spPr bwMode="auto">
            <a:xfrm>
              <a:off x="4739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90" name="Rectangle 2210"/>
            <p:cNvSpPr>
              <a:spLocks noChangeArrowheads="1"/>
            </p:cNvSpPr>
            <p:nvPr/>
          </p:nvSpPr>
          <p:spPr bwMode="auto">
            <a:xfrm>
              <a:off x="4785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91" name="Rectangle 2211"/>
            <p:cNvSpPr>
              <a:spLocks noChangeArrowheads="1"/>
            </p:cNvSpPr>
            <p:nvPr/>
          </p:nvSpPr>
          <p:spPr bwMode="auto">
            <a:xfrm>
              <a:off x="483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92" name="Rectangle 2212"/>
            <p:cNvSpPr>
              <a:spLocks noChangeArrowheads="1"/>
            </p:cNvSpPr>
            <p:nvPr/>
          </p:nvSpPr>
          <p:spPr bwMode="auto">
            <a:xfrm>
              <a:off x="487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93" name="Rectangle 2213"/>
            <p:cNvSpPr>
              <a:spLocks noChangeArrowheads="1"/>
            </p:cNvSpPr>
            <p:nvPr/>
          </p:nvSpPr>
          <p:spPr bwMode="auto">
            <a:xfrm>
              <a:off x="4921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94" name="Rectangle 2214"/>
            <p:cNvSpPr>
              <a:spLocks noChangeArrowheads="1"/>
            </p:cNvSpPr>
            <p:nvPr/>
          </p:nvSpPr>
          <p:spPr bwMode="auto">
            <a:xfrm>
              <a:off x="496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95" name="Rectangle 2215"/>
            <p:cNvSpPr>
              <a:spLocks noChangeArrowheads="1"/>
            </p:cNvSpPr>
            <p:nvPr/>
          </p:nvSpPr>
          <p:spPr bwMode="auto">
            <a:xfrm>
              <a:off x="501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96" name="Rectangle 2216"/>
            <p:cNvSpPr>
              <a:spLocks noChangeArrowheads="1"/>
            </p:cNvSpPr>
            <p:nvPr/>
          </p:nvSpPr>
          <p:spPr bwMode="auto">
            <a:xfrm>
              <a:off x="505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97" name="Rectangle 2217"/>
            <p:cNvSpPr>
              <a:spLocks noChangeArrowheads="1"/>
            </p:cNvSpPr>
            <p:nvPr/>
          </p:nvSpPr>
          <p:spPr bwMode="auto">
            <a:xfrm>
              <a:off x="510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98" name="Rectangle 2218"/>
            <p:cNvSpPr>
              <a:spLocks noChangeArrowheads="1"/>
            </p:cNvSpPr>
            <p:nvPr/>
          </p:nvSpPr>
          <p:spPr bwMode="auto">
            <a:xfrm>
              <a:off x="5148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699" name="Rectangle 2219"/>
            <p:cNvSpPr>
              <a:spLocks noChangeArrowheads="1"/>
            </p:cNvSpPr>
            <p:nvPr/>
          </p:nvSpPr>
          <p:spPr bwMode="auto">
            <a:xfrm>
              <a:off x="519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00" name="Rectangle 2220"/>
            <p:cNvSpPr>
              <a:spLocks noChangeArrowheads="1"/>
            </p:cNvSpPr>
            <p:nvPr/>
          </p:nvSpPr>
          <p:spPr bwMode="auto">
            <a:xfrm>
              <a:off x="5239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01" name="Rectangle 2221"/>
            <p:cNvSpPr>
              <a:spLocks noChangeArrowheads="1"/>
            </p:cNvSpPr>
            <p:nvPr/>
          </p:nvSpPr>
          <p:spPr bwMode="auto">
            <a:xfrm>
              <a:off x="5284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02" name="Rectangle 2222"/>
            <p:cNvSpPr>
              <a:spLocks noChangeArrowheads="1"/>
            </p:cNvSpPr>
            <p:nvPr/>
          </p:nvSpPr>
          <p:spPr bwMode="auto">
            <a:xfrm>
              <a:off x="533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03" name="Rectangle 2223"/>
            <p:cNvSpPr>
              <a:spLocks noChangeArrowheads="1"/>
            </p:cNvSpPr>
            <p:nvPr/>
          </p:nvSpPr>
          <p:spPr bwMode="auto">
            <a:xfrm>
              <a:off x="5375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04" name="Rectangle 2224"/>
            <p:cNvSpPr>
              <a:spLocks noChangeArrowheads="1"/>
            </p:cNvSpPr>
            <p:nvPr/>
          </p:nvSpPr>
          <p:spPr bwMode="auto">
            <a:xfrm>
              <a:off x="542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05" name="Rectangle 2225"/>
            <p:cNvSpPr>
              <a:spLocks noChangeArrowheads="1"/>
            </p:cNvSpPr>
            <p:nvPr/>
          </p:nvSpPr>
          <p:spPr bwMode="auto">
            <a:xfrm>
              <a:off x="546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06" name="Rectangle 2226"/>
            <p:cNvSpPr>
              <a:spLocks noChangeArrowheads="1"/>
            </p:cNvSpPr>
            <p:nvPr/>
          </p:nvSpPr>
          <p:spPr bwMode="auto">
            <a:xfrm>
              <a:off x="5511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07" name="Rectangle 2227"/>
            <p:cNvSpPr>
              <a:spLocks noChangeArrowheads="1"/>
            </p:cNvSpPr>
            <p:nvPr/>
          </p:nvSpPr>
          <p:spPr bwMode="auto">
            <a:xfrm>
              <a:off x="555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08" name="Rectangle 2228"/>
            <p:cNvSpPr>
              <a:spLocks noChangeArrowheads="1"/>
            </p:cNvSpPr>
            <p:nvPr/>
          </p:nvSpPr>
          <p:spPr bwMode="auto">
            <a:xfrm>
              <a:off x="560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09" name="Rectangle 2229"/>
            <p:cNvSpPr>
              <a:spLocks noChangeArrowheads="1"/>
            </p:cNvSpPr>
            <p:nvPr/>
          </p:nvSpPr>
          <p:spPr bwMode="auto">
            <a:xfrm>
              <a:off x="442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10" name="Rectangle 2230"/>
            <p:cNvSpPr>
              <a:spLocks noChangeArrowheads="1"/>
            </p:cNvSpPr>
            <p:nvPr/>
          </p:nvSpPr>
          <p:spPr bwMode="auto">
            <a:xfrm>
              <a:off x="4467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11" name="Rectangle 2231"/>
            <p:cNvSpPr>
              <a:spLocks noChangeArrowheads="1"/>
            </p:cNvSpPr>
            <p:nvPr/>
          </p:nvSpPr>
          <p:spPr bwMode="auto">
            <a:xfrm>
              <a:off x="4512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12" name="Rectangle 2232"/>
            <p:cNvSpPr>
              <a:spLocks noChangeArrowheads="1"/>
            </p:cNvSpPr>
            <p:nvPr/>
          </p:nvSpPr>
          <p:spPr bwMode="auto">
            <a:xfrm>
              <a:off x="4558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13" name="Rectangle 2233"/>
            <p:cNvSpPr>
              <a:spLocks noChangeArrowheads="1"/>
            </p:cNvSpPr>
            <p:nvPr/>
          </p:nvSpPr>
          <p:spPr bwMode="auto">
            <a:xfrm>
              <a:off x="460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14" name="Rectangle 2234"/>
            <p:cNvSpPr>
              <a:spLocks noChangeArrowheads="1"/>
            </p:cNvSpPr>
            <p:nvPr/>
          </p:nvSpPr>
          <p:spPr bwMode="auto">
            <a:xfrm>
              <a:off x="4649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15" name="Rectangle 2235"/>
            <p:cNvSpPr>
              <a:spLocks noChangeArrowheads="1"/>
            </p:cNvSpPr>
            <p:nvPr/>
          </p:nvSpPr>
          <p:spPr bwMode="auto">
            <a:xfrm>
              <a:off x="4694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16" name="Rectangle 2236"/>
            <p:cNvSpPr>
              <a:spLocks noChangeArrowheads="1"/>
            </p:cNvSpPr>
            <p:nvPr/>
          </p:nvSpPr>
          <p:spPr bwMode="auto">
            <a:xfrm>
              <a:off x="4739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17" name="Rectangle 2237"/>
            <p:cNvSpPr>
              <a:spLocks noChangeArrowheads="1"/>
            </p:cNvSpPr>
            <p:nvPr/>
          </p:nvSpPr>
          <p:spPr bwMode="auto">
            <a:xfrm>
              <a:off x="4785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18" name="Rectangle 2238"/>
            <p:cNvSpPr>
              <a:spLocks noChangeArrowheads="1"/>
            </p:cNvSpPr>
            <p:nvPr/>
          </p:nvSpPr>
          <p:spPr bwMode="auto">
            <a:xfrm>
              <a:off x="483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19" name="Rectangle 2239"/>
            <p:cNvSpPr>
              <a:spLocks noChangeArrowheads="1"/>
            </p:cNvSpPr>
            <p:nvPr/>
          </p:nvSpPr>
          <p:spPr bwMode="auto">
            <a:xfrm>
              <a:off x="487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20" name="Rectangle 2240"/>
            <p:cNvSpPr>
              <a:spLocks noChangeArrowheads="1"/>
            </p:cNvSpPr>
            <p:nvPr/>
          </p:nvSpPr>
          <p:spPr bwMode="auto">
            <a:xfrm>
              <a:off x="4921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21" name="Rectangle 2241"/>
            <p:cNvSpPr>
              <a:spLocks noChangeArrowheads="1"/>
            </p:cNvSpPr>
            <p:nvPr/>
          </p:nvSpPr>
          <p:spPr bwMode="auto">
            <a:xfrm>
              <a:off x="496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22" name="Rectangle 2242"/>
            <p:cNvSpPr>
              <a:spLocks noChangeArrowheads="1"/>
            </p:cNvSpPr>
            <p:nvPr/>
          </p:nvSpPr>
          <p:spPr bwMode="auto">
            <a:xfrm>
              <a:off x="501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23" name="Rectangle 2243"/>
            <p:cNvSpPr>
              <a:spLocks noChangeArrowheads="1"/>
            </p:cNvSpPr>
            <p:nvPr/>
          </p:nvSpPr>
          <p:spPr bwMode="auto">
            <a:xfrm>
              <a:off x="5057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24" name="Rectangle 2244"/>
            <p:cNvSpPr>
              <a:spLocks noChangeArrowheads="1"/>
            </p:cNvSpPr>
            <p:nvPr/>
          </p:nvSpPr>
          <p:spPr bwMode="auto">
            <a:xfrm>
              <a:off x="510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25" name="Rectangle 2245"/>
            <p:cNvSpPr>
              <a:spLocks noChangeArrowheads="1"/>
            </p:cNvSpPr>
            <p:nvPr/>
          </p:nvSpPr>
          <p:spPr bwMode="auto">
            <a:xfrm>
              <a:off x="5148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26" name="Rectangle 2246"/>
            <p:cNvSpPr>
              <a:spLocks noChangeArrowheads="1"/>
            </p:cNvSpPr>
            <p:nvPr/>
          </p:nvSpPr>
          <p:spPr bwMode="auto">
            <a:xfrm>
              <a:off x="519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27" name="Rectangle 2247"/>
            <p:cNvSpPr>
              <a:spLocks noChangeArrowheads="1"/>
            </p:cNvSpPr>
            <p:nvPr/>
          </p:nvSpPr>
          <p:spPr bwMode="auto">
            <a:xfrm>
              <a:off x="5239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28" name="Rectangle 2248"/>
            <p:cNvSpPr>
              <a:spLocks noChangeArrowheads="1"/>
            </p:cNvSpPr>
            <p:nvPr/>
          </p:nvSpPr>
          <p:spPr bwMode="auto">
            <a:xfrm>
              <a:off x="5284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29" name="Rectangle 2249"/>
            <p:cNvSpPr>
              <a:spLocks noChangeArrowheads="1"/>
            </p:cNvSpPr>
            <p:nvPr/>
          </p:nvSpPr>
          <p:spPr bwMode="auto">
            <a:xfrm>
              <a:off x="533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30" name="Rectangle 2250"/>
            <p:cNvSpPr>
              <a:spLocks noChangeArrowheads="1"/>
            </p:cNvSpPr>
            <p:nvPr/>
          </p:nvSpPr>
          <p:spPr bwMode="auto">
            <a:xfrm>
              <a:off x="5375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31" name="Rectangle 2251"/>
            <p:cNvSpPr>
              <a:spLocks noChangeArrowheads="1"/>
            </p:cNvSpPr>
            <p:nvPr/>
          </p:nvSpPr>
          <p:spPr bwMode="auto">
            <a:xfrm>
              <a:off x="542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32" name="Rectangle 2252"/>
            <p:cNvSpPr>
              <a:spLocks noChangeArrowheads="1"/>
            </p:cNvSpPr>
            <p:nvPr/>
          </p:nvSpPr>
          <p:spPr bwMode="auto">
            <a:xfrm>
              <a:off x="546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33" name="Rectangle 2253"/>
            <p:cNvSpPr>
              <a:spLocks noChangeArrowheads="1"/>
            </p:cNvSpPr>
            <p:nvPr/>
          </p:nvSpPr>
          <p:spPr bwMode="auto">
            <a:xfrm>
              <a:off x="5511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34" name="Rectangle 2254"/>
            <p:cNvSpPr>
              <a:spLocks noChangeArrowheads="1"/>
            </p:cNvSpPr>
            <p:nvPr/>
          </p:nvSpPr>
          <p:spPr bwMode="auto">
            <a:xfrm>
              <a:off x="5557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35" name="Rectangle 2255"/>
            <p:cNvSpPr>
              <a:spLocks noChangeArrowheads="1"/>
            </p:cNvSpPr>
            <p:nvPr/>
          </p:nvSpPr>
          <p:spPr bwMode="auto">
            <a:xfrm>
              <a:off x="560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36" name="Rectangle 2256"/>
            <p:cNvSpPr>
              <a:spLocks noChangeArrowheads="1"/>
            </p:cNvSpPr>
            <p:nvPr/>
          </p:nvSpPr>
          <p:spPr bwMode="auto">
            <a:xfrm>
              <a:off x="442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37" name="Rectangle 2257"/>
            <p:cNvSpPr>
              <a:spLocks noChangeArrowheads="1"/>
            </p:cNvSpPr>
            <p:nvPr/>
          </p:nvSpPr>
          <p:spPr bwMode="auto">
            <a:xfrm>
              <a:off x="4467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38" name="Rectangle 2258"/>
            <p:cNvSpPr>
              <a:spLocks noChangeArrowheads="1"/>
            </p:cNvSpPr>
            <p:nvPr/>
          </p:nvSpPr>
          <p:spPr bwMode="auto">
            <a:xfrm>
              <a:off x="4512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39" name="Rectangle 2259"/>
            <p:cNvSpPr>
              <a:spLocks noChangeArrowheads="1"/>
            </p:cNvSpPr>
            <p:nvPr/>
          </p:nvSpPr>
          <p:spPr bwMode="auto">
            <a:xfrm>
              <a:off x="4558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40" name="Rectangle 2260"/>
            <p:cNvSpPr>
              <a:spLocks noChangeArrowheads="1"/>
            </p:cNvSpPr>
            <p:nvPr/>
          </p:nvSpPr>
          <p:spPr bwMode="auto">
            <a:xfrm>
              <a:off x="4603" y="284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41" name="Rectangle 2261"/>
            <p:cNvSpPr>
              <a:spLocks noChangeArrowheads="1"/>
            </p:cNvSpPr>
            <p:nvPr/>
          </p:nvSpPr>
          <p:spPr bwMode="auto">
            <a:xfrm>
              <a:off x="464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42" name="Rectangle 2262"/>
            <p:cNvSpPr>
              <a:spLocks noChangeArrowheads="1"/>
            </p:cNvSpPr>
            <p:nvPr/>
          </p:nvSpPr>
          <p:spPr bwMode="auto">
            <a:xfrm>
              <a:off x="4694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43" name="Rectangle 2263"/>
            <p:cNvSpPr>
              <a:spLocks noChangeArrowheads="1"/>
            </p:cNvSpPr>
            <p:nvPr/>
          </p:nvSpPr>
          <p:spPr bwMode="auto">
            <a:xfrm>
              <a:off x="473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44" name="Rectangle 2264"/>
            <p:cNvSpPr>
              <a:spLocks noChangeArrowheads="1"/>
            </p:cNvSpPr>
            <p:nvPr/>
          </p:nvSpPr>
          <p:spPr bwMode="auto">
            <a:xfrm>
              <a:off x="4785" y="284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45" name="Rectangle 2265"/>
            <p:cNvSpPr>
              <a:spLocks noChangeArrowheads="1"/>
            </p:cNvSpPr>
            <p:nvPr/>
          </p:nvSpPr>
          <p:spPr bwMode="auto">
            <a:xfrm>
              <a:off x="483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46" name="Rectangle 2266"/>
            <p:cNvSpPr>
              <a:spLocks noChangeArrowheads="1"/>
            </p:cNvSpPr>
            <p:nvPr/>
          </p:nvSpPr>
          <p:spPr bwMode="auto">
            <a:xfrm>
              <a:off x="487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47" name="Rectangle 2267"/>
            <p:cNvSpPr>
              <a:spLocks noChangeArrowheads="1"/>
            </p:cNvSpPr>
            <p:nvPr/>
          </p:nvSpPr>
          <p:spPr bwMode="auto">
            <a:xfrm>
              <a:off x="4921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48" name="Rectangle 2268"/>
            <p:cNvSpPr>
              <a:spLocks noChangeArrowheads="1"/>
            </p:cNvSpPr>
            <p:nvPr/>
          </p:nvSpPr>
          <p:spPr bwMode="auto">
            <a:xfrm>
              <a:off x="496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49" name="Rectangle 2269"/>
            <p:cNvSpPr>
              <a:spLocks noChangeArrowheads="1"/>
            </p:cNvSpPr>
            <p:nvPr/>
          </p:nvSpPr>
          <p:spPr bwMode="auto">
            <a:xfrm>
              <a:off x="501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50" name="Rectangle 2270"/>
            <p:cNvSpPr>
              <a:spLocks noChangeArrowheads="1"/>
            </p:cNvSpPr>
            <p:nvPr/>
          </p:nvSpPr>
          <p:spPr bwMode="auto">
            <a:xfrm>
              <a:off x="5057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51" name="Rectangle 2271"/>
            <p:cNvSpPr>
              <a:spLocks noChangeArrowheads="1"/>
            </p:cNvSpPr>
            <p:nvPr/>
          </p:nvSpPr>
          <p:spPr bwMode="auto">
            <a:xfrm>
              <a:off x="5103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52" name="Rectangle 2272"/>
            <p:cNvSpPr>
              <a:spLocks noChangeArrowheads="1"/>
            </p:cNvSpPr>
            <p:nvPr/>
          </p:nvSpPr>
          <p:spPr bwMode="auto">
            <a:xfrm>
              <a:off x="5148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53" name="Rectangle 2273"/>
            <p:cNvSpPr>
              <a:spLocks noChangeArrowheads="1"/>
            </p:cNvSpPr>
            <p:nvPr/>
          </p:nvSpPr>
          <p:spPr bwMode="auto">
            <a:xfrm>
              <a:off x="5193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54" name="Rectangle 2274"/>
            <p:cNvSpPr>
              <a:spLocks noChangeArrowheads="1"/>
            </p:cNvSpPr>
            <p:nvPr/>
          </p:nvSpPr>
          <p:spPr bwMode="auto">
            <a:xfrm>
              <a:off x="523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55" name="Rectangle 2275"/>
            <p:cNvSpPr>
              <a:spLocks noChangeArrowheads="1"/>
            </p:cNvSpPr>
            <p:nvPr/>
          </p:nvSpPr>
          <p:spPr bwMode="auto">
            <a:xfrm>
              <a:off x="5284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56" name="Rectangle 2276"/>
            <p:cNvSpPr>
              <a:spLocks noChangeArrowheads="1"/>
            </p:cNvSpPr>
            <p:nvPr/>
          </p:nvSpPr>
          <p:spPr bwMode="auto">
            <a:xfrm>
              <a:off x="533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57" name="Rectangle 2277"/>
            <p:cNvSpPr>
              <a:spLocks noChangeArrowheads="1"/>
            </p:cNvSpPr>
            <p:nvPr/>
          </p:nvSpPr>
          <p:spPr bwMode="auto">
            <a:xfrm>
              <a:off x="5375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58" name="Rectangle 2278"/>
            <p:cNvSpPr>
              <a:spLocks noChangeArrowheads="1"/>
            </p:cNvSpPr>
            <p:nvPr/>
          </p:nvSpPr>
          <p:spPr bwMode="auto">
            <a:xfrm>
              <a:off x="542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59" name="Rectangle 2279"/>
            <p:cNvSpPr>
              <a:spLocks noChangeArrowheads="1"/>
            </p:cNvSpPr>
            <p:nvPr/>
          </p:nvSpPr>
          <p:spPr bwMode="auto">
            <a:xfrm>
              <a:off x="546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60" name="Rectangle 2280"/>
            <p:cNvSpPr>
              <a:spLocks noChangeArrowheads="1"/>
            </p:cNvSpPr>
            <p:nvPr/>
          </p:nvSpPr>
          <p:spPr bwMode="auto">
            <a:xfrm>
              <a:off x="5511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61" name="Rectangle 2281"/>
            <p:cNvSpPr>
              <a:spLocks noChangeArrowheads="1"/>
            </p:cNvSpPr>
            <p:nvPr/>
          </p:nvSpPr>
          <p:spPr bwMode="auto">
            <a:xfrm>
              <a:off x="5557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62" name="Rectangle 2282"/>
            <p:cNvSpPr>
              <a:spLocks noChangeArrowheads="1"/>
            </p:cNvSpPr>
            <p:nvPr/>
          </p:nvSpPr>
          <p:spPr bwMode="auto">
            <a:xfrm>
              <a:off x="560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63" name="Rectangle 2283"/>
            <p:cNvSpPr>
              <a:spLocks noChangeArrowheads="1"/>
            </p:cNvSpPr>
            <p:nvPr/>
          </p:nvSpPr>
          <p:spPr bwMode="auto">
            <a:xfrm>
              <a:off x="442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64" name="Rectangle 2284"/>
            <p:cNvSpPr>
              <a:spLocks noChangeArrowheads="1"/>
            </p:cNvSpPr>
            <p:nvPr/>
          </p:nvSpPr>
          <p:spPr bwMode="auto">
            <a:xfrm>
              <a:off x="446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65" name="Rectangle 2285"/>
            <p:cNvSpPr>
              <a:spLocks noChangeArrowheads="1"/>
            </p:cNvSpPr>
            <p:nvPr/>
          </p:nvSpPr>
          <p:spPr bwMode="auto">
            <a:xfrm>
              <a:off x="4512" y="279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66" name="Rectangle 2286"/>
            <p:cNvSpPr>
              <a:spLocks noChangeArrowheads="1"/>
            </p:cNvSpPr>
            <p:nvPr/>
          </p:nvSpPr>
          <p:spPr bwMode="auto">
            <a:xfrm>
              <a:off x="4558" y="279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67" name="Rectangle 2287"/>
            <p:cNvSpPr>
              <a:spLocks noChangeArrowheads="1"/>
            </p:cNvSpPr>
            <p:nvPr/>
          </p:nvSpPr>
          <p:spPr bwMode="auto">
            <a:xfrm>
              <a:off x="4603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68" name="Rectangle 2288"/>
            <p:cNvSpPr>
              <a:spLocks noChangeArrowheads="1"/>
            </p:cNvSpPr>
            <p:nvPr/>
          </p:nvSpPr>
          <p:spPr bwMode="auto">
            <a:xfrm>
              <a:off x="4649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69" name="Rectangle 2289"/>
            <p:cNvSpPr>
              <a:spLocks noChangeArrowheads="1"/>
            </p:cNvSpPr>
            <p:nvPr/>
          </p:nvSpPr>
          <p:spPr bwMode="auto">
            <a:xfrm>
              <a:off x="4694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70" name="Rectangle 2290"/>
            <p:cNvSpPr>
              <a:spLocks noChangeArrowheads="1"/>
            </p:cNvSpPr>
            <p:nvPr/>
          </p:nvSpPr>
          <p:spPr bwMode="auto">
            <a:xfrm>
              <a:off x="4739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71" name="Rectangle 2291"/>
            <p:cNvSpPr>
              <a:spLocks noChangeArrowheads="1"/>
            </p:cNvSpPr>
            <p:nvPr/>
          </p:nvSpPr>
          <p:spPr bwMode="auto">
            <a:xfrm>
              <a:off x="4785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72" name="Rectangle 2292"/>
            <p:cNvSpPr>
              <a:spLocks noChangeArrowheads="1"/>
            </p:cNvSpPr>
            <p:nvPr/>
          </p:nvSpPr>
          <p:spPr bwMode="auto">
            <a:xfrm>
              <a:off x="483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73" name="Rectangle 2293"/>
            <p:cNvSpPr>
              <a:spLocks noChangeArrowheads="1"/>
            </p:cNvSpPr>
            <p:nvPr/>
          </p:nvSpPr>
          <p:spPr bwMode="auto">
            <a:xfrm>
              <a:off x="487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74" name="Rectangle 2294"/>
            <p:cNvSpPr>
              <a:spLocks noChangeArrowheads="1"/>
            </p:cNvSpPr>
            <p:nvPr/>
          </p:nvSpPr>
          <p:spPr bwMode="auto">
            <a:xfrm>
              <a:off x="4921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75" name="Rectangle 2295"/>
            <p:cNvSpPr>
              <a:spLocks noChangeArrowheads="1"/>
            </p:cNvSpPr>
            <p:nvPr/>
          </p:nvSpPr>
          <p:spPr bwMode="auto">
            <a:xfrm>
              <a:off x="496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76" name="Rectangle 2296"/>
            <p:cNvSpPr>
              <a:spLocks noChangeArrowheads="1"/>
            </p:cNvSpPr>
            <p:nvPr/>
          </p:nvSpPr>
          <p:spPr bwMode="auto">
            <a:xfrm>
              <a:off x="501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77" name="Rectangle 2297"/>
            <p:cNvSpPr>
              <a:spLocks noChangeArrowheads="1"/>
            </p:cNvSpPr>
            <p:nvPr/>
          </p:nvSpPr>
          <p:spPr bwMode="auto">
            <a:xfrm>
              <a:off x="505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78" name="Rectangle 2298"/>
            <p:cNvSpPr>
              <a:spLocks noChangeArrowheads="1"/>
            </p:cNvSpPr>
            <p:nvPr/>
          </p:nvSpPr>
          <p:spPr bwMode="auto">
            <a:xfrm>
              <a:off x="5103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79" name="Rectangle 2299"/>
            <p:cNvSpPr>
              <a:spLocks noChangeArrowheads="1"/>
            </p:cNvSpPr>
            <p:nvPr/>
          </p:nvSpPr>
          <p:spPr bwMode="auto">
            <a:xfrm>
              <a:off x="5148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80" name="Rectangle 2300"/>
            <p:cNvSpPr>
              <a:spLocks noChangeArrowheads="1"/>
            </p:cNvSpPr>
            <p:nvPr/>
          </p:nvSpPr>
          <p:spPr bwMode="auto">
            <a:xfrm>
              <a:off x="5193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81" name="Rectangle 2301"/>
            <p:cNvSpPr>
              <a:spLocks noChangeArrowheads="1"/>
            </p:cNvSpPr>
            <p:nvPr/>
          </p:nvSpPr>
          <p:spPr bwMode="auto">
            <a:xfrm>
              <a:off x="5239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82" name="Rectangle 2302"/>
            <p:cNvSpPr>
              <a:spLocks noChangeArrowheads="1"/>
            </p:cNvSpPr>
            <p:nvPr/>
          </p:nvSpPr>
          <p:spPr bwMode="auto">
            <a:xfrm>
              <a:off x="5284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83" name="Rectangle 2303"/>
            <p:cNvSpPr>
              <a:spLocks noChangeArrowheads="1"/>
            </p:cNvSpPr>
            <p:nvPr/>
          </p:nvSpPr>
          <p:spPr bwMode="auto">
            <a:xfrm>
              <a:off x="533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84" name="Rectangle 2304"/>
            <p:cNvSpPr>
              <a:spLocks noChangeArrowheads="1"/>
            </p:cNvSpPr>
            <p:nvPr/>
          </p:nvSpPr>
          <p:spPr bwMode="auto">
            <a:xfrm>
              <a:off x="5375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85" name="Rectangle 2305"/>
            <p:cNvSpPr>
              <a:spLocks noChangeArrowheads="1"/>
            </p:cNvSpPr>
            <p:nvPr/>
          </p:nvSpPr>
          <p:spPr bwMode="auto">
            <a:xfrm>
              <a:off x="542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86" name="Rectangle 2306"/>
            <p:cNvSpPr>
              <a:spLocks noChangeArrowheads="1"/>
            </p:cNvSpPr>
            <p:nvPr/>
          </p:nvSpPr>
          <p:spPr bwMode="auto">
            <a:xfrm>
              <a:off x="546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87" name="Rectangle 2307"/>
            <p:cNvSpPr>
              <a:spLocks noChangeArrowheads="1"/>
            </p:cNvSpPr>
            <p:nvPr/>
          </p:nvSpPr>
          <p:spPr bwMode="auto">
            <a:xfrm>
              <a:off x="5511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88" name="Rectangle 2308"/>
            <p:cNvSpPr>
              <a:spLocks noChangeArrowheads="1"/>
            </p:cNvSpPr>
            <p:nvPr/>
          </p:nvSpPr>
          <p:spPr bwMode="auto">
            <a:xfrm>
              <a:off x="555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89" name="Rectangle 2309"/>
            <p:cNvSpPr>
              <a:spLocks noChangeArrowheads="1"/>
            </p:cNvSpPr>
            <p:nvPr/>
          </p:nvSpPr>
          <p:spPr bwMode="auto">
            <a:xfrm>
              <a:off x="560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90" name="Rectangle 2310"/>
            <p:cNvSpPr>
              <a:spLocks noChangeArrowheads="1"/>
            </p:cNvSpPr>
            <p:nvPr/>
          </p:nvSpPr>
          <p:spPr bwMode="auto">
            <a:xfrm>
              <a:off x="442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91" name="Rectangle 2311"/>
            <p:cNvSpPr>
              <a:spLocks noChangeArrowheads="1"/>
            </p:cNvSpPr>
            <p:nvPr/>
          </p:nvSpPr>
          <p:spPr bwMode="auto">
            <a:xfrm>
              <a:off x="4467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92" name="Rectangle 2312"/>
            <p:cNvSpPr>
              <a:spLocks noChangeArrowheads="1"/>
            </p:cNvSpPr>
            <p:nvPr/>
          </p:nvSpPr>
          <p:spPr bwMode="auto">
            <a:xfrm>
              <a:off x="451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93" name="Rectangle 2313"/>
            <p:cNvSpPr>
              <a:spLocks noChangeArrowheads="1"/>
            </p:cNvSpPr>
            <p:nvPr/>
          </p:nvSpPr>
          <p:spPr bwMode="auto">
            <a:xfrm>
              <a:off x="4558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94" name="Rectangle 2314"/>
            <p:cNvSpPr>
              <a:spLocks noChangeArrowheads="1"/>
            </p:cNvSpPr>
            <p:nvPr/>
          </p:nvSpPr>
          <p:spPr bwMode="auto">
            <a:xfrm>
              <a:off x="460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95" name="Rectangle 2315"/>
            <p:cNvSpPr>
              <a:spLocks noChangeArrowheads="1"/>
            </p:cNvSpPr>
            <p:nvPr/>
          </p:nvSpPr>
          <p:spPr bwMode="auto">
            <a:xfrm>
              <a:off x="464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96" name="Rectangle 2316"/>
            <p:cNvSpPr>
              <a:spLocks noChangeArrowheads="1"/>
            </p:cNvSpPr>
            <p:nvPr/>
          </p:nvSpPr>
          <p:spPr bwMode="auto">
            <a:xfrm>
              <a:off x="469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97" name="Rectangle 2317"/>
            <p:cNvSpPr>
              <a:spLocks noChangeArrowheads="1"/>
            </p:cNvSpPr>
            <p:nvPr/>
          </p:nvSpPr>
          <p:spPr bwMode="auto">
            <a:xfrm>
              <a:off x="473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98" name="Rectangle 2318"/>
            <p:cNvSpPr>
              <a:spLocks noChangeArrowheads="1"/>
            </p:cNvSpPr>
            <p:nvPr/>
          </p:nvSpPr>
          <p:spPr bwMode="auto">
            <a:xfrm>
              <a:off x="4785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799" name="Rectangle 2319"/>
            <p:cNvSpPr>
              <a:spLocks noChangeArrowheads="1"/>
            </p:cNvSpPr>
            <p:nvPr/>
          </p:nvSpPr>
          <p:spPr bwMode="auto">
            <a:xfrm>
              <a:off x="483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00" name="Rectangle 2320"/>
            <p:cNvSpPr>
              <a:spLocks noChangeArrowheads="1"/>
            </p:cNvSpPr>
            <p:nvPr/>
          </p:nvSpPr>
          <p:spPr bwMode="auto">
            <a:xfrm>
              <a:off x="487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01" name="Rectangle 2321"/>
            <p:cNvSpPr>
              <a:spLocks noChangeArrowheads="1"/>
            </p:cNvSpPr>
            <p:nvPr/>
          </p:nvSpPr>
          <p:spPr bwMode="auto">
            <a:xfrm>
              <a:off x="4921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02" name="Rectangle 2322"/>
            <p:cNvSpPr>
              <a:spLocks noChangeArrowheads="1"/>
            </p:cNvSpPr>
            <p:nvPr/>
          </p:nvSpPr>
          <p:spPr bwMode="auto">
            <a:xfrm>
              <a:off x="496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03" name="Rectangle 2323"/>
            <p:cNvSpPr>
              <a:spLocks noChangeArrowheads="1"/>
            </p:cNvSpPr>
            <p:nvPr/>
          </p:nvSpPr>
          <p:spPr bwMode="auto">
            <a:xfrm>
              <a:off x="501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04" name="Rectangle 2324"/>
            <p:cNvSpPr>
              <a:spLocks noChangeArrowheads="1"/>
            </p:cNvSpPr>
            <p:nvPr/>
          </p:nvSpPr>
          <p:spPr bwMode="auto">
            <a:xfrm>
              <a:off x="5057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05" name="Rectangle 2325"/>
            <p:cNvSpPr>
              <a:spLocks noChangeArrowheads="1"/>
            </p:cNvSpPr>
            <p:nvPr/>
          </p:nvSpPr>
          <p:spPr bwMode="auto">
            <a:xfrm>
              <a:off x="510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06" name="Rectangle 2326"/>
            <p:cNvSpPr>
              <a:spLocks noChangeArrowheads="1"/>
            </p:cNvSpPr>
            <p:nvPr/>
          </p:nvSpPr>
          <p:spPr bwMode="auto">
            <a:xfrm>
              <a:off x="5148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07" name="Rectangle 2327"/>
            <p:cNvSpPr>
              <a:spLocks noChangeArrowheads="1"/>
            </p:cNvSpPr>
            <p:nvPr/>
          </p:nvSpPr>
          <p:spPr bwMode="auto">
            <a:xfrm>
              <a:off x="519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08" name="Rectangle 2328"/>
            <p:cNvSpPr>
              <a:spLocks noChangeArrowheads="1"/>
            </p:cNvSpPr>
            <p:nvPr/>
          </p:nvSpPr>
          <p:spPr bwMode="auto">
            <a:xfrm>
              <a:off x="523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09" name="Rectangle 2329"/>
            <p:cNvSpPr>
              <a:spLocks noChangeArrowheads="1"/>
            </p:cNvSpPr>
            <p:nvPr/>
          </p:nvSpPr>
          <p:spPr bwMode="auto">
            <a:xfrm>
              <a:off x="528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10" name="Rectangle 2330"/>
            <p:cNvSpPr>
              <a:spLocks noChangeArrowheads="1"/>
            </p:cNvSpPr>
            <p:nvPr/>
          </p:nvSpPr>
          <p:spPr bwMode="auto">
            <a:xfrm>
              <a:off x="533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11" name="Rectangle 2331"/>
            <p:cNvSpPr>
              <a:spLocks noChangeArrowheads="1"/>
            </p:cNvSpPr>
            <p:nvPr/>
          </p:nvSpPr>
          <p:spPr bwMode="auto">
            <a:xfrm>
              <a:off x="537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12" name="Rectangle 2332"/>
            <p:cNvSpPr>
              <a:spLocks noChangeArrowheads="1"/>
            </p:cNvSpPr>
            <p:nvPr/>
          </p:nvSpPr>
          <p:spPr bwMode="auto">
            <a:xfrm>
              <a:off x="541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13" name="Rectangle 2333"/>
            <p:cNvSpPr>
              <a:spLocks noChangeArrowheads="1"/>
            </p:cNvSpPr>
            <p:nvPr/>
          </p:nvSpPr>
          <p:spPr bwMode="auto">
            <a:xfrm>
              <a:off x="5465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14" name="Rectangle 2334"/>
            <p:cNvSpPr>
              <a:spLocks noChangeArrowheads="1"/>
            </p:cNvSpPr>
            <p:nvPr/>
          </p:nvSpPr>
          <p:spPr bwMode="auto">
            <a:xfrm>
              <a:off x="551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15" name="Rectangle 2335"/>
            <p:cNvSpPr>
              <a:spLocks noChangeArrowheads="1"/>
            </p:cNvSpPr>
            <p:nvPr/>
          </p:nvSpPr>
          <p:spPr bwMode="auto">
            <a:xfrm>
              <a:off x="555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16" name="Rectangle 2336"/>
            <p:cNvSpPr>
              <a:spLocks noChangeArrowheads="1"/>
            </p:cNvSpPr>
            <p:nvPr/>
          </p:nvSpPr>
          <p:spPr bwMode="auto">
            <a:xfrm>
              <a:off x="5601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17" name="Rectangle 2337"/>
            <p:cNvSpPr>
              <a:spLocks noChangeArrowheads="1"/>
            </p:cNvSpPr>
            <p:nvPr/>
          </p:nvSpPr>
          <p:spPr bwMode="auto">
            <a:xfrm>
              <a:off x="442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18" name="Rectangle 2338"/>
            <p:cNvSpPr>
              <a:spLocks noChangeArrowheads="1"/>
            </p:cNvSpPr>
            <p:nvPr/>
          </p:nvSpPr>
          <p:spPr bwMode="auto">
            <a:xfrm>
              <a:off x="4467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19" name="Rectangle 2339"/>
            <p:cNvSpPr>
              <a:spLocks noChangeArrowheads="1"/>
            </p:cNvSpPr>
            <p:nvPr/>
          </p:nvSpPr>
          <p:spPr bwMode="auto">
            <a:xfrm>
              <a:off x="451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20" name="Rectangle 2340"/>
            <p:cNvSpPr>
              <a:spLocks noChangeArrowheads="1"/>
            </p:cNvSpPr>
            <p:nvPr/>
          </p:nvSpPr>
          <p:spPr bwMode="auto">
            <a:xfrm>
              <a:off x="4558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21" name="Rectangle 2341"/>
            <p:cNvSpPr>
              <a:spLocks noChangeArrowheads="1"/>
            </p:cNvSpPr>
            <p:nvPr/>
          </p:nvSpPr>
          <p:spPr bwMode="auto">
            <a:xfrm>
              <a:off x="460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22" name="Rectangle 2342"/>
            <p:cNvSpPr>
              <a:spLocks noChangeArrowheads="1"/>
            </p:cNvSpPr>
            <p:nvPr/>
          </p:nvSpPr>
          <p:spPr bwMode="auto">
            <a:xfrm>
              <a:off x="464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23" name="Rectangle 2343"/>
            <p:cNvSpPr>
              <a:spLocks noChangeArrowheads="1"/>
            </p:cNvSpPr>
            <p:nvPr/>
          </p:nvSpPr>
          <p:spPr bwMode="auto">
            <a:xfrm>
              <a:off x="469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24" name="Rectangle 2344"/>
            <p:cNvSpPr>
              <a:spLocks noChangeArrowheads="1"/>
            </p:cNvSpPr>
            <p:nvPr/>
          </p:nvSpPr>
          <p:spPr bwMode="auto">
            <a:xfrm>
              <a:off x="473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25" name="Rectangle 2345"/>
            <p:cNvSpPr>
              <a:spLocks noChangeArrowheads="1"/>
            </p:cNvSpPr>
            <p:nvPr/>
          </p:nvSpPr>
          <p:spPr bwMode="auto">
            <a:xfrm>
              <a:off x="4785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26" name="Rectangle 2346"/>
            <p:cNvSpPr>
              <a:spLocks noChangeArrowheads="1"/>
            </p:cNvSpPr>
            <p:nvPr/>
          </p:nvSpPr>
          <p:spPr bwMode="auto">
            <a:xfrm>
              <a:off x="483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27" name="Rectangle 2347"/>
            <p:cNvSpPr>
              <a:spLocks noChangeArrowheads="1"/>
            </p:cNvSpPr>
            <p:nvPr/>
          </p:nvSpPr>
          <p:spPr bwMode="auto">
            <a:xfrm>
              <a:off x="487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28" name="Rectangle 2348"/>
            <p:cNvSpPr>
              <a:spLocks noChangeArrowheads="1"/>
            </p:cNvSpPr>
            <p:nvPr/>
          </p:nvSpPr>
          <p:spPr bwMode="auto">
            <a:xfrm>
              <a:off x="4921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29" name="Rectangle 2349"/>
            <p:cNvSpPr>
              <a:spLocks noChangeArrowheads="1"/>
            </p:cNvSpPr>
            <p:nvPr/>
          </p:nvSpPr>
          <p:spPr bwMode="auto">
            <a:xfrm>
              <a:off x="496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30" name="Rectangle 2350"/>
            <p:cNvSpPr>
              <a:spLocks noChangeArrowheads="1"/>
            </p:cNvSpPr>
            <p:nvPr/>
          </p:nvSpPr>
          <p:spPr bwMode="auto">
            <a:xfrm>
              <a:off x="501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31" name="Rectangle 2351"/>
            <p:cNvSpPr>
              <a:spLocks noChangeArrowheads="1"/>
            </p:cNvSpPr>
            <p:nvPr/>
          </p:nvSpPr>
          <p:spPr bwMode="auto">
            <a:xfrm>
              <a:off x="5057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32" name="Rectangle 2352"/>
            <p:cNvSpPr>
              <a:spLocks noChangeArrowheads="1"/>
            </p:cNvSpPr>
            <p:nvPr/>
          </p:nvSpPr>
          <p:spPr bwMode="auto">
            <a:xfrm>
              <a:off x="510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33" name="Rectangle 2353"/>
            <p:cNvSpPr>
              <a:spLocks noChangeArrowheads="1"/>
            </p:cNvSpPr>
            <p:nvPr/>
          </p:nvSpPr>
          <p:spPr bwMode="auto">
            <a:xfrm>
              <a:off x="5148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34" name="Rectangle 2354"/>
            <p:cNvSpPr>
              <a:spLocks noChangeArrowheads="1"/>
            </p:cNvSpPr>
            <p:nvPr/>
          </p:nvSpPr>
          <p:spPr bwMode="auto">
            <a:xfrm>
              <a:off x="519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35" name="Rectangle 2355"/>
            <p:cNvSpPr>
              <a:spLocks noChangeArrowheads="1"/>
            </p:cNvSpPr>
            <p:nvPr/>
          </p:nvSpPr>
          <p:spPr bwMode="auto">
            <a:xfrm>
              <a:off x="523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36" name="Rectangle 2356"/>
            <p:cNvSpPr>
              <a:spLocks noChangeArrowheads="1"/>
            </p:cNvSpPr>
            <p:nvPr/>
          </p:nvSpPr>
          <p:spPr bwMode="auto">
            <a:xfrm>
              <a:off x="528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37" name="Rectangle 2357"/>
            <p:cNvSpPr>
              <a:spLocks noChangeArrowheads="1"/>
            </p:cNvSpPr>
            <p:nvPr/>
          </p:nvSpPr>
          <p:spPr bwMode="auto">
            <a:xfrm>
              <a:off x="533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38" name="Rectangle 2358"/>
            <p:cNvSpPr>
              <a:spLocks noChangeArrowheads="1"/>
            </p:cNvSpPr>
            <p:nvPr/>
          </p:nvSpPr>
          <p:spPr bwMode="auto">
            <a:xfrm>
              <a:off x="537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39" name="Rectangle 2359"/>
            <p:cNvSpPr>
              <a:spLocks noChangeArrowheads="1"/>
            </p:cNvSpPr>
            <p:nvPr/>
          </p:nvSpPr>
          <p:spPr bwMode="auto">
            <a:xfrm>
              <a:off x="541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40" name="Rectangle 2360"/>
            <p:cNvSpPr>
              <a:spLocks noChangeArrowheads="1"/>
            </p:cNvSpPr>
            <p:nvPr/>
          </p:nvSpPr>
          <p:spPr bwMode="auto">
            <a:xfrm>
              <a:off x="5465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41" name="Rectangle 2361"/>
            <p:cNvSpPr>
              <a:spLocks noChangeArrowheads="1"/>
            </p:cNvSpPr>
            <p:nvPr/>
          </p:nvSpPr>
          <p:spPr bwMode="auto">
            <a:xfrm>
              <a:off x="551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42" name="Rectangle 2362"/>
            <p:cNvSpPr>
              <a:spLocks noChangeArrowheads="1"/>
            </p:cNvSpPr>
            <p:nvPr/>
          </p:nvSpPr>
          <p:spPr bwMode="auto">
            <a:xfrm>
              <a:off x="555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43" name="Rectangle 2363"/>
            <p:cNvSpPr>
              <a:spLocks noChangeArrowheads="1"/>
            </p:cNvSpPr>
            <p:nvPr/>
          </p:nvSpPr>
          <p:spPr bwMode="auto">
            <a:xfrm>
              <a:off x="5601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44" name="Rectangle 2364"/>
            <p:cNvSpPr>
              <a:spLocks noChangeArrowheads="1"/>
            </p:cNvSpPr>
            <p:nvPr/>
          </p:nvSpPr>
          <p:spPr bwMode="auto">
            <a:xfrm>
              <a:off x="442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45" name="Rectangle 2365"/>
            <p:cNvSpPr>
              <a:spLocks noChangeArrowheads="1"/>
            </p:cNvSpPr>
            <p:nvPr/>
          </p:nvSpPr>
          <p:spPr bwMode="auto">
            <a:xfrm>
              <a:off x="4467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46" name="Rectangle 2366"/>
            <p:cNvSpPr>
              <a:spLocks noChangeArrowheads="1"/>
            </p:cNvSpPr>
            <p:nvPr/>
          </p:nvSpPr>
          <p:spPr bwMode="auto">
            <a:xfrm>
              <a:off x="451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47" name="Rectangle 2367"/>
            <p:cNvSpPr>
              <a:spLocks noChangeArrowheads="1"/>
            </p:cNvSpPr>
            <p:nvPr/>
          </p:nvSpPr>
          <p:spPr bwMode="auto">
            <a:xfrm>
              <a:off x="4558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48" name="Rectangle 2368"/>
            <p:cNvSpPr>
              <a:spLocks noChangeArrowheads="1"/>
            </p:cNvSpPr>
            <p:nvPr/>
          </p:nvSpPr>
          <p:spPr bwMode="auto">
            <a:xfrm>
              <a:off x="460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49" name="Rectangle 2369"/>
            <p:cNvSpPr>
              <a:spLocks noChangeArrowheads="1"/>
            </p:cNvSpPr>
            <p:nvPr/>
          </p:nvSpPr>
          <p:spPr bwMode="auto">
            <a:xfrm>
              <a:off x="464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50" name="Rectangle 2370"/>
            <p:cNvSpPr>
              <a:spLocks noChangeArrowheads="1"/>
            </p:cNvSpPr>
            <p:nvPr/>
          </p:nvSpPr>
          <p:spPr bwMode="auto">
            <a:xfrm>
              <a:off x="469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51" name="Rectangle 2371"/>
            <p:cNvSpPr>
              <a:spLocks noChangeArrowheads="1"/>
            </p:cNvSpPr>
            <p:nvPr/>
          </p:nvSpPr>
          <p:spPr bwMode="auto">
            <a:xfrm>
              <a:off x="473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52" name="Rectangle 2372"/>
            <p:cNvSpPr>
              <a:spLocks noChangeArrowheads="1"/>
            </p:cNvSpPr>
            <p:nvPr/>
          </p:nvSpPr>
          <p:spPr bwMode="auto">
            <a:xfrm>
              <a:off x="4785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53" name="Rectangle 2373"/>
            <p:cNvSpPr>
              <a:spLocks noChangeArrowheads="1"/>
            </p:cNvSpPr>
            <p:nvPr/>
          </p:nvSpPr>
          <p:spPr bwMode="auto">
            <a:xfrm>
              <a:off x="483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54" name="Rectangle 2374"/>
            <p:cNvSpPr>
              <a:spLocks noChangeArrowheads="1"/>
            </p:cNvSpPr>
            <p:nvPr/>
          </p:nvSpPr>
          <p:spPr bwMode="auto">
            <a:xfrm>
              <a:off x="487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55" name="Rectangle 2375"/>
            <p:cNvSpPr>
              <a:spLocks noChangeArrowheads="1"/>
            </p:cNvSpPr>
            <p:nvPr/>
          </p:nvSpPr>
          <p:spPr bwMode="auto">
            <a:xfrm>
              <a:off x="4921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56" name="Rectangle 2376"/>
            <p:cNvSpPr>
              <a:spLocks noChangeArrowheads="1"/>
            </p:cNvSpPr>
            <p:nvPr/>
          </p:nvSpPr>
          <p:spPr bwMode="auto">
            <a:xfrm>
              <a:off x="496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57" name="Rectangle 2377"/>
            <p:cNvSpPr>
              <a:spLocks noChangeArrowheads="1"/>
            </p:cNvSpPr>
            <p:nvPr/>
          </p:nvSpPr>
          <p:spPr bwMode="auto">
            <a:xfrm>
              <a:off x="501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58" name="Rectangle 2378"/>
            <p:cNvSpPr>
              <a:spLocks noChangeArrowheads="1"/>
            </p:cNvSpPr>
            <p:nvPr/>
          </p:nvSpPr>
          <p:spPr bwMode="auto">
            <a:xfrm>
              <a:off x="5057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59" name="Rectangle 2379"/>
            <p:cNvSpPr>
              <a:spLocks noChangeArrowheads="1"/>
            </p:cNvSpPr>
            <p:nvPr/>
          </p:nvSpPr>
          <p:spPr bwMode="auto">
            <a:xfrm>
              <a:off x="510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60" name="Rectangle 2380"/>
            <p:cNvSpPr>
              <a:spLocks noChangeArrowheads="1"/>
            </p:cNvSpPr>
            <p:nvPr/>
          </p:nvSpPr>
          <p:spPr bwMode="auto">
            <a:xfrm>
              <a:off x="5148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61" name="Rectangle 2381"/>
            <p:cNvSpPr>
              <a:spLocks noChangeArrowheads="1"/>
            </p:cNvSpPr>
            <p:nvPr/>
          </p:nvSpPr>
          <p:spPr bwMode="auto">
            <a:xfrm>
              <a:off x="519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62" name="Rectangle 2382"/>
            <p:cNvSpPr>
              <a:spLocks noChangeArrowheads="1"/>
            </p:cNvSpPr>
            <p:nvPr/>
          </p:nvSpPr>
          <p:spPr bwMode="auto">
            <a:xfrm>
              <a:off x="523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63" name="Rectangle 2383"/>
            <p:cNvSpPr>
              <a:spLocks noChangeArrowheads="1"/>
            </p:cNvSpPr>
            <p:nvPr/>
          </p:nvSpPr>
          <p:spPr bwMode="auto">
            <a:xfrm>
              <a:off x="528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64" name="Rectangle 2384"/>
            <p:cNvSpPr>
              <a:spLocks noChangeArrowheads="1"/>
            </p:cNvSpPr>
            <p:nvPr/>
          </p:nvSpPr>
          <p:spPr bwMode="auto">
            <a:xfrm>
              <a:off x="533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65" name="Rectangle 2385"/>
            <p:cNvSpPr>
              <a:spLocks noChangeArrowheads="1"/>
            </p:cNvSpPr>
            <p:nvPr/>
          </p:nvSpPr>
          <p:spPr bwMode="auto">
            <a:xfrm>
              <a:off x="537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66" name="Rectangle 2386"/>
            <p:cNvSpPr>
              <a:spLocks noChangeArrowheads="1"/>
            </p:cNvSpPr>
            <p:nvPr/>
          </p:nvSpPr>
          <p:spPr bwMode="auto">
            <a:xfrm>
              <a:off x="541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67" name="Rectangle 2387"/>
            <p:cNvSpPr>
              <a:spLocks noChangeArrowheads="1"/>
            </p:cNvSpPr>
            <p:nvPr/>
          </p:nvSpPr>
          <p:spPr bwMode="auto">
            <a:xfrm>
              <a:off x="5465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68" name="Rectangle 2388"/>
            <p:cNvSpPr>
              <a:spLocks noChangeArrowheads="1"/>
            </p:cNvSpPr>
            <p:nvPr/>
          </p:nvSpPr>
          <p:spPr bwMode="auto">
            <a:xfrm>
              <a:off x="551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69" name="Rectangle 2389"/>
            <p:cNvSpPr>
              <a:spLocks noChangeArrowheads="1"/>
            </p:cNvSpPr>
            <p:nvPr/>
          </p:nvSpPr>
          <p:spPr bwMode="auto">
            <a:xfrm>
              <a:off x="555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2870" name="Rectangle 2390"/>
            <p:cNvSpPr>
              <a:spLocks noChangeArrowheads="1"/>
            </p:cNvSpPr>
            <p:nvPr/>
          </p:nvSpPr>
          <p:spPr bwMode="auto">
            <a:xfrm>
              <a:off x="5601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23331" name="Group 2851"/>
          <p:cNvGrpSpPr>
            <a:grpSpLocks/>
          </p:cNvGrpSpPr>
          <p:nvPr/>
        </p:nvGrpSpPr>
        <p:grpSpPr bwMode="auto">
          <a:xfrm>
            <a:off x="3911600" y="4794250"/>
            <a:ext cx="1944688" cy="1227138"/>
            <a:chOff x="3152" y="3475"/>
            <a:chExt cx="1225" cy="773"/>
          </a:xfrm>
        </p:grpSpPr>
        <p:sp>
          <p:nvSpPr>
            <p:cNvPr id="23332" name="Rectangle 2852"/>
            <p:cNvSpPr>
              <a:spLocks noChangeArrowheads="1"/>
            </p:cNvSpPr>
            <p:nvPr/>
          </p:nvSpPr>
          <p:spPr bwMode="auto">
            <a:xfrm>
              <a:off x="315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33" name="Rectangle 2853"/>
            <p:cNvSpPr>
              <a:spLocks noChangeArrowheads="1"/>
            </p:cNvSpPr>
            <p:nvPr/>
          </p:nvSpPr>
          <p:spPr bwMode="auto">
            <a:xfrm>
              <a:off x="3197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34" name="Rectangle 2854"/>
            <p:cNvSpPr>
              <a:spLocks noChangeArrowheads="1"/>
            </p:cNvSpPr>
            <p:nvPr/>
          </p:nvSpPr>
          <p:spPr bwMode="auto">
            <a:xfrm>
              <a:off x="324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35" name="Rectangle 2855"/>
            <p:cNvSpPr>
              <a:spLocks noChangeArrowheads="1"/>
            </p:cNvSpPr>
            <p:nvPr/>
          </p:nvSpPr>
          <p:spPr bwMode="auto">
            <a:xfrm>
              <a:off x="3288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36" name="Rectangle 2856"/>
            <p:cNvSpPr>
              <a:spLocks noChangeArrowheads="1"/>
            </p:cNvSpPr>
            <p:nvPr/>
          </p:nvSpPr>
          <p:spPr bwMode="auto">
            <a:xfrm>
              <a:off x="333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37" name="Rectangle 2857"/>
            <p:cNvSpPr>
              <a:spLocks noChangeArrowheads="1"/>
            </p:cNvSpPr>
            <p:nvPr/>
          </p:nvSpPr>
          <p:spPr bwMode="auto">
            <a:xfrm>
              <a:off x="337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38" name="Rectangle 2858"/>
            <p:cNvSpPr>
              <a:spLocks noChangeArrowheads="1"/>
            </p:cNvSpPr>
            <p:nvPr/>
          </p:nvSpPr>
          <p:spPr bwMode="auto">
            <a:xfrm>
              <a:off x="3424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39" name="Rectangle 2859"/>
            <p:cNvSpPr>
              <a:spLocks noChangeArrowheads="1"/>
            </p:cNvSpPr>
            <p:nvPr/>
          </p:nvSpPr>
          <p:spPr bwMode="auto">
            <a:xfrm>
              <a:off x="346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40" name="Rectangle 2860"/>
            <p:cNvSpPr>
              <a:spLocks noChangeArrowheads="1"/>
            </p:cNvSpPr>
            <p:nvPr/>
          </p:nvSpPr>
          <p:spPr bwMode="auto">
            <a:xfrm>
              <a:off x="3515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41" name="Rectangle 2861"/>
            <p:cNvSpPr>
              <a:spLocks noChangeArrowheads="1"/>
            </p:cNvSpPr>
            <p:nvPr/>
          </p:nvSpPr>
          <p:spPr bwMode="auto">
            <a:xfrm>
              <a:off x="3560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42" name="Rectangle 2862"/>
            <p:cNvSpPr>
              <a:spLocks noChangeArrowheads="1"/>
            </p:cNvSpPr>
            <p:nvPr/>
          </p:nvSpPr>
          <p:spPr bwMode="auto">
            <a:xfrm>
              <a:off x="3606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43" name="Rectangle 2863"/>
            <p:cNvSpPr>
              <a:spLocks noChangeArrowheads="1"/>
            </p:cNvSpPr>
            <p:nvPr/>
          </p:nvSpPr>
          <p:spPr bwMode="auto">
            <a:xfrm>
              <a:off x="3651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44" name="Rectangle 2864"/>
            <p:cNvSpPr>
              <a:spLocks noChangeArrowheads="1"/>
            </p:cNvSpPr>
            <p:nvPr/>
          </p:nvSpPr>
          <p:spPr bwMode="auto">
            <a:xfrm>
              <a:off x="3696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45" name="Rectangle 2865"/>
            <p:cNvSpPr>
              <a:spLocks noChangeArrowheads="1"/>
            </p:cNvSpPr>
            <p:nvPr/>
          </p:nvSpPr>
          <p:spPr bwMode="auto">
            <a:xfrm>
              <a:off x="374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46" name="Rectangle 2866"/>
            <p:cNvSpPr>
              <a:spLocks noChangeArrowheads="1"/>
            </p:cNvSpPr>
            <p:nvPr/>
          </p:nvSpPr>
          <p:spPr bwMode="auto">
            <a:xfrm>
              <a:off x="3787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47" name="Rectangle 2867"/>
            <p:cNvSpPr>
              <a:spLocks noChangeArrowheads="1"/>
            </p:cNvSpPr>
            <p:nvPr/>
          </p:nvSpPr>
          <p:spPr bwMode="auto">
            <a:xfrm>
              <a:off x="383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48" name="Rectangle 2868"/>
            <p:cNvSpPr>
              <a:spLocks noChangeArrowheads="1"/>
            </p:cNvSpPr>
            <p:nvPr/>
          </p:nvSpPr>
          <p:spPr bwMode="auto">
            <a:xfrm>
              <a:off x="3878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49" name="Rectangle 2869"/>
            <p:cNvSpPr>
              <a:spLocks noChangeArrowheads="1"/>
            </p:cNvSpPr>
            <p:nvPr/>
          </p:nvSpPr>
          <p:spPr bwMode="auto">
            <a:xfrm>
              <a:off x="392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50" name="Rectangle 2870"/>
            <p:cNvSpPr>
              <a:spLocks noChangeArrowheads="1"/>
            </p:cNvSpPr>
            <p:nvPr/>
          </p:nvSpPr>
          <p:spPr bwMode="auto">
            <a:xfrm>
              <a:off x="396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51" name="Rectangle 2871"/>
            <p:cNvSpPr>
              <a:spLocks noChangeArrowheads="1"/>
            </p:cNvSpPr>
            <p:nvPr/>
          </p:nvSpPr>
          <p:spPr bwMode="auto">
            <a:xfrm>
              <a:off x="4014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52" name="Rectangle 2872"/>
            <p:cNvSpPr>
              <a:spLocks noChangeArrowheads="1"/>
            </p:cNvSpPr>
            <p:nvPr/>
          </p:nvSpPr>
          <p:spPr bwMode="auto">
            <a:xfrm>
              <a:off x="406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53" name="Rectangle 2873"/>
            <p:cNvSpPr>
              <a:spLocks noChangeArrowheads="1"/>
            </p:cNvSpPr>
            <p:nvPr/>
          </p:nvSpPr>
          <p:spPr bwMode="auto">
            <a:xfrm>
              <a:off x="4105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54" name="Rectangle 2874"/>
            <p:cNvSpPr>
              <a:spLocks noChangeArrowheads="1"/>
            </p:cNvSpPr>
            <p:nvPr/>
          </p:nvSpPr>
          <p:spPr bwMode="auto">
            <a:xfrm>
              <a:off x="415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55" name="Rectangle 2875"/>
            <p:cNvSpPr>
              <a:spLocks noChangeArrowheads="1"/>
            </p:cNvSpPr>
            <p:nvPr/>
          </p:nvSpPr>
          <p:spPr bwMode="auto">
            <a:xfrm>
              <a:off x="4196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56" name="Rectangle 2876"/>
            <p:cNvSpPr>
              <a:spLocks noChangeArrowheads="1"/>
            </p:cNvSpPr>
            <p:nvPr/>
          </p:nvSpPr>
          <p:spPr bwMode="auto">
            <a:xfrm>
              <a:off x="424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57" name="Rectangle 2877"/>
            <p:cNvSpPr>
              <a:spLocks noChangeArrowheads="1"/>
            </p:cNvSpPr>
            <p:nvPr/>
          </p:nvSpPr>
          <p:spPr bwMode="auto">
            <a:xfrm>
              <a:off x="4286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58" name="Rectangle 2878"/>
            <p:cNvSpPr>
              <a:spLocks noChangeArrowheads="1"/>
            </p:cNvSpPr>
            <p:nvPr/>
          </p:nvSpPr>
          <p:spPr bwMode="auto">
            <a:xfrm>
              <a:off x="4331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59" name="Rectangle 2879"/>
            <p:cNvSpPr>
              <a:spLocks noChangeArrowheads="1"/>
            </p:cNvSpPr>
            <p:nvPr/>
          </p:nvSpPr>
          <p:spPr bwMode="auto">
            <a:xfrm>
              <a:off x="315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60" name="Rectangle 2880"/>
            <p:cNvSpPr>
              <a:spLocks noChangeArrowheads="1"/>
            </p:cNvSpPr>
            <p:nvPr/>
          </p:nvSpPr>
          <p:spPr bwMode="auto">
            <a:xfrm>
              <a:off x="3197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61" name="Rectangle 2881"/>
            <p:cNvSpPr>
              <a:spLocks noChangeArrowheads="1"/>
            </p:cNvSpPr>
            <p:nvPr/>
          </p:nvSpPr>
          <p:spPr bwMode="auto">
            <a:xfrm>
              <a:off x="324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62" name="Rectangle 2882"/>
            <p:cNvSpPr>
              <a:spLocks noChangeArrowheads="1"/>
            </p:cNvSpPr>
            <p:nvPr/>
          </p:nvSpPr>
          <p:spPr bwMode="auto">
            <a:xfrm>
              <a:off x="3288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63" name="Rectangle 2883"/>
            <p:cNvSpPr>
              <a:spLocks noChangeArrowheads="1"/>
            </p:cNvSpPr>
            <p:nvPr/>
          </p:nvSpPr>
          <p:spPr bwMode="auto">
            <a:xfrm>
              <a:off x="333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64" name="Rectangle 2884"/>
            <p:cNvSpPr>
              <a:spLocks noChangeArrowheads="1"/>
            </p:cNvSpPr>
            <p:nvPr/>
          </p:nvSpPr>
          <p:spPr bwMode="auto">
            <a:xfrm>
              <a:off x="337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65" name="Rectangle 2885"/>
            <p:cNvSpPr>
              <a:spLocks noChangeArrowheads="1"/>
            </p:cNvSpPr>
            <p:nvPr/>
          </p:nvSpPr>
          <p:spPr bwMode="auto">
            <a:xfrm>
              <a:off x="3424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66" name="Rectangle 2886"/>
            <p:cNvSpPr>
              <a:spLocks noChangeArrowheads="1"/>
            </p:cNvSpPr>
            <p:nvPr/>
          </p:nvSpPr>
          <p:spPr bwMode="auto">
            <a:xfrm>
              <a:off x="346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67" name="Rectangle 2887"/>
            <p:cNvSpPr>
              <a:spLocks noChangeArrowheads="1"/>
            </p:cNvSpPr>
            <p:nvPr/>
          </p:nvSpPr>
          <p:spPr bwMode="auto">
            <a:xfrm>
              <a:off x="3515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68" name="Rectangle 2888"/>
            <p:cNvSpPr>
              <a:spLocks noChangeArrowheads="1"/>
            </p:cNvSpPr>
            <p:nvPr/>
          </p:nvSpPr>
          <p:spPr bwMode="auto">
            <a:xfrm>
              <a:off x="3560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69" name="Rectangle 2889"/>
            <p:cNvSpPr>
              <a:spLocks noChangeArrowheads="1"/>
            </p:cNvSpPr>
            <p:nvPr/>
          </p:nvSpPr>
          <p:spPr bwMode="auto">
            <a:xfrm>
              <a:off x="3606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70" name="Rectangle 2890"/>
            <p:cNvSpPr>
              <a:spLocks noChangeArrowheads="1"/>
            </p:cNvSpPr>
            <p:nvPr/>
          </p:nvSpPr>
          <p:spPr bwMode="auto">
            <a:xfrm>
              <a:off x="3651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71" name="Rectangle 2891"/>
            <p:cNvSpPr>
              <a:spLocks noChangeArrowheads="1"/>
            </p:cNvSpPr>
            <p:nvPr/>
          </p:nvSpPr>
          <p:spPr bwMode="auto">
            <a:xfrm>
              <a:off x="3696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72" name="Rectangle 2892"/>
            <p:cNvSpPr>
              <a:spLocks noChangeArrowheads="1"/>
            </p:cNvSpPr>
            <p:nvPr/>
          </p:nvSpPr>
          <p:spPr bwMode="auto">
            <a:xfrm>
              <a:off x="374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73" name="Rectangle 2893"/>
            <p:cNvSpPr>
              <a:spLocks noChangeArrowheads="1"/>
            </p:cNvSpPr>
            <p:nvPr/>
          </p:nvSpPr>
          <p:spPr bwMode="auto">
            <a:xfrm>
              <a:off x="3787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74" name="Rectangle 2894"/>
            <p:cNvSpPr>
              <a:spLocks noChangeArrowheads="1"/>
            </p:cNvSpPr>
            <p:nvPr/>
          </p:nvSpPr>
          <p:spPr bwMode="auto">
            <a:xfrm>
              <a:off x="383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75" name="Rectangle 2895"/>
            <p:cNvSpPr>
              <a:spLocks noChangeArrowheads="1"/>
            </p:cNvSpPr>
            <p:nvPr/>
          </p:nvSpPr>
          <p:spPr bwMode="auto">
            <a:xfrm>
              <a:off x="3878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76" name="Rectangle 2896"/>
            <p:cNvSpPr>
              <a:spLocks noChangeArrowheads="1"/>
            </p:cNvSpPr>
            <p:nvPr/>
          </p:nvSpPr>
          <p:spPr bwMode="auto">
            <a:xfrm>
              <a:off x="392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77" name="Rectangle 2897"/>
            <p:cNvSpPr>
              <a:spLocks noChangeArrowheads="1"/>
            </p:cNvSpPr>
            <p:nvPr/>
          </p:nvSpPr>
          <p:spPr bwMode="auto">
            <a:xfrm>
              <a:off x="396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78" name="Rectangle 2898"/>
            <p:cNvSpPr>
              <a:spLocks noChangeArrowheads="1"/>
            </p:cNvSpPr>
            <p:nvPr/>
          </p:nvSpPr>
          <p:spPr bwMode="auto">
            <a:xfrm>
              <a:off x="4014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79" name="Rectangle 2899"/>
            <p:cNvSpPr>
              <a:spLocks noChangeArrowheads="1"/>
            </p:cNvSpPr>
            <p:nvPr/>
          </p:nvSpPr>
          <p:spPr bwMode="auto">
            <a:xfrm>
              <a:off x="406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80" name="Rectangle 2900"/>
            <p:cNvSpPr>
              <a:spLocks noChangeArrowheads="1"/>
            </p:cNvSpPr>
            <p:nvPr/>
          </p:nvSpPr>
          <p:spPr bwMode="auto">
            <a:xfrm>
              <a:off x="4105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81" name="Rectangle 2901"/>
            <p:cNvSpPr>
              <a:spLocks noChangeArrowheads="1"/>
            </p:cNvSpPr>
            <p:nvPr/>
          </p:nvSpPr>
          <p:spPr bwMode="auto">
            <a:xfrm>
              <a:off x="415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82" name="Rectangle 2902"/>
            <p:cNvSpPr>
              <a:spLocks noChangeArrowheads="1"/>
            </p:cNvSpPr>
            <p:nvPr/>
          </p:nvSpPr>
          <p:spPr bwMode="auto">
            <a:xfrm>
              <a:off x="4196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83" name="Rectangle 2903"/>
            <p:cNvSpPr>
              <a:spLocks noChangeArrowheads="1"/>
            </p:cNvSpPr>
            <p:nvPr/>
          </p:nvSpPr>
          <p:spPr bwMode="auto">
            <a:xfrm>
              <a:off x="424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84" name="Rectangle 2904"/>
            <p:cNvSpPr>
              <a:spLocks noChangeArrowheads="1"/>
            </p:cNvSpPr>
            <p:nvPr/>
          </p:nvSpPr>
          <p:spPr bwMode="auto">
            <a:xfrm>
              <a:off x="4286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85" name="Rectangle 2905"/>
            <p:cNvSpPr>
              <a:spLocks noChangeArrowheads="1"/>
            </p:cNvSpPr>
            <p:nvPr/>
          </p:nvSpPr>
          <p:spPr bwMode="auto">
            <a:xfrm>
              <a:off x="4331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86" name="Rectangle 2906"/>
            <p:cNvSpPr>
              <a:spLocks noChangeArrowheads="1"/>
            </p:cNvSpPr>
            <p:nvPr/>
          </p:nvSpPr>
          <p:spPr bwMode="auto">
            <a:xfrm>
              <a:off x="315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87" name="Rectangle 2907"/>
            <p:cNvSpPr>
              <a:spLocks noChangeArrowheads="1"/>
            </p:cNvSpPr>
            <p:nvPr/>
          </p:nvSpPr>
          <p:spPr bwMode="auto">
            <a:xfrm>
              <a:off x="3197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88" name="Rectangle 2908"/>
            <p:cNvSpPr>
              <a:spLocks noChangeArrowheads="1"/>
            </p:cNvSpPr>
            <p:nvPr/>
          </p:nvSpPr>
          <p:spPr bwMode="auto">
            <a:xfrm>
              <a:off x="324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89" name="Rectangle 2909"/>
            <p:cNvSpPr>
              <a:spLocks noChangeArrowheads="1"/>
            </p:cNvSpPr>
            <p:nvPr/>
          </p:nvSpPr>
          <p:spPr bwMode="auto">
            <a:xfrm>
              <a:off x="3288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90" name="Rectangle 2910"/>
            <p:cNvSpPr>
              <a:spLocks noChangeArrowheads="1"/>
            </p:cNvSpPr>
            <p:nvPr/>
          </p:nvSpPr>
          <p:spPr bwMode="auto">
            <a:xfrm>
              <a:off x="333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91" name="Rectangle 2911"/>
            <p:cNvSpPr>
              <a:spLocks noChangeArrowheads="1"/>
            </p:cNvSpPr>
            <p:nvPr/>
          </p:nvSpPr>
          <p:spPr bwMode="auto">
            <a:xfrm>
              <a:off x="337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92" name="Rectangle 2912"/>
            <p:cNvSpPr>
              <a:spLocks noChangeArrowheads="1"/>
            </p:cNvSpPr>
            <p:nvPr/>
          </p:nvSpPr>
          <p:spPr bwMode="auto">
            <a:xfrm>
              <a:off x="3424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93" name="Rectangle 2913"/>
            <p:cNvSpPr>
              <a:spLocks noChangeArrowheads="1"/>
            </p:cNvSpPr>
            <p:nvPr/>
          </p:nvSpPr>
          <p:spPr bwMode="auto">
            <a:xfrm>
              <a:off x="346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94" name="Rectangle 2914"/>
            <p:cNvSpPr>
              <a:spLocks noChangeArrowheads="1"/>
            </p:cNvSpPr>
            <p:nvPr/>
          </p:nvSpPr>
          <p:spPr bwMode="auto">
            <a:xfrm>
              <a:off x="3515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95" name="Rectangle 2915"/>
            <p:cNvSpPr>
              <a:spLocks noChangeArrowheads="1"/>
            </p:cNvSpPr>
            <p:nvPr/>
          </p:nvSpPr>
          <p:spPr bwMode="auto">
            <a:xfrm>
              <a:off x="3560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96" name="Rectangle 2916"/>
            <p:cNvSpPr>
              <a:spLocks noChangeArrowheads="1"/>
            </p:cNvSpPr>
            <p:nvPr/>
          </p:nvSpPr>
          <p:spPr bwMode="auto">
            <a:xfrm>
              <a:off x="3606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97" name="Rectangle 2917"/>
            <p:cNvSpPr>
              <a:spLocks noChangeArrowheads="1"/>
            </p:cNvSpPr>
            <p:nvPr/>
          </p:nvSpPr>
          <p:spPr bwMode="auto">
            <a:xfrm>
              <a:off x="3651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98" name="Rectangle 2918"/>
            <p:cNvSpPr>
              <a:spLocks noChangeArrowheads="1"/>
            </p:cNvSpPr>
            <p:nvPr/>
          </p:nvSpPr>
          <p:spPr bwMode="auto">
            <a:xfrm>
              <a:off x="3696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399" name="Rectangle 2919"/>
            <p:cNvSpPr>
              <a:spLocks noChangeArrowheads="1"/>
            </p:cNvSpPr>
            <p:nvPr/>
          </p:nvSpPr>
          <p:spPr bwMode="auto">
            <a:xfrm>
              <a:off x="374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00" name="Rectangle 2920"/>
            <p:cNvSpPr>
              <a:spLocks noChangeArrowheads="1"/>
            </p:cNvSpPr>
            <p:nvPr/>
          </p:nvSpPr>
          <p:spPr bwMode="auto">
            <a:xfrm>
              <a:off x="3787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01" name="Rectangle 2921"/>
            <p:cNvSpPr>
              <a:spLocks noChangeArrowheads="1"/>
            </p:cNvSpPr>
            <p:nvPr/>
          </p:nvSpPr>
          <p:spPr bwMode="auto">
            <a:xfrm>
              <a:off x="383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02" name="Rectangle 2922"/>
            <p:cNvSpPr>
              <a:spLocks noChangeArrowheads="1"/>
            </p:cNvSpPr>
            <p:nvPr/>
          </p:nvSpPr>
          <p:spPr bwMode="auto">
            <a:xfrm>
              <a:off x="3878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03" name="Rectangle 2923"/>
            <p:cNvSpPr>
              <a:spLocks noChangeArrowheads="1"/>
            </p:cNvSpPr>
            <p:nvPr/>
          </p:nvSpPr>
          <p:spPr bwMode="auto">
            <a:xfrm>
              <a:off x="392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04" name="Rectangle 2924"/>
            <p:cNvSpPr>
              <a:spLocks noChangeArrowheads="1"/>
            </p:cNvSpPr>
            <p:nvPr/>
          </p:nvSpPr>
          <p:spPr bwMode="auto">
            <a:xfrm>
              <a:off x="396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05" name="Rectangle 2925"/>
            <p:cNvSpPr>
              <a:spLocks noChangeArrowheads="1"/>
            </p:cNvSpPr>
            <p:nvPr/>
          </p:nvSpPr>
          <p:spPr bwMode="auto">
            <a:xfrm>
              <a:off x="4014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06" name="Rectangle 2926"/>
            <p:cNvSpPr>
              <a:spLocks noChangeArrowheads="1"/>
            </p:cNvSpPr>
            <p:nvPr/>
          </p:nvSpPr>
          <p:spPr bwMode="auto">
            <a:xfrm>
              <a:off x="406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07" name="Rectangle 2927"/>
            <p:cNvSpPr>
              <a:spLocks noChangeArrowheads="1"/>
            </p:cNvSpPr>
            <p:nvPr/>
          </p:nvSpPr>
          <p:spPr bwMode="auto">
            <a:xfrm>
              <a:off x="4105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08" name="Rectangle 2928"/>
            <p:cNvSpPr>
              <a:spLocks noChangeArrowheads="1"/>
            </p:cNvSpPr>
            <p:nvPr/>
          </p:nvSpPr>
          <p:spPr bwMode="auto">
            <a:xfrm>
              <a:off x="415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09" name="Rectangle 2929"/>
            <p:cNvSpPr>
              <a:spLocks noChangeArrowheads="1"/>
            </p:cNvSpPr>
            <p:nvPr/>
          </p:nvSpPr>
          <p:spPr bwMode="auto">
            <a:xfrm>
              <a:off x="4196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10" name="Rectangle 2930"/>
            <p:cNvSpPr>
              <a:spLocks noChangeArrowheads="1"/>
            </p:cNvSpPr>
            <p:nvPr/>
          </p:nvSpPr>
          <p:spPr bwMode="auto">
            <a:xfrm>
              <a:off x="424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11" name="Rectangle 2931"/>
            <p:cNvSpPr>
              <a:spLocks noChangeArrowheads="1"/>
            </p:cNvSpPr>
            <p:nvPr/>
          </p:nvSpPr>
          <p:spPr bwMode="auto">
            <a:xfrm>
              <a:off x="4286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12" name="Rectangle 2932"/>
            <p:cNvSpPr>
              <a:spLocks noChangeArrowheads="1"/>
            </p:cNvSpPr>
            <p:nvPr/>
          </p:nvSpPr>
          <p:spPr bwMode="auto">
            <a:xfrm>
              <a:off x="4331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13" name="Rectangle 2933"/>
            <p:cNvSpPr>
              <a:spLocks noChangeArrowheads="1"/>
            </p:cNvSpPr>
            <p:nvPr/>
          </p:nvSpPr>
          <p:spPr bwMode="auto">
            <a:xfrm>
              <a:off x="315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14" name="Rectangle 2934"/>
            <p:cNvSpPr>
              <a:spLocks noChangeArrowheads="1"/>
            </p:cNvSpPr>
            <p:nvPr/>
          </p:nvSpPr>
          <p:spPr bwMode="auto">
            <a:xfrm>
              <a:off x="3197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15" name="Rectangle 2935"/>
            <p:cNvSpPr>
              <a:spLocks noChangeArrowheads="1"/>
            </p:cNvSpPr>
            <p:nvPr/>
          </p:nvSpPr>
          <p:spPr bwMode="auto">
            <a:xfrm>
              <a:off x="324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16" name="Rectangle 2936"/>
            <p:cNvSpPr>
              <a:spLocks noChangeArrowheads="1"/>
            </p:cNvSpPr>
            <p:nvPr/>
          </p:nvSpPr>
          <p:spPr bwMode="auto">
            <a:xfrm>
              <a:off x="3288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17" name="Rectangle 2937"/>
            <p:cNvSpPr>
              <a:spLocks noChangeArrowheads="1"/>
            </p:cNvSpPr>
            <p:nvPr/>
          </p:nvSpPr>
          <p:spPr bwMode="auto">
            <a:xfrm>
              <a:off x="333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18" name="Rectangle 2938"/>
            <p:cNvSpPr>
              <a:spLocks noChangeArrowheads="1"/>
            </p:cNvSpPr>
            <p:nvPr/>
          </p:nvSpPr>
          <p:spPr bwMode="auto">
            <a:xfrm>
              <a:off x="337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19" name="Rectangle 2939"/>
            <p:cNvSpPr>
              <a:spLocks noChangeArrowheads="1"/>
            </p:cNvSpPr>
            <p:nvPr/>
          </p:nvSpPr>
          <p:spPr bwMode="auto">
            <a:xfrm>
              <a:off x="3424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20" name="Rectangle 2940"/>
            <p:cNvSpPr>
              <a:spLocks noChangeArrowheads="1"/>
            </p:cNvSpPr>
            <p:nvPr/>
          </p:nvSpPr>
          <p:spPr bwMode="auto">
            <a:xfrm>
              <a:off x="346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21" name="Rectangle 2941"/>
            <p:cNvSpPr>
              <a:spLocks noChangeArrowheads="1"/>
            </p:cNvSpPr>
            <p:nvPr/>
          </p:nvSpPr>
          <p:spPr bwMode="auto">
            <a:xfrm>
              <a:off x="3515" y="406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22" name="Rectangle 2942"/>
            <p:cNvSpPr>
              <a:spLocks noChangeArrowheads="1"/>
            </p:cNvSpPr>
            <p:nvPr/>
          </p:nvSpPr>
          <p:spPr bwMode="auto">
            <a:xfrm>
              <a:off x="3560" y="406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23" name="Rectangle 2943"/>
            <p:cNvSpPr>
              <a:spLocks noChangeArrowheads="1"/>
            </p:cNvSpPr>
            <p:nvPr/>
          </p:nvSpPr>
          <p:spPr bwMode="auto">
            <a:xfrm>
              <a:off x="3606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24" name="Rectangle 2944"/>
            <p:cNvSpPr>
              <a:spLocks noChangeArrowheads="1"/>
            </p:cNvSpPr>
            <p:nvPr/>
          </p:nvSpPr>
          <p:spPr bwMode="auto">
            <a:xfrm>
              <a:off x="3651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25" name="Rectangle 2945"/>
            <p:cNvSpPr>
              <a:spLocks noChangeArrowheads="1"/>
            </p:cNvSpPr>
            <p:nvPr/>
          </p:nvSpPr>
          <p:spPr bwMode="auto">
            <a:xfrm>
              <a:off x="3696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26" name="Rectangle 2946"/>
            <p:cNvSpPr>
              <a:spLocks noChangeArrowheads="1"/>
            </p:cNvSpPr>
            <p:nvPr/>
          </p:nvSpPr>
          <p:spPr bwMode="auto">
            <a:xfrm>
              <a:off x="374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27" name="Rectangle 2947"/>
            <p:cNvSpPr>
              <a:spLocks noChangeArrowheads="1"/>
            </p:cNvSpPr>
            <p:nvPr/>
          </p:nvSpPr>
          <p:spPr bwMode="auto">
            <a:xfrm>
              <a:off x="3787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28" name="Rectangle 2948"/>
            <p:cNvSpPr>
              <a:spLocks noChangeArrowheads="1"/>
            </p:cNvSpPr>
            <p:nvPr/>
          </p:nvSpPr>
          <p:spPr bwMode="auto">
            <a:xfrm>
              <a:off x="383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29" name="Rectangle 2949"/>
            <p:cNvSpPr>
              <a:spLocks noChangeArrowheads="1"/>
            </p:cNvSpPr>
            <p:nvPr/>
          </p:nvSpPr>
          <p:spPr bwMode="auto">
            <a:xfrm>
              <a:off x="3878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30" name="Rectangle 2950"/>
            <p:cNvSpPr>
              <a:spLocks noChangeArrowheads="1"/>
            </p:cNvSpPr>
            <p:nvPr/>
          </p:nvSpPr>
          <p:spPr bwMode="auto">
            <a:xfrm>
              <a:off x="392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31" name="Rectangle 2951"/>
            <p:cNvSpPr>
              <a:spLocks noChangeArrowheads="1"/>
            </p:cNvSpPr>
            <p:nvPr/>
          </p:nvSpPr>
          <p:spPr bwMode="auto">
            <a:xfrm>
              <a:off x="396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32" name="Rectangle 2952"/>
            <p:cNvSpPr>
              <a:spLocks noChangeArrowheads="1"/>
            </p:cNvSpPr>
            <p:nvPr/>
          </p:nvSpPr>
          <p:spPr bwMode="auto">
            <a:xfrm>
              <a:off x="4014" y="406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33" name="Rectangle 2953"/>
            <p:cNvSpPr>
              <a:spLocks noChangeArrowheads="1"/>
            </p:cNvSpPr>
            <p:nvPr/>
          </p:nvSpPr>
          <p:spPr bwMode="auto">
            <a:xfrm>
              <a:off x="4060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34" name="Rectangle 2954"/>
            <p:cNvSpPr>
              <a:spLocks noChangeArrowheads="1"/>
            </p:cNvSpPr>
            <p:nvPr/>
          </p:nvSpPr>
          <p:spPr bwMode="auto">
            <a:xfrm>
              <a:off x="4105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35" name="Rectangle 2955"/>
            <p:cNvSpPr>
              <a:spLocks noChangeArrowheads="1"/>
            </p:cNvSpPr>
            <p:nvPr/>
          </p:nvSpPr>
          <p:spPr bwMode="auto">
            <a:xfrm>
              <a:off x="4150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36" name="Rectangle 2956"/>
            <p:cNvSpPr>
              <a:spLocks noChangeArrowheads="1"/>
            </p:cNvSpPr>
            <p:nvPr/>
          </p:nvSpPr>
          <p:spPr bwMode="auto">
            <a:xfrm>
              <a:off x="4196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37" name="Rectangle 2957"/>
            <p:cNvSpPr>
              <a:spLocks noChangeArrowheads="1"/>
            </p:cNvSpPr>
            <p:nvPr/>
          </p:nvSpPr>
          <p:spPr bwMode="auto">
            <a:xfrm>
              <a:off x="4241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38" name="Rectangle 2958"/>
            <p:cNvSpPr>
              <a:spLocks noChangeArrowheads="1"/>
            </p:cNvSpPr>
            <p:nvPr/>
          </p:nvSpPr>
          <p:spPr bwMode="auto">
            <a:xfrm>
              <a:off x="4287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39" name="Rectangle 2959"/>
            <p:cNvSpPr>
              <a:spLocks noChangeArrowheads="1"/>
            </p:cNvSpPr>
            <p:nvPr/>
          </p:nvSpPr>
          <p:spPr bwMode="auto">
            <a:xfrm>
              <a:off x="4332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40" name="Rectangle 2960"/>
            <p:cNvSpPr>
              <a:spLocks noChangeArrowheads="1"/>
            </p:cNvSpPr>
            <p:nvPr/>
          </p:nvSpPr>
          <p:spPr bwMode="auto">
            <a:xfrm>
              <a:off x="315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41" name="Rectangle 2961"/>
            <p:cNvSpPr>
              <a:spLocks noChangeArrowheads="1"/>
            </p:cNvSpPr>
            <p:nvPr/>
          </p:nvSpPr>
          <p:spPr bwMode="auto">
            <a:xfrm>
              <a:off x="3197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42" name="Rectangle 2962"/>
            <p:cNvSpPr>
              <a:spLocks noChangeArrowheads="1"/>
            </p:cNvSpPr>
            <p:nvPr/>
          </p:nvSpPr>
          <p:spPr bwMode="auto">
            <a:xfrm>
              <a:off x="324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43" name="Rectangle 2963"/>
            <p:cNvSpPr>
              <a:spLocks noChangeArrowheads="1"/>
            </p:cNvSpPr>
            <p:nvPr/>
          </p:nvSpPr>
          <p:spPr bwMode="auto">
            <a:xfrm>
              <a:off x="3288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44" name="Rectangle 2964"/>
            <p:cNvSpPr>
              <a:spLocks noChangeArrowheads="1"/>
            </p:cNvSpPr>
            <p:nvPr/>
          </p:nvSpPr>
          <p:spPr bwMode="auto">
            <a:xfrm>
              <a:off x="333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45" name="Rectangle 2965"/>
            <p:cNvSpPr>
              <a:spLocks noChangeArrowheads="1"/>
            </p:cNvSpPr>
            <p:nvPr/>
          </p:nvSpPr>
          <p:spPr bwMode="auto">
            <a:xfrm>
              <a:off x="3379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46" name="Rectangle 2966"/>
            <p:cNvSpPr>
              <a:spLocks noChangeArrowheads="1"/>
            </p:cNvSpPr>
            <p:nvPr/>
          </p:nvSpPr>
          <p:spPr bwMode="auto">
            <a:xfrm>
              <a:off x="3424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47" name="Rectangle 2967"/>
            <p:cNvSpPr>
              <a:spLocks noChangeArrowheads="1"/>
            </p:cNvSpPr>
            <p:nvPr/>
          </p:nvSpPr>
          <p:spPr bwMode="auto">
            <a:xfrm>
              <a:off x="3469" y="4020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48" name="Rectangle 2968"/>
            <p:cNvSpPr>
              <a:spLocks noChangeArrowheads="1"/>
            </p:cNvSpPr>
            <p:nvPr/>
          </p:nvSpPr>
          <p:spPr bwMode="auto">
            <a:xfrm>
              <a:off x="3515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49" name="Rectangle 2969"/>
            <p:cNvSpPr>
              <a:spLocks noChangeArrowheads="1"/>
            </p:cNvSpPr>
            <p:nvPr/>
          </p:nvSpPr>
          <p:spPr bwMode="auto">
            <a:xfrm>
              <a:off x="3560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50" name="Rectangle 2970"/>
            <p:cNvSpPr>
              <a:spLocks noChangeArrowheads="1"/>
            </p:cNvSpPr>
            <p:nvPr/>
          </p:nvSpPr>
          <p:spPr bwMode="auto">
            <a:xfrm>
              <a:off x="3606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51" name="Rectangle 2971"/>
            <p:cNvSpPr>
              <a:spLocks noChangeArrowheads="1"/>
            </p:cNvSpPr>
            <p:nvPr/>
          </p:nvSpPr>
          <p:spPr bwMode="auto">
            <a:xfrm>
              <a:off x="3651" y="4020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52" name="Rectangle 2972"/>
            <p:cNvSpPr>
              <a:spLocks noChangeArrowheads="1"/>
            </p:cNvSpPr>
            <p:nvPr/>
          </p:nvSpPr>
          <p:spPr bwMode="auto">
            <a:xfrm>
              <a:off x="3696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53" name="Rectangle 2973"/>
            <p:cNvSpPr>
              <a:spLocks noChangeArrowheads="1"/>
            </p:cNvSpPr>
            <p:nvPr/>
          </p:nvSpPr>
          <p:spPr bwMode="auto">
            <a:xfrm>
              <a:off x="374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54" name="Rectangle 2974"/>
            <p:cNvSpPr>
              <a:spLocks noChangeArrowheads="1"/>
            </p:cNvSpPr>
            <p:nvPr/>
          </p:nvSpPr>
          <p:spPr bwMode="auto">
            <a:xfrm>
              <a:off x="3787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55" name="Rectangle 2975"/>
            <p:cNvSpPr>
              <a:spLocks noChangeArrowheads="1"/>
            </p:cNvSpPr>
            <p:nvPr/>
          </p:nvSpPr>
          <p:spPr bwMode="auto">
            <a:xfrm>
              <a:off x="383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56" name="Rectangle 2976"/>
            <p:cNvSpPr>
              <a:spLocks noChangeArrowheads="1"/>
            </p:cNvSpPr>
            <p:nvPr/>
          </p:nvSpPr>
          <p:spPr bwMode="auto">
            <a:xfrm>
              <a:off x="3878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57" name="Rectangle 2977"/>
            <p:cNvSpPr>
              <a:spLocks noChangeArrowheads="1"/>
            </p:cNvSpPr>
            <p:nvPr/>
          </p:nvSpPr>
          <p:spPr bwMode="auto">
            <a:xfrm>
              <a:off x="392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58" name="Rectangle 2978"/>
            <p:cNvSpPr>
              <a:spLocks noChangeArrowheads="1"/>
            </p:cNvSpPr>
            <p:nvPr/>
          </p:nvSpPr>
          <p:spPr bwMode="auto">
            <a:xfrm>
              <a:off x="3969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59" name="Rectangle 2979"/>
            <p:cNvSpPr>
              <a:spLocks noChangeArrowheads="1"/>
            </p:cNvSpPr>
            <p:nvPr/>
          </p:nvSpPr>
          <p:spPr bwMode="auto">
            <a:xfrm>
              <a:off x="4014" y="4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60" name="Rectangle 2980"/>
            <p:cNvSpPr>
              <a:spLocks noChangeArrowheads="1"/>
            </p:cNvSpPr>
            <p:nvPr/>
          </p:nvSpPr>
          <p:spPr bwMode="auto">
            <a:xfrm>
              <a:off x="4060" y="402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61" name="Rectangle 2981"/>
            <p:cNvSpPr>
              <a:spLocks noChangeArrowheads="1"/>
            </p:cNvSpPr>
            <p:nvPr/>
          </p:nvSpPr>
          <p:spPr bwMode="auto">
            <a:xfrm>
              <a:off x="4105" y="402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62" name="Rectangle 2982"/>
            <p:cNvSpPr>
              <a:spLocks noChangeArrowheads="1"/>
            </p:cNvSpPr>
            <p:nvPr/>
          </p:nvSpPr>
          <p:spPr bwMode="auto">
            <a:xfrm>
              <a:off x="4150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63" name="Rectangle 2983"/>
            <p:cNvSpPr>
              <a:spLocks noChangeArrowheads="1"/>
            </p:cNvSpPr>
            <p:nvPr/>
          </p:nvSpPr>
          <p:spPr bwMode="auto">
            <a:xfrm>
              <a:off x="4196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64" name="Rectangle 2984"/>
            <p:cNvSpPr>
              <a:spLocks noChangeArrowheads="1"/>
            </p:cNvSpPr>
            <p:nvPr/>
          </p:nvSpPr>
          <p:spPr bwMode="auto">
            <a:xfrm>
              <a:off x="4241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65" name="Rectangle 2985"/>
            <p:cNvSpPr>
              <a:spLocks noChangeArrowheads="1"/>
            </p:cNvSpPr>
            <p:nvPr/>
          </p:nvSpPr>
          <p:spPr bwMode="auto">
            <a:xfrm>
              <a:off x="4287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66" name="Rectangle 2986"/>
            <p:cNvSpPr>
              <a:spLocks noChangeArrowheads="1"/>
            </p:cNvSpPr>
            <p:nvPr/>
          </p:nvSpPr>
          <p:spPr bwMode="auto">
            <a:xfrm>
              <a:off x="4332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67" name="Rectangle 2987"/>
            <p:cNvSpPr>
              <a:spLocks noChangeArrowheads="1"/>
            </p:cNvSpPr>
            <p:nvPr/>
          </p:nvSpPr>
          <p:spPr bwMode="auto">
            <a:xfrm>
              <a:off x="3152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68" name="Rectangle 2988"/>
            <p:cNvSpPr>
              <a:spLocks noChangeArrowheads="1"/>
            </p:cNvSpPr>
            <p:nvPr/>
          </p:nvSpPr>
          <p:spPr bwMode="auto">
            <a:xfrm>
              <a:off x="3197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69" name="Rectangle 2989"/>
            <p:cNvSpPr>
              <a:spLocks noChangeArrowheads="1"/>
            </p:cNvSpPr>
            <p:nvPr/>
          </p:nvSpPr>
          <p:spPr bwMode="auto">
            <a:xfrm>
              <a:off x="3242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70" name="Rectangle 2990"/>
            <p:cNvSpPr>
              <a:spLocks noChangeArrowheads="1"/>
            </p:cNvSpPr>
            <p:nvPr/>
          </p:nvSpPr>
          <p:spPr bwMode="auto">
            <a:xfrm>
              <a:off x="3288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71" name="Rectangle 2991"/>
            <p:cNvSpPr>
              <a:spLocks noChangeArrowheads="1"/>
            </p:cNvSpPr>
            <p:nvPr/>
          </p:nvSpPr>
          <p:spPr bwMode="auto">
            <a:xfrm>
              <a:off x="333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72" name="Rectangle 2992"/>
            <p:cNvSpPr>
              <a:spLocks noChangeArrowheads="1"/>
            </p:cNvSpPr>
            <p:nvPr/>
          </p:nvSpPr>
          <p:spPr bwMode="auto">
            <a:xfrm>
              <a:off x="3379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73" name="Rectangle 2993"/>
            <p:cNvSpPr>
              <a:spLocks noChangeArrowheads="1"/>
            </p:cNvSpPr>
            <p:nvPr/>
          </p:nvSpPr>
          <p:spPr bwMode="auto">
            <a:xfrm>
              <a:off x="3424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74" name="Rectangle 2994"/>
            <p:cNvSpPr>
              <a:spLocks noChangeArrowheads="1"/>
            </p:cNvSpPr>
            <p:nvPr/>
          </p:nvSpPr>
          <p:spPr bwMode="auto">
            <a:xfrm>
              <a:off x="3469" y="397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75" name="Rectangle 2995"/>
            <p:cNvSpPr>
              <a:spLocks noChangeArrowheads="1"/>
            </p:cNvSpPr>
            <p:nvPr/>
          </p:nvSpPr>
          <p:spPr bwMode="auto">
            <a:xfrm>
              <a:off x="3515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76" name="Rectangle 2996"/>
            <p:cNvSpPr>
              <a:spLocks noChangeArrowheads="1"/>
            </p:cNvSpPr>
            <p:nvPr/>
          </p:nvSpPr>
          <p:spPr bwMode="auto">
            <a:xfrm>
              <a:off x="3560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77" name="Rectangle 2997"/>
            <p:cNvSpPr>
              <a:spLocks noChangeArrowheads="1"/>
            </p:cNvSpPr>
            <p:nvPr/>
          </p:nvSpPr>
          <p:spPr bwMode="auto">
            <a:xfrm>
              <a:off x="3606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78" name="Rectangle 2998"/>
            <p:cNvSpPr>
              <a:spLocks noChangeArrowheads="1"/>
            </p:cNvSpPr>
            <p:nvPr/>
          </p:nvSpPr>
          <p:spPr bwMode="auto">
            <a:xfrm>
              <a:off x="3651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79" name="Rectangle 2999"/>
            <p:cNvSpPr>
              <a:spLocks noChangeArrowheads="1"/>
            </p:cNvSpPr>
            <p:nvPr/>
          </p:nvSpPr>
          <p:spPr bwMode="auto">
            <a:xfrm>
              <a:off x="3696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80" name="Rectangle 3000"/>
            <p:cNvSpPr>
              <a:spLocks noChangeArrowheads="1"/>
            </p:cNvSpPr>
            <p:nvPr/>
          </p:nvSpPr>
          <p:spPr bwMode="auto">
            <a:xfrm>
              <a:off x="3742" y="397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81" name="Rectangle 3001"/>
            <p:cNvSpPr>
              <a:spLocks noChangeArrowheads="1"/>
            </p:cNvSpPr>
            <p:nvPr/>
          </p:nvSpPr>
          <p:spPr bwMode="auto">
            <a:xfrm>
              <a:off x="3787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82" name="Rectangle 3002"/>
            <p:cNvSpPr>
              <a:spLocks noChangeArrowheads="1"/>
            </p:cNvSpPr>
            <p:nvPr/>
          </p:nvSpPr>
          <p:spPr bwMode="auto">
            <a:xfrm>
              <a:off x="383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83" name="Rectangle 3003"/>
            <p:cNvSpPr>
              <a:spLocks noChangeArrowheads="1"/>
            </p:cNvSpPr>
            <p:nvPr/>
          </p:nvSpPr>
          <p:spPr bwMode="auto">
            <a:xfrm>
              <a:off x="3878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84" name="Rectangle 3004"/>
            <p:cNvSpPr>
              <a:spLocks noChangeArrowheads="1"/>
            </p:cNvSpPr>
            <p:nvPr/>
          </p:nvSpPr>
          <p:spPr bwMode="auto">
            <a:xfrm>
              <a:off x="392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85" name="Rectangle 3005"/>
            <p:cNvSpPr>
              <a:spLocks noChangeArrowheads="1"/>
            </p:cNvSpPr>
            <p:nvPr/>
          </p:nvSpPr>
          <p:spPr bwMode="auto">
            <a:xfrm>
              <a:off x="3969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86" name="Rectangle 3006"/>
            <p:cNvSpPr>
              <a:spLocks noChangeArrowheads="1"/>
            </p:cNvSpPr>
            <p:nvPr/>
          </p:nvSpPr>
          <p:spPr bwMode="auto">
            <a:xfrm>
              <a:off x="4014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87" name="Rectangle 3007"/>
            <p:cNvSpPr>
              <a:spLocks noChangeArrowheads="1"/>
            </p:cNvSpPr>
            <p:nvPr/>
          </p:nvSpPr>
          <p:spPr bwMode="auto">
            <a:xfrm>
              <a:off x="4060" y="397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88" name="Rectangle 3008"/>
            <p:cNvSpPr>
              <a:spLocks noChangeArrowheads="1"/>
            </p:cNvSpPr>
            <p:nvPr/>
          </p:nvSpPr>
          <p:spPr bwMode="auto">
            <a:xfrm>
              <a:off x="4105" y="397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89" name="Rectangle 3009"/>
            <p:cNvSpPr>
              <a:spLocks noChangeArrowheads="1"/>
            </p:cNvSpPr>
            <p:nvPr/>
          </p:nvSpPr>
          <p:spPr bwMode="auto">
            <a:xfrm>
              <a:off x="4150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90" name="Rectangle 3010"/>
            <p:cNvSpPr>
              <a:spLocks noChangeArrowheads="1"/>
            </p:cNvSpPr>
            <p:nvPr/>
          </p:nvSpPr>
          <p:spPr bwMode="auto">
            <a:xfrm>
              <a:off x="4196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91" name="Rectangle 3011"/>
            <p:cNvSpPr>
              <a:spLocks noChangeArrowheads="1"/>
            </p:cNvSpPr>
            <p:nvPr/>
          </p:nvSpPr>
          <p:spPr bwMode="auto">
            <a:xfrm>
              <a:off x="4241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92" name="Rectangle 3012"/>
            <p:cNvSpPr>
              <a:spLocks noChangeArrowheads="1"/>
            </p:cNvSpPr>
            <p:nvPr/>
          </p:nvSpPr>
          <p:spPr bwMode="auto">
            <a:xfrm>
              <a:off x="4287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93" name="Rectangle 3013"/>
            <p:cNvSpPr>
              <a:spLocks noChangeArrowheads="1"/>
            </p:cNvSpPr>
            <p:nvPr/>
          </p:nvSpPr>
          <p:spPr bwMode="auto">
            <a:xfrm>
              <a:off x="4332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94" name="Rectangle 3014"/>
            <p:cNvSpPr>
              <a:spLocks noChangeArrowheads="1"/>
            </p:cNvSpPr>
            <p:nvPr/>
          </p:nvSpPr>
          <p:spPr bwMode="auto">
            <a:xfrm>
              <a:off x="315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95" name="Rectangle 3015"/>
            <p:cNvSpPr>
              <a:spLocks noChangeArrowheads="1"/>
            </p:cNvSpPr>
            <p:nvPr/>
          </p:nvSpPr>
          <p:spPr bwMode="auto">
            <a:xfrm>
              <a:off x="3197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96" name="Rectangle 3016"/>
            <p:cNvSpPr>
              <a:spLocks noChangeArrowheads="1"/>
            </p:cNvSpPr>
            <p:nvPr/>
          </p:nvSpPr>
          <p:spPr bwMode="auto">
            <a:xfrm>
              <a:off x="324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97" name="Rectangle 3017"/>
            <p:cNvSpPr>
              <a:spLocks noChangeArrowheads="1"/>
            </p:cNvSpPr>
            <p:nvPr/>
          </p:nvSpPr>
          <p:spPr bwMode="auto">
            <a:xfrm>
              <a:off x="3288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98" name="Rectangle 3018"/>
            <p:cNvSpPr>
              <a:spLocks noChangeArrowheads="1"/>
            </p:cNvSpPr>
            <p:nvPr/>
          </p:nvSpPr>
          <p:spPr bwMode="auto">
            <a:xfrm>
              <a:off x="333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499" name="Rectangle 3019"/>
            <p:cNvSpPr>
              <a:spLocks noChangeArrowheads="1"/>
            </p:cNvSpPr>
            <p:nvPr/>
          </p:nvSpPr>
          <p:spPr bwMode="auto">
            <a:xfrm>
              <a:off x="337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00" name="Rectangle 3020"/>
            <p:cNvSpPr>
              <a:spLocks noChangeArrowheads="1"/>
            </p:cNvSpPr>
            <p:nvPr/>
          </p:nvSpPr>
          <p:spPr bwMode="auto">
            <a:xfrm>
              <a:off x="3424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01" name="Rectangle 3021"/>
            <p:cNvSpPr>
              <a:spLocks noChangeArrowheads="1"/>
            </p:cNvSpPr>
            <p:nvPr/>
          </p:nvSpPr>
          <p:spPr bwMode="auto">
            <a:xfrm>
              <a:off x="346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02" name="Rectangle 3022"/>
            <p:cNvSpPr>
              <a:spLocks noChangeArrowheads="1"/>
            </p:cNvSpPr>
            <p:nvPr/>
          </p:nvSpPr>
          <p:spPr bwMode="auto">
            <a:xfrm>
              <a:off x="3515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03" name="Rectangle 3023"/>
            <p:cNvSpPr>
              <a:spLocks noChangeArrowheads="1"/>
            </p:cNvSpPr>
            <p:nvPr/>
          </p:nvSpPr>
          <p:spPr bwMode="auto">
            <a:xfrm>
              <a:off x="3560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04" name="Rectangle 3024"/>
            <p:cNvSpPr>
              <a:spLocks noChangeArrowheads="1"/>
            </p:cNvSpPr>
            <p:nvPr/>
          </p:nvSpPr>
          <p:spPr bwMode="auto">
            <a:xfrm>
              <a:off x="3606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05" name="Rectangle 3025"/>
            <p:cNvSpPr>
              <a:spLocks noChangeArrowheads="1"/>
            </p:cNvSpPr>
            <p:nvPr/>
          </p:nvSpPr>
          <p:spPr bwMode="auto">
            <a:xfrm>
              <a:off x="3651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06" name="Rectangle 3026"/>
            <p:cNvSpPr>
              <a:spLocks noChangeArrowheads="1"/>
            </p:cNvSpPr>
            <p:nvPr/>
          </p:nvSpPr>
          <p:spPr bwMode="auto">
            <a:xfrm>
              <a:off x="3696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07" name="Rectangle 3027"/>
            <p:cNvSpPr>
              <a:spLocks noChangeArrowheads="1"/>
            </p:cNvSpPr>
            <p:nvPr/>
          </p:nvSpPr>
          <p:spPr bwMode="auto">
            <a:xfrm>
              <a:off x="374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08" name="Rectangle 3028"/>
            <p:cNvSpPr>
              <a:spLocks noChangeArrowheads="1"/>
            </p:cNvSpPr>
            <p:nvPr/>
          </p:nvSpPr>
          <p:spPr bwMode="auto">
            <a:xfrm>
              <a:off x="3787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09" name="Rectangle 3029"/>
            <p:cNvSpPr>
              <a:spLocks noChangeArrowheads="1"/>
            </p:cNvSpPr>
            <p:nvPr/>
          </p:nvSpPr>
          <p:spPr bwMode="auto">
            <a:xfrm>
              <a:off x="383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10" name="Rectangle 3030"/>
            <p:cNvSpPr>
              <a:spLocks noChangeArrowheads="1"/>
            </p:cNvSpPr>
            <p:nvPr/>
          </p:nvSpPr>
          <p:spPr bwMode="auto">
            <a:xfrm>
              <a:off x="3878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11" name="Rectangle 3031"/>
            <p:cNvSpPr>
              <a:spLocks noChangeArrowheads="1"/>
            </p:cNvSpPr>
            <p:nvPr/>
          </p:nvSpPr>
          <p:spPr bwMode="auto">
            <a:xfrm>
              <a:off x="392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12" name="Rectangle 3032"/>
            <p:cNvSpPr>
              <a:spLocks noChangeArrowheads="1"/>
            </p:cNvSpPr>
            <p:nvPr/>
          </p:nvSpPr>
          <p:spPr bwMode="auto">
            <a:xfrm>
              <a:off x="396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13" name="Rectangle 3033"/>
            <p:cNvSpPr>
              <a:spLocks noChangeArrowheads="1"/>
            </p:cNvSpPr>
            <p:nvPr/>
          </p:nvSpPr>
          <p:spPr bwMode="auto">
            <a:xfrm>
              <a:off x="4014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14" name="Rectangle 3034"/>
            <p:cNvSpPr>
              <a:spLocks noChangeArrowheads="1"/>
            </p:cNvSpPr>
            <p:nvPr/>
          </p:nvSpPr>
          <p:spPr bwMode="auto">
            <a:xfrm>
              <a:off x="4060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15" name="Rectangle 3035"/>
            <p:cNvSpPr>
              <a:spLocks noChangeArrowheads="1"/>
            </p:cNvSpPr>
            <p:nvPr/>
          </p:nvSpPr>
          <p:spPr bwMode="auto">
            <a:xfrm>
              <a:off x="4105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16" name="Rectangle 3036"/>
            <p:cNvSpPr>
              <a:spLocks noChangeArrowheads="1"/>
            </p:cNvSpPr>
            <p:nvPr/>
          </p:nvSpPr>
          <p:spPr bwMode="auto">
            <a:xfrm>
              <a:off x="4150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17" name="Rectangle 3037"/>
            <p:cNvSpPr>
              <a:spLocks noChangeArrowheads="1"/>
            </p:cNvSpPr>
            <p:nvPr/>
          </p:nvSpPr>
          <p:spPr bwMode="auto">
            <a:xfrm>
              <a:off x="4196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18" name="Rectangle 3038"/>
            <p:cNvSpPr>
              <a:spLocks noChangeArrowheads="1"/>
            </p:cNvSpPr>
            <p:nvPr/>
          </p:nvSpPr>
          <p:spPr bwMode="auto">
            <a:xfrm>
              <a:off x="4241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19" name="Rectangle 3039"/>
            <p:cNvSpPr>
              <a:spLocks noChangeArrowheads="1"/>
            </p:cNvSpPr>
            <p:nvPr/>
          </p:nvSpPr>
          <p:spPr bwMode="auto">
            <a:xfrm>
              <a:off x="4287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20" name="Rectangle 3040"/>
            <p:cNvSpPr>
              <a:spLocks noChangeArrowheads="1"/>
            </p:cNvSpPr>
            <p:nvPr/>
          </p:nvSpPr>
          <p:spPr bwMode="auto">
            <a:xfrm>
              <a:off x="4332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21" name="Rectangle 3041"/>
            <p:cNvSpPr>
              <a:spLocks noChangeArrowheads="1"/>
            </p:cNvSpPr>
            <p:nvPr/>
          </p:nvSpPr>
          <p:spPr bwMode="auto">
            <a:xfrm>
              <a:off x="315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22" name="Rectangle 3042"/>
            <p:cNvSpPr>
              <a:spLocks noChangeArrowheads="1"/>
            </p:cNvSpPr>
            <p:nvPr/>
          </p:nvSpPr>
          <p:spPr bwMode="auto">
            <a:xfrm>
              <a:off x="3197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23" name="Rectangle 3043"/>
            <p:cNvSpPr>
              <a:spLocks noChangeArrowheads="1"/>
            </p:cNvSpPr>
            <p:nvPr/>
          </p:nvSpPr>
          <p:spPr bwMode="auto">
            <a:xfrm>
              <a:off x="324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24" name="Rectangle 3044"/>
            <p:cNvSpPr>
              <a:spLocks noChangeArrowheads="1"/>
            </p:cNvSpPr>
            <p:nvPr/>
          </p:nvSpPr>
          <p:spPr bwMode="auto">
            <a:xfrm>
              <a:off x="3288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25" name="Rectangle 3045"/>
            <p:cNvSpPr>
              <a:spLocks noChangeArrowheads="1"/>
            </p:cNvSpPr>
            <p:nvPr/>
          </p:nvSpPr>
          <p:spPr bwMode="auto">
            <a:xfrm>
              <a:off x="333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26" name="Rectangle 3046"/>
            <p:cNvSpPr>
              <a:spLocks noChangeArrowheads="1"/>
            </p:cNvSpPr>
            <p:nvPr/>
          </p:nvSpPr>
          <p:spPr bwMode="auto">
            <a:xfrm>
              <a:off x="337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27" name="Rectangle 3047"/>
            <p:cNvSpPr>
              <a:spLocks noChangeArrowheads="1"/>
            </p:cNvSpPr>
            <p:nvPr/>
          </p:nvSpPr>
          <p:spPr bwMode="auto">
            <a:xfrm>
              <a:off x="3424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28" name="Rectangle 3048"/>
            <p:cNvSpPr>
              <a:spLocks noChangeArrowheads="1"/>
            </p:cNvSpPr>
            <p:nvPr/>
          </p:nvSpPr>
          <p:spPr bwMode="auto">
            <a:xfrm>
              <a:off x="346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29" name="Rectangle 3049"/>
            <p:cNvSpPr>
              <a:spLocks noChangeArrowheads="1"/>
            </p:cNvSpPr>
            <p:nvPr/>
          </p:nvSpPr>
          <p:spPr bwMode="auto">
            <a:xfrm>
              <a:off x="3515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30" name="Rectangle 3050"/>
            <p:cNvSpPr>
              <a:spLocks noChangeArrowheads="1"/>
            </p:cNvSpPr>
            <p:nvPr/>
          </p:nvSpPr>
          <p:spPr bwMode="auto">
            <a:xfrm>
              <a:off x="3560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31" name="Rectangle 3051"/>
            <p:cNvSpPr>
              <a:spLocks noChangeArrowheads="1"/>
            </p:cNvSpPr>
            <p:nvPr/>
          </p:nvSpPr>
          <p:spPr bwMode="auto">
            <a:xfrm>
              <a:off x="3606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32" name="Rectangle 3052"/>
            <p:cNvSpPr>
              <a:spLocks noChangeArrowheads="1"/>
            </p:cNvSpPr>
            <p:nvPr/>
          </p:nvSpPr>
          <p:spPr bwMode="auto">
            <a:xfrm>
              <a:off x="3651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33" name="Rectangle 3053"/>
            <p:cNvSpPr>
              <a:spLocks noChangeArrowheads="1"/>
            </p:cNvSpPr>
            <p:nvPr/>
          </p:nvSpPr>
          <p:spPr bwMode="auto">
            <a:xfrm>
              <a:off x="3696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34" name="Rectangle 3054"/>
            <p:cNvSpPr>
              <a:spLocks noChangeArrowheads="1"/>
            </p:cNvSpPr>
            <p:nvPr/>
          </p:nvSpPr>
          <p:spPr bwMode="auto">
            <a:xfrm>
              <a:off x="374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35" name="Rectangle 3055"/>
            <p:cNvSpPr>
              <a:spLocks noChangeArrowheads="1"/>
            </p:cNvSpPr>
            <p:nvPr/>
          </p:nvSpPr>
          <p:spPr bwMode="auto">
            <a:xfrm>
              <a:off x="3787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36" name="Rectangle 3056"/>
            <p:cNvSpPr>
              <a:spLocks noChangeArrowheads="1"/>
            </p:cNvSpPr>
            <p:nvPr/>
          </p:nvSpPr>
          <p:spPr bwMode="auto">
            <a:xfrm>
              <a:off x="383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37" name="Rectangle 3057"/>
            <p:cNvSpPr>
              <a:spLocks noChangeArrowheads="1"/>
            </p:cNvSpPr>
            <p:nvPr/>
          </p:nvSpPr>
          <p:spPr bwMode="auto">
            <a:xfrm>
              <a:off x="3878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38" name="Rectangle 3058"/>
            <p:cNvSpPr>
              <a:spLocks noChangeArrowheads="1"/>
            </p:cNvSpPr>
            <p:nvPr/>
          </p:nvSpPr>
          <p:spPr bwMode="auto">
            <a:xfrm>
              <a:off x="392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39" name="Rectangle 3059"/>
            <p:cNvSpPr>
              <a:spLocks noChangeArrowheads="1"/>
            </p:cNvSpPr>
            <p:nvPr/>
          </p:nvSpPr>
          <p:spPr bwMode="auto">
            <a:xfrm>
              <a:off x="396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40" name="Rectangle 3060"/>
            <p:cNvSpPr>
              <a:spLocks noChangeArrowheads="1"/>
            </p:cNvSpPr>
            <p:nvPr/>
          </p:nvSpPr>
          <p:spPr bwMode="auto">
            <a:xfrm>
              <a:off x="4014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41" name="Rectangle 3061"/>
            <p:cNvSpPr>
              <a:spLocks noChangeArrowheads="1"/>
            </p:cNvSpPr>
            <p:nvPr/>
          </p:nvSpPr>
          <p:spPr bwMode="auto">
            <a:xfrm>
              <a:off x="4060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42" name="Rectangle 3062"/>
            <p:cNvSpPr>
              <a:spLocks noChangeArrowheads="1"/>
            </p:cNvSpPr>
            <p:nvPr/>
          </p:nvSpPr>
          <p:spPr bwMode="auto">
            <a:xfrm>
              <a:off x="4105" y="3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43" name="Rectangle 3063"/>
            <p:cNvSpPr>
              <a:spLocks noChangeArrowheads="1"/>
            </p:cNvSpPr>
            <p:nvPr/>
          </p:nvSpPr>
          <p:spPr bwMode="auto">
            <a:xfrm>
              <a:off x="4150" y="3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44" name="Rectangle 3064"/>
            <p:cNvSpPr>
              <a:spLocks noChangeArrowheads="1"/>
            </p:cNvSpPr>
            <p:nvPr/>
          </p:nvSpPr>
          <p:spPr bwMode="auto">
            <a:xfrm>
              <a:off x="4196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45" name="Rectangle 3065"/>
            <p:cNvSpPr>
              <a:spLocks noChangeArrowheads="1"/>
            </p:cNvSpPr>
            <p:nvPr/>
          </p:nvSpPr>
          <p:spPr bwMode="auto">
            <a:xfrm>
              <a:off x="4241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46" name="Rectangle 3066"/>
            <p:cNvSpPr>
              <a:spLocks noChangeArrowheads="1"/>
            </p:cNvSpPr>
            <p:nvPr/>
          </p:nvSpPr>
          <p:spPr bwMode="auto">
            <a:xfrm>
              <a:off x="4287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47" name="Rectangle 3067"/>
            <p:cNvSpPr>
              <a:spLocks noChangeArrowheads="1"/>
            </p:cNvSpPr>
            <p:nvPr/>
          </p:nvSpPr>
          <p:spPr bwMode="auto">
            <a:xfrm>
              <a:off x="4332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48" name="Rectangle 3068"/>
            <p:cNvSpPr>
              <a:spLocks noChangeArrowheads="1"/>
            </p:cNvSpPr>
            <p:nvPr/>
          </p:nvSpPr>
          <p:spPr bwMode="auto">
            <a:xfrm>
              <a:off x="315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49" name="Rectangle 3069"/>
            <p:cNvSpPr>
              <a:spLocks noChangeArrowheads="1"/>
            </p:cNvSpPr>
            <p:nvPr/>
          </p:nvSpPr>
          <p:spPr bwMode="auto">
            <a:xfrm>
              <a:off x="319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50" name="Rectangle 3070"/>
            <p:cNvSpPr>
              <a:spLocks noChangeArrowheads="1"/>
            </p:cNvSpPr>
            <p:nvPr/>
          </p:nvSpPr>
          <p:spPr bwMode="auto">
            <a:xfrm>
              <a:off x="324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51" name="Rectangle 3071"/>
            <p:cNvSpPr>
              <a:spLocks noChangeArrowheads="1"/>
            </p:cNvSpPr>
            <p:nvPr/>
          </p:nvSpPr>
          <p:spPr bwMode="auto">
            <a:xfrm>
              <a:off x="3288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52" name="Rectangle 3072"/>
            <p:cNvSpPr>
              <a:spLocks noChangeArrowheads="1"/>
            </p:cNvSpPr>
            <p:nvPr/>
          </p:nvSpPr>
          <p:spPr bwMode="auto">
            <a:xfrm>
              <a:off x="333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53" name="Rectangle 3073"/>
            <p:cNvSpPr>
              <a:spLocks noChangeArrowheads="1"/>
            </p:cNvSpPr>
            <p:nvPr/>
          </p:nvSpPr>
          <p:spPr bwMode="auto">
            <a:xfrm>
              <a:off x="337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54" name="Rectangle 3074"/>
            <p:cNvSpPr>
              <a:spLocks noChangeArrowheads="1"/>
            </p:cNvSpPr>
            <p:nvPr/>
          </p:nvSpPr>
          <p:spPr bwMode="auto">
            <a:xfrm>
              <a:off x="3424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55" name="Rectangle 3075"/>
            <p:cNvSpPr>
              <a:spLocks noChangeArrowheads="1"/>
            </p:cNvSpPr>
            <p:nvPr/>
          </p:nvSpPr>
          <p:spPr bwMode="auto">
            <a:xfrm>
              <a:off x="346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56" name="Rectangle 3076"/>
            <p:cNvSpPr>
              <a:spLocks noChangeArrowheads="1"/>
            </p:cNvSpPr>
            <p:nvPr/>
          </p:nvSpPr>
          <p:spPr bwMode="auto">
            <a:xfrm>
              <a:off x="3515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57" name="Rectangle 3077"/>
            <p:cNvSpPr>
              <a:spLocks noChangeArrowheads="1"/>
            </p:cNvSpPr>
            <p:nvPr/>
          </p:nvSpPr>
          <p:spPr bwMode="auto">
            <a:xfrm>
              <a:off x="356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58" name="Rectangle 3078"/>
            <p:cNvSpPr>
              <a:spLocks noChangeArrowheads="1"/>
            </p:cNvSpPr>
            <p:nvPr/>
          </p:nvSpPr>
          <p:spPr bwMode="auto">
            <a:xfrm>
              <a:off x="360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59" name="Rectangle 3079"/>
            <p:cNvSpPr>
              <a:spLocks noChangeArrowheads="1"/>
            </p:cNvSpPr>
            <p:nvPr/>
          </p:nvSpPr>
          <p:spPr bwMode="auto">
            <a:xfrm>
              <a:off x="3651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60" name="Rectangle 3080"/>
            <p:cNvSpPr>
              <a:spLocks noChangeArrowheads="1"/>
            </p:cNvSpPr>
            <p:nvPr/>
          </p:nvSpPr>
          <p:spPr bwMode="auto">
            <a:xfrm>
              <a:off x="369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61" name="Rectangle 3081"/>
            <p:cNvSpPr>
              <a:spLocks noChangeArrowheads="1"/>
            </p:cNvSpPr>
            <p:nvPr/>
          </p:nvSpPr>
          <p:spPr bwMode="auto">
            <a:xfrm>
              <a:off x="374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62" name="Rectangle 3082"/>
            <p:cNvSpPr>
              <a:spLocks noChangeArrowheads="1"/>
            </p:cNvSpPr>
            <p:nvPr/>
          </p:nvSpPr>
          <p:spPr bwMode="auto">
            <a:xfrm>
              <a:off x="378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63" name="Rectangle 3083"/>
            <p:cNvSpPr>
              <a:spLocks noChangeArrowheads="1"/>
            </p:cNvSpPr>
            <p:nvPr/>
          </p:nvSpPr>
          <p:spPr bwMode="auto">
            <a:xfrm>
              <a:off x="383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64" name="Rectangle 3084"/>
            <p:cNvSpPr>
              <a:spLocks noChangeArrowheads="1"/>
            </p:cNvSpPr>
            <p:nvPr/>
          </p:nvSpPr>
          <p:spPr bwMode="auto">
            <a:xfrm>
              <a:off x="3878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65" name="Rectangle 3085"/>
            <p:cNvSpPr>
              <a:spLocks noChangeArrowheads="1"/>
            </p:cNvSpPr>
            <p:nvPr/>
          </p:nvSpPr>
          <p:spPr bwMode="auto">
            <a:xfrm>
              <a:off x="392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66" name="Rectangle 3086"/>
            <p:cNvSpPr>
              <a:spLocks noChangeArrowheads="1"/>
            </p:cNvSpPr>
            <p:nvPr/>
          </p:nvSpPr>
          <p:spPr bwMode="auto">
            <a:xfrm>
              <a:off x="396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67" name="Rectangle 3087"/>
            <p:cNvSpPr>
              <a:spLocks noChangeArrowheads="1"/>
            </p:cNvSpPr>
            <p:nvPr/>
          </p:nvSpPr>
          <p:spPr bwMode="auto">
            <a:xfrm>
              <a:off x="4014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68" name="Rectangle 3088"/>
            <p:cNvSpPr>
              <a:spLocks noChangeArrowheads="1"/>
            </p:cNvSpPr>
            <p:nvPr/>
          </p:nvSpPr>
          <p:spPr bwMode="auto">
            <a:xfrm>
              <a:off x="406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69" name="Rectangle 3089"/>
            <p:cNvSpPr>
              <a:spLocks noChangeArrowheads="1"/>
            </p:cNvSpPr>
            <p:nvPr/>
          </p:nvSpPr>
          <p:spPr bwMode="auto">
            <a:xfrm>
              <a:off x="4105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70" name="Rectangle 3090"/>
            <p:cNvSpPr>
              <a:spLocks noChangeArrowheads="1"/>
            </p:cNvSpPr>
            <p:nvPr/>
          </p:nvSpPr>
          <p:spPr bwMode="auto">
            <a:xfrm>
              <a:off x="415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71" name="Rectangle 3091"/>
            <p:cNvSpPr>
              <a:spLocks noChangeArrowheads="1"/>
            </p:cNvSpPr>
            <p:nvPr/>
          </p:nvSpPr>
          <p:spPr bwMode="auto">
            <a:xfrm>
              <a:off x="419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72" name="Rectangle 3092"/>
            <p:cNvSpPr>
              <a:spLocks noChangeArrowheads="1"/>
            </p:cNvSpPr>
            <p:nvPr/>
          </p:nvSpPr>
          <p:spPr bwMode="auto">
            <a:xfrm>
              <a:off x="4241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73" name="Rectangle 3093"/>
            <p:cNvSpPr>
              <a:spLocks noChangeArrowheads="1"/>
            </p:cNvSpPr>
            <p:nvPr/>
          </p:nvSpPr>
          <p:spPr bwMode="auto">
            <a:xfrm>
              <a:off x="428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74" name="Rectangle 3094"/>
            <p:cNvSpPr>
              <a:spLocks noChangeArrowheads="1"/>
            </p:cNvSpPr>
            <p:nvPr/>
          </p:nvSpPr>
          <p:spPr bwMode="auto">
            <a:xfrm>
              <a:off x="433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75" name="Rectangle 3095"/>
            <p:cNvSpPr>
              <a:spLocks noChangeArrowheads="1"/>
            </p:cNvSpPr>
            <p:nvPr/>
          </p:nvSpPr>
          <p:spPr bwMode="auto">
            <a:xfrm>
              <a:off x="315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76" name="Rectangle 3096"/>
            <p:cNvSpPr>
              <a:spLocks noChangeArrowheads="1"/>
            </p:cNvSpPr>
            <p:nvPr/>
          </p:nvSpPr>
          <p:spPr bwMode="auto">
            <a:xfrm>
              <a:off x="319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77" name="Rectangle 3097"/>
            <p:cNvSpPr>
              <a:spLocks noChangeArrowheads="1"/>
            </p:cNvSpPr>
            <p:nvPr/>
          </p:nvSpPr>
          <p:spPr bwMode="auto">
            <a:xfrm>
              <a:off x="324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78" name="Rectangle 3098"/>
            <p:cNvSpPr>
              <a:spLocks noChangeArrowheads="1"/>
            </p:cNvSpPr>
            <p:nvPr/>
          </p:nvSpPr>
          <p:spPr bwMode="auto">
            <a:xfrm>
              <a:off x="3288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79" name="Rectangle 3099"/>
            <p:cNvSpPr>
              <a:spLocks noChangeArrowheads="1"/>
            </p:cNvSpPr>
            <p:nvPr/>
          </p:nvSpPr>
          <p:spPr bwMode="auto">
            <a:xfrm>
              <a:off x="333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80" name="Rectangle 3100"/>
            <p:cNvSpPr>
              <a:spLocks noChangeArrowheads="1"/>
            </p:cNvSpPr>
            <p:nvPr/>
          </p:nvSpPr>
          <p:spPr bwMode="auto">
            <a:xfrm>
              <a:off x="337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81" name="Rectangle 3101"/>
            <p:cNvSpPr>
              <a:spLocks noChangeArrowheads="1"/>
            </p:cNvSpPr>
            <p:nvPr/>
          </p:nvSpPr>
          <p:spPr bwMode="auto">
            <a:xfrm>
              <a:off x="3424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82" name="Rectangle 3102"/>
            <p:cNvSpPr>
              <a:spLocks noChangeArrowheads="1"/>
            </p:cNvSpPr>
            <p:nvPr/>
          </p:nvSpPr>
          <p:spPr bwMode="auto">
            <a:xfrm>
              <a:off x="346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83" name="Rectangle 3103"/>
            <p:cNvSpPr>
              <a:spLocks noChangeArrowheads="1"/>
            </p:cNvSpPr>
            <p:nvPr/>
          </p:nvSpPr>
          <p:spPr bwMode="auto">
            <a:xfrm>
              <a:off x="3515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84" name="Rectangle 3104"/>
            <p:cNvSpPr>
              <a:spLocks noChangeArrowheads="1"/>
            </p:cNvSpPr>
            <p:nvPr/>
          </p:nvSpPr>
          <p:spPr bwMode="auto">
            <a:xfrm>
              <a:off x="356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85" name="Rectangle 3105"/>
            <p:cNvSpPr>
              <a:spLocks noChangeArrowheads="1"/>
            </p:cNvSpPr>
            <p:nvPr/>
          </p:nvSpPr>
          <p:spPr bwMode="auto">
            <a:xfrm>
              <a:off x="360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86" name="Rectangle 3106"/>
            <p:cNvSpPr>
              <a:spLocks noChangeArrowheads="1"/>
            </p:cNvSpPr>
            <p:nvPr/>
          </p:nvSpPr>
          <p:spPr bwMode="auto">
            <a:xfrm>
              <a:off x="3651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87" name="Rectangle 3107"/>
            <p:cNvSpPr>
              <a:spLocks noChangeArrowheads="1"/>
            </p:cNvSpPr>
            <p:nvPr/>
          </p:nvSpPr>
          <p:spPr bwMode="auto">
            <a:xfrm>
              <a:off x="369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88" name="Rectangle 3108"/>
            <p:cNvSpPr>
              <a:spLocks noChangeArrowheads="1"/>
            </p:cNvSpPr>
            <p:nvPr/>
          </p:nvSpPr>
          <p:spPr bwMode="auto">
            <a:xfrm>
              <a:off x="374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89" name="Rectangle 3109"/>
            <p:cNvSpPr>
              <a:spLocks noChangeArrowheads="1"/>
            </p:cNvSpPr>
            <p:nvPr/>
          </p:nvSpPr>
          <p:spPr bwMode="auto">
            <a:xfrm>
              <a:off x="378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90" name="Rectangle 3110"/>
            <p:cNvSpPr>
              <a:spLocks noChangeArrowheads="1"/>
            </p:cNvSpPr>
            <p:nvPr/>
          </p:nvSpPr>
          <p:spPr bwMode="auto">
            <a:xfrm>
              <a:off x="383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91" name="Rectangle 3111"/>
            <p:cNvSpPr>
              <a:spLocks noChangeArrowheads="1"/>
            </p:cNvSpPr>
            <p:nvPr/>
          </p:nvSpPr>
          <p:spPr bwMode="auto">
            <a:xfrm>
              <a:off x="3878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92" name="Rectangle 3112"/>
            <p:cNvSpPr>
              <a:spLocks noChangeArrowheads="1"/>
            </p:cNvSpPr>
            <p:nvPr/>
          </p:nvSpPr>
          <p:spPr bwMode="auto">
            <a:xfrm>
              <a:off x="392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93" name="Rectangle 3113"/>
            <p:cNvSpPr>
              <a:spLocks noChangeArrowheads="1"/>
            </p:cNvSpPr>
            <p:nvPr/>
          </p:nvSpPr>
          <p:spPr bwMode="auto">
            <a:xfrm>
              <a:off x="396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94" name="Rectangle 3114"/>
            <p:cNvSpPr>
              <a:spLocks noChangeArrowheads="1"/>
            </p:cNvSpPr>
            <p:nvPr/>
          </p:nvSpPr>
          <p:spPr bwMode="auto">
            <a:xfrm>
              <a:off x="4014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95" name="Rectangle 3115"/>
            <p:cNvSpPr>
              <a:spLocks noChangeArrowheads="1"/>
            </p:cNvSpPr>
            <p:nvPr/>
          </p:nvSpPr>
          <p:spPr bwMode="auto">
            <a:xfrm>
              <a:off x="406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96" name="Rectangle 3116"/>
            <p:cNvSpPr>
              <a:spLocks noChangeArrowheads="1"/>
            </p:cNvSpPr>
            <p:nvPr/>
          </p:nvSpPr>
          <p:spPr bwMode="auto">
            <a:xfrm>
              <a:off x="4105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97" name="Rectangle 3117"/>
            <p:cNvSpPr>
              <a:spLocks noChangeArrowheads="1"/>
            </p:cNvSpPr>
            <p:nvPr/>
          </p:nvSpPr>
          <p:spPr bwMode="auto">
            <a:xfrm>
              <a:off x="415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98" name="Rectangle 3118"/>
            <p:cNvSpPr>
              <a:spLocks noChangeArrowheads="1"/>
            </p:cNvSpPr>
            <p:nvPr/>
          </p:nvSpPr>
          <p:spPr bwMode="auto">
            <a:xfrm>
              <a:off x="419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599" name="Rectangle 3119"/>
            <p:cNvSpPr>
              <a:spLocks noChangeArrowheads="1"/>
            </p:cNvSpPr>
            <p:nvPr/>
          </p:nvSpPr>
          <p:spPr bwMode="auto">
            <a:xfrm>
              <a:off x="4241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00" name="Rectangle 3120"/>
            <p:cNvSpPr>
              <a:spLocks noChangeArrowheads="1"/>
            </p:cNvSpPr>
            <p:nvPr/>
          </p:nvSpPr>
          <p:spPr bwMode="auto">
            <a:xfrm>
              <a:off x="428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01" name="Rectangle 3121"/>
            <p:cNvSpPr>
              <a:spLocks noChangeArrowheads="1"/>
            </p:cNvSpPr>
            <p:nvPr/>
          </p:nvSpPr>
          <p:spPr bwMode="auto">
            <a:xfrm>
              <a:off x="433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02" name="Rectangle 3122"/>
            <p:cNvSpPr>
              <a:spLocks noChangeArrowheads="1"/>
            </p:cNvSpPr>
            <p:nvPr/>
          </p:nvSpPr>
          <p:spPr bwMode="auto">
            <a:xfrm>
              <a:off x="315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03" name="Rectangle 3123"/>
            <p:cNvSpPr>
              <a:spLocks noChangeArrowheads="1"/>
            </p:cNvSpPr>
            <p:nvPr/>
          </p:nvSpPr>
          <p:spPr bwMode="auto">
            <a:xfrm>
              <a:off x="319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04" name="Rectangle 3124"/>
            <p:cNvSpPr>
              <a:spLocks noChangeArrowheads="1"/>
            </p:cNvSpPr>
            <p:nvPr/>
          </p:nvSpPr>
          <p:spPr bwMode="auto">
            <a:xfrm>
              <a:off x="324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05" name="Rectangle 3125"/>
            <p:cNvSpPr>
              <a:spLocks noChangeArrowheads="1"/>
            </p:cNvSpPr>
            <p:nvPr/>
          </p:nvSpPr>
          <p:spPr bwMode="auto">
            <a:xfrm>
              <a:off x="3288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06" name="Rectangle 3126"/>
            <p:cNvSpPr>
              <a:spLocks noChangeArrowheads="1"/>
            </p:cNvSpPr>
            <p:nvPr/>
          </p:nvSpPr>
          <p:spPr bwMode="auto">
            <a:xfrm>
              <a:off x="333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07" name="Rectangle 3127"/>
            <p:cNvSpPr>
              <a:spLocks noChangeArrowheads="1"/>
            </p:cNvSpPr>
            <p:nvPr/>
          </p:nvSpPr>
          <p:spPr bwMode="auto">
            <a:xfrm>
              <a:off x="337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08" name="Rectangle 3128"/>
            <p:cNvSpPr>
              <a:spLocks noChangeArrowheads="1"/>
            </p:cNvSpPr>
            <p:nvPr/>
          </p:nvSpPr>
          <p:spPr bwMode="auto">
            <a:xfrm>
              <a:off x="3424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09" name="Rectangle 3129"/>
            <p:cNvSpPr>
              <a:spLocks noChangeArrowheads="1"/>
            </p:cNvSpPr>
            <p:nvPr/>
          </p:nvSpPr>
          <p:spPr bwMode="auto">
            <a:xfrm>
              <a:off x="346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10" name="Rectangle 3130"/>
            <p:cNvSpPr>
              <a:spLocks noChangeArrowheads="1"/>
            </p:cNvSpPr>
            <p:nvPr/>
          </p:nvSpPr>
          <p:spPr bwMode="auto">
            <a:xfrm>
              <a:off x="3515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11" name="Rectangle 3131"/>
            <p:cNvSpPr>
              <a:spLocks noChangeArrowheads="1"/>
            </p:cNvSpPr>
            <p:nvPr/>
          </p:nvSpPr>
          <p:spPr bwMode="auto">
            <a:xfrm>
              <a:off x="356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12" name="Rectangle 3132"/>
            <p:cNvSpPr>
              <a:spLocks noChangeArrowheads="1"/>
            </p:cNvSpPr>
            <p:nvPr/>
          </p:nvSpPr>
          <p:spPr bwMode="auto">
            <a:xfrm>
              <a:off x="360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13" name="Rectangle 3133"/>
            <p:cNvSpPr>
              <a:spLocks noChangeArrowheads="1"/>
            </p:cNvSpPr>
            <p:nvPr/>
          </p:nvSpPr>
          <p:spPr bwMode="auto">
            <a:xfrm>
              <a:off x="3651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14" name="Rectangle 3134"/>
            <p:cNvSpPr>
              <a:spLocks noChangeArrowheads="1"/>
            </p:cNvSpPr>
            <p:nvPr/>
          </p:nvSpPr>
          <p:spPr bwMode="auto">
            <a:xfrm>
              <a:off x="369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15" name="Rectangle 3135"/>
            <p:cNvSpPr>
              <a:spLocks noChangeArrowheads="1"/>
            </p:cNvSpPr>
            <p:nvPr/>
          </p:nvSpPr>
          <p:spPr bwMode="auto">
            <a:xfrm>
              <a:off x="374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16" name="Rectangle 3136"/>
            <p:cNvSpPr>
              <a:spLocks noChangeArrowheads="1"/>
            </p:cNvSpPr>
            <p:nvPr/>
          </p:nvSpPr>
          <p:spPr bwMode="auto">
            <a:xfrm>
              <a:off x="378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17" name="Rectangle 3137"/>
            <p:cNvSpPr>
              <a:spLocks noChangeArrowheads="1"/>
            </p:cNvSpPr>
            <p:nvPr/>
          </p:nvSpPr>
          <p:spPr bwMode="auto">
            <a:xfrm>
              <a:off x="383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18" name="Rectangle 3138"/>
            <p:cNvSpPr>
              <a:spLocks noChangeArrowheads="1"/>
            </p:cNvSpPr>
            <p:nvPr/>
          </p:nvSpPr>
          <p:spPr bwMode="auto">
            <a:xfrm>
              <a:off x="3878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19" name="Rectangle 3139"/>
            <p:cNvSpPr>
              <a:spLocks noChangeArrowheads="1"/>
            </p:cNvSpPr>
            <p:nvPr/>
          </p:nvSpPr>
          <p:spPr bwMode="auto">
            <a:xfrm>
              <a:off x="392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20" name="Rectangle 3140"/>
            <p:cNvSpPr>
              <a:spLocks noChangeArrowheads="1"/>
            </p:cNvSpPr>
            <p:nvPr/>
          </p:nvSpPr>
          <p:spPr bwMode="auto">
            <a:xfrm>
              <a:off x="396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21" name="Rectangle 3141"/>
            <p:cNvSpPr>
              <a:spLocks noChangeArrowheads="1"/>
            </p:cNvSpPr>
            <p:nvPr/>
          </p:nvSpPr>
          <p:spPr bwMode="auto">
            <a:xfrm>
              <a:off x="4014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22" name="Rectangle 3142"/>
            <p:cNvSpPr>
              <a:spLocks noChangeArrowheads="1"/>
            </p:cNvSpPr>
            <p:nvPr/>
          </p:nvSpPr>
          <p:spPr bwMode="auto">
            <a:xfrm>
              <a:off x="406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23" name="Rectangle 3143"/>
            <p:cNvSpPr>
              <a:spLocks noChangeArrowheads="1"/>
            </p:cNvSpPr>
            <p:nvPr/>
          </p:nvSpPr>
          <p:spPr bwMode="auto">
            <a:xfrm>
              <a:off x="4105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24" name="Rectangle 3144"/>
            <p:cNvSpPr>
              <a:spLocks noChangeArrowheads="1"/>
            </p:cNvSpPr>
            <p:nvPr/>
          </p:nvSpPr>
          <p:spPr bwMode="auto">
            <a:xfrm>
              <a:off x="415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25" name="Rectangle 3145"/>
            <p:cNvSpPr>
              <a:spLocks noChangeArrowheads="1"/>
            </p:cNvSpPr>
            <p:nvPr/>
          </p:nvSpPr>
          <p:spPr bwMode="auto">
            <a:xfrm>
              <a:off x="419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26" name="Rectangle 3146"/>
            <p:cNvSpPr>
              <a:spLocks noChangeArrowheads="1"/>
            </p:cNvSpPr>
            <p:nvPr/>
          </p:nvSpPr>
          <p:spPr bwMode="auto">
            <a:xfrm>
              <a:off x="4241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27" name="Rectangle 3147"/>
            <p:cNvSpPr>
              <a:spLocks noChangeArrowheads="1"/>
            </p:cNvSpPr>
            <p:nvPr/>
          </p:nvSpPr>
          <p:spPr bwMode="auto">
            <a:xfrm>
              <a:off x="428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28" name="Rectangle 3148"/>
            <p:cNvSpPr>
              <a:spLocks noChangeArrowheads="1"/>
            </p:cNvSpPr>
            <p:nvPr/>
          </p:nvSpPr>
          <p:spPr bwMode="auto">
            <a:xfrm>
              <a:off x="433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29" name="Rectangle 3149"/>
            <p:cNvSpPr>
              <a:spLocks noChangeArrowheads="1"/>
            </p:cNvSpPr>
            <p:nvPr/>
          </p:nvSpPr>
          <p:spPr bwMode="auto">
            <a:xfrm>
              <a:off x="315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30" name="Rectangle 3150"/>
            <p:cNvSpPr>
              <a:spLocks noChangeArrowheads="1"/>
            </p:cNvSpPr>
            <p:nvPr/>
          </p:nvSpPr>
          <p:spPr bwMode="auto">
            <a:xfrm>
              <a:off x="319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31" name="Rectangle 3151"/>
            <p:cNvSpPr>
              <a:spLocks noChangeArrowheads="1"/>
            </p:cNvSpPr>
            <p:nvPr/>
          </p:nvSpPr>
          <p:spPr bwMode="auto">
            <a:xfrm>
              <a:off x="324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32" name="Rectangle 3152"/>
            <p:cNvSpPr>
              <a:spLocks noChangeArrowheads="1"/>
            </p:cNvSpPr>
            <p:nvPr/>
          </p:nvSpPr>
          <p:spPr bwMode="auto">
            <a:xfrm>
              <a:off x="3288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33" name="Rectangle 3153"/>
            <p:cNvSpPr>
              <a:spLocks noChangeArrowheads="1"/>
            </p:cNvSpPr>
            <p:nvPr/>
          </p:nvSpPr>
          <p:spPr bwMode="auto">
            <a:xfrm>
              <a:off x="333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34" name="Rectangle 3154"/>
            <p:cNvSpPr>
              <a:spLocks noChangeArrowheads="1"/>
            </p:cNvSpPr>
            <p:nvPr/>
          </p:nvSpPr>
          <p:spPr bwMode="auto">
            <a:xfrm>
              <a:off x="337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35" name="Rectangle 3155"/>
            <p:cNvSpPr>
              <a:spLocks noChangeArrowheads="1"/>
            </p:cNvSpPr>
            <p:nvPr/>
          </p:nvSpPr>
          <p:spPr bwMode="auto">
            <a:xfrm>
              <a:off x="3424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36" name="Rectangle 3156"/>
            <p:cNvSpPr>
              <a:spLocks noChangeArrowheads="1"/>
            </p:cNvSpPr>
            <p:nvPr/>
          </p:nvSpPr>
          <p:spPr bwMode="auto">
            <a:xfrm>
              <a:off x="346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37" name="Rectangle 3157"/>
            <p:cNvSpPr>
              <a:spLocks noChangeArrowheads="1"/>
            </p:cNvSpPr>
            <p:nvPr/>
          </p:nvSpPr>
          <p:spPr bwMode="auto">
            <a:xfrm>
              <a:off x="3515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38" name="Rectangle 3158"/>
            <p:cNvSpPr>
              <a:spLocks noChangeArrowheads="1"/>
            </p:cNvSpPr>
            <p:nvPr/>
          </p:nvSpPr>
          <p:spPr bwMode="auto">
            <a:xfrm>
              <a:off x="356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39" name="Rectangle 3159"/>
            <p:cNvSpPr>
              <a:spLocks noChangeArrowheads="1"/>
            </p:cNvSpPr>
            <p:nvPr/>
          </p:nvSpPr>
          <p:spPr bwMode="auto">
            <a:xfrm>
              <a:off x="360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40" name="Rectangle 3160"/>
            <p:cNvSpPr>
              <a:spLocks noChangeArrowheads="1"/>
            </p:cNvSpPr>
            <p:nvPr/>
          </p:nvSpPr>
          <p:spPr bwMode="auto">
            <a:xfrm>
              <a:off x="3651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41" name="Rectangle 3161"/>
            <p:cNvSpPr>
              <a:spLocks noChangeArrowheads="1"/>
            </p:cNvSpPr>
            <p:nvPr/>
          </p:nvSpPr>
          <p:spPr bwMode="auto">
            <a:xfrm>
              <a:off x="369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42" name="Rectangle 3162"/>
            <p:cNvSpPr>
              <a:spLocks noChangeArrowheads="1"/>
            </p:cNvSpPr>
            <p:nvPr/>
          </p:nvSpPr>
          <p:spPr bwMode="auto">
            <a:xfrm>
              <a:off x="374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43" name="Rectangle 3163"/>
            <p:cNvSpPr>
              <a:spLocks noChangeArrowheads="1"/>
            </p:cNvSpPr>
            <p:nvPr/>
          </p:nvSpPr>
          <p:spPr bwMode="auto">
            <a:xfrm>
              <a:off x="378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44" name="Rectangle 3164"/>
            <p:cNvSpPr>
              <a:spLocks noChangeArrowheads="1"/>
            </p:cNvSpPr>
            <p:nvPr/>
          </p:nvSpPr>
          <p:spPr bwMode="auto">
            <a:xfrm>
              <a:off x="383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45" name="Rectangle 3165"/>
            <p:cNvSpPr>
              <a:spLocks noChangeArrowheads="1"/>
            </p:cNvSpPr>
            <p:nvPr/>
          </p:nvSpPr>
          <p:spPr bwMode="auto">
            <a:xfrm>
              <a:off x="3878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46" name="Rectangle 3166"/>
            <p:cNvSpPr>
              <a:spLocks noChangeArrowheads="1"/>
            </p:cNvSpPr>
            <p:nvPr/>
          </p:nvSpPr>
          <p:spPr bwMode="auto">
            <a:xfrm>
              <a:off x="392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47" name="Rectangle 3167"/>
            <p:cNvSpPr>
              <a:spLocks noChangeArrowheads="1"/>
            </p:cNvSpPr>
            <p:nvPr/>
          </p:nvSpPr>
          <p:spPr bwMode="auto">
            <a:xfrm>
              <a:off x="396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48" name="Rectangle 3168"/>
            <p:cNvSpPr>
              <a:spLocks noChangeArrowheads="1"/>
            </p:cNvSpPr>
            <p:nvPr/>
          </p:nvSpPr>
          <p:spPr bwMode="auto">
            <a:xfrm>
              <a:off x="4014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49" name="Rectangle 3169"/>
            <p:cNvSpPr>
              <a:spLocks noChangeArrowheads="1"/>
            </p:cNvSpPr>
            <p:nvPr/>
          </p:nvSpPr>
          <p:spPr bwMode="auto">
            <a:xfrm>
              <a:off x="406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50" name="Rectangle 3170"/>
            <p:cNvSpPr>
              <a:spLocks noChangeArrowheads="1"/>
            </p:cNvSpPr>
            <p:nvPr/>
          </p:nvSpPr>
          <p:spPr bwMode="auto">
            <a:xfrm>
              <a:off x="4105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51" name="Rectangle 3171"/>
            <p:cNvSpPr>
              <a:spLocks noChangeArrowheads="1"/>
            </p:cNvSpPr>
            <p:nvPr/>
          </p:nvSpPr>
          <p:spPr bwMode="auto">
            <a:xfrm>
              <a:off x="415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52" name="Rectangle 3172"/>
            <p:cNvSpPr>
              <a:spLocks noChangeArrowheads="1"/>
            </p:cNvSpPr>
            <p:nvPr/>
          </p:nvSpPr>
          <p:spPr bwMode="auto">
            <a:xfrm>
              <a:off x="419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53" name="Rectangle 3173"/>
            <p:cNvSpPr>
              <a:spLocks noChangeArrowheads="1"/>
            </p:cNvSpPr>
            <p:nvPr/>
          </p:nvSpPr>
          <p:spPr bwMode="auto">
            <a:xfrm>
              <a:off x="4241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54" name="Rectangle 3174"/>
            <p:cNvSpPr>
              <a:spLocks noChangeArrowheads="1"/>
            </p:cNvSpPr>
            <p:nvPr/>
          </p:nvSpPr>
          <p:spPr bwMode="auto">
            <a:xfrm>
              <a:off x="428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55" name="Rectangle 3175"/>
            <p:cNvSpPr>
              <a:spLocks noChangeArrowheads="1"/>
            </p:cNvSpPr>
            <p:nvPr/>
          </p:nvSpPr>
          <p:spPr bwMode="auto">
            <a:xfrm>
              <a:off x="433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56" name="Rectangle 3176"/>
            <p:cNvSpPr>
              <a:spLocks noChangeArrowheads="1"/>
            </p:cNvSpPr>
            <p:nvPr/>
          </p:nvSpPr>
          <p:spPr bwMode="auto">
            <a:xfrm>
              <a:off x="315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57" name="Rectangle 3177"/>
            <p:cNvSpPr>
              <a:spLocks noChangeArrowheads="1"/>
            </p:cNvSpPr>
            <p:nvPr/>
          </p:nvSpPr>
          <p:spPr bwMode="auto">
            <a:xfrm>
              <a:off x="3197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58" name="Rectangle 3178"/>
            <p:cNvSpPr>
              <a:spLocks noChangeArrowheads="1"/>
            </p:cNvSpPr>
            <p:nvPr/>
          </p:nvSpPr>
          <p:spPr bwMode="auto">
            <a:xfrm>
              <a:off x="324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59" name="Rectangle 3179"/>
            <p:cNvSpPr>
              <a:spLocks noChangeArrowheads="1"/>
            </p:cNvSpPr>
            <p:nvPr/>
          </p:nvSpPr>
          <p:spPr bwMode="auto">
            <a:xfrm>
              <a:off x="3288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60" name="Rectangle 3180"/>
            <p:cNvSpPr>
              <a:spLocks noChangeArrowheads="1"/>
            </p:cNvSpPr>
            <p:nvPr/>
          </p:nvSpPr>
          <p:spPr bwMode="auto">
            <a:xfrm>
              <a:off x="333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61" name="Rectangle 3181"/>
            <p:cNvSpPr>
              <a:spLocks noChangeArrowheads="1"/>
            </p:cNvSpPr>
            <p:nvPr/>
          </p:nvSpPr>
          <p:spPr bwMode="auto">
            <a:xfrm>
              <a:off x="337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62" name="Rectangle 3182"/>
            <p:cNvSpPr>
              <a:spLocks noChangeArrowheads="1"/>
            </p:cNvSpPr>
            <p:nvPr/>
          </p:nvSpPr>
          <p:spPr bwMode="auto">
            <a:xfrm>
              <a:off x="3424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63" name="Rectangle 3183"/>
            <p:cNvSpPr>
              <a:spLocks noChangeArrowheads="1"/>
            </p:cNvSpPr>
            <p:nvPr/>
          </p:nvSpPr>
          <p:spPr bwMode="auto">
            <a:xfrm>
              <a:off x="346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64" name="Rectangle 3184"/>
            <p:cNvSpPr>
              <a:spLocks noChangeArrowheads="1"/>
            </p:cNvSpPr>
            <p:nvPr/>
          </p:nvSpPr>
          <p:spPr bwMode="auto">
            <a:xfrm>
              <a:off x="3515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65" name="Rectangle 3185"/>
            <p:cNvSpPr>
              <a:spLocks noChangeArrowheads="1"/>
            </p:cNvSpPr>
            <p:nvPr/>
          </p:nvSpPr>
          <p:spPr bwMode="auto">
            <a:xfrm>
              <a:off x="3560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66" name="Rectangle 3186"/>
            <p:cNvSpPr>
              <a:spLocks noChangeArrowheads="1"/>
            </p:cNvSpPr>
            <p:nvPr/>
          </p:nvSpPr>
          <p:spPr bwMode="auto">
            <a:xfrm>
              <a:off x="3606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67" name="Rectangle 3187"/>
            <p:cNvSpPr>
              <a:spLocks noChangeArrowheads="1"/>
            </p:cNvSpPr>
            <p:nvPr/>
          </p:nvSpPr>
          <p:spPr bwMode="auto">
            <a:xfrm>
              <a:off x="3651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68" name="Rectangle 3188"/>
            <p:cNvSpPr>
              <a:spLocks noChangeArrowheads="1"/>
            </p:cNvSpPr>
            <p:nvPr/>
          </p:nvSpPr>
          <p:spPr bwMode="auto">
            <a:xfrm>
              <a:off x="3696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69" name="Rectangle 3189"/>
            <p:cNvSpPr>
              <a:spLocks noChangeArrowheads="1"/>
            </p:cNvSpPr>
            <p:nvPr/>
          </p:nvSpPr>
          <p:spPr bwMode="auto">
            <a:xfrm>
              <a:off x="374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70" name="Rectangle 3190"/>
            <p:cNvSpPr>
              <a:spLocks noChangeArrowheads="1"/>
            </p:cNvSpPr>
            <p:nvPr/>
          </p:nvSpPr>
          <p:spPr bwMode="auto">
            <a:xfrm>
              <a:off x="3787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71" name="Rectangle 3191"/>
            <p:cNvSpPr>
              <a:spLocks noChangeArrowheads="1"/>
            </p:cNvSpPr>
            <p:nvPr/>
          </p:nvSpPr>
          <p:spPr bwMode="auto">
            <a:xfrm>
              <a:off x="383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72" name="Rectangle 3192"/>
            <p:cNvSpPr>
              <a:spLocks noChangeArrowheads="1"/>
            </p:cNvSpPr>
            <p:nvPr/>
          </p:nvSpPr>
          <p:spPr bwMode="auto">
            <a:xfrm>
              <a:off x="3878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73" name="Rectangle 3193"/>
            <p:cNvSpPr>
              <a:spLocks noChangeArrowheads="1"/>
            </p:cNvSpPr>
            <p:nvPr/>
          </p:nvSpPr>
          <p:spPr bwMode="auto">
            <a:xfrm>
              <a:off x="392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74" name="Rectangle 3194"/>
            <p:cNvSpPr>
              <a:spLocks noChangeArrowheads="1"/>
            </p:cNvSpPr>
            <p:nvPr/>
          </p:nvSpPr>
          <p:spPr bwMode="auto">
            <a:xfrm>
              <a:off x="396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75" name="Rectangle 3195"/>
            <p:cNvSpPr>
              <a:spLocks noChangeArrowheads="1"/>
            </p:cNvSpPr>
            <p:nvPr/>
          </p:nvSpPr>
          <p:spPr bwMode="auto">
            <a:xfrm>
              <a:off x="4013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76" name="Rectangle 3196"/>
            <p:cNvSpPr>
              <a:spLocks noChangeArrowheads="1"/>
            </p:cNvSpPr>
            <p:nvPr/>
          </p:nvSpPr>
          <p:spPr bwMode="auto">
            <a:xfrm>
              <a:off x="4059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77" name="Rectangle 3197"/>
            <p:cNvSpPr>
              <a:spLocks noChangeArrowheads="1"/>
            </p:cNvSpPr>
            <p:nvPr/>
          </p:nvSpPr>
          <p:spPr bwMode="auto">
            <a:xfrm>
              <a:off x="4104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78" name="Rectangle 3198"/>
            <p:cNvSpPr>
              <a:spLocks noChangeArrowheads="1"/>
            </p:cNvSpPr>
            <p:nvPr/>
          </p:nvSpPr>
          <p:spPr bwMode="auto">
            <a:xfrm>
              <a:off x="4149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79" name="Rectangle 3199"/>
            <p:cNvSpPr>
              <a:spLocks noChangeArrowheads="1"/>
            </p:cNvSpPr>
            <p:nvPr/>
          </p:nvSpPr>
          <p:spPr bwMode="auto">
            <a:xfrm>
              <a:off x="4195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80" name="Rectangle 3200"/>
            <p:cNvSpPr>
              <a:spLocks noChangeArrowheads="1"/>
            </p:cNvSpPr>
            <p:nvPr/>
          </p:nvSpPr>
          <p:spPr bwMode="auto">
            <a:xfrm>
              <a:off x="4240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81" name="Rectangle 3201"/>
            <p:cNvSpPr>
              <a:spLocks noChangeArrowheads="1"/>
            </p:cNvSpPr>
            <p:nvPr/>
          </p:nvSpPr>
          <p:spPr bwMode="auto">
            <a:xfrm>
              <a:off x="4286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82" name="Rectangle 3202"/>
            <p:cNvSpPr>
              <a:spLocks noChangeArrowheads="1"/>
            </p:cNvSpPr>
            <p:nvPr/>
          </p:nvSpPr>
          <p:spPr bwMode="auto">
            <a:xfrm>
              <a:off x="4331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83" name="Rectangle 3203"/>
            <p:cNvSpPr>
              <a:spLocks noChangeArrowheads="1"/>
            </p:cNvSpPr>
            <p:nvPr/>
          </p:nvSpPr>
          <p:spPr bwMode="auto">
            <a:xfrm>
              <a:off x="315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84" name="Rectangle 3204"/>
            <p:cNvSpPr>
              <a:spLocks noChangeArrowheads="1"/>
            </p:cNvSpPr>
            <p:nvPr/>
          </p:nvSpPr>
          <p:spPr bwMode="auto">
            <a:xfrm>
              <a:off x="3197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85" name="Rectangle 3205"/>
            <p:cNvSpPr>
              <a:spLocks noChangeArrowheads="1"/>
            </p:cNvSpPr>
            <p:nvPr/>
          </p:nvSpPr>
          <p:spPr bwMode="auto">
            <a:xfrm>
              <a:off x="324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86" name="Rectangle 3206"/>
            <p:cNvSpPr>
              <a:spLocks noChangeArrowheads="1"/>
            </p:cNvSpPr>
            <p:nvPr/>
          </p:nvSpPr>
          <p:spPr bwMode="auto">
            <a:xfrm>
              <a:off x="3288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87" name="Rectangle 3207"/>
            <p:cNvSpPr>
              <a:spLocks noChangeArrowheads="1"/>
            </p:cNvSpPr>
            <p:nvPr/>
          </p:nvSpPr>
          <p:spPr bwMode="auto">
            <a:xfrm>
              <a:off x="333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88" name="Rectangle 3208"/>
            <p:cNvSpPr>
              <a:spLocks noChangeArrowheads="1"/>
            </p:cNvSpPr>
            <p:nvPr/>
          </p:nvSpPr>
          <p:spPr bwMode="auto">
            <a:xfrm>
              <a:off x="337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89" name="Rectangle 3209"/>
            <p:cNvSpPr>
              <a:spLocks noChangeArrowheads="1"/>
            </p:cNvSpPr>
            <p:nvPr/>
          </p:nvSpPr>
          <p:spPr bwMode="auto">
            <a:xfrm>
              <a:off x="3424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90" name="Rectangle 3210"/>
            <p:cNvSpPr>
              <a:spLocks noChangeArrowheads="1"/>
            </p:cNvSpPr>
            <p:nvPr/>
          </p:nvSpPr>
          <p:spPr bwMode="auto">
            <a:xfrm>
              <a:off x="346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91" name="Rectangle 3211"/>
            <p:cNvSpPr>
              <a:spLocks noChangeArrowheads="1"/>
            </p:cNvSpPr>
            <p:nvPr/>
          </p:nvSpPr>
          <p:spPr bwMode="auto">
            <a:xfrm>
              <a:off x="3515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92" name="Rectangle 3212"/>
            <p:cNvSpPr>
              <a:spLocks noChangeArrowheads="1"/>
            </p:cNvSpPr>
            <p:nvPr/>
          </p:nvSpPr>
          <p:spPr bwMode="auto">
            <a:xfrm>
              <a:off x="3560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93" name="Rectangle 3213"/>
            <p:cNvSpPr>
              <a:spLocks noChangeArrowheads="1"/>
            </p:cNvSpPr>
            <p:nvPr/>
          </p:nvSpPr>
          <p:spPr bwMode="auto">
            <a:xfrm>
              <a:off x="3606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94" name="Rectangle 3214"/>
            <p:cNvSpPr>
              <a:spLocks noChangeArrowheads="1"/>
            </p:cNvSpPr>
            <p:nvPr/>
          </p:nvSpPr>
          <p:spPr bwMode="auto">
            <a:xfrm>
              <a:off x="3651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95" name="Rectangle 3215"/>
            <p:cNvSpPr>
              <a:spLocks noChangeArrowheads="1"/>
            </p:cNvSpPr>
            <p:nvPr/>
          </p:nvSpPr>
          <p:spPr bwMode="auto">
            <a:xfrm>
              <a:off x="3696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96" name="Rectangle 3216"/>
            <p:cNvSpPr>
              <a:spLocks noChangeArrowheads="1"/>
            </p:cNvSpPr>
            <p:nvPr/>
          </p:nvSpPr>
          <p:spPr bwMode="auto">
            <a:xfrm>
              <a:off x="374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97" name="Rectangle 3217"/>
            <p:cNvSpPr>
              <a:spLocks noChangeArrowheads="1"/>
            </p:cNvSpPr>
            <p:nvPr/>
          </p:nvSpPr>
          <p:spPr bwMode="auto">
            <a:xfrm>
              <a:off x="3787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98" name="Rectangle 3218"/>
            <p:cNvSpPr>
              <a:spLocks noChangeArrowheads="1"/>
            </p:cNvSpPr>
            <p:nvPr/>
          </p:nvSpPr>
          <p:spPr bwMode="auto">
            <a:xfrm>
              <a:off x="383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699" name="Rectangle 3219"/>
            <p:cNvSpPr>
              <a:spLocks noChangeArrowheads="1"/>
            </p:cNvSpPr>
            <p:nvPr/>
          </p:nvSpPr>
          <p:spPr bwMode="auto">
            <a:xfrm>
              <a:off x="3878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00" name="Rectangle 3220"/>
            <p:cNvSpPr>
              <a:spLocks noChangeArrowheads="1"/>
            </p:cNvSpPr>
            <p:nvPr/>
          </p:nvSpPr>
          <p:spPr bwMode="auto">
            <a:xfrm>
              <a:off x="392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01" name="Rectangle 3221"/>
            <p:cNvSpPr>
              <a:spLocks noChangeArrowheads="1"/>
            </p:cNvSpPr>
            <p:nvPr/>
          </p:nvSpPr>
          <p:spPr bwMode="auto">
            <a:xfrm>
              <a:off x="396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02" name="Rectangle 3222"/>
            <p:cNvSpPr>
              <a:spLocks noChangeArrowheads="1"/>
            </p:cNvSpPr>
            <p:nvPr/>
          </p:nvSpPr>
          <p:spPr bwMode="auto">
            <a:xfrm>
              <a:off x="4013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03" name="Rectangle 3223"/>
            <p:cNvSpPr>
              <a:spLocks noChangeArrowheads="1"/>
            </p:cNvSpPr>
            <p:nvPr/>
          </p:nvSpPr>
          <p:spPr bwMode="auto">
            <a:xfrm>
              <a:off x="4059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04" name="Rectangle 3224"/>
            <p:cNvSpPr>
              <a:spLocks noChangeArrowheads="1"/>
            </p:cNvSpPr>
            <p:nvPr/>
          </p:nvSpPr>
          <p:spPr bwMode="auto">
            <a:xfrm>
              <a:off x="4104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05" name="Rectangle 3225"/>
            <p:cNvSpPr>
              <a:spLocks noChangeArrowheads="1"/>
            </p:cNvSpPr>
            <p:nvPr/>
          </p:nvSpPr>
          <p:spPr bwMode="auto">
            <a:xfrm>
              <a:off x="4149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06" name="Rectangle 3226"/>
            <p:cNvSpPr>
              <a:spLocks noChangeArrowheads="1"/>
            </p:cNvSpPr>
            <p:nvPr/>
          </p:nvSpPr>
          <p:spPr bwMode="auto">
            <a:xfrm>
              <a:off x="4195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07" name="Rectangle 3227"/>
            <p:cNvSpPr>
              <a:spLocks noChangeArrowheads="1"/>
            </p:cNvSpPr>
            <p:nvPr/>
          </p:nvSpPr>
          <p:spPr bwMode="auto">
            <a:xfrm>
              <a:off x="4240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08" name="Rectangle 3228"/>
            <p:cNvSpPr>
              <a:spLocks noChangeArrowheads="1"/>
            </p:cNvSpPr>
            <p:nvPr/>
          </p:nvSpPr>
          <p:spPr bwMode="auto">
            <a:xfrm>
              <a:off x="4286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09" name="Rectangle 3229"/>
            <p:cNvSpPr>
              <a:spLocks noChangeArrowheads="1"/>
            </p:cNvSpPr>
            <p:nvPr/>
          </p:nvSpPr>
          <p:spPr bwMode="auto">
            <a:xfrm>
              <a:off x="4331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10" name="Rectangle 3230"/>
            <p:cNvSpPr>
              <a:spLocks noChangeArrowheads="1"/>
            </p:cNvSpPr>
            <p:nvPr/>
          </p:nvSpPr>
          <p:spPr bwMode="auto">
            <a:xfrm>
              <a:off x="315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11" name="Rectangle 3231"/>
            <p:cNvSpPr>
              <a:spLocks noChangeArrowheads="1"/>
            </p:cNvSpPr>
            <p:nvPr/>
          </p:nvSpPr>
          <p:spPr bwMode="auto">
            <a:xfrm>
              <a:off x="3197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12" name="Rectangle 3232"/>
            <p:cNvSpPr>
              <a:spLocks noChangeArrowheads="1"/>
            </p:cNvSpPr>
            <p:nvPr/>
          </p:nvSpPr>
          <p:spPr bwMode="auto">
            <a:xfrm>
              <a:off x="324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13" name="Rectangle 3233"/>
            <p:cNvSpPr>
              <a:spLocks noChangeArrowheads="1"/>
            </p:cNvSpPr>
            <p:nvPr/>
          </p:nvSpPr>
          <p:spPr bwMode="auto">
            <a:xfrm>
              <a:off x="3288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14" name="Rectangle 3234"/>
            <p:cNvSpPr>
              <a:spLocks noChangeArrowheads="1"/>
            </p:cNvSpPr>
            <p:nvPr/>
          </p:nvSpPr>
          <p:spPr bwMode="auto">
            <a:xfrm>
              <a:off x="333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15" name="Rectangle 3235"/>
            <p:cNvSpPr>
              <a:spLocks noChangeArrowheads="1"/>
            </p:cNvSpPr>
            <p:nvPr/>
          </p:nvSpPr>
          <p:spPr bwMode="auto">
            <a:xfrm>
              <a:off x="337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16" name="Rectangle 3236"/>
            <p:cNvSpPr>
              <a:spLocks noChangeArrowheads="1"/>
            </p:cNvSpPr>
            <p:nvPr/>
          </p:nvSpPr>
          <p:spPr bwMode="auto">
            <a:xfrm>
              <a:off x="3424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17" name="Rectangle 3237"/>
            <p:cNvSpPr>
              <a:spLocks noChangeArrowheads="1"/>
            </p:cNvSpPr>
            <p:nvPr/>
          </p:nvSpPr>
          <p:spPr bwMode="auto">
            <a:xfrm>
              <a:off x="346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18" name="Rectangle 3238"/>
            <p:cNvSpPr>
              <a:spLocks noChangeArrowheads="1"/>
            </p:cNvSpPr>
            <p:nvPr/>
          </p:nvSpPr>
          <p:spPr bwMode="auto">
            <a:xfrm>
              <a:off x="3515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19" name="Rectangle 3239"/>
            <p:cNvSpPr>
              <a:spLocks noChangeArrowheads="1"/>
            </p:cNvSpPr>
            <p:nvPr/>
          </p:nvSpPr>
          <p:spPr bwMode="auto">
            <a:xfrm>
              <a:off x="3560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20" name="Rectangle 3240"/>
            <p:cNvSpPr>
              <a:spLocks noChangeArrowheads="1"/>
            </p:cNvSpPr>
            <p:nvPr/>
          </p:nvSpPr>
          <p:spPr bwMode="auto">
            <a:xfrm>
              <a:off x="3606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21" name="Rectangle 3241"/>
            <p:cNvSpPr>
              <a:spLocks noChangeArrowheads="1"/>
            </p:cNvSpPr>
            <p:nvPr/>
          </p:nvSpPr>
          <p:spPr bwMode="auto">
            <a:xfrm>
              <a:off x="3651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22" name="Rectangle 3242"/>
            <p:cNvSpPr>
              <a:spLocks noChangeArrowheads="1"/>
            </p:cNvSpPr>
            <p:nvPr/>
          </p:nvSpPr>
          <p:spPr bwMode="auto">
            <a:xfrm>
              <a:off x="3696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23" name="Rectangle 3243"/>
            <p:cNvSpPr>
              <a:spLocks noChangeArrowheads="1"/>
            </p:cNvSpPr>
            <p:nvPr/>
          </p:nvSpPr>
          <p:spPr bwMode="auto">
            <a:xfrm>
              <a:off x="374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24" name="Rectangle 3244"/>
            <p:cNvSpPr>
              <a:spLocks noChangeArrowheads="1"/>
            </p:cNvSpPr>
            <p:nvPr/>
          </p:nvSpPr>
          <p:spPr bwMode="auto">
            <a:xfrm>
              <a:off x="3787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25" name="Rectangle 3245"/>
            <p:cNvSpPr>
              <a:spLocks noChangeArrowheads="1"/>
            </p:cNvSpPr>
            <p:nvPr/>
          </p:nvSpPr>
          <p:spPr bwMode="auto">
            <a:xfrm>
              <a:off x="383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26" name="Rectangle 3246"/>
            <p:cNvSpPr>
              <a:spLocks noChangeArrowheads="1"/>
            </p:cNvSpPr>
            <p:nvPr/>
          </p:nvSpPr>
          <p:spPr bwMode="auto">
            <a:xfrm>
              <a:off x="3878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27" name="Rectangle 3247"/>
            <p:cNvSpPr>
              <a:spLocks noChangeArrowheads="1"/>
            </p:cNvSpPr>
            <p:nvPr/>
          </p:nvSpPr>
          <p:spPr bwMode="auto">
            <a:xfrm>
              <a:off x="392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28" name="Rectangle 3248"/>
            <p:cNvSpPr>
              <a:spLocks noChangeArrowheads="1"/>
            </p:cNvSpPr>
            <p:nvPr/>
          </p:nvSpPr>
          <p:spPr bwMode="auto">
            <a:xfrm>
              <a:off x="396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29" name="Rectangle 3249"/>
            <p:cNvSpPr>
              <a:spLocks noChangeArrowheads="1"/>
            </p:cNvSpPr>
            <p:nvPr/>
          </p:nvSpPr>
          <p:spPr bwMode="auto">
            <a:xfrm>
              <a:off x="4013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30" name="Rectangle 3250"/>
            <p:cNvSpPr>
              <a:spLocks noChangeArrowheads="1"/>
            </p:cNvSpPr>
            <p:nvPr/>
          </p:nvSpPr>
          <p:spPr bwMode="auto">
            <a:xfrm>
              <a:off x="4059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31" name="Rectangle 3251"/>
            <p:cNvSpPr>
              <a:spLocks noChangeArrowheads="1"/>
            </p:cNvSpPr>
            <p:nvPr/>
          </p:nvSpPr>
          <p:spPr bwMode="auto">
            <a:xfrm>
              <a:off x="4103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32" name="Rectangle 3252"/>
            <p:cNvSpPr>
              <a:spLocks noChangeArrowheads="1"/>
            </p:cNvSpPr>
            <p:nvPr/>
          </p:nvSpPr>
          <p:spPr bwMode="auto">
            <a:xfrm>
              <a:off x="4148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33" name="Rectangle 3253"/>
            <p:cNvSpPr>
              <a:spLocks noChangeArrowheads="1"/>
            </p:cNvSpPr>
            <p:nvPr/>
          </p:nvSpPr>
          <p:spPr bwMode="auto">
            <a:xfrm>
              <a:off x="4194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34" name="Rectangle 3254"/>
            <p:cNvSpPr>
              <a:spLocks noChangeArrowheads="1"/>
            </p:cNvSpPr>
            <p:nvPr/>
          </p:nvSpPr>
          <p:spPr bwMode="auto">
            <a:xfrm>
              <a:off x="4239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35" name="Rectangle 3255"/>
            <p:cNvSpPr>
              <a:spLocks noChangeArrowheads="1"/>
            </p:cNvSpPr>
            <p:nvPr/>
          </p:nvSpPr>
          <p:spPr bwMode="auto">
            <a:xfrm>
              <a:off x="4285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36" name="Rectangle 3256"/>
            <p:cNvSpPr>
              <a:spLocks noChangeArrowheads="1"/>
            </p:cNvSpPr>
            <p:nvPr/>
          </p:nvSpPr>
          <p:spPr bwMode="auto">
            <a:xfrm>
              <a:off x="4330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37" name="Rectangle 3257"/>
            <p:cNvSpPr>
              <a:spLocks noChangeArrowheads="1"/>
            </p:cNvSpPr>
            <p:nvPr/>
          </p:nvSpPr>
          <p:spPr bwMode="auto">
            <a:xfrm>
              <a:off x="315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38" name="Rectangle 3258"/>
            <p:cNvSpPr>
              <a:spLocks noChangeArrowheads="1"/>
            </p:cNvSpPr>
            <p:nvPr/>
          </p:nvSpPr>
          <p:spPr bwMode="auto">
            <a:xfrm>
              <a:off x="3197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39" name="Rectangle 3259"/>
            <p:cNvSpPr>
              <a:spLocks noChangeArrowheads="1"/>
            </p:cNvSpPr>
            <p:nvPr/>
          </p:nvSpPr>
          <p:spPr bwMode="auto">
            <a:xfrm>
              <a:off x="324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40" name="Rectangle 3260"/>
            <p:cNvSpPr>
              <a:spLocks noChangeArrowheads="1"/>
            </p:cNvSpPr>
            <p:nvPr/>
          </p:nvSpPr>
          <p:spPr bwMode="auto">
            <a:xfrm>
              <a:off x="3288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41" name="Rectangle 3261"/>
            <p:cNvSpPr>
              <a:spLocks noChangeArrowheads="1"/>
            </p:cNvSpPr>
            <p:nvPr/>
          </p:nvSpPr>
          <p:spPr bwMode="auto">
            <a:xfrm>
              <a:off x="333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42" name="Rectangle 3262"/>
            <p:cNvSpPr>
              <a:spLocks noChangeArrowheads="1"/>
            </p:cNvSpPr>
            <p:nvPr/>
          </p:nvSpPr>
          <p:spPr bwMode="auto">
            <a:xfrm>
              <a:off x="337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43" name="Rectangle 3263"/>
            <p:cNvSpPr>
              <a:spLocks noChangeArrowheads="1"/>
            </p:cNvSpPr>
            <p:nvPr/>
          </p:nvSpPr>
          <p:spPr bwMode="auto">
            <a:xfrm>
              <a:off x="3424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44" name="Rectangle 3264"/>
            <p:cNvSpPr>
              <a:spLocks noChangeArrowheads="1"/>
            </p:cNvSpPr>
            <p:nvPr/>
          </p:nvSpPr>
          <p:spPr bwMode="auto">
            <a:xfrm>
              <a:off x="346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45" name="Rectangle 3265"/>
            <p:cNvSpPr>
              <a:spLocks noChangeArrowheads="1"/>
            </p:cNvSpPr>
            <p:nvPr/>
          </p:nvSpPr>
          <p:spPr bwMode="auto">
            <a:xfrm>
              <a:off x="3515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46" name="Rectangle 3266"/>
            <p:cNvSpPr>
              <a:spLocks noChangeArrowheads="1"/>
            </p:cNvSpPr>
            <p:nvPr/>
          </p:nvSpPr>
          <p:spPr bwMode="auto">
            <a:xfrm>
              <a:off x="3560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47" name="Rectangle 3267"/>
            <p:cNvSpPr>
              <a:spLocks noChangeArrowheads="1"/>
            </p:cNvSpPr>
            <p:nvPr/>
          </p:nvSpPr>
          <p:spPr bwMode="auto">
            <a:xfrm>
              <a:off x="3606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48" name="Rectangle 3268"/>
            <p:cNvSpPr>
              <a:spLocks noChangeArrowheads="1"/>
            </p:cNvSpPr>
            <p:nvPr/>
          </p:nvSpPr>
          <p:spPr bwMode="auto">
            <a:xfrm>
              <a:off x="3651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49" name="Rectangle 3269"/>
            <p:cNvSpPr>
              <a:spLocks noChangeArrowheads="1"/>
            </p:cNvSpPr>
            <p:nvPr/>
          </p:nvSpPr>
          <p:spPr bwMode="auto">
            <a:xfrm>
              <a:off x="3696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50" name="Rectangle 3270"/>
            <p:cNvSpPr>
              <a:spLocks noChangeArrowheads="1"/>
            </p:cNvSpPr>
            <p:nvPr/>
          </p:nvSpPr>
          <p:spPr bwMode="auto">
            <a:xfrm>
              <a:off x="374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51" name="Rectangle 3271"/>
            <p:cNvSpPr>
              <a:spLocks noChangeArrowheads="1"/>
            </p:cNvSpPr>
            <p:nvPr/>
          </p:nvSpPr>
          <p:spPr bwMode="auto">
            <a:xfrm>
              <a:off x="3787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52" name="Rectangle 3272"/>
            <p:cNvSpPr>
              <a:spLocks noChangeArrowheads="1"/>
            </p:cNvSpPr>
            <p:nvPr/>
          </p:nvSpPr>
          <p:spPr bwMode="auto">
            <a:xfrm>
              <a:off x="383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53" name="Rectangle 3273"/>
            <p:cNvSpPr>
              <a:spLocks noChangeArrowheads="1"/>
            </p:cNvSpPr>
            <p:nvPr/>
          </p:nvSpPr>
          <p:spPr bwMode="auto">
            <a:xfrm>
              <a:off x="3878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54" name="Rectangle 3274"/>
            <p:cNvSpPr>
              <a:spLocks noChangeArrowheads="1"/>
            </p:cNvSpPr>
            <p:nvPr/>
          </p:nvSpPr>
          <p:spPr bwMode="auto">
            <a:xfrm>
              <a:off x="392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55" name="Rectangle 3275"/>
            <p:cNvSpPr>
              <a:spLocks noChangeArrowheads="1"/>
            </p:cNvSpPr>
            <p:nvPr/>
          </p:nvSpPr>
          <p:spPr bwMode="auto">
            <a:xfrm>
              <a:off x="396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56" name="Rectangle 3276"/>
            <p:cNvSpPr>
              <a:spLocks noChangeArrowheads="1"/>
            </p:cNvSpPr>
            <p:nvPr/>
          </p:nvSpPr>
          <p:spPr bwMode="auto">
            <a:xfrm>
              <a:off x="4013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57" name="Rectangle 3277"/>
            <p:cNvSpPr>
              <a:spLocks noChangeArrowheads="1"/>
            </p:cNvSpPr>
            <p:nvPr/>
          </p:nvSpPr>
          <p:spPr bwMode="auto">
            <a:xfrm>
              <a:off x="4059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58" name="Rectangle 3278"/>
            <p:cNvSpPr>
              <a:spLocks noChangeArrowheads="1"/>
            </p:cNvSpPr>
            <p:nvPr/>
          </p:nvSpPr>
          <p:spPr bwMode="auto">
            <a:xfrm>
              <a:off x="4103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59" name="Rectangle 3279"/>
            <p:cNvSpPr>
              <a:spLocks noChangeArrowheads="1"/>
            </p:cNvSpPr>
            <p:nvPr/>
          </p:nvSpPr>
          <p:spPr bwMode="auto">
            <a:xfrm>
              <a:off x="4148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60" name="Rectangle 3280"/>
            <p:cNvSpPr>
              <a:spLocks noChangeArrowheads="1"/>
            </p:cNvSpPr>
            <p:nvPr/>
          </p:nvSpPr>
          <p:spPr bwMode="auto">
            <a:xfrm>
              <a:off x="4194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61" name="Rectangle 3281"/>
            <p:cNvSpPr>
              <a:spLocks noChangeArrowheads="1"/>
            </p:cNvSpPr>
            <p:nvPr/>
          </p:nvSpPr>
          <p:spPr bwMode="auto">
            <a:xfrm>
              <a:off x="4239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62" name="Rectangle 3282"/>
            <p:cNvSpPr>
              <a:spLocks noChangeArrowheads="1"/>
            </p:cNvSpPr>
            <p:nvPr/>
          </p:nvSpPr>
          <p:spPr bwMode="auto">
            <a:xfrm>
              <a:off x="4285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63" name="Rectangle 3283"/>
            <p:cNvSpPr>
              <a:spLocks noChangeArrowheads="1"/>
            </p:cNvSpPr>
            <p:nvPr/>
          </p:nvSpPr>
          <p:spPr bwMode="auto">
            <a:xfrm>
              <a:off x="4330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64" name="Rectangle 3284"/>
            <p:cNvSpPr>
              <a:spLocks noChangeArrowheads="1"/>
            </p:cNvSpPr>
            <p:nvPr/>
          </p:nvSpPr>
          <p:spPr bwMode="auto">
            <a:xfrm>
              <a:off x="315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65" name="Rectangle 3285"/>
            <p:cNvSpPr>
              <a:spLocks noChangeArrowheads="1"/>
            </p:cNvSpPr>
            <p:nvPr/>
          </p:nvSpPr>
          <p:spPr bwMode="auto">
            <a:xfrm>
              <a:off x="3197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66" name="Rectangle 3286"/>
            <p:cNvSpPr>
              <a:spLocks noChangeArrowheads="1"/>
            </p:cNvSpPr>
            <p:nvPr/>
          </p:nvSpPr>
          <p:spPr bwMode="auto">
            <a:xfrm>
              <a:off x="324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67" name="Rectangle 3287"/>
            <p:cNvSpPr>
              <a:spLocks noChangeArrowheads="1"/>
            </p:cNvSpPr>
            <p:nvPr/>
          </p:nvSpPr>
          <p:spPr bwMode="auto">
            <a:xfrm>
              <a:off x="3288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68" name="Rectangle 3288"/>
            <p:cNvSpPr>
              <a:spLocks noChangeArrowheads="1"/>
            </p:cNvSpPr>
            <p:nvPr/>
          </p:nvSpPr>
          <p:spPr bwMode="auto">
            <a:xfrm>
              <a:off x="333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69" name="Rectangle 3289"/>
            <p:cNvSpPr>
              <a:spLocks noChangeArrowheads="1"/>
            </p:cNvSpPr>
            <p:nvPr/>
          </p:nvSpPr>
          <p:spPr bwMode="auto">
            <a:xfrm>
              <a:off x="337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70" name="Rectangle 3290"/>
            <p:cNvSpPr>
              <a:spLocks noChangeArrowheads="1"/>
            </p:cNvSpPr>
            <p:nvPr/>
          </p:nvSpPr>
          <p:spPr bwMode="auto">
            <a:xfrm>
              <a:off x="3424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71" name="Rectangle 3291"/>
            <p:cNvSpPr>
              <a:spLocks noChangeArrowheads="1"/>
            </p:cNvSpPr>
            <p:nvPr/>
          </p:nvSpPr>
          <p:spPr bwMode="auto">
            <a:xfrm>
              <a:off x="346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72" name="Rectangle 3292"/>
            <p:cNvSpPr>
              <a:spLocks noChangeArrowheads="1"/>
            </p:cNvSpPr>
            <p:nvPr/>
          </p:nvSpPr>
          <p:spPr bwMode="auto">
            <a:xfrm>
              <a:off x="3515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73" name="Rectangle 3293"/>
            <p:cNvSpPr>
              <a:spLocks noChangeArrowheads="1"/>
            </p:cNvSpPr>
            <p:nvPr/>
          </p:nvSpPr>
          <p:spPr bwMode="auto">
            <a:xfrm>
              <a:off x="3560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74" name="Rectangle 3294"/>
            <p:cNvSpPr>
              <a:spLocks noChangeArrowheads="1"/>
            </p:cNvSpPr>
            <p:nvPr/>
          </p:nvSpPr>
          <p:spPr bwMode="auto">
            <a:xfrm>
              <a:off x="3606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75" name="Rectangle 3295"/>
            <p:cNvSpPr>
              <a:spLocks noChangeArrowheads="1"/>
            </p:cNvSpPr>
            <p:nvPr/>
          </p:nvSpPr>
          <p:spPr bwMode="auto">
            <a:xfrm>
              <a:off x="3651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76" name="Rectangle 3296"/>
            <p:cNvSpPr>
              <a:spLocks noChangeArrowheads="1"/>
            </p:cNvSpPr>
            <p:nvPr/>
          </p:nvSpPr>
          <p:spPr bwMode="auto">
            <a:xfrm>
              <a:off x="3696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77" name="Rectangle 3297"/>
            <p:cNvSpPr>
              <a:spLocks noChangeArrowheads="1"/>
            </p:cNvSpPr>
            <p:nvPr/>
          </p:nvSpPr>
          <p:spPr bwMode="auto">
            <a:xfrm>
              <a:off x="374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78" name="Rectangle 3298"/>
            <p:cNvSpPr>
              <a:spLocks noChangeArrowheads="1"/>
            </p:cNvSpPr>
            <p:nvPr/>
          </p:nvSpPr>
          <p:spPr bwMode="auto">
            <a:xfrm>
              <a:off x="3787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79" name="Rectangle 3299"/>
            <p:cNvSpPr>
              <a:spLocks noChangeArrowheads="1"/>
            </p:cNvSpPr>
            <p:nvPr/>
          </p:nvSpPr>
          <p:spPr bwMode="auto">
            <a:xfrm>
              <a:off x="383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80" name="Rectangle 3300"/>
            <p:cNvSpPr>
              <a:spLocks noChangeArrowheads="1"/>
            </p:cNvSpPr>
            <p:nvPr/>
          </p:nvSpPr>
          <p:spPr bwMode="auto">
            <a:xfrm>
              <a:off x="3878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81" name="Rectangle 3301"/>
            <p:cNvSpPr>
              <a:spLocks noChangeArrowheads="1"/>
            </p:cNvSpPr>
            <p:nvPr/>
          </p:nvSpPr>
          <p:spPr bwMode="auto">
            <a:xfrm>
              <a:off x="392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82" name="Rectangle 3302"/>
            <p:cNvSpPr>
              <a:spLocks noChangeArrowheads="1"/>
            </p:cNvSpPr>
            <p:nvPr/>
          </p:nvSpPr>
          <p:spPr bwMode="auto">
            <a:xfrm>
              <a:off x="396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83" name="Rectangle 3303"/>
            <p:cNvSpPr>
              <a:spLocks noChangeArrowheads="1"/>
            </p:cNvSpPr>
            <p:nvPr/>
          </p:nvSpPr>
          <p:spPr bwMode="auto">
            <a:xfrm>
              <a:off x="4013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84" name="Rectangle 3304"/>
            <p:cNvSpPr>
              <a:spLocks noChangeArrowheads="1"/>
            </p:cNvSpPr>
            <p:nvPr/>
          </p:nvSpPr>
          <p:spPr bwMode="auto">
            <a:xfrm>
              <a:off x="4059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85" name="Rectangle 3305"/>
            <p:cNvSpPr>
              <a:spLocks noChangeArrowheads="1"/>
            </p:cNvSpPr>
            <p:nvPr/>
          </p:nvSpPr>
          <p:spPr bwMode="auto">
            <a:xfrm>
              <a:off x="4103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86" name="Rectangle 3306"/>
            <p:cNvSpPr>
              <a:spLocks noChangeArrowheads="1"/>
            </p:cNvSpPr>
            <p:nvPr/>
          </p:nvSpPr>
          <p:spPr bwMode="auto">
            <a:xfrm>
              <a:off x="4148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87" name="Rectangle 3307"/>
            <p:cNvSpPr>
              <a:spLocks noChangeArrowheads="1"/>
            </p:cNvSpPr>
            <p:nvPr/>
          </p:nvSpPr>
          <p:spPr bwMode="auto">
            <a:xfrm>
              <a:off x="4194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88" name="Rectangle 3308"/>
            <p:cNvSpPr>
              <a:spLocks noChangeArrowheads="1"/>
            </p:cNvSpPr>
            <p:nvPr/>
          </p:nvSpPr>
          <p:spPr bwMode="auto">
            <a:xfrm>
              <a:off x="4239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89" name="Rectangle 3309"/>
            <p:cNvSpPr>
              <a:spLocks noChangeArrowheads="1"/>
            </p:cNvSpPr>
            <p:nvPr/>
          </p:nvSpPr>
          <p:spPr bwMode="auto">
            <a:xfrm>
              <a:off x="4285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90" name="Rectangle 3310"/>
            <p:cNvSpPr>
              <a:spLocks noChangeArrowheads="1"/>
            </p:cNvSpPr>
            <p:nvPr/>
          </p:nvSpPr>
          <p:spPr bwMode="auto">
            <a:xfrm>
              <a:off x="4330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23791" name="Group 3311"/>
          <p:cNvGrpSpPr>
            <a:grpSpLocks/>
          </p:cNvGrpSpPr>
          <p:nvPr/>
        </p:nvGrpSpPr>
        <p:grpSpPr bwMode="auto">
          <a:xfrm>
            <a:off x="6575425" y="4794250"/>
            <a:ext cx="1944688" cy="1223963"/>
            <a:chOff x="4059" y="2748"/>
            <a:chExt cx="1225" cy="771"/>
          </a:xfrm>
        </p:grpSpPr>
        <p:sp>
          <p:nvSpPr>
            <p:cNvPr id="23792" name="Rectangle 3312"/>
            <p:cNvSpPr>
              <a:spLocks noChangeArrowheads="1"/>
            </p:cNvSpPr>
            <p:nvPr/>
          </p:nvSpPr>
          <p:spPr bwMode="auto">
            <a:xfrm>
              <a:off x="405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93" name="Rectangle 3313"/>
            <p:cNvSpPr>
              <a:spLocks noChangeArrowheads="1"/>
            </p:cNvSpPr>
            <p:nvPr/>
          </p:nvSpPr>
          <p:spPr bwMode="auto">
            <a:xfrm>
              <a:off x="4104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94" name="Rectangle 3314"/>
            <p:cNvSpPr>
              <a:spLocks noChangeArrowheads="1"/>
            </p:cNvSpPr>
            <p:nvPr/>
          </p:nvSpPr>
          <p:spPr bwMode="auto">
            <a:xfrm>
              <a:off x="414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95" name="Rectangle 3315"/>
            <p:cNvSpPr>
              <a:spLocks noChangeArrowheads="1"/>
            </p:cNvSpPr>
            <p:nvPr/>
          </p:nvSpPr>
          <p:spPr bwMode="auto">
            <a:xfrm>
              <a:off x="4195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96" name="Rectangle 3316"/>
            <p:cNvSpPr>
              <a:spLocks noChangeArrowheads="1"/>
            </p:cNvSpPr>
            <p:nvPr/>
          </p:nvSpPr>
          <p:spPr bwMode="auto">
            <a:xfrm>
              <a:off x="424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97" name="Rectangle 3317"/>
            <p:cNvSpPr>
              <a:spLocks noChangeArrowheads="1"/>
            </p:cNvSpPr>
            <p:nvPr/>
          </p:nvSpPr>
          <p:spPr bwMode="auto">
            <a:xfrm>
              <a:off x="428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98" name="Rectangle 3318"/>
            <p:cNvSpPr>
              <a:spLocks noChangeArrowheads="1"/>
            </p:cNvSpPr>
            <p:nvPr/>
          </p:nvSpPr>
          <p:spPr bwMode="auto">
            <a:xfrm>
              <a:off x="4331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799" name="Rectangle 3319"/>
            <p:cNvSpPr>
              <a:spLocks noChangeArrowheads="1"/>
            </p:cNvSpPr>
            <p:nvPr/>
          </p:nvSpPr>
          <p:spPr bwMode="auto">
            <a:xfrm>
              <a:off x="437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00" name="Rectangle 3320"/>
            <p:cNvSpPr>
              <a:spLocks noChangeArrowheads="1"/>
            </p:cNvSpPr>
            <p:nvPr/>
          </p:nvSpPr>
          <p:spPr bwMode="auto">
            <a:xfrm>
              <a:off x="4422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01" name="Rectangle 3321"/>
            <p:cNvSpPr>
              <a:spLocks noChangeArrowheads="1"/>
            </p:cNvSpPr>
            <p:nvPr/>
          </p:nvSpPr>
          <p:spPr bwMode="auto">
            <a:xfrm>
              <a:off x="446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02" name="Rectangle 3322"/>
            <p:cNvSpPr>
              <a:spLocks noChangeArrowheads="1"/>
            </p:cNvSpPr>
            <p:nvPr/>
          </p:nvSpPr>
          <p:spPr bwMode="auto">
            <a:xfrm>
              <a:off x="451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03" name="Rectangle 3323"/>
            <p:cNvSpPr>
              <a:spLocks noChangeArrowheads="1"/>
            </p:cNvSpPr>
            <p:nvPr/>
          </p:nvSpPr>
          <p:spPr bwMode="auto">
            <a:xfrm>
              <a:off x="4558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04" name="Rectangle 3324"/>
            <p:cNvSpPr>
              <a:spLocks noChangeArrowheads="1"/>
            </p:cNvSpPr>
            <p:nvPr/>
          </p:nvSpPr>
          <p:spPr bwMode="auto">
            <a:xfrm>
              <a:off x="460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05" name="Rectangle 3325"/>
            <p:cNvSpPr>
              <a:spLocks noChangeArrowheads="1"/>
            </p:cNvSpPr>
            <p:nvPr/>
          </p:nvSpPr>
          <p:spPr bwMode="auto">
            <a:xfrm>
              <a:off x="464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06" name="Rectangle 3326"/>
            <p:cNvSpPr>
              <a:spLocks noChangeArrowheads="1"/>
            </p:cNvSpPr>
            <p:nvPr/>
          </p:nvSpPr>
          <p:spPr bwMode="auto">
            <a:xfrm>
              <a:off x="4694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07" name="Rectangle 3327"/>
            <p:cNvSpPr>
              <a:spLocks noChangeArrowheads="1"/>
            </p:cNvSpPr>
            <p:nvPr/>
          </p:nvSpPr>
          <p:spPr bwMode="auto">
            <a:xfrm>
              <a:off x="474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08" name="Rectangle 3328"/>
            <p:cNvSpPr>
              <a:spLocks noChangeArrowheads="1"/>
            </p:cNvSpPr>
            <p:nvPr/>
          </p:nvSpPr>
          <p:spPr bwMode="auto">
            <a:xfrm>
              <a:off x="4785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09" name="Rectangle 3329"/>
            <p:cNvSpPr>
              <a:spLocks noChangeArrowheads="1"/>
            </p:cNvSpPr>
            <p:nvPr/>
          </p:nvSpPr>
          <p:spPr bwMode="auto">
            <a:xfrm>
              <a:off x="483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10" name="Rectangle 3330"/>
            <p:cNvSpPr>
              <a:spLocks noChangeArrowheads="1"/>
            </p:cNvSpPr>
            <p:nvPr/>
          </p:nvSpPr>
          <p:spPr bwMode="auto">
            <a:xfrm>
              <a:off x="487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11" name="Rectangle 3331"/>
            <p:cNvSpPr>
              <a:spLocks noChangeArrowheads="1"/>
            </p:cNvSpPr>
            <p:nvPr/>
          </p:nvSpPr>
          <p:spPr bwMode="auto">
            <a:xfrm>
              <a:off x="4921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12" name="Rectangle 3332"/>
            <p:cNvSpPr>
              <a:spLocks noChangeArrowheads="1"/>
            </p:cNvSpPr>
            <p:nvPr/>
          </p:nvSpPr>
          <p:spPr bwMode="auto">
            <a:xfrm>
              <a:off x="496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13" name="Rectangle 3333"/>
            <p:cNvSpPr>
              <a:spLocks noChangeArrowheads="1"/>
            </p:cNvSpPr>
            <p:nvPr/>
          </p:nvSpPr>
          <p:spPr bwMode="auto">
            <a:xfrm>
              <a:off x="5012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14" name="Rectangle 3334"/>
            <p:cNvSpPr>
              <a:spLocks noChangeArrowheads="1"/>
            </p:cNvSpPr>
            <p:nvPr/>
          </p:nvSpPr>
          <p:spPr bwMode="auto">
            <a:xfrm>
              <a:off x="505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15" name="Rectangle 3335"/>
            <p:cNvSpPr>
              <a:spLocks noChangeArrowheads="1"/>
            </p:cNvSpPr>
            <p:nvPr/>
          </p:nvSpPr>
          <p:spPr bwMode="auto">
            <a:xfrm>
              <a:off x="510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16" name="Rectangle 3336"/>
            <p:cNvSpPr>
              <a:spLocks noChangeArrowheads="1"/>
            </p:cNvSpPr>
            <p:nvPr/>
          </p:nvSpPr>
          <p:spPr bwMode="auto">
            <a:xfrm>
              <a:off x="514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17" name="Rectangle 3337"/>
            <p:cNvSpPr>
              <a:spLocks noChangeArrowheads="1"/>
            </p:cNvSpPr>
            <p:nvPr/>
          </p:nvSpPr>
          <p:spPr bwMode="auto">
            <a:xfrm>
              <a:off x="519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18" name="Rectangle 3338"/>
            <p:cNvSpPr>
              <a:spLocks noChangeArrowheads="1"/>
            </p:cNvSpPr>
            <p:nvPr/>
          </p:nvSpPr>
          <p:spPr bwMode="auto">
            <a:xfrm>
              <a:off x="5238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19" name="Rectangle 3339"/>
            <p:cNvSpPr>
              <a:spLocks noChangeArrowheads="1"/>
            </p:cNvSpPr>
            <p:nvPr/>
          </p:nvSpPr>
          <p:spPr bwMode="auto">
            <a:xfrm>
              <a:off x="405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20" name="Rectangle 3340"/>
            <p:cNvSpPr>
              <a:spLocks noChangeArrowheads="1"/>
            </p:cNvSpPr>
            <p:nvPr/>
          </p:nvSpPr>
          <p:spPr bwMode="auto">
            <a:xfrm>
              <a:off x="4104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21" name="Rectangle 3341"/>
            <p:cNvSpPr>
              <a:spLocks noChangeArrowheads="1"/>
            </p:cNvSpPr>
            <p:nvPr/>
          </p:nvSpPr>
          <p:spPr bwMode="auto">
            <a:xfrm>
              <a:off x="414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22" name="Rectangle 3342"/>
            <p:cNvSpPr>
              <a:spLocks noChangeArrowheads="1"/>
            </p:cNvSpPr>
            <p:nvPr/>
          </p:nvSpPr>
          <p:spPr bwMode="auto">
            <a:xfrm>
              <a:off x="4195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23" name="Rectangle 3343"/>
            <p:cNvSpPr>
              <a:spLocks noChangeArrowheads="1"/>
            </p:cNvSpPr>
            <p:nvPr/>
          </p:nvSpPr>
          <p:spPr bwMode="auto">
            <a:xfrm>
              <a:off x="424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24" name="Rectangle 3344"/>
            <p:cNvSpPr>
              <a:spLocks noChangeArrowheads="1"/>
            </p:cNvSpPr>
            <p:nvPr/>
          </p:nvSpPr>
          <p:spPr bwMode="auto">
            <a:xfrm>
              <a:off x="428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25" name="Rectangle 3345"/>
            <p:cNvSpPr>
              <a:spLocks noChangeArrowheads="1"/>
            </p:cNvSpPr>
            <p:nvPr/>
          </p:nvSpPr>
          <p:spPr bwMode="auto">
            <a:xfrm>
              <a:off x="4331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26" name="Rectangle 3346"/>
            <p:cNvSpPr>
              <a:spLocks noChangeArrowheads="1"/>
            </p:cNvSpPr>
            <p:nvPr/>
          </p:nvSpPr>
          <p:spPr bwMode="auto">
            <a:xfrm>
              <a:off x="437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27" name="Rectangle 3347"/>
            <p:cNvSpPr>
              <a:spLocks noChangeArrowheads="1"/>
            </p:cNvSpPr>
            <p:nvPr/>
          </p:nvSpPr>
          <p:spPr bwMode="auto">
            <a:xfrm>
              <a:off x="4422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28" name="Rectangle 3348"/>
            <p:cNvSpPr>
              <a:spLocks noChangeArrowheads="1"/>
            </p:cNvSpPr>
            <p:nvPr/>
          </p:nvSpPr>
          <p:spPr bwMode="auto">
            <a:xfrm>
              <a:off x="446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29" name="Rectangle 3349"/>
            <p:cNvSpPr>
              <a:spLocks noChangeArrowheads="1"/>
            </p:cNvSpPr>
            <p:nvPr/>
          </p:nvSpPr>
          <p:spPr bwMode="auto">
            <a:xfrm>
              <a:off x="451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30" name="Rectangle 3350"/>
            <p:cNvSpPr>
              <a:spLocks noChangeArrowheads="1"/>
            </p:cNvSpPr>
            <p:nvPr/>
          </p:nvSpPr>
          <p:spPr bwMode="auto">
            <a:xfrm>
              <a:off x="4558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31" name="Rectangle 3351"/>
            <p:cNvSpPr>
              <a:spLocks noChangeArrowheads="1"/>
            </p:cNvSpPr>
            <p:nvPr/>
          </p:nvSpPr>
          <p:spPr bwMode="auto">
            <a:xfrm>
              <a:off x="460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32" name="Rectangle 3352"/>
            <p:cNvSpPr>
              <a:spLocks noChangeArrowheads="1"/>
            </p:cNvSpPr>
            <p:nvPr/>
          </p:nvSpPr>
          <p:spPr bwMode="auto">
            <a:xfrm>
              <a:off x="464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33" name="Rectangle 3353"/>
            <p:cNvSpPr>
              <a:spLocks noChangeArrowheads="1"/>
            </p:cNvSpPr>
            <p:nvPr/>
          </p:nvSpPr>
          <p:spPr bwMode="auto">
            <a:xfrm>
              <a:off x="4694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34" name="Rectangle 3354"/>
            <p:cNvSpPr>
              <a:spLocks noChangeArrowheads="1"/>
            </p:cNvSpPr>
            <p:nvPr/>
          </p:nvSpPr>
          <p:spPr bwMode="auto">
            <a:xfrm>
              <a:off x="474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35" name="Rectangle 3355"/>
            <p:cNvSpPr>
              <a:spLocks noChangeArrowheads="1"/>
            </p:cNvSpPr>
            <p:nvPr/>
          </p:nvSpPr>
          <p:spPr bwMode="auto">
            <a:xfrm>
              <a:off x="4785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36" name="Rectangle 3356"/>
            <p:cNvSpPr>
              <a:spLocks noChangeArrowheads="1"/>
            </p:cNvSpPr>
            <p:nvPr/>
          </p:nvSpPr>
          <p:spPr bwMode="auto">
            <a:xfrm>
              <a:off x="483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37" name="Rectangle 3357"/>
            <p:cNvSpPr>
              <a:spLocks noChangeArrowheads="1"/>
            </p:cNvSpPr>
            <p:nvPr/>
          </p:nvSpPr>
          <p:spPr bwMode="auto">
            <a:xfrm>
              <a:off x="487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38" name="Rectangle 3358"/>
            <p:cNvSpPr>
              <a:spLocks noChangeArrowheads="1"/>
            </p:cNvSpPr>
            <p:nvPr/>
          </p:nvSpPr>
          <p:spPr bwMode="auto">
            <a:xfrm>
              <a:off x="4921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39" name="Rectangle 3359"/>
            <p:cNvSpPr>
              <a:spLocks noChangeArrowheads="1"/>
            </p:cNvSpPr>
            <p:nvPr/>
          </p:nvSpPr>
          <p:spPr bwMode="auto">
            <a:xfrm>
              <a:off x="496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40" name="Rectangle 3360"/>
            <p:cNvSpPr>
              <a:spLocks noChangeArrowheads="1"/>
            </p:cNvSpPr>
            <p:nvPr/>
          </p:nvSpPr>
          <p:spPr bwMode="auto">
            <a:xfrm>
              <a:off x="5012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41" name="Rectangle 3361"/>
            <p:cNvSpPr>
              <a:spLocks noChangeArrowheads="1"/>
            </p:cNvSpPr>
            <p:nvPr/>
          </p:nvSpPr>
          <p:spPr bwMode="auto">
            <a:xfrm>
              <a:off x="505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42" name="Rectangle 3362"/>
            <p:cNvSpPr>
              <a:spLocks noChangeArrowheads="1"/>
            </p:cNvSpPr>
            <p:nvPr/>
          </p:nvSpPr>
          <p:spPr bwMode="auto">
            <a:xfrm>
              <a:off x="510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43" name="Rectangle 3363"/>
            <p:cNvSpPr>
              <a:spLocks noChangeArrowheads="1"/>
            </p:cNvSpPr>
            <p:nvPr/>
          </p:nvSpPr>
          <p:spPr bwMode="auto">
            <a:xfrm>
              <a:off x="514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44" name="Rectangle 3364"/>
            <p:cNvSpPr>
              <a:spLocks noChangeArrowheads="1"/>
            </p:cNvSpPr>
            <p:nvPr/>
          </p:nvSpPr>
          <p:spPr bwMode="auto">
            <a:xfrm>
              <a:off x="519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45" name="Rectangle 3365"/>
            <p:cNvSpPr>
              <a:spLocks noChangeArrowheads="1"/>
            </p:cNvSpPr>
            <p:nvPr/>
          </p:nvSpPr>
          <p:spPr bwMode="auto">
            <a:xfrm>
              <a:off x="5238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46" name="Rectangle 3366"/>
            <p:cNvSpPr>
              <a:spLocks noChangeArrowheads="1"/>
            </p:cNvSpPr>
            <p:nvPr/>
          </p:nvSpPr>
          <p:spPr bwMode="auto">
            <a:xfrm>
              <a:off x="405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47" name="Rectangle 3367"/>
            <p:cNvSpPr>
              <a:spLocks noChangeArrowheads="1"/>
            </p:cNvSpPr>
            <p:nvPr/>
          </p:nvSpPr>
          <p:spPr bwMode="auto">
            <a:xfrm>
              <a:off x="4104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48" name="Rectangle 3368"/>
            <p:cNvSpPr>
              <a:spLocks noChangeArrowheads="1"/>
            </p:cNvSpPr>
            <p:nvPr/>
          </p:nvSpPr>
          <p:spPr bwMode="auto">
            <a:xfrm>
              <a:off x="414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49" name="Rectangle 3369"/>
            <p:cNvSpPr>
              <a:spLocks noChangeArrowheads="1"/>
            </p:cNvSpPr>
            <p:nvPr/>
          </p:nvSpPr>
          <p:spPr bwMode="auto">
            <a:xfrm>
              <a:off x="4195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50" name="Rectangle 3370"/>
            <p:cNvSpPr>
              <a:spLocks noChangeArrowheads="1"/>
            </p:cNvSpPr>
            <p:nvPr/>
          </p:nvSpPr>
          <p:spPr bwMode="auto">
            <a:xfrm>
              <a:off x="424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51" name="Rectangle 3371"/>
            <p:cNvSpPr>
              <a:spLocks noChangeArrowheads="1"/>
            </p:cNvSpPr>
            <p:nvPr/>
          </p:nvSpPr>
          <p:spPr bwMode="auto">
            <a:xfrm>
              <a:off x="428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52" name="Rectangle 3372"/>
            <p:cNvSpPr>
              <a:spLocks noChangeArrowheads="1"/>
            </p:cNvSpPr>
            <p:nvPr/>
          </p:nvSpPr>
          <p:spPr bwMode="auto">
            <a:xfrm>
              <a:off x="4331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53" name="Rectangle 3373"/>
            <p:cNvSpPr>
              <a:spLocks noChangeArrowheads="1"/>
            </p:cNvSpPr>
            <p:nvPr/>
          </p:nvSpPr>
          <p:spPr bwMode="auto">
            <a:xfrm>
              <a:off x="437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54" name="Rectangle 3374"/>
            <p:cNvSpPr>
              <a:spLocks noChangeArrowheads="1"/>
            </p:cNvSpPr>
            <p:nvPr/>
          </p:nvSpPr>
          <p:spPr bwMode="auto">
            <a:xfrm>
              <a:off x="4422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55" name="Rectangle 3375"/>
            <p:cNvSpPr>
              <a:spLocks noChangeArrowheads="1"/>
            </p:cNvSpPr>
            <p:nvPr/>
          </p:nvSpPr>
          <p:spPr bwMode="auto">
            <a:xfrm>
              <a:off x="446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56" name="Rectangle 3376"/>
            <p:cNvSpPr>
              <a:spLocks noChangeArrowheads="1"/>
            </p:cNvSpPr>
            <p:nvPr/>
          </p:nvSpPr>
          <p:spPr bwMode="auto">
            <a:xfrm>
              <a:off x="451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57" name="Rectangle 3377"/>
            <p:cNvSpPr>
              <a:spLocks noChangeArrowheads="1"/>
            </p:cNvSpPr>
            <p:nvPr/>
          </p:nvSpPr>
          <p:spPr bwMode="auto">
            <a:xfrm>
              <a:off x="4558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58" name="Rectangle 3378"/>
            <p:cNvSpPr>
              <a:spLocks noChangeArrowheads="1"/>
            </p:cNvSpPr>
            <p:nvPr/>
          </p:nvSpPr>
          <p:spPr bwMode="auto">
            <a:xfrm>
              <a:off x="460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59" name="Rectangle 3379"/>
            <p:cNvSpPr>
              <a:spLocks noChangeArrowheads="1"/>
            </p:cNvSpPr>
            <p:nvPr/>
          </p:nvSpPr>
          <p:spPr bwMode="auto">
            <a:xfrm>
              <a:off x="464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60" name="Rectangle 3380"/>
            <p:cNvSpPr>
              <a:spLocks noChangeArrowheads="1"/>
            </p:cNvSpPr>
            <p:nvPr/>
          </p:nvSpPr>
          <p:spPr bwMode="auto">
            <a:xfrm>
              <a:off x="4694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61" name="Rectangle 3381"/>
            <p:cNvSpPr>
              <a:spLocks noChangeArrowheads="1"/>
            </p:cNvSpPr>
            <p:nvPr/>
          </p:nvSpPr>
          <p:spPr bwMode="auto">
            <a:xfrm>
              <a:off x="474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62" name="Rectangle 3382"/>
            <p:cNvSpPr>
              <a:spLocks noChangeArrowheads="1"/>
            </p:cNvSpPr>
            <p:nvPr/>
          </p:nvSpPr>
          <p:spPr bwMode="auto">
            <a:xfrm>
              <a:off x="4785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63" name="Rectangle 3383"/>
            <p:cNvSpPr>
              <a:spLocks noChangeArrowheads="1"/>
            </p:cNvSpPr>
            <p:nvPr/>
          </p:nvSpPr>
          <p:spPr bwMode="auto">
            <a:xfrm>
              <a:off x="483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64" name="Rectangle 3384"/>
            <p:cNvSpPr>
              <a:spLocks noChangeArrowheads="1"/>
            </p:cNvSpPr>
            <p:nvPr/>
          </p:nvSpPr>
          <p:spPr bwMode="auto">
            <a:xfrm>
              <a:off x="487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65" name="Rectangle 3385"/>
            <p:cNvSpPr>
              <a:spLocks noChangeArrowheads="1"/>
            </p:cNvSpPr>
            <p:nvPr/>
          </p:nvSpPr>
          <p:spPr bwMode="auto">
            <a:xfrm>
              <a:off x="4921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66" name="Rectangle 3386"/>
            <p:cNvSpPr>
              <a:spLocks noChangeArrowheads="1"/>
            </p:cNvSpPr>
            <p:nvPr/>
          </p:nvSpPr>
          <p:spPr bwMode="auto">
            <a:xfrm>
              <a:off x="496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67" name="Rectangle 3387"/>
            <p:cNvSpPr>
              <a:spLocks noChangeArrowheads="1"/>
            </p:cNvSpPr>
            <p:nvPr/>
          </p:nvSpPr>
          <p:spPr bwMode="auto">
            <a:xfrm>
              <a:off x="5012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68" name="Rectangle 3388"/>
            <p:cNvSpPr>
              <a:spLocks noChangeArrowheads="1"/>
            </p:cNvSpPr>
            <p:nvPr/>
          </p:nvSpPr>
          <p:spPr bwMode="auto">
            <a:xfrm>
              <a:off x="505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69" name="Rectangle 3389"/>
            <p:cNvSpPr>
              <a:spLocks noChangeArrowheads="1"/>
            </p:cNvSpPr>
            <p:nvPr/>
          </p:nvSpPr>
          <p:spPr bwMode="auto">
            <a:xfrm>
              <a:off x="510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70" name="Rectangle 3390"/>
            <p:cNvSpPr>
              <a:spLocks noChangeArrowheads="1"/>
            </p:cNvSpPr>
            <p:nvPr/>
          </p:nvSpPr>
          <p:spPr bwMode="auto">
            <a:xfrm>
              <a:off x="514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71" name="Rectangle 3391"/>
            <p:cNvSpPr>
              <a:spLocks noChangeArrowheads="1"/>
            </p:cNvSpPr>
            <p:nvPr/>
          </p:nvSpPr>
          <p:spPr bwMode="auto">
            <a:xfrm>
              <a:off x="519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72" name="Rectangle 3392"/>
            <p:cNvSpPr>
              <a:spLocks noChangeArrowheads="1"/>
            </p:cNvSpPr>
            <p:nvPr/>
          </p:nvSpPr>
          <p:spPr bwMode="auto">
            <a:xfrm>
              <a:off x="5238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73" name="Rectangle 3393"/>
            <p:cNvSpPr>
              <a:spLocks noChangeArrowheads="1"/>
            </p:cNvSpPr>
            <p:nvPr/>
          </p:nvSpPr>
          <p:spPr bwMode="auto">
            <a:xfrm>
              <a:off x="405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74" name="Rectangle 3394"/>
            <p:cNvSpPr>
              <a:spLocks noChangeArrowheads="1"/>
            </p:cNvSpPr>
            <p:nvPr/>
          </p:nvSpPr>
          <p:spPr bwMode="auto">
            <a:xfrm>
              <a:off x="410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75" name="Rectangle 3395"/>
            <p:cNvSpPr>
              <a:spLocks noChangeArrowheads="1"/>
            </p:cNvSpPr>
            <p:nvPr/>
          </p:nvSpPr>
          <p:spPr bwMode="auto">
            <a:xfrm>
              <a:off x="414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76" name="Rectangle 3396"/>
            <p:cNvSpPr>
              <a:spLocks noChangeArrowheads="1"/>
            </p:cNvSpPr>
            <p:nvPr/>
          </p:nvSpPr>
          <p:spPr bwMode="auto">
            <a:xfrm>
              <a:off x="4195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77" name="Rectangle 3397"/>
            <p:cNvSpPr>
              <a:spLocks noChangeArrowheads="1"/>
            </p:cNvSpPr>
            <p:nvPr/>
          </p:nvSpPr>
          <p:spPr bwMode="auto">
            <a:xfrm>
              <a:off x="424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78" name="Rectangle 3398"/>
            <p:cNvSpPr>
              <a:spLocks noChangeArrowheads="1"/>
            </p:cNvSpPr>
            <p:nvPr/>
          </p:nvSpPr>
          <p:spPr bwMode="auto">
            <a:xfrm>
              <a:off x="428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79" name="Rectangle 3399"/>
            <p:cNvSpPr>
              <a:spLocks noChangeArrowheads="1"/>
            </p:cNvSpPr>
            <p:nvPr/>
          </p:nvSpPr>
          <p:spPr bwMode="auto">
            <a:xfrm>
              <a:off x="4331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80" name="Rectangle 3400"/>
            <p:cNvSpPr>
              <a:spLocks noChangeArrowheads="1"/>
            </p:cNvSpPr>
            <p:nvPr/>
          </p:nvSpPr>
          <p:spPr bwMode="auto">
            <a:xfrm>
              <a:off x="437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81" name="Rectangle 3401"/>
            <p:cNvSpPr>
              <a:spLocks noChangeArrowheads="1"/>
            </p:cNvSpPr>
            <p:nvPr/>
          </p:nvSpPr>
          <p:spPr bwMode="auto">
            <a:xfrm>
              <a:off x="4422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82" name="Rectangle 3402"/>
            <p:cNvSpPr>
              <a:spLocks noChangeArrowheads="1"/>
            </p:cNvSpPr>
            <p:nvPr/>
          </p:nvSpPr>
          <p:spPr bwMode="auto">
            <a:xfrm>
              <a:off x="4467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83" name="Rectangle 3403"/>
            <p:cNvSpPr>
              <a:spLocks noChangeArrowheads="1"/>
            </p:cNvSpPr>
            <p:nvPr/>
          </p:nvSpPr>
          <p:spPr bwMode="auto">
            <a:xfrm>
              <a:off x="4513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84" name="Rectangle 3404"/>
            <p:cNvSpPr>
              <a:spLocks noChangeArrowheads="1"/>
            </p:cNvSpPr>
            <p:nvPr/>
          </p:nvSpPr>
          <p:spPr bwMode="auto">
            <a:xfrm>
              <a:off x="4558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85" name="Rectangle 3405"/>
            <p:cNvSpPr>
              <a:spLocks noChangeArrowheads="1"/>
            </p:cNvSpPr>
            <p:nvPr/>
          </p:nvSpPr>
          <p:spPr bwMode="auto">
            <a:xfrm>
              <a:off x="4603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86" name="Rectangle 3406"/>
            <p:cNvSpPr>
              <a:spLocks noChangeArrowheads="1"/>
            </p:cNvSpPr>
            <p:nvPr/>
          </p:nvSpPr>
          <p:spPr bwMode="auto">
            <a:xfrm>
              <a:off x="464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87" name="Rectangle 3407"/>
            <p:cNvSpPr>
              <a:spLocks noChangeArrowheads="1"/>
            </p:cNvSpPr>
            <p:nvPr/>
          </p:nvSpPr>
          <p:spPr bwMode="auto">
            <a:xfrm>
              <a:off x="469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88" name="Rectangle 3408"/>
            <p:cNvSpPr>
              <a:spLocks noChangeArrowheads="1"/>
            </p:cNvSpPr>
            <p:nvPr/>
          </p:nvSpPr>
          <p:spPr bwMode="auto">
            <a:xfrm>
              <a:off x="474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89" name="Rectangle 3409"/>
            <p:cNvSpPr>
              <a:spLocks noChangeArrowheads="1"/>
            </p:cNvSpPr>
            <p:nvPr/>
          </p:nvSpPr>
          <p:spPr bwMode="auto">
            <a:xfrm>
              <a:off x="4785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90" name="Rectangle 3410"/>
            <p:cNvSpPr>
              <a:spLocks noChangeArrowheads="1"/>
            </p:cNvSpPr>
            <p:nvPr/>
          </p:nvSpPr>
          <p:spPr bwMode="auto">
            <a:xfrm>
              <a:off x="483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91" name="Rectangle 3411"/>
            <p:cNvSpPr>
              <a:spLocks noChangeArrowheads="1"/>
            </p:cNvSpPr>
            <p:nvPr/>
          </p:nvSpPr>
          <p:spPr bwMode="auto">
            <a:xfrm>
              <a:off x="487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92" name="Rectangle 3412"/>
            <p:cNvSpPr>
              <a:spLocks noChangeArrowheads="1"/>
            </p:cNvSpPr>
            <p:nvPr/>
          </p:nvSpPr>
          <p:spPr bwMode="auto">
            <a:xfrm>
              <a:off x="4921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93" name="Rectangle 3413"/>
            <p:cNvSpPr>
              <a:spLocks noChangeArrowheads="1"/>
            </p:cNvSpPr>
            <p:nvPr/>
          </p:nvSpPr>
          <p:spPr bwMode="auto">
            <a:xfrm>
              <a:off x="4967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94" name="Rectangle 3414"/>
            <p:cNvSpPr>
              <a:spLocks noChangeArrowheads="1"/>
            </p:cNvSpPr>
            <p:nvPr/>
          </p:nvSpPr>
          <p:spPr bwMode="auto">
            <a:xfrm>
              <a:off x="5012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95" name="Rectangle 3415"/>
            <p:cNvSpPr>
              <a:spLocks noChangeArrowheads="1"/>
            </p:cNvSpPr>
            <p:nvPr/>
          </p:nvSpPr>
          <p:spPr bwMode="auto">
            <a:xfrm>
              <a:off x="5057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96" name="Rectangle 3416"/>
            <p:cNvSpPr>
              <a:spLocks noChangeArrowheads="1"/>
            </p:cNvSpPr>
            <p:nvPr/>
          </p:nvSpPr>
          <p:spPr bwMode="auto">
            <a:xfrm>
              <a:off x="5103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97" name="Rectangle 3417"/>
            <p:cNvSpPr>
              <a:spLocks noChangeArrowheads="1"/>
            </p:cNvSpPr>
            <p:nvPr/>
          </p:nvSpPr>
          <p:spPr bwMode="auto">
            <a:xfrm>
              <a:off x="5148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98" name="Rectangle 3418"/>
            <p:cNvSpPr>
              <a:spLocks noChangeArrowheads="1"/>
            </p:cNvSpPr>
            <p:nvPr/>
          </p:nvSpPr>
          <p:spPr bwMode="auto">
            <a:xfrm>
              <a:off x="519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899" name="Rectangle 3419"/>
            <p:cNvSpPr>
              <a:spLocks noChangeArrowheads="1"/>
            </p:cNvSpPr>
            <p:nvPr/>
          </p:nvSpPr>
          <p:spPr bwMode="auto">
            <a:xfrm>
              <a:off x="523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00" name="Rectangle 3420"/>
            <p:cNvSpPr>
              <a:spLocks noChangeArrowheads="1"/>
            </p:cNvSpPr>
            <p:nvPr/>
          </p:nvSpPr>
          <p:spPr bwMode="auto">
            <a:xfrm>
              <a:off x="405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01" name="Rectangle 3421"/>
            <p:cNvSpPr>
              <a:spLocks noChangeArrowheads="1"/>
            </p:cNvSpPr>
            <p:nvPr/>
          </p:nvSpPr>
          <p:spPr bwMode="auto">
            <a:xfrm>
              <a:off x="410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02" name="Rectangle 3422"/>
            <p:cNvSpPr>
              <a:spLocks noChangeArrowheads="1"/>
            </p:cNvSpPr>
            <p:nvPr/>
          </p:nvSpPr>
          <p:spPr bwMode="auto">
            <a:xfrm>
              <a:off x="414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03" name="Rectangle 3423"/>
            <p:cNvSpPr>
              <a:spLocks noChangeArrowheads="1"/>
            </p:cNvSpPr>
            <p:nvPr/>
          </p:nvSpPr>
          <p:spPr bwMode="auto">
            <a:xfrm>
              <a:off x="4195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04" name="Rectangle 3424"/>
            <p:cNvSpPr>
              <a:spLocks noChangeArrowheads="1"/>
            </p:cNvSpPr>
            <p:nvPr/>
          </p:nvSpPr>
          <p:spPr bwMode="auto">
            <a:xfrm>
              <a:off x="4240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05" name="Rectangle 3425"/>
            <p:cNvSpPr>
              <a:spLocks noChangeArrowheads="1"/>
            </p:cNvSpPr>
            <p:nvPr/>
          </p:nvSpPr>
          <p:spPr bwMode="auto">
            <a:xfrm>
              <a:off x="4286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06" name="Rectangle 3426"/>
            <p:cNvSpPr>
              <a:spLocks noChangeArrowheads="1"/>
            </p:cNvSpPr>
            <p:nvPr/>
          </p:nvSpPr>
          <p:spPr bwMode="auto">
            <a:xfrm>
              <a:off x="4331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07" name="Rectangle 3427"/>
            <p:cNvSpPr>
              <a:spLocks noChangeArrowheads="1"/>
            </p:cNvSpPr>
            <p:nvPr/>
          </p:nvSpPr>
          <p:spPr bwMode="auto">
            <a:xfrm>
              <a:off x="4376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08" name="Rectangle 3428"/>
            <p:cNvSpPr>
              <a:spLocks noChangeArrowheads="1"/>
            </p:cNvSpPr>
            <p:nvPr/>
          </p:nvSpPr>
          <p:spPr bwMode="auto">
            <a:xfrm>
              <a:off x="4422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09" name="Rectangle 3429"/>
            <p:cNvSpPr>
              <a:spLocks noChangeArrowheads="1"/>
            </p:cNvSpPr>
            <p:nvPr/>
          </p:nvSpPr>
          <p:spPr bwMode="auto">
            <a:xfrm>
              <a:off x="446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10" name="Rectangle 3430"/>
            <p:cNvSpPr>
              <a:spLocks noChangeArrowheads="1"/>
            </p:cNvSpPr>
            <p:nvPr/>
          </p:nvSpPr>
          <p:spPr bwMode="auto">
            <a:xfrm>
              <a:off x="451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11" name="Rectangle 3431"/>
            <p:cNvSpPr>
              <a:spLocks noChangeArrowheads="1"/>
            </p:cNvSpPr>
            <p:nvPr/>
          </p:nvSpPr>
          <p:spPr bwMode="auto">
            <a:xfrm>
              <a:off x="4558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12" name="Rectangle 3432"/>
            <p:cNvSpPr>
              <a:spLocks noChangeArrowheads="1"/>
            </p:cNvSpPr>
            <p:nvPr/>
          </p:nvSpPr>
          <p:spPr bwMode="auto">
            <a:xfrm>
              <a:off x="460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13" name="Rectangle 3433"/>
            <p:cNvSpPr>
              <a:spLocks noChangeArrowheads="1"/>
            </p:cNvSpPr>
            <p:nvPr/>
          </p:nvSpPr>
          <p:spPr bwMode="auto">
            <a:xfrm>
              <a:off x="464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14" name="Rectangle 3434"/>
            <p:cNvSpPr>
              <a:spLocks noChangeArrowheads="1"/>
            </p:cNvSpPr>
            <p:nvPr/>
          </p:nvSpPr>
          <p:spPr bwMode="auto">
            <a:xfrm>
              <a:off x="469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15" name="Rectangle 3435"/>
            <p:cNvSpPr>
              <a:spLocks noChangeArrowheads="1"/>
            </p:cNvSpPr>
            <p:nvPr/>
          </p:nvSpPr>
          <p:spPr bwMode="auto">
            <a:xfrm>
              <a:off x="4740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16" name="Rectangle 3436"/>
            <p:cNvSpPr>
              <a:spLocks noChangeArrowheads="1"/>
            </p:cNvSpPr>
            <p:nvPr/>
          </p:nvSpPr>
          <p:spPr bwMode="auto">
            <a:xfrm>
              <a:off x="4785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17" name="Rectangle 3437"/>
            <p:cNvSpPr>
              <a:spLocks noChangeArrowheads="1"/>
            </p:cNvSpPr>
            <p:nvPr/>
          </p:nvSpPr>
          <p:spPr bwMode="auto">
            <a:xfrm>
              <a:off x="4830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18" name="Rectangle 3438"/>
            <p:cNvSpPr>
              <a:spLocks noChangeArrowheads="1"/>
            </p:cNvSpPr>
            <p:nvPr/>
          </p:nvSpPr>
          <p:spPr bwMode="auto">
            <a:xfrm>
              <a:off x="4876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19" name="Rectangle 3439"/>
            <p:cNvSpPr>
              <a:spLocks noChangeArrowheads="1"/>
            </p:cNvSpPr>
            <p:nvPr/>
          </p:nvSpPr>
          <p:spPr bwMode="auto">
            <a:xfrm>
              <a:off x="4921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20" name="Rectangle 3440"/>
            <p:cNvSpPr>
              <a:spLocks noChangeArrowheads="1"/>
            </p:cNvSpPr>
            <p:nvPr/>
          </p:nvSpPr>
          <p:spPr bwMode="auto">
            <a:xfrm>
              <a:off x="496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21" name="Rectangle 3441"/>
            <p:cNvSpPr>
              <a:spLocks noChangeArrowheads="1"/>
            </p:cNvSpPr>
            <p:nvPr/>
          </p:nvSpPr>
          <p:spPr bwMode="auto">
            <a:xfrm>
              <a:off x="5012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22" name="Rectangle 3442"/>
            <p:cNvSpPr>
              <a:spLocks noChangeArrowheads="1"/>
            </p:cNvSpPr>
            <p:nvPr/>
          </p:nvSpPr>
          <p:spPr bwMode="auto">
            <a:xfrm>
              <a:off x="505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23" name="Rectangle 3443"/>
            <p:cNvSpPr>
              <a:spLocks noChangeArrowheads="1"/>
            </p:cNvSpPr>
            <p:nvPr/>
          </p:nvSpPr>
          <p:spPr bwMode="auto">
            <a:xfrm>
              <a:off x="510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24" name="Rectangle 3444"/>
            <p:cNvSpPr>
              <a:spLocks noChangeArrowheads="1"/>
            </p:cNvSpPr>
            <p:nvPr/>
          </p:nvSpPr>
          <p:spPr bwMode="auto">
            <a:xfrm>
              <a:off x="5148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25" name="Rectangle 3445"/>
            <p:cNvSpPr>
              <a:spLocks noChangeArrowheads="1"/>
            </p:cNvSpPr>
            <p:nvPr/>
          </p:nvSpPr>
          <p:spPr bwMode="auto">
            <a:xfrm>
              <a:off x="519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26" name="Rectangle 3446"/>
            <p:cNvSpPr>
              <a:spLocks noChangeArrowheads="1"/>
            </p:cNvSpPr>
            <p:nvPr/>
          </p:nvSpPr>
          <p:spPr bwMode="auto">
            <a:xfrm>
              <a:off x="523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27" name="Rectangle 3447"/>
            <p:cNvSpPr>
              <a:spLocks noChangeArrowheads="1"/>
            </p:cNvSpPr>
            <p:nvPr/>
          </p:nvSpPr>
          <p:spPr bwMode="auto">
            <a:xfrm>
              <a:off x="405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28" name="Rectangle 3448"/>
            <p:cNvSpPr>
              <a:spLocks noChangeArrowheads="1"/>
            </p:cNvSpPr>
            <p:nvPr/>
          </p:nvSpPr>
          <p:spPr bwMode="auto">
            <a:xfrm>
              <a:off x="410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29" name="Rectangle 3449"/>
            <p:cNvSpPr>
              <a:spLocks noChangeArrowheads="1"/>
            </p:cNvSpPr>
            <p:nvPr/>
          </p:nvSpPr>
          <p:spPr bwMode="auto">
            <a:xfrm>
              <a:off x="414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30" name="Rectangle 3450"/>
            <p:cNvSpPr>
              <a:spLocks noChangeArrowheads="1"/>
            </p:cNvSpPr>
            <p:nvPr/>
          </p:nvSpPr>
          <p:spPr bwMode="auto">
            <a:xfrm>
              <a:off x="4195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31" name="Rectangle 3451"/>
            <p:cNvSpPr>
              <a:spLocks noChangeArrowheads="1"/>
            </p:cNvSpPr>
            <p:nvPr/>
          </p:nvSpPr>
          <p:spPr bwMode="auto">
            <a:xfrm>
              <a:off x="424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32" name="Rectangle 3452"/>
            <p:cNvSpPr>
              <a:spLocks noChangeArrowheads="1"/>
            </p:cNvSpPr>
            <p:nvPr/>
          </p:nvSpPr>
          <p:spPr bwMode="auto">
            <a:xfrm>
              <a:off x="428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33" name="Rectangle 3453"/>
            <p:cNvSpPr>
              <a:spLocks noChangeArrowheads="1"/>
            </p:cNvSpPr>
            <p:nvPr/>
          </p:nvSpPr>
          <p:spPr bwMode="auto">
            <a:xfrm>
              <a:off x="4331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34" name="Rectangle 3454"/>
            <p:cNvSpPr>
              <a:spLocks noChangeArrowheads="1"/>
            </p:cNvSpPr>
            <p:nvPr/>
          </p:nvSpPr>
          <p:spPr bwMode="auto">
            <a:xfrm>
              <a:off x="437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35" name="Rectangle 3455"/>
            <p:cNvSpPr>
              <a:spLocks noChangeArrowheads="1"/>
            </p:cNvSpPr>
            <p:nvPr/>
          </p:nvSpPr>
          <p:spPr bwMode="auto">
            <a:xfrm>
              <a:off x="4422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36" name="Rectangle 3456"/>
            <p:cNvSpPr>
              <a:spLocks noChangeArrowheads="1"/>
            </p:cNvSpPr>
            <p:nvPr/>
          </p:nvSpPr>
          <p:spPr bwMode="auto">
            <a:xfrm>
              <a:off x="4467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37" name="Rectangle 3457"/>
            <p:cNvSpPr>
              <a:spLocks noChangeArrowheads="1"/>
            </p:cNvSpPr>
            <p:nvPr/>
          </p:nvSpPr>
          <p:spPr bwMode="auto">
            <a:xfrm>
              <a:off x="4513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38" name="Rectangle 3458"/>
            <p:cNvSpPr>
              <a:spLocks noChangeArrowheads="1"/>
            </p:cNvSpPr>
            <p:nvPr/>
          </p:nvSpPr>
          <p:spPr bwMode="auto">
            <a:xfrm>
              <a:off x="4558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39" name="Rectangle 3459"/>
            <p:cNvSpPr>
              <a:spLocks noChangeArrowheads="1"/>
            </p:cNvSpPr>
            <p:nvPr/>
          </p:nvSpPr>
          <p:spPr bwMode="auto">
            <a:xfrm>
              <a:off x="4603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40" name="Rectangle 3460"/>
            <p:cNvSpPr>
              <a:spLocks noChangeArrowheads="1"/>
            </p:cNvSpPr>
            <p:nvPr/>
          </p:nvSpPr>
          <p:spPr bwMode="auto">
            <a:xfrm>
              <a:off x="464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41" name="Rectangle 3461"/>
            <p:cNvSpPr>
              <a:spLocks noChangeArrowheads="1"/>
            </p:cNvSpPr>
            <p:nvPr/>
          </p:nvSpPr>
          <p:spPr bwMode="auto">
            <a:xfrm>
              <a:off x="469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42" name="Rectangle 3462"/>
            <p:cNvSpPr>
              <a:spLocks noChangeArrowheads="1"/>
            </p:cNvSpPr>
            <p:nvPr/>
          </p:nvSpPr>
          <p:spPr bwMode="auto">
            <a:xfrm>
              <a:off x="474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43" name="Rectangle 3463"/>
            <p:cNvSpPr>
              <a:spLocks noChangeArrowheads="1"/>
            </p:cNvSpPr>
            <p:nvPr/>
          </p:nvSpPr>
          <p:spPr bwMode="auto">
            <a:xfrm>
              <a:off x="4785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44" name="Rectangle 3464"/>
            <p:cNvSpPr>
              <a:spLocks noChangeArrowheads="1"/>
            </p:cNvSpPr>
            <p:nvPr/>
          </p:nvSpPr>
          <p:spPr bwMode="auto">
            <a:xfrm>
              <a:off x="483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45" name="Rectangle 3465"/>
            <p:cNvSpPr>
              <a:spLocks noChangeArrowheads="1"/>
            </p:cNvSpPr>
            <p:nvPr/>
          </p:nvSpPr>
          <p:spPr bwMode="auto">
            <a:xfrm>
              <a:off x="487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46" name="Rectangle 3466"/>
            <p:cNvSpPr>
              <a:spLocks noChangeArrowheads="1"/>
            </p:cNvSpPr>
            <p:nvPr/>
          </p:nvSpPr>
          <p:spPr bwMode="auto">
            <a:xfrm>
              <a:off x="4921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47" name="Rectangle 3467"/>
            <p:cNvSpPr>
              <a:spLocks noChangeArrowheads="1"/>
            </p:cNvSpPr>
            <p:nvPr/>
          </p:nvSpPr>
          <p:spPr bwMode="auto">
            <a:xfrm>
              <a:off x="4967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48" name="Rectangle 3468"/>
            <p:cNvSpPr>
              <a:spLocks noChangeArrowheads="1"/>
            </p:cNvSpPr>
            <p:nvPr/>
          </p:nvSpPr>
          <p:spPr bwMode="auto">
            <a:xfrm>
              <a:off x="5012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49" name="Rectangle 3469"/>
            <p:cNvSpPr>
              <a:spLocks noChangeArrowheads="1"/>
            </p:cNvSpPr>
            <p:nvPr/>
          </p:nvSpPr>
          <p:spPr bwMode="auto">
            <a:xfrm>
              <a:off x="5057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50" name="Rectangle 3470"/>
            <p:cNvSpPr>
              <a:spLocks noChangeArrowheads="1"/>
            </p:cNvSpPr>
            <p:nvPr/>
          </p:nvSpPr>
          <p:spPr bwMode="auto">
            <a:xfrm>
              <a:off x="5103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51" name="Rectangle 3471"/>
            <p:cNvSpPr>
              <a:spLocks noChangeArrowheads="1"/>
            </p:cNvSpPr>
            <p:nvPr/>
          </p:nvSpPr>
          <p:spPr bwMode="auto">
            <a:xfrm>
              <a:off x="5148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52" name="Rectangle 3472"/>
            <p:cNvSpPr>
              <a:spLocks noChangeArrowheads="1"/>
            </p:cNvSpPr>
            <p:nvPr/>
          </p:nvSpPr>
          <p:spPr bwMode="auto">
            <a:xfrm>
              <a:off x="519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53" name="Rectangle 3473"/>
            <p:cNvSpPr>
              <a:spLocks noChangeArrowheads="1"/>
            </p:cNvSpPr>
            <p:nvPr/>
          </p:nvSpPr>
          <p:spPr bwMode="auto">
            <a:xfrm>
              <a:off x="523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54" name="Rectangle 3474"/>
            <p:cNvSpPr>
              <a:spLocks noChangeArrowheads="1"/>
            </p:cNvSpPr>
            <p:nvPr/>
          </p:nvSpPr>
          <p:spPr bwMode="auto">
            <a:xfrm>
              <a:off x="405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55" name="Rectangle 3475"/>
            <p:cNvSpPr>
              <a:spLocks noChangeArrowheads="1"/>
            </p:cNvSpPr>
            <p:nvPr/>
          </p:nvSpPr>
          <p:spPr bwMode="auto">
            <a:xfrm>
              <a:off x="4104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56" name="Rectangle 3476"/>
            <p:cNvSpPr>
              <a:spLocks noChangeArrowheads="1"/>
            </p:cNvSpPr>
            <p:nvPr/>
          </p:nvSpPr>
          <p:spPr bwMode="auto">
            <a:xfrm>
              <a:off x="414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57" name="Rectangle 3477"/>
            <p:cNvSpPr>
              <a:spLocks noChangeArrowheads="1"/>
            </p:cNvSpPr>
            <p:nvPr/>
          </p:nvSpPr>
          <p:spPr bwMode="auto">
            <a:xfrm>
              <a:off x="4195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58" name="Rectangle 3478"/>
            <p:cNvSpPr>
              <a:spLocks noChangeArrowheads="1"/>
            </p:cNvSpPr>
            <p:nvPr/>
          </p:nvSpPr>
          <p:spPr bwMode="auto">
            <a:xfrm>
              <a:off x="424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59" name="Rectangle 3479"/>
            <p:cNvSpPr>
              <a:spLocks noChangeArrowheads="1"/>
            </p:cNvSpPr>
            <p:nvPr/>
          </p:nvSpPr>
          <p:spPr bwMode="auto">
            <a:xfrm>
              <a:off x="428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60" name="Rectangle 3480"/>
            <p:cNvSpPr>
              <a:spLocks noChangeArrowheads="1"/>
            </p:cNvSpPr>
            <p:nvPr/>
          </p:nvSpPr>
          <p:spPr bwMode="auto">
            <a:xfrm>
              <a:off x="4331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61" name="Rectangle 3481"/>
            <p:cNvSpPr>
              <a:spLocks noChangeArrowheads="1"/>
            </p:cNvSpPr>
            <p:nvPr/>
          </p:nvSpPr>
          <p:spPr bwMode="auto">
            <a:xfrm>
              <a:off x="437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62" name="Rectangle 3482"/>
            <p:cNvSpPr>
              <a:spLocks noChangeArrowheads="1"/>
            </p:cNvSpPr>
            <p:nvPr/>
          </p:nvSpPr>
          <p:spPr bwMode="auto">
            <a:xfrm>
              <a:off x="4422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63" name="Rectangle 3483"/>
            <p:cNvSpPr>
              <a:spLocks noChangeArrowheads="1"/>
            </p:cNvSpPr>
            <p:nvPr/>
          </p:nvSpPr>
          <p:spPr bwMode="auto">
            <a:xfrm>
              <a:off x="4467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64" name="Rectangle 3484"/>
            <p:cNvSpPr>
              <a:spLocks noChangeArrowheads="1"/>
            </p:cNvSpPr>
            <p:nvPr/>
          </p:nvSpPr>
          <p:spPr bwMode="auto">
            <a:xfrm>
              <a:off x="451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65" name="Rectangle 3485"/>
            <p:cNvSpPr>
              <a:spLocks noChangeArrowheads="1"/>
            </p:cNvSpPr>
            <p:nvPr/>
          </p:nvSpPr>
          <p:spPr bwMode="auto">
            <a:xfrm>
              <a:off x="4558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66" name="Rectangle 3486"/>
            <p:cNvSpPr>
              <a:spLocks noChangeArrowheads="1"/>
            </p:cNvSpPr>
            <p:nvPr/>
          </p:nvSpPr>
          <p:spPr bwMode="auto">
            <a:xfrm>
              <a:off x="460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67" name="Rectangle 3487"/>
            <p:cNvSpPr>
              <a:spLocks noChangeArrowheads="1"/>
            </p:cNvSpPr>
            <p:nvPr/>
          </p:nvSpPr>
          <p:spPr bwMode="auto">
            <a:xfrm>
              <a:off x="464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68" name="Rectangle 3488"/>
            <p:cNvSpPr>
              <a:spLocks noChangeArrowheads="1"/>
            </p:cNvSpPr>
            <p:nvPr/>
          </p:nvSpPr>
          <p:spPr bwMode="auto">
            <a:xfrm>
              <a:off x="4694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69" name="Rectangle 3489"/>
            <p:cNvSpPr>
              <a:spLocks noChangeArrowheads="1"/>
            </p:cNvSpPr>
            <p:nvPr/>
          </p:nvSpPr>
          <p:spPr bwMode="auto">
            <a:xfrm>
              <a:off x="474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70" name="Rectangle 3490"/>
            <p:cNvSpPr>
              <a:spLocks noChangeArrowheads="1"/>
            </p:cNvSpPr>
            <p:nvPr/>
          </p:nvSpPr>
          <p:spPr bwMode="auto">
            <a:xfrm>
              <a:off x="4785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71" name="Rectangle 3491"/>
            <p:cNvSpPr>
              <a:spLocks noChangeArrowheads="1"/>
            </p:cNvSpPr>
            <p:nvPr/>
          </p:nvSpPr>
          <p:spPr bwMode="auto">
            <a:xfrm>
              <a:off x="483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72" name="Rectangle 3492"/>
            <p:cNvSpPr>
              <a:spLocks noChangeArrowheads="1"/>
            </p:cNvSpPr>
            <p:nvPr/>
          </p:nvSpPr>
          <p:spPr bwMode="auto">
            <a:xfrm>
              <a:off x="487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73" name="Rectangle 3493"/>
            <p:cNvSpPr>
              <a:spLocks noChangeArrowheads="1"/>
            </p:cNvSpPr>
            <p:nvPr/>
          </p:nvSpPr>
          <p:spPr bwMode="auto">
            <a:xfrm>
              <a:off x="4921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74" name="Rectangle 3494"/>
            <p:cNvSpPr>
              <a:spLocks noChangeArrowheads="1"/>
            </p:cNvSpPr>
            <p:nvPr/>
          </p:nvSpPr>
          <p:spPr bwMode="auto">
            <a:xfrm>
              <a:off x="4967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75" name="Rectangle 3495"/>
            <p:cNvSpPr>
              <a:spLocks noChangeArrowheads="1"/>
            </p:cNvSpPr>
            <p:nvPr/>
          </p:nvSpPr>
          <p:spPr bwMode="auto">
            <a:xfrm>
              <a:off x="5012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76" name="Rectangle 3496"/>
            <p:cNvSpPr>
              <a:spLocks noChangeArrowheads="1"/>
            </p:cNvSpPr>
            <p:nvPr/>
          </p:nvSpPr>
          <p:spPr bwMode="auto">
            <a:xfrm>
              <a:off x="5057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77" name="Rectangle 3497"/>
            <p:cNvSpPr>
              <a:spLocks noChangeArrowheads="1"/>
            </p:cNvSpPr>
            <p:nvPr/>
          </p:nvSpPr>
          <p:spPr bwMode="auto">
            <a:xfrm>
              <a:off x="510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78" name="Rectangle 3498"/>
            <p:cNvSpPr>
              <a:spLocks noChangeArrowheads="1"/>
            </p:cNvSpPr>
            <p:nvPr/>
          </p:nvSpPr>
          <p:spPr bwMode="auto">
            <a:xfrm>
              <a:off x="5148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79" name="Rectangle 3499"/>
            <p:cNvSpPr>
              <a:spLocks noChangeArrowheads="1"/>
            </p:cNvSpPr>
            <p:nvPr/>
          </p:nvSpPr>
          <p:spPr bwMode="auto">
            <a:xfrm>
              <a:off x="5194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80" name="Rectangle 3500"/>
            <p:cNvSpPr>
              <a:spLocks noChangeArrowheads="1"/>
            </p:cNvSpPr>
            <p:nvPr/>
          </p:nvSpPr>
          <p:spPr bwMode="auto">
            <a:xfrm>
              <a:off x="5239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81" name="Rectangle 3501"/>
            <p:cNvSpPr>
              <a:spLocks noChangeArrowheads="1"/>
            </p:cNvSpPr>
            <p:nvPr/>
          </p:nvSpPr>
          <p:spPr bwMode="auto">
            <a:xfrm>
              <a:off x="405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82" name="Rectangle 3502"/>
            <p:cNvSpPr>
              <a:spLocks noChangeArrowheads="1"/>
            </p:cNvSpPr>
            <p:nvPr/>
          </p:nvSpPr>
          <p:spPr bwMode="auto">
            <a:xfrm>
              <a:off x="410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83" name="Rectangle 3503"/>
            <p:cNvSpPr>
              <a:spLocks noChangeArrowheads="1"/>
            </p:cNvSpPr>
            <p:nvPr/>
          </p:nvSpPr>
          <p:spPr bwMode="auto">
            <a:xfrm>
              <a:off x="414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84" name="Rectangle 3504"/>
            <p:cNvSpPr>
              <a:spLocks noChangeArrowheads="1"/>
            </p:cNvSpPr>
            <p:nvPr/>
          </p:nvSpPr>
          <p:spPr bwMode="auto">
            <a:xfrm>
              <a:off x="4195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85" name="Rectangle 3505"/>
            <p:cNvSpPr>
              <a:spLocks noChangeArrowheads="1"/>
            </p:cNvSpPr>
            <p:nvPr/>
          </p:nvSpPr>
          <p:spPr bwMode="auto">
            <a:xfrm>
              <a:off x="424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86" name="Rectangle 3506"/>
            <p:cNvSpPr>
              <a:spLocks noChangeArrowheads="1"/>
            </p:cNvSpPr>
            <p:nvPr/>
          </p:nvSpPr>
          <p:spPr bwMode="auto">
            <a:xfrm>
              <a:off x="428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87" name="Rectangle 3507"/>
            <p:cNvSpPr>
              <a:spLocks noChangeArrowheads="1"/>
            </p:cNvSpPr>
            <p:nvPr/>
          </p:nvSpPr>
          <p:spPr bwMode="auto">
            <a:xfrm>
              <a:off x="4331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88" name="Rectangle 3508"/>
            <p:cNvSpPr>
              <a:spLocks noChangeArrowheads="1"/>
            </p:cNvSpPr>
            <p:nvPr/>
          </p:nvSpPr>
          <p:spPr bwMode="auto">
            <a:xfrm>
              <a:off x="437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89" name="Rectangle 3509"/>
            <p:cNvSpPr>
              <a:spLocks noChangeArrowheads="1"/>
            </p:cNvSpPr>
            <p:nvPr/>
          </p:nvSpPr>
          <p:spPr bwMode="auto">
            <a:xfrm>
              <a:off x="4422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90" name="Rectangle 3510"/>
            <p:cNvSpPr>
              <a:spLocks noChangeArrowheads="1"/>
            </p:cNvSpPr>
            <p:nvPr/>
          </p:nvSpPr>
          <p:spPr bwMode="auto">
            <a:xfrm>
              <a:off x="446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91" name="Rectangle 3511"/>
            <p:cNvSpPr>
              <a:spLocks noChangeArrowheads="1"/>
            </p:cNvSpPr>
            <p:nvPr/>
          </p:nvSpPr>
          <p:spPr bwMode="auto">
            <a:xfrm>
              <a:off x="451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92" name="Rectangle 3512"/>
            <p:cNvSpPr>
              <a:spLocks noChangeArrowheads="1"/>
            </p:cNvSpPr>
            <p:nvPr/>
          </p:nvSpPr>
          <p:spPr bwMode="auto">
            <a:xfrm>
              <a:off x="4558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93" name="Rectangle 3513"/>
            <p:cNvSpPr>
              <a:spLocks noChangeArrowheads="1"/>
            </p:cNvSpPr>
            <p:nvPr/>
          </p:nvSpPr>
          <p:spPr bwMode="auto">
            <a:xfrm>
              <a:off x="460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94" name="Rectangle 3514"/>
            <p:cNvSpPr>
              <a:spLocks noChangeArrowheads="1"/>
            </p:cNvSpPr>
            <p:nvPr/>
          </p:nvSpPr>
          <p:spPr bwMode="auto">
            <a:xfrm>
              <a:off x="464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95" name="Rectangle 3515"/>
            <p:cNvSpPr>
              <a:spLocks noChangeArrowheads="1"/>
            </p:cNvSpPr>
            <p:nvPr/>
          </p:nvSpPr>
          <p:spPr bwMode="auto">
            <a:xfrm>
              <a:off x="469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96" name="Rectangle 3516"/>
            <p:cNvSpPr>
              <a:spLocks noChangeArrowheads="1"/>
            </p:cNvSpPr>
            <p:nvPr/>
          </p:nvSpPr>
          <p:spPr bwMode="auto">
            <a:xfrm>
              <a:off x="474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97" name="Rectangle 3517"/>
            <p:cNvSpPr>
              <a:spLocks noChangeArrowheads="1"/>
            </p:cNvSpPr>
            <p:nvPr/>
          </p:nvSpPr>
          <p:spPr bwMode="auto">
            <a:xfrm>
              <a:off x="4785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98" name="Rectangle 3518"/>
            <p:cNvSpPr>
              <a:spLocks noChangeArrowheads="1"/>
            </p:cNvSpPr>
            <p:nvPr/>
          </p:nvSpPr>
          <p:spPr bwMode="auto">
            <a:xfrm>
              <a:off x="483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3999" name="Rectangle 3519"/>
            <p:cNvSpPr>
              <a:spLocks noChangeArrowheads="1"/>
            </p:cNvSpPr>
            <p:nvPr/>
          </p:nvSpPr>
          <p:spPr bwMode="auto">
            <a:xfrm>
              <a:off x="487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00" name="Rectangle 3520"/>
            <p:cNvSpPr>
              <a:spLocks noChangeArrowheads="1"/>
            </p:cNvSpPr>
            <p:nvPr/>
          </p:nvSpPr>
          <p:spPr bwMode="auto">
            <a:xfrm>
              <a:off x="4921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01" name="Rectangle 3521"/>
            <p:cNvSpPr>
              <a:spLocks noChangeArrowheads="1"/>
            </p:cNvSpPr>
            <p:nvPr/>
          </p:nvSpPr>
          <p:spPr bwMode="auto">
            <a:xfrm>
              <a:off x="496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02" name="Rectangle 3522"/>
            <p:cNvSpPr>
              <a:spLocks noChangeArrowheads="1"/>
            </p:cNvSpPr>
            <p:nvPr/>
          </p:nvSpPr>
          <p:spPr bwMode="auto">
            <a:xfrm>
              <a:off x="5012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03" name="Rectangle 3523"/>
            <p:cNvSpPr>
              <a:spLocks noChangeArrowheads="1"/>
            </p:cNvSpPr>
            <p:nvPr/>
          </p:nvSpPr>
          <p:spPr bwMode="auto">
            <a:xfrm>
              <a:off x="505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04" name="Rectangle 3524"/>
            <p:cNvSpPr>
              <a:spLocks noChangeArrowheads="1"/>
            </p:cNvSpPr>
            <p:nvPr/>
          </p:nvSpPr>
          <p:spPr bwMode="auto">
            <a:xfrm>
              <a:off x="510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05" name="Rectangle 3525"/>
            <p:cNvSpPr>
              <a:spLocks noChangeArrowheads="1"/>
            </p:cNvSpPr>
            <p:nvPr/>
          </p:nvSpPr>
          <p:spPr bwMode="auto">
            <a:xfrm>
              <a:off x="5148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06" name="Rectangle 3526"/>
            <p:cNvSpPr>
              <a:spLocks noChangeArrowheads="1"/>
            </p:cNvSpPr>
            <p:nvPr/>
          </p:nvSpPr>
          <p:spPr bwMode="auto">
            <a:xfrm>
              <a:off x="519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07" name="Rectangle 3527"/>
            <p:cNvSpPr>
              <a:spLocks noChangeArrowheads="1"/>
            </p:cNvSpPr>
            <p:nvPr/>
          </p:nvSpPr>
          <p:spPr bwMode="auto">
            <a:xfrm>
              <a:off x="523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08" name="Rectangle 3528"/>
            <p:cNvSpPr>
              <a:spLocks noChangeArrowheads="1"/>
            </p:cNvSpPr>
            <p:nvPr/>
          </p:nvSpPr>
          <p:spPr bwMode="auto">
            <a:xfrm>
              <a:off x="405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09" name="Rectangle 3529"/>
            <p:cNvSpPr>
              <a:spLocks noChangeArrowheads="1"/>
            </p:cNvSpPr>
            <p:nvPr/>
          </p:nvSpPr>
          <p:spPr bwMode="auto">
            <a:xfrm>
              <a:off x="410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10" name="Rectangle 3530"/>
            <p:cNvSpPr>
              <a:spLocks noChangeArrowheads="1"/>
            </p:cNvSpPr>
            <p:nvPr/>
          </p:nvSpPr>
          <p:spPr bwMode="auto">
            <a:xfrm>
              <a:off x="414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11" name="Rectangle 3531"/>
            <p:cNvSpPr>
              <a:spLocks noChangeArrowheads="1"/>
            </p:cNvSpPr>
            <p:nvPr/>
          </p:nvSpPr>
          <p:spPr bwMode="auto">
            <a:xfrm>
              <a:off x="4195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12" name="Rectangle 3532"/>
            <p:cNvSpPr>
              <a:spLocks noChangeArrowheads="1"/>
            </p:cNvSpPr>
            <p:nvPr/>
          </p:nvSpPr>
          <p:spPr bwMode="auto">
            <a:xfrm>
              <a:off x="424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13" name="Rectangle 3533"/>
            <p:cNvSpPr>
              <a:spLocks noChangeArrowheads="1"/>
            </p:cNvSpPr>
            <p:nvPr/>
          </p:nvSpPr>
          <p:spPr bwMode="auto">
            <a:xfrm>
              <a:off x="428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14" name="Rectangle 3534"/>
            <p:cNvSpPr>
              <a:spLocks noChangeArrowheads="1"/>
            </p:cNvSpPr>
            <p:nvPr/>
          </p:nvSpPr>
          <p:spPr bwMode="auto">
            <a:xfrm>
              <a:off x="4331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15" name="Rectangle 3535"/>
            <p:cNvSpPr>
              <a:spLocks noChangeArrowheads="1"/>
            </p:cNvSpPr>
            <p:nvPr/>
          </p:nvSpPr>
          <p:spPr bwMode="auto">
            <a:xfrm>
              <a:off x="437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16" name="Rectangle 3536"/>
            <p:cNvSpPr>
              <a:spLocks noChangeArrowheads="1"/>
            </p:cNvSpPr>
            <p:nvPr/>
          </p:nvSpPr>
          <p:spPr bwMode="auto">
            <a:xfrm>
              <a:off x="4422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17" name="Rectangle 3537"/>
            <p:cNvSpPr>
              <a:spLocks noChangeArrowheads="1"/>
            </p:cNvSpPr>
            <p:nvPr/>
          </p:nvSpPr>
          <p:spPr bwMode="auto">
            <a:xfrm>
              <a:off x="446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18" name="Rectangle 3538"/>
            <p:cNvSpPr>
              <a:spLocks noChangeArrowheads="1"/>
            </p:cNvSpPr>
            <p:nvPr/>
          </p:nvSpPr>
          <p:spPr bwMode="auto">
            <a:xfrm>
              <a:off x="451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19" name="Rectangle 3539"/>
            <p:cNvSpPr>
              <a:spLocks noChangeArrowheads="1"/>
            </p:cNvSpPr>
            <p:nvPr/>
          </p:nvSpPr>
          <p:spPr bwMode="auto">
            <a:xfrm>
              <a:off x="4558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20" name="Rectangle 3540"/>
            <p:cNvSpPr>
              <a:spLocks noChangeArrowheads="1"/>
            </p:cNvSpPr>
            <p:nvPr/>
          </p:nvSpPr>
          <p:spPr bwMode="auto">
            <a:xfrm>
              <a:off x="460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21" name="Rectangle 3541"/>
            <p:cNvSpPr>
              <a:spLocks noChangeArrowheads="1"/>
            </p:cNvSpPr>
            <p:nvPr/>
          </p:nvSpPr>
          <p:spPr bwMode="auto">
            <a:xfrm>
              <a:off x="464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22" name="Rectangle 3542"/>
            <p:cNvSpPr>
              <a:spLocks noChangeArrowheads="1"/>
            </p:cNvSpPr>
            <p:nvPr/>
          </p:nvSpPr>
          <p:spPr bwMode="auto">
            <a:xfrm>
              <a:off x="469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23" name="Rectangle 3543"/>
            <p:cNvSpPr>
              <a:spLocks noChangeArrowheads="1"/>
            </p:cNvSpPr>
            <p:nvPr/>
          </p:nvSpPr>
          <p:spPr bwMode="auto">
            <a:xfrm>
              <a:off x="474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24" name="Rectangle 3544"/>
            <p:cNvSpPr>
              <a:spLocks noChangeArrowheads="1"/>
            </p:cNvSpPr>
            <p:nvPr/>
          </p:nvSpPr>
          <p:spPr bwMode="auto">
            <a:xfrm>
              <a:off x="4785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25" name="Rectangle 3545"/>
            <p:cNvSpPr>
              <a:spLocks noChangeArrowheads="1"/>
            </p:cNvSpPr>
            <p:nvPr/>
          </p:nvSpPr>
          <p:spPr bwMode="auto">
            <a:xfrm>
              <a:off x="483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26" name="Rectangle 3546"/>
            <p:cNvSpPr>
              <a:spLocks noChangeArrowheads="1"/>
            </p:cNvSpPr>
            <p:nvPr/>
          </p:nvSpPr>
          <p:spPr bwMode="auto">
            <a:xfrm>
              <a:off x="487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27" name="Rectangle 3547"/>
            <p:cNvSpPr>
              <a:spLocks noChangeArrowheads="1"/>
            </p:cNvSpPr>
            <p:nvPr/>
          </p:nvSpPr>
          <p:spPr bwMode="auto">
            <a:xfrm>
              <a:off x="4921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28" name="Rectangle 3548"/>
            <p:cNvSpPr>
              <a:spLocks noChangeArrowheads="1"/>
            </p:cNvSpPr>
            <p:nvPr/>
          </p:nvSpPr>
          <p:spPr bwMode="auto">
            <a:xfrm>
              <a:off x="496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29" name="Rectangle 3549"/>
            <p:cNvSpPr>
              <a:spLocks noChangeArrowheads="1"/>
            </p:cNvSpPr>
            <p:nvPr/>
          </p:nvSpPr>
          <p:spPr bwMode="auto">
            <a:xfrm>
              <a:off x="5012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30" name="Rectangle 3550"/>
            <p:cNvSpPr>
              <a:spLocks noChangeArrowheads="1"/>
            </p:cNvSpPr>
            <p:nvPr/>
          </p:nvSpPr>
          <p:spPr bwMode="auto">
            <a:xfrm>
              <a:off x="505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31" name="Rectangle 3551"/>
            <p:cNvSpPr>
              <a:spLocks noChangeArrowheads="1"/>
            </p:cNvSpPr>
            <p:nvPr/>
          </p:nvSpPr>
          <p:spPr bwMode="auto">
            <a:xfrm>
              <a:off x="510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32" name="Rectangle 3552"/>
            <p:cNvSpPr>
              <a:spLocks noChangeArrowheads="1"/>
            </p:cNvSpPr>
            <p:nvPr/>
          </p:nvSpPr>
          <p:spPr bwMode="auto">
            <a:xfrm>
              <a:off x="5148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33" name="Rectangle 3553"/>
            <p:cNvSpPr>
              <a:spLocks noChangeArrowheads="1"/>
            </p:cNvSpPr>
            <p:nvPr/>
          </p:nvSpPr>
          <p:spPr bwMode="auto">
            <a:xfrm>
              <a:off x="519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34" name="Rectangle 3554"/>
            <p:cNvSpPr>
              <a:spLocks noChangeArrowheads="1"/>
            </p:cNvSpPr>
            <p:nvPr/>
          </p:nvSpPr>
          <p:spPr bwMode="auto">
            <a:xfrm>
              <a:off x="523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35" name="Rectangle 3555"/>
            <p:cNvSpPr>
              <a:spLocks noChangeArrowheads="1"/>
            </p:cNvSpPr>
            <p:nvPr/>
          </p:nvSpPr>
          <p:spPr bwMode="auto">
            <a:xfrm>
              <a:off x="405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36" name="Rectangle 3556"/>
            <p:cNvSpPr>
              <a:spLocks noChangeArrowheads="1"/>
            </p:cNvSpPr>
            <p:nvPr/>
          </p:nvSpPr>
          <p:spPr bwMode="auto">
            <a:xfrm>
              <a:off x="410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37" name="Rectangle 3557"/>
            <p:cNvSpPr>
              <a:spLocks noChangeArrowheads="1"/>
            </p:cNvSpPr>
            <p:nvPr/>
          </p:nvSpPr>
          <p:spPr bwMode="auto">
            <a:xfrm>
              <a:off x="414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38" name="Rectangle 3558"/>
            <p:cNvSpPr>
              <a:spLocks noChangeArrowheads="1"/>
            </p:cNvSpPr>
            <p:nvPr/>
          </p:nvSpPr>
          <p:spPr bwMode="auto">
            <a:xfrm>
              <a:off x="4195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39" name="Rectangle 3559"/>
            <p:cNvSpPr>
              <a:spLocks noChangeArrowheads="1"/>
            </p:cNvSpPr>
            <p:nvPr/>
          </p:nvSpPr>
          <p:spPr bwMode="auto">
            <a:xfrm>
              <a:off x="424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40" name="Rectangle 3560"/>
            <p:cNvSpPr>
              <a:spLocks noChangeArrowheads="1"/>
            </p:cNvSpPr>
            <p:nvPr/>
          </p:nvSpPr>
          <p:spPr bwMode="auto">
            <a:xfrm>
              <a:off x="428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41" name="Rectangle 3561"/>
            <p:cNvSpPr>
              <a:spLocks noChangeArrowheads="1"/>
            </p:cNvSpPr>
            <p:nvPr/>
          </p:nvSpPr>
          <p:spPr bwMode="auto">
            <a:xfrm>
              <a:off x="4331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42" name="Rectangle 3562"/>
            <p:cNvSpPr>
              <a:spLocks noChangeArrowheads="1"/>
            </p:cNvSpPr>
            <p:nvPr/>
          </p:nvSpPr>
          <p:spPr bwMode="auto">
            <a:xfrm>
              <a:off x="437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43" name="Rectangle 3563"/>
            <p:cNvSpPr>
              <a:spLocks noChangeArrowheads="1"/>
            </p:cNvSpPr>
            <p:nvPr/>
          </p:nvSpPr>
          <p:spPr bwMode="auto">
            <a:xfrm>
              <a:off x="4422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44" name="Rectangle 3564"/>
            <p:cNvSpPr>
              <a:spLocks noChangeArrowheads="1"/>
            </p:cNvSpPr>
            <p:nvPr/>
          </p:nvSpPr>
          <p:spPr bwMode="auto">
            <a:xfrm>
              <a:off x="446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45" name="Rectangle 3565"/>
            <p:cNvSpPr>
              <a:spLocks noChangeArrowheads="1"/>
            </p:cNvSpPr>
            <p:nvPr/>
          </p:nvSpPr>
          <p:spPr bwMode="auto">
            <a:xfrm>
              <a:off x="451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46" name="Rectangle 3566"/>
            <p:cNvSpPr>
              <a:spLocks noChangeArrowheads="1"/>
            </p:cNvSpPr>
            <p:nvPr/>
          </p:nvSpPr>
          <p:spPr bwMode="auto">
            <a:xfrm>
              <a:off x="4558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47" name="Rectangle 3567"/>
            <p:cNvSpPr>
              <a:spLocks noChangeArrowheads="1"/>
            </p:cNvSpPr>
            <p:nvPr/>
          </p:nvSpPr>
          <p:spPr bwMode="auto">
            <a:xfrm>
              <a:off x="460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48" name="Rectangle 3568"/>
            <p:cNvSpPr>
              <a:spLocks noChangeArrowheads="1"/>
            </p:cNvSpPr>
            <p:nvPr/>
          </p:nvSpPr>
          <p:spPr bwMode="auto">
            <a:xfrm>
              <a:off x="464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49" name="Rectangle 3569"/>
            <p:cNvSpPr>
              <a:spLocks noChangeArrowheads="1"/>
            </p:cNvSpPr>
            <p:nvPr/>
          </p:nvSpPr>
          <p:spPr bwMode="auto">
            <a:xfrm>
              <a:off x="469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50" name="Rectangle 3570"/>
            <p:cNvSpPr>
              <a:spLocks noChangeArrowheads="1"/>
            </p:cNvSpPr>
            <p:nvPr/>
          </p:nvSpPr>
          <p:spPr bwMode="auto">
            <a:xfrm>
              <a:off x="474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51" name="Rectangle 3571"/>
            <p:cNvSpPr>
              <a:spLocks noChangeArrowheads="1"/>
            </p:cNvSpPr>
            <p:nvPr/>
          </p:nvSpPr>
          <p:spPr bwMode="auto">
            <a:xfrm>
              <a:off x="4785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52" name="Rectangle 3572"/>
            <p:cNvSpPr>
              <a:spLocks noChangeArrowheads="1"/>
            </p:cNvSpPr>
            <p:nvPr/>
          </p:nvSpPr>
          <p:spPr bwMode="auto">
            <a:xfrm>
              <a:off x="483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53" name="Rectangle 3573"/>
            <p:cNvSpPr>
              <a:spLocks noChangeArrowheads="1"/>
            </p:cNvSpPr>
            <p:nvPr/>
          </p:nvSpPr>
          <p:spPr bwMode="auto">
            <a:xfrm>
              <a:off x="487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54" name="Rectangle 3574"/>
            <p:cNvSpPr>
              <a:spLocks noChangeArrowheads="1"/>
            </p:cNvSpPr>
            <p:nvPr/>
          </p:nvSpPr>
          <p:spPr bwMode="auto">
            <a:xfrm>
              <a:off x="4921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55" name="Rectangle 3575"/>
            <p:cNvSpPr>
              <a:spLocks noChangeArrowheads="1"/>
            </p:cNvSpPr>
            <p:nvPr/>
          </p:nvSpPr>
          <p:spPr bwMode="auto">
            <a:xfrm>
              <a:off x="496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56" name="Rectangle 3576"/>
            <p:cNvSpPr>
              <a:spLocks noChangeArrowheads="1"/>
            </p:cNvSpPr>
            <p:nvPr/>
          </p:nvSpPr>
          <p:spPr bwMode="auto">
            <a:xfrm>
              <a:off x="5012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57" name="Rectangle 3577"/>
            <p:cNvSpPr>
              <a:spLocks noChangeArrowheads="1"/>
            </p:cNvSpPr>
            <p:nvPr/>
          </p:nvSpPr>
          <p:spPr bwMode="auto">
            <a:xfrm>
              <a:off x="505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58" name="Rectangle 3578"/>
            <p:cNvSpPr>
              <a:spLocks noChangeArrowheads="1"/>
            </p:cNvSpPr>
            <p:nvPr/>
          </p:nvSpPr>
          <p:spPr bwMode="auto">
            <a:xfrm>
              <a:off x="510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59" name="Rectangle 3579"/>
            <p:cNvSpPr>
              <a:spLocks noChangeArrowheads="1"/>
            </p:cNvSpPr>
            <p:nvPr/>
          </p:nvSpPr>
          <p:spPr bwMode="auto">
            <a:xfrm>
              <a:off x="5148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60" name="Rectangle 3580"/>
            <p:cNvSpPr>
              <a:spLocks noChangeArrowheads="1"/>
            </p:cNvSpPr>
            <p:nvPr/>
          </p:nvSpPr>
          <p:spPr bwMode="auto">
            <a:xfrm>
              <a:off x="519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61" name="Rectangle 3581"/>
            <p:cNvSpPr>
              <a:spLocks noChangeArrowheads="1"/>
            </p:cNvSpPr>
            <p:nvPr/>
          </p:nvSpPr>
          <p:spPr bwMode="auto">
            <a:xfrm>
              <a:off x="523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62" name="Rectangle 3582"/>
            <p:cNvSpPr>
              <a:spLocks noChangeArrowheads="1"/>
            </p:cNvSpPr>
            <p:nvPr/>
          </p:nvSpPr>
          <p:spPr bwMode="auto">
            <a:xfrm>
              <a:off x="405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63" name="Rectangle 3583"/>
            <p:cNvSpPr>
              <a:spLocks noChangeArrowheads="1"/>
            </p:cNvSpPr>
            <p:nvPr/>
          </p:nvSpPr>
          <p:spPr bwMode="auto">
            <a:xfrm>
              <a:off x="410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64" name="Rectangle 3584"/>
            <p:cNvSpPr>
              <a:spLocks noChangeArrowheads="1"/>
            </p:cNvSpPr>
            <p:nvPr/>
          </p:nvSpPr>
          <p:spPr bwMode="auto">
            <a:xfrm>
              <a:off x="414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65" name="Rectangle 3585"/>
            <p:cNvSpPr>
              <a:spLocks noChangeArrowheads="1"/>
            </p:cNvSpPr>
            <p:nvPr/>
          </p:nvSpPr>
          <p:spPr bwMode="auto">
            <a:xfrm>
              <a:off x="4195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66" name="Rectangle 3586"/>
            <p:cNvSpPr>
              <a:spLocks noChangeArrowheads="1"/>
            </p:cNvSpPr>
            <p:nvPr/>
          </p:nvSpPr>
          <p:spPr bwMode="auto">
            <a:xfrm>
              <a:off x="424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67" name="Rectangle 3587"/>
            <p:cNvSpPr>
              <a:spLocks noChangeArrowheads="1"/>
            </p:cNvSpPr>
            <p:nvPr/>
          </p:nvSpPr>
          <p:spPr bwMode="auto">
            <a:xfrm>
              <a:off x="4286" y="302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68" name="Rectangle 3588"/>
            <p:cNvSpPr>
              <a:spLocks noChangeArrowheads="1"/>
            </p:cNvSpPr>
            <p:nvPr/>
          </p:nvSpPr>
          <p:spPr bwMode="auto">
            <a:xfrm>
              <a:off x="4331" y="302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69" name="Rectangle 3589"/>
            <p:cNvSpPr>
              <a:spLocks noChangeArrowheads="1"/>
            </p:cNvSpPr>
            <p:nvPr/>
          </p:nvSpPr>
          <p:spPr bwMode="auto">
            <a:xfrm>
              <a:off x="4376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70" name="Rectangle 3590"/>
            <p:cNvSpPr>
              <a:spLocks noChangeArrowheads="1"/>
            </p:cNvSpPr>
            <p:nvPr/>
          </p:nvSpPr>
          <p:spPr bwMode="auto">
            <a:xfrm>
              <a:off x="4422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71" name="Rectangle 3591"/>
            <p:cNvSpPr>
              <a:spLocks noChangeArrowheads="1"/>
            </p:cNvSpPr>
            <p:nvPr/>
          </p:nvSpPr>
          <p:spPr bwMode="auto">
            <a:xfrm>
              <a:off x="446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72" name="Rectangle 3592"/>
            <p:cNvSpPr>
              <a:spLocks noChangeArrowheads="1"/>
            </p:cNvSpPr>
            <p:nvPr/>
          </p:nvSpPr>
          <p:spPr bwMode="auto">
            <a:xfrm>
              <a:off x="451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73" name="Rectangle 3593"/>
            <p:cNvSpPr>
              <a:spLocks noChangeArrowheads="1"/>
            </p:cNvSpPr>
            <p:nvPr/>
          </p:nvSpPr>
          <p:spPr bwMode="auto">
            <a:xfrm>
              <a:off x="4558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74" name="Rectangle 3594"/>
            <p:cNvSpPr>
              <a:spLocks noChangeArrowheads="1"/>
            </p:cNvSpPr>
            <p:nvPr/>
          </p:nvSpPr>
          <p:spPr bwMode="auto">
            <a:xfrm>
              <a:off x="460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75" name="Rectangle 3595"/>
            <p:cNvSpPr>
              <a:spLocks noChangeArrowheads="1"/>
            </p:cNvSpPr>
            <p:nvPr/>
          </p:nvSpPr>
          <p:spPr bwMode="auto">
            <a:xfrm>
              <a:off x="464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76" name="Rectangle 3596"/>
            <p:cNvSpPr>
              <a:spLocks noChangeArrowheads="1"/>
            </p:cNvSpPr>
            <p:nvPr/>
          </p:nvSpPr>
          <p:spPr bwMode="auto">
            <a:xfrm>
              <a:off x="469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77" name="Rectangle 3597"/>
            <p:cNvSpPr>
              <a:spLocks noChangeArrowheads="1"/>
            </p:cNvSpPr>
            <p:nvPr/>
          </p:nvSpPr>
          <p:spPr bwMode="auto">
            <a:xfrm>
              <a:off x="474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78" name="Rectangle 3598"/>
            <p:cNvSpPr>
              <a:spLocks noChangeArrowheads="1"/>
            </p:cNvSpPr>
            <p:nvPr/>
          </p:nvSpPr>
          <p:spPr bwMode="auto">
            <a:xfrm>
              <a:off x="4785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79" name="Rectangle 3599"/>
            <p:cNvSpPr>
              <a:spLocks noChangeArrowheads="1"/>
            </p:cNvSpPr>
            <p:nvPr/>
          </p:nvSpPr>
          <p:spPr bwMode="auto">
            <a:xfrm>
              <a:off x="483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80" name="Rectangle 3600"/>
            <p:cNvSpPr>
              <a:spLocks noChangeArrowheads="1"/>
            </p:cNvSpPr>
            <p:nvPr/>
          </p:nvSpPr>
          <p:spPr bwMode="auto">
            <a:xfrm>
              <a:off x="4876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81" name="Rectangle 3601"/>
            <p:cNvSpPr>
              <a:spLocks noChangeArrowheads="1"/>
            </p:cNvSpPr>
            <p:nvPr/>
          </p:nvSpPr>
          <p:spPr bwMode="auto">
            <a:xfrm>
              <a:off x="4921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82" name="Rectangle 3602"/>
            <p:cNvSpPr>
              <a:spLocks noChangeArrowheads="1"/>
            </p:cNvSpPr>
            <p:nvPr/>
          </p:nvSpPr>
          <p:spPr bwMode="auto">
            <a:xfrm>
              <a:off x="496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83" name="Rectangle 3603"/>
            <p:cNvSpPr>
              <a:spLocks noChangeArrowheads="1"/>
            </p:cNvSpPr>
            <p:nvPr/>
          </p:nvSpPr>
          <p:spPr bwMode="auto">
            <a:xfrm>
              <a:off x="5012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84" name="Rectangle 3604"/>
            <p:cNvSpPr>
              <a:spLocks noChangeArrowheads="1"/>
            </p:cNvSpPr>
            <p:nvPr/>
          </p:nvSpPr>
          <p:spPr bwMode="auto">
            <a:xfrm>
              <a:off x="505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85" name="Rectangle 3605"/>
            <p:cNvSpPr>
              <a:spLocks noChangeArrowheads="1"/>
            </p:cNvSpPr>
            <p:nvPr/>
          </p:nvSpPr>
          <p:spPr bwMode="auto">
            <a:xfrm>
              <a:off x="510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86" name="Rectangle 3606"/>
            <p:cNvSpPr>
              <a:spLocks noChangeArrowheads="1"/>
            </p:cNvSpPr>
            <p:nvPr/>
          </p:nvSpPr>
          <p:spPr bwMode="auto">
            <a:xfrm>
              <a:off x="5148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87" name="Rectangle 3607"/>
            <p:cNvSpPr>
              <a:spLocks noChangeArrowheads="1"/>
            </p:cNvSpPr>
            <p:nvPr/>
          </p:nvSpPr>
          <p:spPr bwMode="auto">
            <a:xfrm>
              <a:off x="519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88" name="Rectangle 3608"/>
            <p:cNvSpPr>
              <a:spLocks noChangeArrowheads="1"/>
            </p:cNvSpPr>
            <p:nvPr/>
          </p:nvSpPr>
          <p:spPr bwMode="auto">
            <a:xfrm>
              <a:off x="523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89" name="Rectangle 3609"/>
            <p:cNvSpPr>
              <a:spLocks noChangeArrowheads="1"/>
            </p:cNvSpPr>
            <p:nvPr/>
          </p:nvSpPr>
          <p:spPr bwMode="auto">
            <a:xfrm>
              <a:off x="405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90" name="Rectangle 3610"/>
            <p:cNvSpPr>
              <a:spLocks noChangeArrowheads="1"/>
            </p:cNvSpPr>
            <p:nvPr/>
          </p:nvSpPr>
          <p:spPr bwMode="auto">
            <a:xfrm>
              <a:off x="4104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91" name="Rectangle 3611"/>
            <p:cNvSpPr>
              <a:spLocks noChangeArrowheads="1"/>
            </p:cNvSpPr>
            <p:nvPr/>
          </p:nvSpPr>
          <p:spPr bwMode="auto">
            <a:xfrm>
              <a:off x="4149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92" name="Rectangle 3612"/>
            <p:cNvSpPr>
              <a:spLocks noChangeArrowheads="1"/>
            </p:cNvSpPr>
            <p:nvPr/>
          </p:nvSpPr>
          <p:spPr bwMode="auto">
            <a:xfrm>
              <a:off x="4195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93" name="Rectangle 3613"/>
            <p:cNvSpPr>
              <a:spLocks noChangeArrowheads="1"/>
            </p:cNvSpPr>
            <p:nvPr/>
          </p:nvSpPr>
          <p:spPr bwMode="auto">
            <a:xfrm>
              <a:off x="424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94" name="Rectangle 3614"/>
            <p:cNvSpPr>
              <a:spLocks noChangeArrowheads="1"/>
            </p:cNvSpPr>
            <p:nvPr/>
          </p:nvSpPr>
          <p:spPr bwMode="auto">
            <a:xfrm>
              <a:off x="4286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95" name="Rectangle 3615"/>
            <p:cNvSpPr>
              <a:spLocks noChangeArrowheads="1"/>
            </p:cNvSpPr>
            <p:nvPr/>
          </p:nvSpPr>
          <p:spPr bwMode="auto">
            <a:xfrm>
              <a:off x="4331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96" name="Rectangle 3616"/>
            <p:cNvSpPr>
              <a:spLocks noChangeArrowheads="1"/>
            </p:cNvSpPr>
            <p:nvPr/>
          </p:nvSpPr>
          <p:spPr bwMode="auto">
            <a:xfrm>
              <a:off x="4376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97" name="Rectangle 3617"/>
            <p:cNvSpPr>
              <a:spLocks noChangeArrowheads="1"/>
            </p:cNvSpPr>
            <p:nvPr/>
          </p:nvSpPr>
          <p:spPr bwMode="auto">
            <a:xfrm>
              <a:off x="4422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98" name="Rectangle 3618"/>
            <p:cNvSpPr>
              <a:spLocks noChangeArrowheads="1"/>
            </p:cNvSpPr>
            <p:nvPr/>
          </p:nvSpPr>
          <p:spPr bwMode="auto">
            <a:xfrm>
              <a:off x="446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099" name="Rectangle 3619"/>
            <p:cNvSpPr>
              <a:spLocks noChangeArrowheads="1"/>
            </p:cNvSpPr>
            <p:nvPr/>
          </p:nvSpPr>
          <p:spPr bwMode="auto">
            <a:xfrm>
              <a:off x="451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00" name="Rectangle 3620"/>
            <p:cNvSpPr>
              <a:spLocks noChangeArrowheads="1"/>
            </p:cNvSpPr>
            <p:nvPr/>
          </p:nvSpPr>
          <p:spPr bwMode="auto">
            <a:xfrm>
              <a:off x="4558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01" name="Rectangle 3621"/>
            <p:cNvSpPr>
              <a:spLocks noChangeArrowheads="1"/>
            </p:cNvSpPr>
            <p:nvPr/>
          </p:nvSpPr>
          <p:spPr bwMode="auto">
            <a:xfrm>
              <a:off x="460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02" name="Rectangle 3622"/>
            <p:cNvSpPr>
              <a:spLocks noChangeArrowheads="1"/>
            </p:cNvSpPr>
            <p:nvPr/>
          </p:nvSpPr>
          <p:spPr bwMode="auto">
            <a:xfrm>
              <a:off x="464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03" name="Rectangle 3623"/>
            <p:cNvSpPr>
              <a:spLocks noChangeArrowheads="1"/>
            </p:cNvSpPr>
            <p:nvPr/>
          </p:nvSpPr>
          <p:spPr bwMode="auto">
            <a:xfrm>
              <a:off x="4694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04" name="Rectangle 3624"/>
            <p:cNvSpPr>
              <a:spLocks noChangeArrowheads="1"/>
            </p:cNvSpPr>
            <p:nvPr/>
          </p:nvSpPr>
          <p:spPr bwMode="auto">
            <a:xfrm>
              <a:off x="474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05" name="Rectangle 3625"/>
            <p:cNvSpPr>
              <a:spLocks noChangeArrowheads="1"/>
            </p:cNvSpPr>
            <p:nvPr/>
          </p:nvSpPr>
          <p:spPr bwMode="auto">
            <a:xfrm>
              <a:off x="4785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06" name="Rectangle 3626"/>
            <p:cNvSpPr>
              <a:spLocks noChangeArrowheads="1"/>
            </p:cNvSpPr>
            <p:nvPr/>
          </p:nvSpPr>
          <p:spPr bwMode="auto">
            <a:xfrm>
              <a:off x="483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07" name="Rectangle 3627"/>
            <p:cNvSpPr>
              <a:spLocks noChangeArrowheads="1"/>
            </p:cNvSpPr>
            <p:nvPr/>
          </p:nvSpPr>
          <p:spPr bwMode="auto">
            <a:xfrm>
              <a:off x="4876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08" name="Rectangle 3628"/>
            <p:cNvSpPr>
              <a:spLocks noChangeArrowheads="1"/>
            </p:cNvSpPr>
            <p:nvPr/>
          </p:nvSpPr>
          <p:spPr bwMode="auto">
            <a:xfrm>
              <a:off x="4921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09" name="Rectangle 3629"/>
            <p:cNvSpPr>
              <a:spLocks noChangeArrowheads="1"/>
            </p:cNvSpPr>
            <p:nvPr/>
          </p:nvSpPr>
          <p:spPr bwMode="auto">
            <a:xfrm>
              <a:off x="496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10" name="Rectangle 3630"/>
            <p:cNvSpPr>
              <a:spLocks noChangeArrowheads="1"/>
            </p:cNvSpPr>
            <p:nvPr/>
          </p:nvSpPr>
          <p:spPr bwMode="auto">
            <a:xfrm>
              <a:off x="5012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11" name="Rectangle 3631"/>
            <p:cNvSpPr>
              <a:spLocks noChangeArrowheads="1"/>
            </p:cNvSpPr>
            <p:nvPr/>
          </p:nvSpPr>
          <p:spPr bwMode="auto">
            <a:xfrm>
              <a:off x="505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12" name="Rectangle 3632"/>
            <p:cNvSpPr>
              <a:spLocks noChangeArrowheads="1"/>
            </p:cNvSpPr>
            <p:nvPr/>
          </p:nvSpPr>
          <p:spPr bwMode="auto">
            <a:xfrm>
              <a:off x="510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13" name="Rectangle 3633"/>
            <p:cNvSpPr>
              <a:spLocks noChangeArrowheads="1"/>
            </p:cNvSpPr>
            <p:nvPr/>
          </p:nvSpPr>
          <p:spPr bwMode="auto">
            <a:xfrm>
              <a:off x="5148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14" name="Rectangle 3634"/>
            <p:cNvSpPr>
              <a:spLocks noChangeArrowheads="1"/>
            </p:cNvSpPr>
            <p:nvPr/>
          </p:nvSpPr>
          <p:spPr bwMode="auto">
            <a:xfrm>
              <a:off x="5194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15" name="Rectangle 3635"/>
            <p:cNvSpPr>
              <a:spLocks noChangeArrowheads="1"/>
            </p:cNvSpPr>
            <p:nvPr/>
          </p:nvSpPr>
          <p:spPr bwMode="auto">
            <a:xfrm>
              <a:off x="523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16" name="Rectangle 3636"/>
            <p:cNvSpPr>
              <a:spLocks noChangeArrowheads="1"/>
            </p:cNvSpPr>
            <p:nvPr/>
          </p:nvSpPr>
          <p:spPr bwMode="auto">
            <a:xfrm>
              <a:off x="405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17" name="Rectangle 3637"/>
            <p:cNvSpPr>
              <a:spLocks noChangeArrowheads="1"/>
            </p:cNvSpPr>
            <p:nvPr/>
          </p:nvSpPr>
          <p:spPr bwMode="auto">
            <a:xfrm>
              <a:off x="4104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18" name="Rectangle 3638"/>
            <p:cNvSpPr>
              <a:spLocks noChangeArrowheads="1"/>
            </p:cNvSpPr>
            <p:nvPr/>
          </p:nvSpPr>
          <p:spPr bwMode="auto">
            <a:xfrm>
              <a:off x="4149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19" name="Rectangle 3639"/>
            <p:cNvSpPr>
              <a:spLocks noChangeArrowheads="1"/>
            </p:cNvSpPr>
            <p:nvPr/>
          </p:nvSpPr>
          <p:spPr bwMode="auto">
            <a:xfrm>
              <a:off x="4195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20" name="Rectangle 3640"/>
            <p:cNvSpPr>
              <a:spLocks noChangeArrowheads="1"/>
            </p:cNvSpPr>
            <p:nvPr/>
          </p:nvSpPr>
          <p:spPr bwMode="auto">
            <a:xfrm>
              <a:off x="4240" y="293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21" name="Rectangle 3641"/>
            <p:cNvSpPr>
              <a:spLocks noChangeArrowheads="1"/>
            </p:cNvSpPr>
            <p:nvPr/>
          </p:nvSpPr>
          <p:spPr bwMode="auto">
            <a:xfrm>
              <a:off x="428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22" name="Rectangle 3642"/>
            <p:cNvSpPr>
              <a:spLocks noChangeArrowheads="1"/>
            </p:cNvSpPr>
            <p:nvPr/>
          </p:nvSpPr>
          <p:spPr bwMode="auto">
            <a:xfrm>
              <a:off x="4331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23" name="Rectangle 3643"/>
            <p:cNvSpPr>
              <a:spLocks noChangeArrowheads="1"/>
            </p:cNvSpPr>
            <p:nvPr/>
          </p:nvSpPr>
          <p:spPr bwMode="auto">
            <a:xfrm>
              <a:off x="437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24" name="Rectangle 3644"/>
            <p:cNvSpPr>
              <a:spLocks noChangeArrowheads="1"/>
            </p:cNvSpPr>
            <p:nvPr/>
          </p:nvSpPr>
          <p:spPr bwMode="auto">
            <a:xfrm>
              <a:off x="4422" y="293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25" name="Rectangle 3645"/>
            <p:cNvSpPr>
              <a:spLocks noChangeArrowheads="1"/>
            </p:cNvSpPr>
            <p:nvPr/>
          </p:nvSpPr>
          <p:spPr bwMode="auto">
            <a:xfrm>
              <a:off x="446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26" name="Rectangle 3646"/>
            <p:cNvSpPr>
              <a:spLocks noChangeArrowheads="1"/>
            </p:cNvSpPr>
            <p:nvPr/>
          </p:nvSpPr>
          <p:spPr bwMode="auto">
            <a:xfrm>
              <a:off x="451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27" name="Rectangle 3647"/>
            <p:cNvSpPr>
              <a:spLocks noChangeArrowheads="1"/>
            </p:cNvSpPr>
            <p:nvPr/>
          </p:nvSpPr>
          <p:spPr bwMode="auto">
            <a:xfrm>
              <a:off x="4558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28" name="Rectangle 3648"/>
            <p:cNvSpPr>
              <a:spLocks noChangeArrowheads="1"/>
            </p:cNvSpPr>
            <p:nvPr/>
          </p:nvSpPr>
          <p:spPr bwMode="auto">
            <a:xfrm>
              <a:off x="460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29" name="Rectangle 3649"/>
            <p:cNvSpPr>
              <a:spLocks noChangeArrowheads="1"/>
            </p:cNvSpPr>
            <p:nvPr/>
          </p:nvSpPr>
          <p:spPr bwMode="auto">
            <a:xfrm>
              <a:off x="464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30" name="Rectangle 3650"/>
            <p:cNvSpPr>
              <a:spLocks noChangeArrowheads="1"/>
            </p:cNvSpPr>
            <p:nvPr/>
          </p:nvSpPr>
          <p:spPr bwMode="auto">
            <a:xfrm>
              <a:off x="4694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31" name="Rectangle 3651"/>
            <p:cNvSpPr>
              <a:spLocks noChangeArrowheads="1"/>
            </p:cNvSpPr>
            <p:nvPr/>
          </p:nvSpPr>
          <p:spPr bwMode="auto">
            <a:xfrm>
              <a:off x="4740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32" name="Rectangle 3652"/>
            <p:cNvSpPr>
              <a:spLocks noChangeArrowheads="1"/>
            </p:cNvSpPr>
            <p:nvPr/>
          </p:nvSpPr>
          <p:spPr bwMode="auto">
            <a:xfrm>
              <a:off x="4785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33" name="Rectangle 3653"/>
            <p:cNvSpPr>
              <a:spLocks noChangeArrowheads="1"/>
            </p:cNvSpPr>
            <p:nvPr/>
          </p:nvSpPr>
          <p:spPr bwMode="auto">
            <a:xfrm>
              <a:off x="4830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34" name="Rectangle 3654"/>
            <p:cNvSpPr>
              <a:spLocks noChangeArrowheads="1"/>
            </p:cNvSpPr>
            <p:nvPr/>
          </p:nvSpPr>
          <p:spPr bwMode="auto">
            <a:xfrm>
              <a:off x="487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35" name="Rectangle 3655"/>
            <p:cNvSpPr>
              <a:spLocks noChangeArrowheads="1"/>
            </p:cNvSpPr>
            <p:nvPr/>
          </p:nvSpPr>
          <p:spPr bwMode="auto">
            <a:xfrm>
              <a:off x="4921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36" name="Rectangle 3656"/>
            <p:cNvSpPr>
              <a:spLocks noChangeArrowheads="1"/>
            </p:cNvSpPr>
            <p:nvPr/>
          </p:nvSpPr>
          <p:spPr bwMode="auto">
            <a:xfrm>
              <a:off x="496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37" name="Rectangle 3657"/>
            <p:cNvSpPr>
              <a:spLocks noChangeArrowheads="1"/>
            </p:cNvSpPr>
            <p:nvPr/>
          </p:nvSpPr>
          <p:spPr bwMode="auto">
            <a:xfrm>
              <a:off x="5012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38" name="Rectangle 3658"/>
            <p:cNvSpPr>
              <a:spLocks noChangeArrowheads="1"/>
            </p:cNvSpPr>
            <p:nvPr/>
          </p:nvSpPr>
          <p:spPr bwMode="auto">
            <a:xfrm>
              <a:off x="505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39" name="Rectangle 3659"/>
            <p:cNvSpPr>
              <a:spLocks noChangeArrowheads="1"/>
            </p:cNvSpPr>
            <p:nvPr/>
          </p:nvSpPr>
          <p:spPr bwMode="auto">
            <a:xfrm>
              <a:off x="510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40" name="Rectangle 3660"/>
            <p:cNvSpPr>
              <a:spLocks noChangeArrowheads="1"/>
            </p:cNvSpPr>
            <p:nvPr/>
          </p:nvSpPr>
          <p:spPr bwMode="auto">
            <a:xfrm>
              <a:off x="5148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41" name="Rectangle 3661"/>
            <p:cNvSpPr>
              <a:spLocks noChangeArrowheads="1"/>
            </p:cNvSpPr>
            <p:nvPr/>
          </p:nvSpPr>
          <p:spPr bwMode="auto">
            <a:xfrm>
              <a:off x="5194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42" name="Rectangle 3662"/>
            <p:cNvSpPr>
              <a:spLocks noChangeArrowheads="1"/>
            </p:cNvSpPr>
            <p:nvPr/>
          </p:nvSpPr>
          <p:spPr bwMode="auto">
            <a:xfrm>
              <a:off x="523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43" name="Rectangle 3663"/>
            <p:cNvSpPr>
              <a:spLocks noChangeArrowheads="1"/>
            </p:cNvSpPr>
            <p:nvPr/>
          </p:nvSpPr>
          <p:spPr bwMode="auto">
            <a:xfrm>
              <a:off x="405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44" name="Rectangle 3664"/>
            <p:cNvSpPr>
              <a:spLocks noChangeArrowheads="1"/>
            </p:cNvSpPr>
            <p:nvPr/>
          </p:nvSpPr>
          <p:spPr bwMode="auto">
            <a:xfrm>
              <a:off x="410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45" name="Rectangle 3665"/>
            <p:cNvSpPr>
              <a:spLocks noChangeArrowheads="1"/>
            </p:cNvSpPr>
            <p:nvPr/>
          </p:nvSpPr>
          <p:spPr bwMode="auto">
            <a:xfrm>
              <a:off x="4149" y="288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46" name="Rectangle 3666"/>
            <p:cNvSpPr>
              <a:spLocks noChangeArrowheads="1"/>
            </p:cNvSpPr>
            <p:nvPr/>
          </p:nvSpPr>
          <p:spPr bwMode="auto">
            <a:xfrm>
              <a:off x="4195" y="288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47" name="Rectangle 3667"/>
            <p:cNvSpPr>
              <a:spLocks noChangeArrowheads="1"/>
            </p:cNvSpPr>
            <p:nvPr/>
          </p:nvSpPr>
          <p:spPr bwMode="auto">
            <a:xfrm>
              <a:off x="4240" y="288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48" name="Rectangle 3668"/>
            <p:cNvSpPr>
              <a:spLocks noChangeArrowheads="1"/>
            </p:cNvSpPr>
            <p:nvPr/>
          </p:nvSpPr>
          <p:spPr bwMode="auto">
            <a:xfrm>
              <a:off x="4286" y="288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49" name="Rectangle 3669"/>
            <p:cNvSpPr>
              <a:spLocks noChangeArrowheads="1"/>
            </p:cNvSpPr>
            <p:nvPr/>
          </p:nvSpPr>
          <p:spPr bwMode="auto">
            <a:xfrm>
              <a:off x="4331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50" name="Rectangle 3670"/>
            <p:cNvSpPr>
              <a:spLocks noChangeArrowheads="1"/>
            </p:cNvSpPr>
            <p:nvPr/>
          </p:nvSpPr>
          <p:spPr bwMode="auto">
            <a:xfrm>
              <a:off x="4376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51" name="Rectangle 3671"/>
            <p:cNvSpPr>
              <a:spLocks noChangeArrowheads="1"/>
            </p:cNvSpPr>
            <p:nvPr/>
          </p:nvSpPr>
          <p:spPr bwMode="auto">
            <a:xfrm>
              <a:off x="4422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52" name="Rectangle 3672"/>
            <p:cNvSpPr>
              <a:spLocks noChangeArrowheads="1"/>
            </p:cNvSpPr>
            <p:nvPr/>
          </p:nvSpPr>
          <p:spPr bwMode="auto">
            <a:xfrm>
              <a:off x="446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53" name="Rectangle 3673"/>
            <p:cNvSpPr>
              <a:spLocks noChangeArrowheads="1"/>
            </p:cNvSpPr>
            <p:nvPr/>
          </p:nvSpPr>
          <p:spPr bwMode="auto">
            <a:xfrm>
              <a:off x="451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54" name="Rectangle 3674"/>
            <p:cNvSpPr>
              <a:spLocks noChangeArrowheads="1"/>
            </p:cNvSpPr>
            <p:nvPr/>
          </p:nvSpPr>
          <p:spPr bwMode="auto">
            <a:xfrm>
              <a:off x="4558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55" name="Rectangle 3675"/>
            <p:cNvSpPr>
              <a:spLocks noChangeArrowheads="1"/>
            </p:cNvSpPr>
            <p:nvPr/>
          </p:nvSpPr>
          <p:spPr bwMode="auto">
            <a:xfrm>
              <a:off x="460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56" name="Rectangle 3676"/>
            <p:cNvSpPr>
              <a:spLocks noChangeArrowheads="1"/>
            </p:cNvSpPr>
            <p:nvPr/>
          </p:nvSpPr>
          <p:spPr bwMode="auto">
            <a:xfrm>
              <a:off x="464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57" name="Rectangle 3677"/>
            <p:cNvSpPr>
              <a:spLocks noChangeArrowheads="1"/>
            </p:cNvSpPr>
            <p:nvPr/>
          </p:nvSpPr>
          <p:spPr bwMode="auto">
            <a:xfrm>
              <a:off x="469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58" name="Rectangle 3678"/>
            <p:cNvSpPr>
              <a:spLocks noChangeArrowheads="1"/>
            </p:cNvSpPr>
            <p:nvPr/>
          </p:nvSpPr>
          <p:spPr bwMode="auto">
            <a:xfrm>
              <a:off x="4740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59" name="Rectangle 3679"/>
            <p:cNvSpPr>
              <a:spLocks noChangeArrowheads="1"/>
            </p:cNvSpPr>
            <p:nvPr/>
          </p:nvSpPr>
          <p:spPr bwMode="auto">
            <a:xfrm>
              <a:off x="4785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60" name="Rectangle 3680"/>
            <p:cNvSpPr>
              <a:spLocks noChangeArrowheads="1"/>
            </p:cNvSpPr>
            <p:nvPr/>
          </p:nvSpPr>
          <p:spPr bwMode="auto">
            <a:xfrm>
              <a:off x="4830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61" name="Rectangle 3681"/>
            <p:cNvSpPr>
              <a:spLocks noChangeArrowheads="1"/>
            </p:cNvSpPr>
            <p:nvPr/>
          </p:nvSpPr>
          <p:spPr bwMode="auto">
            <a:xfrm>
              <a:off x="4876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62" name="Rectangle 3682"/>
            <p:cNvSpPr>
              <a:spLocks noChangeArrowheads="1"/>
            </p:cNvSpPr>
            <p:nvPr/>
          </p:nvSpPr>
          <p:spPr bwMode="auto">
            <a:xfrm>
              <a:off x="4921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63" name="Rectangle 3683"/>
            <p:cNvSpPr>
              <a:spLocks noChangeArrowheads="1"/>
            </p:cNvSpPr>
            <p:nvPr/>
          </p:nvSpPr>
          <p:spPr bwMode="auto">
            <a:xfrm>
              <a:off x="496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64" name="Rectangle 3684"/>
            <p:cNvSpPr>
              <a:spLocks noChangeArrowheads="1"/>
            </p:cNvSpPr>
            <p:nvPr/>
          </p:nvSpPr>
          <p:spPr bwMode="auto">
            <a:xfrm>
              <a:off x="5012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65" name="Rectangle 3685"/>
            <p:cNvSpPr>
              <a:spLocks noChangeArrowheads="1"/>
            </p:cNvSpPr>
            <p:nvPr/>
          </p:nvSpPr>
          <p:spPr bwMode="auto">
            <a:xfrm>
              <a:off x="505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66" name="Rectangle 3686"/>
            <p:cNvSpPr>
              <a:spLocks noChangeArrowheads="1"/>
            </p:cNvSpPr>
            <p:nvPr/>
          </p:nvSpPr>
          <p:spPr bwMode="auto">
            <a:xfrm>
              <a:off x="510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67" name="Rectangle 3687"/>
            <p:cNvSpPr>
              <a:spLocks noChangeArrowheads="1"/>
            </p:cNvSpPr>
            <p:nvPr/>
          </p:nvSpPr>
          <p:spPr bwMode="auto">
            <a:xfrm>
              <a:off x="5148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68" name="Rectangle 3688"/>
            <p:cNvSpPr>
              <a:spLocks noChangeArrowheads="1"/>
            </p:cNvSpPr>
            <p:nvPr/>
          </p:nvSpPr>
          <p:spPr bwMode="auto">
            <a:xfrm>
              <a:off x="519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69" name="Rectangle 3689"/>
            <p:cNvSpPr>
              <a:spLocks noChangeArrowheads="1"/>
            </p:cNvSpPr>
            <p:nvPr/>
          </p:nvSpPr>
          <p:spPr bwMode="auto">
            <a:xfrm>
              <a:off x="523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70" name="Rectangle 3690"/>
            <p:cNvSpPr>
              <a:spLocks noChangeArrowheads="1"/>
            </p:cNvSpPr>
            <p:nvPr/>
          </p:nvSpPr>
          <p:spPr bwMode="auto">
            <a:xfrm>
              <a:off x="405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71" name="Rectangle 3691"/>
            <p:cNvSpPr>
              <a:spLocks noChangeArrowheads="1"/>
            </p:cNvSpPr>
            <p:nvPr/>
          </p:nvSpPr>
          <p:spPr bwMode="auto">
            <a:xfrm>
              <a:off x="4104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72" name="Rectangle 3692"/>
            <p:cNvSpPr>
              <a:spLocks noChangeArrowheads="1"/>
            </p:cNvSpPr>
            <p:nvPr/>
          </p:nvSpPr>
          <p:spPr bwMode="auto">
            <a:xfrm>
              <a:off x="414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73" name="Rectangle 3693"/>
            <p:cNvSpPr>
              <a:spLocks noChangeArrowheads="1"/>
            </p:cNvSpPr>
            <p:nvPr/>
          </p:nvSpPr>
          <p:spPr bwMode="auto">
            <a:xfrm>
              <a:off x="4195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74" name="Rectangle 3694"/>
            <p:cNvSpPr>
              <a:spLocks noChangeArrowheads="1"/>
            </p:cNvSpPr>
            <p:nvPr/>
          </p:nvSpPr>
          <p:spPr bwMode="auto">
            <a:xfrm>
              <a:off x="424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75" name="Rectangle 3695"/>
            <p:cNvSpPr>
              <a:spLocks noChangeArrowheads="1"/>
            </p:cNvSpPr>
            <p:nvPr/>
          </p:nvSpPr>
          <p:spPr bwMode="auto">
            <a:xfrm>
              <a:off x="428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76" name="Rectangle 3696"/>
            <p:cNvSpPr>
              <a:spLocks noChangeArrowheads="1"/>
            </p:cNvSpPr>
            <p:nvPr/>
          </p:nvSpPr>
          <p:spPr bwMode="auto">
            <a:xfrm>
              <a:off x="433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77" name="Rectangle 3697"/>
            <p:cNvSpPr>
              <a:spLocks noChangeArrowheads="1"/>
            </p:cNvSpPr>
            <p:nvPr/>
          </p:nvSpPr>
          <p:spPr bwMode="auto">
            <a:xfrm>
              <a:off x="437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78" name="Rectangle 3698"/>
            <p:cNvSpPr>
              <a:spLocks noChangeArrowheads="1"/>
            </p:cNvSpPr>
            <p:nvPr/>
          </p:nvSpPr>
          <p:spPr bwMode="auto">
            <a:xfrm>
              <a:off x="4422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79" name="Rectangle 3699"/>
            <p:cNvSpPr>
              <a:spLocks noChangeArrowheads="1"/>
            </p:cNvSpPr>
            <p:nvPr/>
          </p:nvSpPr>
          <p:spPr bwMode="auto">
            <a:xfrm>
              <a:off x="446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80" name="Rectangle 3700"/>
            <p:cNvSpPr>
              <a:spLocks noChangeArrowheads="1"/>
            </p:cNvSpPr>
            <p:nvPr/>
          </p:nvSpPr>
          <p:spPr bwMode="auto">
            <a:xfrm>
              <a:off x="451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81" name="Rectangle 3701"/>
            <p:cNvSpPr>
              <a:spLocks noChangeArrowheads="1"/>
            </p:cNvSpPr>
            <p:nvPr/>
          </p:nvSpPr>
          <p:spPr bwMode="auto">
            <a:xfrm>
              <a:off x="4558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82" name="Rectangle 3702"/>
            <p:cNvSpPr>
              <a:spLocks noChangeArrowheads="1"/>
            </p:cNvSpPr>
            <p:nvPr/>
          </p:nvSpPr>
          <p:spPr bwMode="auto">
            <a:xfrm>
              <a:off x="460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83" name="Rectangle 3703"/>
            <p:cNvSpPr>
              <a:spLocks noChangeArrowheads="1"/>
            </p:cNvSpPr>
            <p:nvPr/>
          </p:nvSpPr>
          <p:spPr bwMode="auto">
            <a:xfrm>
              <a:off x="464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84" name="Rectangle 3704"/>
            <p:cNvSpPr>
              <a:spLocks noChangeArrowheads="1"/>
            </p:cNvSpPr>
            <p:nvPr/>
          </p:nvSpPr>
          <p:spPr bwMode="auto">
            <a:xfrm>
              <a:off x="4694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85" name="Rectangle 3705"/>
            <p:cNvSpPr>
              <a:spLocks noChangeArrowheads="1"/>
            </p:cNvSpPr>
            <p:nvPr/>
          </p:nvSpPr>
          <p:spPr bwMode="auto">
            <a:xfrm>
              <a:off x="474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86" name="Rectangle 3706"/>
            <p:cNvSpPr>
              <a:spLocks noChangeArrowheads="1"/>
            </p:cNvSpPr>
            <p:nvPr/>
          </p:nvSpPr>
          <p:spPr bwMode="auto">
            <a:xfrm>
              <a:off x="4785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87" name="Rectangle 3707"/>
            <p:cNvSpPr>
              <a:spLocks noChangeArrowheads="1"/>
            </p:cNvSpPr>
            <p:nvPr/>
          </p:nvSpPr>
          <p:spPr bwMode="auto">
            <a:xfrm>
              <a:off x="483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88" name="Rectangle 3708"/>
            <p:cNvSpPr>
              <a:spLocks noChangeArrowheads="1"/>
            </p:cNvSpPr>
            <p:nvPr/>
          </p:nvSpPr>
          <p:spPr bwMode="auto">
            <a:xfrm>
              <a:off x="487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89" name="Rectangle 3709"/>
            <p:cNvSpPr>
              <a:spLocks noChangeArrowheads="1"/>
            </p:cNvSpPr>
            <p:nvPr/>
          </p:nvSpPr>
          <p:spPr bwMode="auto">
            <a:xfrm>
              <a:off x="492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90" name="Rectangle 3710"/>
            <p:cNvSpPr>
              <a:spLocks noChangeArrowheads="1"/>
            </p:cNvSpPr>
            <p:nvPr/>
          </p:nvSpPr>
          <p:spPr bwMode="auto">
            <a:xfrm>
              <a:off x="496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91" name="Rectangle 3711"/>
            <p:cNvSpPr>
              <a:spLocks noChangeArrowheads="1"/>
            </p:cNvSpPr>
            <p:nvPr/>
          </p:nvSpPr>
          <p:spPr bwMode="auto">
            <a:xfrm>
              <a:off x="501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92" name="Rectangle 3712"/>
            <p:cNvSpPr>
              <a:spLocks noChangeArrowheads="1"/>
            </p:cNvSpPr>
            <p:nvPr/>
          </p:nvSpPr>
          <p:spPr bwMode="auto">
            <a:xfrm>
              <a:off x="505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93" name="Rectangle 3713"/>
            <p:cNvSpPr>
              <a:spLocks noChangeArrowheads="1"/>
            </p:cNvSpPr>
            <p:nvPr/>
          </p:nvSpPr>
          <p:spPr bwMode="auto">
            <a:xfrm>
              <a:off x="5102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94" name="Rectangle 3714"/>
            <p:cNvSpPr>
              <a:spLocks noChangeArrowheads="1"/>
            </p:cNvSpPr>
            <p:nvPr/>
          </p:nvSpPr>
          <p:spPr bwMode="auto">
            <a:xfrm>
              <a:off x="514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95" name="Rectangle 3715"/>
            <p:cNvSpPr>
              <a:spLocks noChangeArrowheads="1"/>
            </p:cNvSpPr>
            <p:nvPr/>
          </p:nvSpPr>
          <p:spPr bwMode="auto">
            <a:xfrm>
              <a:off x="519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96" name="Rectangle 3716"/>
            <p:cNvSpPr>
              <a:spLocks noChangeArrowheads="1"/>
            </p:cNvSpPr>
            <p:nvPr/>
          </p:nvSpPr>
          <p:spPr bwMode="auto">
            <a:xfrm>
              <a:off x="5238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97" name="Rectangle 3717"/>
            <p:cNvSpPr>
              <a:spLocks noChangeArrowheads="1"/>
            </p:cNvSpPr>
            <p:nvPr/>
          </p:nvSpPr>
          <p:spPr bwMode="auto">
            <a:xfrm>
              <a:off x="405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98" name="Rectangle 3718"/>
            <p:cNvSpPr>
              <a:spLocks noChangeArrowheads="1"/>
            </p:cNvSpPr>
            <p:nvPr/>
          </p:nvSpPr>
          <p:spPr bwMode="auto">
            <a:xfrm>
              <a:off x="4104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199" name="Rectangle 3719"/>
            <p:cNvSpPr>
              <a:spLocks noChangeArrowheads="1"/>
            </p:cNvSpPr>
            <p:nvPr/>
          </p:nvSpPr>
          <p:spPr bwMode="auto">
            <a:xfrm>
              <a:off x="414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00" name="Rectangle 3720"/>
            <p:cNvSpPr>
              <a:spLocks noChangeArrowheads="1"/>
            </p:cNvSpPr>
            <p:nvPr/>
          </p:nvSpPr>
          <p:spPr bwMode="auto">
            <a:xfrm>
              <a:off x="4195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01" name="Rectangle 3721"/>
            <p:cNvSpPr>
              <a:spLocks noChangeArrowheads="1"/>
            </p:cNvSpPr>
            <p:nvPr/>
          </p:nvSpPr>
          <p:spPr bwMode="auto">
            <a:xfrm>
              <a:off x="424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02" name="Rectangle 3722"/>
            <p:cNvSpPr>
              <a:spLocks noChangeArrowheads="1"/>
            </p:cNvSpPr>
            <p:nvPr/>
          </p:nvSpPr>
          <p:spPr bwMode="auto">
            <a:xfrm>
              <a:off x="428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03" name="Rectangle 3723"/>
            <p:cNvSpPr>
              <a:spLocks noChangeArrowheads="1"/>
            </p:cNvSpPr>
            <p:nvPr/>
          </p:nvSpPr>
          <p:spPr bwMode="auto">
            <a:xfrm>
              <a:off x="433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04" name="Rectangle 3724"/>
            <p:cNvSpPr>
              <a:spLocks noChangeArrowheads="1"/>
            </p:cNvSpPr>
            <p:nvPr/>
          </p:nvSpPr>
          <p:spPr bwMode="auto">
            <a:xfrm>
              <a:off x="437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05" name="Rectangle 3725"/>
            <p:cNvSpPr>
              <a:spLocks noChangeArrowheads="1"/>
            </p:cNvSpPr>
            <p:nvPr/>
          </p:nvSpPr>
          <p:spPr bwMode="auto">
            <a:xfrm>
              <a:off x="4422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06" name="Rectangle 3726"/>
            <p:cNvSpPr>
              <a:spLocks noChangeArrowheads="1"/>
            </p:cNvSpPr>
            <p:nvPr/>
          </p:nvSpPr>
          <p:spPr bwMode="auto">
            <a:xfrm>
              <a:off x="446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07" name="Rectangle 3727"/>
            <p:cNvSpPr>
              <a:spLocks noChangeArrowheads="1"/>
            </p:cNvSpPr>
            <p:nvPr/>
          </p:nvSpPr>
          <p:spPr bwMode="auto">
            <a:xfrm>
              <a:off x="451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08" name="Rectangle 3728"/>
            <p:cNvSpPr>
              <a:spLocks noChangeArrowheads="1"/>
            </p:cNvSpPr>
            <p:nvPr/>
          </p:nvSpPr>
          <p:spPr bwMode="auto">
            <a:xfrm>
              <a:off x="4558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09" name="Rectangle 3729"/>
            <p:cNvSpPr>
              <a:spLocks noChangeArrowheads="1"/>
            </p:cNvSpPr>
            <p:nvPr/>
          </p:nvSpPr>
          <p:spPr bwMode="auto">
            <a:xfrm>
              <a:off x="460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10" name="Rectangle 3730"/>
            <p:cNvSpPr>
              <a:spLocks noChangeArrowheads="1"/>
            </p:cNvSpPr>
            <p:nvPr/>
          </p:nvSpPr>
          <p:spPr bwMode="auto">
            <a:xfrm>
              <a:off x="464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11" name="Rectangle 3731"/>
            <p:cNvSpPr>
              <a:spLocks noChangeArrowheads="1"/>
            </p:cNvSpPr>
            <p:nvPr/>
          </p:nvSpPr>
          <p:spPr bwMode="auto">
            <a:xfrm>
              <a:off x="4694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12" name="Rectangle 3732"/>
            <p:cNvSpPr>
              <a:spLocks noChangeArrowheads="1"/>
            </p:cNvSpPr>
            <p:nvPr/>
          </p:nvSpPr>
          <p:spPr bwMode="auto">
            <a:xfrm>
              <a:off x="474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13" name="Rectangle 3733"/>
            <p:cNvSpPr>
              <a:spLocks noChangeArrowheads="1"/>
            </p:cNvSpPr>
            <p:nvPr/>
          </p:nvSpPr>
          <p:spPr bwMode="auto">
            <a:xfrm>
              <a:off x="4785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14" name="Rectangle 3734"/>
            <p:cNvSpPr>
              <a:spLocks noChangeArrowheads="1"/>
            </p:cNvSpPr>
            <p:nvPr/>
          </p:nvSpPr>
          <p:spPr bwMode="auto">
            <a:xfrm>
              <a:off x="483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15" name="Rectangle 3735"/>
            <p:cNvSpPr>
              <a:spLocks noChangeArrowheads="1"/>
            </p:cNvSpPr>
            <p:nvPr/>
          </p:nvSpPr>
          <p:spPr bwMode="auto">
            <a:xfrm>
              <a:off x="487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16" name="Rectangle 3736"/>
            <p:cNvSpPr>
              <a:spLocks noChangeArrowheads="1"/>
            </p:cNvSpPr>
            <p:nvPr/>
          </p:nvSpPr>
          <p:spPr bwMode="auto">
            <a:xfrm>
              <a:off x="492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17" name="Rectangle 3737"/>
            <p:cNvSpPr>
              <a:spLocks noChangeArrowheads="1"/>
            </p:cNvSpPr>
            <p:nvPr/>
          </p:nvSpPr>
          <p:spPr bwMode="auto">
            <a:xfrm>
              <a:off x="496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18" name="Rectangle 3738"/>
            <p:cNvSpPr>
              <a:spLocks noChangeArrowheads="1"/>
            </p:cNvSpPr>
            <p:nvPr/>
          </p:nvSpPr>
          <p:spPr bwMode="auto">
            <a:xfrm>
              <a:off x="501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19" name="Rectangle 3739"/>
            <p:cNvSpPr>
              <a:spLocks noChangeArrowheads="1"/>
            </p:cNvSpPr>
            <p:nvPr/>
          </p:nvSpPr>
          <p:spPr bwMode="auto">
            <a:xfrm>
              <a:off x="505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20" name="Rectangle 3740"/>
            <p:cNvSpPr>
              <a:spLocks noChangeArrowheads="1"/>
            </p:cNvSpPr>
            <p:nvPr/>
          </p:nvSpPr>
          <p:spPr bwMode="auto">
            <a:xfrm>
              <a:off x="5102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21" name="Rectangle 3741"/>
            <p:cNvSpPr>
              <a:spLocks noChangeArrowheads="1"/>
            </p:cNvSpPr>
            <p:nvPr/>
          </p:nvSpPr>
          <p:spPr bwMode="auto">
            <a:xfrm>
              <a:off x="514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22" name="Rectangle 3742"/>
            <p:cNvSpPr>
              <a:spLocks noChangeArrowheads="1"/>
            </p:cNvSpPr>
            <p:nvPr/>
          </p:nvSpPr>
          <p:spPr bwMode="auto">
            <a:xfrm>
              <a:off x="519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23" name="Rectangle 3743"/>
            <p:cNvSpPr>
              <a:spLocks noChangeArrowheads="1"/>
            </p:cNvSpPr>
            <p:nvPr/>
          </p:nvSpPr>
          <p:spPr bwMode="auto">
            <a:xfrm>
              <a:off x="5238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24" name="Rectangle 3744"/>
            <p:cNvSpPr>
              <a:spLocks noChangeArrowheads="1"/>
            </p:cNvSpPr>
            <p:nvPr/>
          </p:nvSpPr>
          <p:spPr bwMode="auto">
            <a:xfrm>
              <a:off x="405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25" name="Rectangle 3745"/>
            <p:cNvSpPr>
              <a:spLocks noChangeArrowheads="1"/>
            </p:cNvSpPr>
            <p:nvPr/>
          </p:nvSpPr>
          <p:spPr bwMode="auto">
            <a:xfrm>
              <a:off x="4104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26" name="Rectangle 3746"/>
            <p:cNvSpPr>
              <a:spLocks noChangeArrowheads="1"/>
            </p:cNvSpPr>
            <p:nvPr/>
          </p:nvSpPr>
          <p:spPr bwMode="auto">
            <a:xfrm>
              <a:off x="414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27" name="Rectangle 3747"/>
            <p:cNvSpPr>
              <a:spLocks noChangeArrowheads="1"/>
            </p:cNvSpPr>
            <p:nvPr/>
          </p:nvSpPr>
          <p:spPr bwMode="auto">
            <a:xfrm>
              <a:off x="4195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28" name="Rectangle 3748"/>
            <p:cNvSpPr>
              <a:spLocks noChangeArrowheads="1"/>
            </p:cNvSpPr>
            <p:nvPr/>
          </p:nvSpPr>
          <p:spPr bwMode="auto">
            <a:xfrm>
              <a:off x="424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29" name="Rectangle 3749"/>
            <p:cNvSpPr>
              <a:spLocks noChangeArrowheads="1"/>
            </p:cNvSpPr>
            <p:nvPr/>
          </p:nvSpPr>
          <p:spPr bwMode="auto">
            <a:xfrm>
              <a:off x="428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30" name="Rectangle 3750"/>
            <p:cNvSpPr>
              <a:spLocks noChangeArrowheads="1"/>
            </p:cNvSpPr>
            <p:nvPr/>
          </p:nvSpPr>
          <p:spPr bwMode="auto">
            <a:xfrm>
              <a:off x="433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31" name="Rectangle 3751"/>
            <p:cNvSpPr>
              <a:spLocks noChangeArrowheads="1"/>
            </p:cNvSpPr>
            <p:nvPr/>
          </p:nvSpPr>
          <p:spPr bwMode="auto">
            <a:xfrm>
              <a:off x="437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32" name="Rectangle 3752"/>
            <p:cNvSpPr>
              <a:spLocks noChangeArrowheads="1"/>
            </p:cNvSpPr>
            <p:nvPr/>
          </p:nvSpPr>
          <p:spPr bwMode="auto">
            <a:xfrm>
              <a:off x="4422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33" name="Rectangle 3753"/>
            <p:cNvSpPr>
              <a:spLocks noChangeArrowheads="1"/>
            </p:cNvSpPr>
            <p:nvPr/>
          </p:nvSpPr>
          <p:spPr bwMode="auto">
            <a:xfrm>
              <a:off x="446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34" name="Rectangle 3754"/>
            <p:cNvSpPr>
              <a:spLocks noChangeArrowheads="1"/>
            </p:cNvSpPr>
            <p:nvPr/>
          </p:nvSpPr>
          <p:spPr bwMode="auto">
            <a:xfrm>
              <a:off x="451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35" name="Rectangle 3755"/>
            <p:cNvSpPr>
              <a:spLocks noChangeArrowheads="1"/>
            </p:cNvSpPr>
            <p:nvPr/>
          </p:nvSpPr>
          <p:spPr bwMode="auto">
            <a:xfrm>
              <a:off x="4558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36" name="Rectangle 3756"/>
            <p:cNvSpPr>
              <a:spLocks noChangeArrowheads="1"/>
            </p:cNvSpPr>
            <p:nvPr/>
          </p:nvSpPr>
          <p:spPr bwMode="auto">
            <a:xfrm>
              <a:off x="460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37" name="Rectangle 3757"/>
            <p:cNvSpPr>
              <a:spLocks noChangeArrowheads="1"/>
            </p:cNvSpPr>
            <p:nvPr/>
          </p:nvSpPr>
          <p:spPr bwMode="auto">
            <a:xfrm>
              <a:off x="464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38" name="Rectangle 3758"/>
            <p:cNvSpPr>
              <a:spLocks noChangeArrowheads="1"/>
            </p:cNvSpPr>
            <p:nvPr/>
          </p:nvSpPr>
          <p:spPr bwMode="auto">
            <a:xfrm>
              <a:off x="4694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39" name="Rectangle 3759"/>
            <p:cNvSpPr>
              <a:spLocks noChangeArrowheads="1"/>
            </p:cNvSpPr>
            <p:nvPr/>
          </p:nvSpPr>
          <p:spPr bwMode="auto">
            <a:xfrm>
              <a:off x="474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40" name="Rectangle 3760"/>
            <p:cNvSpPr>
              <a:spLocks noChangeArrowheads="1"/>
            </p:cNvSpPr>
            <p:nvPr/>
          </p:nvSpPr>
          <p:spPr bwMode="auto">
            <a:xfrm>
              <a:off x="4785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41" name="Rectangle 3761"/>
            <p:cNvSpPr>
              <a:spLocks noChangeArrowheads="1"/>
            </p:cNvSpPr>
            <p:nvPr/>
          </p:nvSpPr>
          <p:spPr bwMode="auto">
            <a:xfrm>
              <a:off x="483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42" name="Rectangle 3762"/>
            <p:cNvSpPr>
              <a:spLocks noChangeArrowheads="1"/>
            </p:cNvSpPr>
            <p:nvPr/>
          </p:nvSpPr>
          <p:spPr bwMode="auto">
            <a:xfrm>
              <a:off x="487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43" name="Rectangle 3763"/>
            <p:cNvSpPr>
              <a:spLocks noChangeArrowheads="1"/>
            </p:cNvSpPr>
            <p:nvPr/>
          </p:nvSpPr>
          <p:spPr bwMode="auto">
            <a:xfrm>
              <a:off x="492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44" name="Rectangle 3764"/>
            <p:cNvSpPr>
              <a:spLocks noChangeArrowheads="1"/>
            </p:cNvSpPr>
            <p:nvPr/>
          </p:nvSpPr>
          <p:spPr bwMode="auto">
            <a:xfrm>
              <a:off x="496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45" name="Rectangle 3765"/>
            <p:cNvSpPr>
              <a:spLocks noChangeArrowheads="1"/>
            </p:cNvSpPr>
            <p:nvPr/>
          </p:nvSpPr>
          <p:spPr bwMode="auto">
            <a:xfrm>
              <a:off x="501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46" name="Rectangle 3766"/>
            <p:cNvSpPr>
              <a:spLocks noChangeArrowheads="1"/>
            </p:cNvSpPr>
            <p:nvPr/>
          </p:nvSpPr>
          <p:spPr bwMode="auto">
            <a:xfrm>
              <a:off x="505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47" name="Rectangle 3767"/>
            <p:cNvSpPr>
              <a:spLocks noChangeArrowheads="1"/>
            </p:cNvSpPr>
            <p:nvPr/>
          </p:nvSpPr>
          <p:spPr bwMode="auto">
            <a:xfrm>
              <a:off x="5102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48" name="Rectangle 3768"/>
            <p:cNvSpPr>
              <a:spLocks noChangeArrowheads="1"/>
            </p:cNvSpPr>
            <p:nvPr/>
          </p:nvSpPr>
          <p:spPr bwMode="auto">
            <a:xfrm>
              <a:off x="514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49" name="Rectangle 3769"/>
            <p:cNvSpPr>
              <a:spLocks noChangeArrowheads="1"/>
            </p:cNvSpPr>
            <p:nvPr/>
          </p:nvSpPr>
          <p:spPr bwMode="auto">
            <a:xfrm>
              <a:off x="519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50" name="Rectangle 3770"/>
            <p:cNvSpPr>
              <a:spLocks noChangeArrowheads="1"/>
            </p:cNvSpPr>
            <p:nvPr/>
          </p:nvSpPr>
          <p:spPr bwMode="auto">
            <a:xfrm>
              <a:off x="5238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24251" name="Group 3771"/>
          <p:cNvGrpSpPr>
            <a:grpSpLocks/>
          </p:cNvGrpSpPr>
          <p:nvPr/>
        </p:nvGrpSpPr>
        <p:grpSpPr bwMode="auto">
          <a:xfrm>
            <a:off x="8593138" y="4938713"/>
            <a:ext cx="431800" cy="1008062"/>
            <a:chOff x="5330" y="2750"/>
            <a:chExt cx="272" cy="635"/>
          </a:xfrm>
        </p:grpSpPr>
        <p:sp>
          <p:nvSpPr>
            <p:cNvPr id="24252" name="Rectangle 3772"/>
            <p:cNvSpPr>
              <a:spLocks noChangeArrowheads="1"/>
            </p:cNvSpPr>
            <p:nvPr/>
          </p:nvSpPr>
          <p:spPr bwMode="auto">
            <a:xfrm>
              <a:off x="5330" y="334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53" name="Rectangle 3773"/>
            <p:cNvSpPr>
              <a:spLocks noChangeArrowheads="1"/>
            </p:cNvSpPr>
            <p:nvPr/>
          </p:nvSpPr>
          <p:spPr bwMode="auto">
            <a:xfrm>
              <a:off x="5375" y="334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54" name="Rectangle 3774"/>
            <p:cNvSpPr>
              <a:spLocks noChangeArrowheads="1"/>
            </p:cNvSpPr>
            <p:nvPr/>
          </p:nvSpPr>
          <p:spPr bwMode="auto">
            <a:xfrm>
              <a:off x="5420" y="33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55" name="Rectangle 3775"/>
            <p:cNvSpPr>
              <a:spLocks noChangeArrowheads="1"/>
            </p:cNvSpPr>
            <p:nvPr/>
          </p:nvSpPr>
          <p:spPr bwMode="auto">
            <a:xfrm>
              <a:off x="5466" y="334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56" name="Rectangle 3776"/>
            <p:cNvSpPr>
              <a:spLocks noChangeArrowheads="1"/>
            </p:cNvSpPr>
            <p:nvPr/>
          </p:nvSpPr>
          <p:spPr bwMode="auto">
            <a:xfrm>
              <a:off x="5511" y="334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57" name="Rectangle 3777"/>
            <p:cNvSpPr>
              <a:spLocks noChangeArrowheads="1"/>
            </p:cNvSpPr>
            <p:nvPr/>
          </p:nvSpPr>
          <p:spPr bwMode="auto">
            <a:xfrm>
              <a:off x="5557" y="334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grpSp>
          <p:nvGrpSpPr>
            <p:cNvPr id="24258" name="Group 3778"/>
            <p:cNvGrpSpPr>
              <a:grpSpLocks/>
            </p:cNvGrpSpPr>
            <p:nvPr/>
          </p:nvGrpSpPr>
          <p:grpSpPr bwMode="auto">
            <a:xfrm>
              <a:off x="5330" y="2750"/>
              <a:ext cx="226" cy="543"/>
              <a:chOff x="4272" y="3295"/>
              <a:chExt cx="226" cy="905"/>
            </a:xfrm>
          </p:grpSpPr>
          <p:sp>
            <p:nvSpPr>
              <p:cNvPr id="24259" name="Rectangle 3779"/>
              <p:cNvSpPr>
                <a:spLocks noChangeArrowheads="1"/>
              </p:cNvSpPr>
              <p:nvPr/>
            </p:nvSpPr>
            <p:spPr bwMode="auto">
              <a:xfrm>
                <a:off x="4272" y="4155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60" name="Rectangle 3780"/>
              <p:cNvSpPr>
                <a:spLocks noChangeArrowheads="1"/>
              </p:cNvSpPr>
              <p:nvPr/>
            </p:nvSpPr>
            <p:spPr bwMode="auto">
              <a:xfrm>
                <a:off x="4317" y="4155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61" name="Rectangle 3781"/>
              <p:cNvSpPr>
                <a:spLocks noChangeArrowheads="1"/>
              </p:cNvSpPr>
              <p:nvPr/>
            </p:nvSpPr>
            <p:spPr bwMode="auto">
              <a:xfrm>
                <a:off x="4362" y="4155"/>
                <a:ext cx="45" cy="45"/>
              </a:xfrm>
              <a:prstGeom prst="rect">
                <a:avLst/>
              </a:prstGeom>
              <a:solidFill>
                <a:srgbClr val="CC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62" name="Rectangle 3782"/>
              <p:cNvSpPr>
                <a:spLocks noChangeArrowheads="1"/>
              </p:cNvSpPr>
              <p:nvPr/>
            </p:nvSpPr>
            <p:spPr bwMode="auto">
              <a:xfrm>
                <a:off x="4408" y="4155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63" name="Rectangle 3783"/>
              <p:cNvSpPr>
                <a:spLocks noChangeArrowheads="1"/>
              </p:cNvSpPr>
              <p:nvPr/>
            </p:nvSpPr>
            <p:spPr bwMode="auto">
              <a:xfrm>
                <a:off x="4453" y="4155"/>
                <a:ext cx="45" cy="45"/>
              </a:xfrm>
              <a:prstGeom prst="rect">
                <a:avLst/>
              </a:prstGeom>
              <a:solidFill>
                <a:srgbClr val="FFCC6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64" name="Rectangle 3784"/>
              <p:cNvSpPr>
                <a:spLocks noChangeArrowheads="1"/>
              </p:cNvSpPr>
              <p:nvPr/>
            </p:nvSpPr>
            <p:spPr bwMode="auto">
              <a:xfrm>
                <a:off x="4272" y="4110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65" name="Rectangle 3785"/>
              <p:cNvSpPr>
                <a:spLocks noChangeArrowheads="1"/>
              </p:cNvSpPr>
              <p:nvPr/>
            </p:nvSpPr>
            <p:spPr bwMode="auto">
              <a:xfrm>
                <a:off x="4317" y="4110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66" name="Rectangle 3786"/>
              <p:cNvSpPr>
                <a:spLocks noChangeArrowheads="1"/>
              </p:cNvSpPr>
              <p:nvPr/>
            </p:nvSpPr>
            <p:spPr bwMode="auto">
              <a:xfrm>
                <a:off x="4362" y="4110"/>
                <a:ext cx="45" cy="45"/>
              </a:xfrm>
              <a:prstGeom prst="rect">
                <a:avLst/>
              </a:prstGeom>
              <a:solidFill>
                <a:srgbClr val="CC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67" name="Rectangle 3787"/>
              <p:cNvSpPr>
                <a:spLocks noChangeArrowheads="1"/>
              </p:cNvSpPr>
              <p:nvPr/>
            </p:nvSpPr>
            <p:spPr bwMode="auto">
              <a:xfrm>
                <a:off x="4408" y="411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68" name="Rectangle 3788"/>
              <p:cNvSpPr>
                <a:spLocks noChangeArrowheads="1"/>
              </p:cNvSpPr>
              <p:nvPr/>
            </p:nvSpPr>
            <p:spPr bwMode="auto">
              <a:xfrm>
                <a:off x="4453" y="4110"/>
                <a:ext cx="45" cy="45"/>
              </a:xfrm>
              <a:prstGeom prst="rect">
                <a:avLst/>
              </a:prstGeom>
              <a:solidFill>
                <a:srgbClr val="FFCC6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69" name="Rectangle 3789"/>
              <p:cNvSpPr>
                <a:spLocks noChangeArrowheads="1"/>
              </p:cNvSpPr>
              <p:nvPr/>
            </p:nvSpPr>
            <p:spPr bwMode="auto">
              <a:xfrm>
                <a:off x="4272" y="4064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70" name="Rectangle 3790"/>
              <p:cNvSpPr>
                <a:spLocks noChangeArrowheads="1"/>
              </p:cNvSpPr>
              <p:nvPr/>
            </p:nvSpPr>
            <p:spPr bwMode="auto">
              <a:xfrm>
                <a:off x="4317" y="4064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71" name="Rectangle 3791"/>
              <p:cNvSpPr>
                <a:spLocks noChangeArrowheads="1"/>
              </p:cNvSpPr>
              <p:nvPr/>
            </p:nvSpPr>
            <p:spPr bwMode="auto">
              <a:xfrm>
                <a:off x="4408" y="4064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72" name="Rectangle 3792"/>
              <p:cNvSpPr>
                <a:spLocks noChangeArrowheads="1"/>
              </p:cNvSpPr>
              <p:nvPr/>
            </p:nvSpPr>
            <p:spPr bwMode="auto">
              <a:xfrm>
                <a:off x="4272" y="4020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73" name="Rectangle 3793"/>
              <p:cNvSpPr>
                <a:spLocks noChangeArrowheads="1"/>
              </p:cNvSpPr>
              <p:nvPr/>
            </p:nvSpPr>
            <p:spPr bwMode="auto">
              <a:xfrm>
                <a:off x="4408" y="402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74" name="Rectangle 3794"/>
              <p:cNvSpPr>
                <a:spLocks noChangeArrowheads="1"/>
              </p:cNvSpPr>
              <p:nvPr/>
            </p:nvSpPr>
            <p:spPr bwMode="auto">
              <a:xfrm>
                <a:off x="4272" y="3974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75" name="Rectangle 3795"/>
              <p:cNvSpPr>
                <a:spLocks noChangeArrowheads="1"/>
              </p:cNvSpPr>
              <p:nvPr/>
            </p:nvSpPr>
            <p:spPr bwMode="auto">
              <a:xfrm>
                <a:off x="4408" y="3974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76" name="Rectangle 3796"/>
              <p:cNvSpPr>
                <a:spLocks noChangeArrowheads="1"/>
              </p:cNvSpPr>
              <p:nvPr/>
            </p:nvSpPr>
            <p:spPr bwMode="auto">
              <a:xfrm>
                <a:off x="4272" y="3929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77" name="Rectangle 3797"/>
              <p:cNvSpPr>
                <a:spLocks noChangeArrowheads="1"/>
              </p:cNvSpPr>
              <p:nvPr/>
            </p:nvSpPr>
            <p:spPr bwMode="auto">
              <a:xfrm>
                <a:off x="4408" y="3929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78" name="Rectangle 3798"/>
              <p:cNvSpPr>
                <a:spLocks noChangeArrowheads="1"/>
              </p:cNvSpPr>
              <p:nvPr/>
            </p:nvSpPr>
            <p:spPr bwMode="auto">
              <a:xfrm>
                <a:off x="4272" y="3883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79" name="Rectangle 3799"/>
              <p:cNvSpPr>
                <a:spLocks noChangeArrowheads="1"/>
              </p:cNvSpPr>
              <p:nvPr/>
            </p:nvSpPr>
            <p:spPr bwMode="auto">
              <a:xfrm>
                <a:off x="4408" y="3883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80" name="Rectangle 3800"/>
              <p:cNvSpPr>
                <a:spLocks noChangeArrowheads="1"/>
              </p:cNvSpPr>
              <p:nvPr/>
            </p:nvSpPr>
            <p:spPr bwMode="auto">
              <a:xfrm>
                <a:off x="4408" y="3839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81" name="Rectangle 3801"/>
              <p:cNvSpPr>
                <a:spLocks noChangeArrowheads="1"/>
              </p:cNvSpPr>
              <p:nvPr/>
            </p:nvSpPr>
            <p:spPr bwMode="auto">
              <a:xfrm>
                <a:off x="4408" y="3793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82" name="Rectangle 3802"/>
              <p:cNvSpPr>
                <a:spLocks noChangeArrowheads="1"/>
              </p:cNvSpPr>
              <p:nvPr/>
            </p:nvSpPr>
            <p:spPr bwMode="auto">
              <a:xfrm>
                <a:off x="4408" y="3748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83" name="Rectangle 3803"/>
              <p:cNvSpPr>
                <a:spLocks noChangeArrowheads="1"/>
              </p:cNvSpPr>
              <p:nvPr/>
            </p:nvSpPr>
            <p:spPr bwMode="auto">
              <a:xfrm>
                <a:off x="4408" y="3657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84" name="Rectangle 3804"/>
              <p:cNvSpPr>
                <a:spLocks noChangeArrowheads="1"/>
              </p:cNvSpPr>
              <p:nvPr/>
            </p:nvSpPr>
            <p:spPr bwMode="auto">
              <a:xfrm>
                <a:off x="4408" y="3611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85" name="Rectangle 3805"/>
              <p:cNvSpPr>
                <a:spLocks noChangeArrowheads="1"/>
              </p:cNvSpPr>
              <p:nvPr/>
            </p:nvSpPr>
            <p:spPr bwMode="auto">
              <a:xfrm>
                <a:off x="4408" y="3567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86" name="Rectangle 3806"/>
              <p:cNvSpPr>
                <a:spLocks noChangeArrowheads="1"/>
              </p:cNvSpPr>
              <p:nvPr/>
            </p:nvSpPr>
            <p:spPr bwMode="auto">
              <a:xfrm>
                <a:off x="4408" y="3521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87" name="Rectangle 3807"/>
              <p:cNvSpPr>
                <a:spLocks noChangeArrowheads="1"/>
              </p:cNvSpPr>
              <p:nvPr/>
            </p:nvSpPr>
            <p:spPr bwMode="auto">
              <a:xfrm>
                <a:off x="4408" y="3476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88" name="Rectangle 3808"/>
              <p:cNvSpPr>
                <a:spLocks noChangeArrowheads="1"/>
              </p:cNvSpPr>
              <p:nvPr/>
            </p:nvSpPr>
            <p:spPr bwMode="auto">
              <a:xfrm>
                <a:off x="4408" y="343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89" name="Rectangle 3809"/>
              <p:cNvSpPr>
                <a:spLocks noChangeArrowheads="1"/>
              </p:cNvSpPr>
              <p:nvPr/>
            </p:nvSpPr>
            <p:spPr bwMode="auto">
              <a:xfrm>
                <a:off x="4408" y="3386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90" name="Rectangle 3810"/>
              <p:cNvSpPr>
                <a:spLocks noChangeArrowheads="1"/>
              </p:cNvSpPr>
              <p:nvPr/>
            </p:nvSpPr>
            <p:spPr bwMode="auto">
              <a:xfrm>
                <a:off x="4408" y="334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91" name="Rectangle 3811"/>
              <p:cNvSpPr>
                <a:spLocks noChangeArrowheads="1"/>
              </p:cNvSpPr>
              <p:nvPr/>
            </p:nvSpPr>
            <p:spPr bwMode="auto">
              <a:xfrm>
                <a:off x="4408" y="3295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24292" name="Rectangle 3812"/>
              <p:cNvSpPr>
                <a:spLocks noChangeArrowheads="1"/>
              </p:cNvSpPr>
              <p:nvPr/>
            </p:nvSpPr>
            <p:spPr bwMode="auto">
              <a:xfrm>
                <a:off x="4408" y="3702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</p:grpSp>
      </p:grpSp>
      <p:grpSp>
        <p:nvGrpSpPr>
          <p:cNvPr id="24293" name="Group 3813"/>
          <p:cNvGrpSpPr>
            <a:grpSpLocks/>
          </p:cNvGrpSpPr>
          <p:nvPr/>
        </p:nvGrpSpPr>
        <p:grpSpPr bwMode="auto">
          <a:xfrm>
            <a:off x="5927725" y="3716338"/>
            <a:ext cx="431800" cy="504825"/>
            <a:chOff x="3651" y="2205"/>
            <a:chExt cx="272" cy="318"/>
          </a:xfrm>
        </p:grpSpPr>
        <p:sp>
          <p:nvSpPr>
            <p:cNvPr id="24294" name="Rectangle 3814"/>
            <p:cNvSpPr>
              <a:spLocks noChangeArrowheads="1"/>
            </p:cNvSpPr>
            <p:nvPr/>
          </p:nvSpPr>
          <p:spPr bwMode="auto">
            <a:xfrm>
              <a:off x="3651" y="247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95" name="Rectangle 3815"/>
            <p:cNvSpPr>
              <a:spLocks noChangeArrowheads="1"/>
            </p:cNvSpPr>
            <p:nvPr/>
          </p:nvSpPr>
          <p:spPr bwMode="auto">
            <a:xfrm>
              <a:off x="3696" y="247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96" name="Rectangle 3816"/>
            <p:cNvSpPr>
              <a:spLocks noChangeArrowheads="1"/>
            </p:cNvSpPr>
            <p:nvPr/>
          </p:nvSpPr>
          <p:spPr bwMode="auto">
            <a:xfrm>
              <a:off x="3741" y="247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97" name="Rectangle 3817"/>
            <p:cNvSpPr>
              <a:spLocks noChangeArrowheads="1"/>
            </p:cNvSpPr>
            <p:nvPr/>
          </p:nvSpPr>
          <p:spPr bwMode="auto">
            <a:xfrm>
              <a:off x="3787" y="247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98" name="Rectangle 3818"/>
            <p:cNvSpPr>
              <a:spLocks noChangeArrowheads="1"/>
            </p:cNvSpPr>
            <p:nvPr/>
          </p:nvSpPr>
          <p:spPr bwMode="auto">
            <a:xfrm>
              <a:off x="3832" y="247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299" name="Rectangle 3819"/>
            <p:cNvSpPr>
              <a:spLocks noChangeArrowheads="1"/>
            </p:cNvSpPr>
            <p:nvPr/>
          </p:nvSpPr>
          <p:spPr bwMode="auto">
            <a:xfrm>
              <a:off x="3878" y="247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00" name="Rectangle 3820"/>
            <p:cNvSpPr>
              <a:spLocks noChangeArrowheads="1"/>
            </p:cNvSpPr>
            <p:nvPr/>
          </p:nvSpPr>
          <p:spPr bwMode="auto">
            <a:xfrm>
              <a:off x="3651" y="2404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01" name="Rectangle 3821"/>
            <p:cNvSpPr>
              <a:spLocks noChangeArrowheads="1"/>
            </p:cNvSpPr>
            <p:nvPr/>
          </p:nvSpPr>
          <p:spPr bwMode="auto">
            <a:xfrm>
              <a:off x="3696" y="240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02" name="Rectangle 3822"/>
            <p:cNvSpPr>
              <a:spLocks noChangeArrowheads="1"/>
            </p:cNvSpPr>
            <p:nvPr/>
          </p:nvSpPr>
          <p:spPr bwMode="auto">
            <a:xfrm>
              <a:off x="3787" y="240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03" name="Rectangle 3823"/>
            <p:cNvSpPr>
              <a:spLocks noChangeArrowheads="1"/>
            </p:cNvSpPr>
            <p:nvPr/>
          </p:nvSpPr>
          <p:spPr bwMode="auto">
            <a:xfrm>
              <a:off x="3832" y="2404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04" name="Rectangle 3824"/>
            <p:cNvSpPr>
              <a:spLocks noChangeArrowheads="1"/>
            </p:cNvSpPr>
            <p:nvPr/>
          </p:nvSpPr>
          <p:spPr bwMode="auto">
            <a:xfrm>
              <a:off x="3651" y="2377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05" name="Rectangle 3825"/>
            <p:cNvSpPr>
              <a:spLocks noChangeArrowheads="1"/>
            </p:cNvSpPr>
            <p:nvPr/>
          </p:nvSpPr>
          <p:spPr bwMode="auto">
            <a:xfrm>
              <a:off x="3696" y="2377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06" name="Rectangle 3826"/>
            <p:cNvSpPr>
              <a:spLocks noChangeArrowheads="1"/>
            </p:cNvSpPr>
            <p:nvPr/>
          </p:nvSpPr>
          <p:spPr bwMode="auto">
            <a:xfrm>
              <a:off x="3832" y="2377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07" name="Rectangle 3827"/>
            <p:cNvSpPr>
              <a:spLocks noChangeArrowheads="1"/>
            </p:cNvSpPr>
            <p:nvPr/>
          </p:nvSpPr>
          <p:spPr bwMode="auto">
            <a:xfrm>
              <a:off x="3651" y="2349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08" name="Rectangle 3828"/>
            <p:cNvSpPr>
              <a:spLocks noChangeArrowheads="1"/>
            </p:cNvSpPr>
            <p:nvPr/>
          </p:nvSpPr>
          <p:spPr bwMode="auto">
            <a:xfrm>
              <a:off x="3696" y="2349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09" name="Rectangle 3829"/>
            <p:cNvSpPr>
              <a:spLocks noChangeArrowheads="1"/>
            </p:cNvSpPr>
            <p:nvPr/>
          </p:nvSpPr>
          <p:spPr bwMode="auto">
            <a:xfrm>
              <a:off x="3651" y="2323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10" name="Rectangle 3830"/>
            <p:cNvSpPr>
              <a:spLocks noChangeArrowheads="1"/>
            </p:cNvSpPr>
            <p:nvPr/>
          </p:nvSpPr>
          <p:spPr bwMode="auto">
            <a:xfrm>
              <a:off x="3651" y="2295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11" name="Rectangle 3831"/>
            <p:cNvSpPr>
              <a:spLocks noChangeArrowheads="1"/>
            </p:cNvSpPr>
            <p:nvPr/>
          </p:nvSpPr>
          <p:spPr bwMode="auto">
            <a:xfrm>
              <a:off x="3651" y="2268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12" name="Rectangle 3832"/>
            <p:cNvSpPr>
              <a:spLocks noChangeArrowheads="1"/>
            </p:cNvSpPr>
            <p:nvPr/>
          </p:nvSpPr>
          <p:spPr bwMode="auto">
            <a:xfrm>
              <a:off x="3651" y="2241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13" name="Rectangle 3833"/>
            <p:cNvSpPr>
              <a:spLocks noChangeArrowheads="1"/>
            </p:cNvSpPr>
            <p:nvPr/>
          </p:nvSpPr>
          <p:spPr bwMode="auto">
            <a:xfrm>
              <a:off x="3696" y="2321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14" name="Rectangle 3834"/>
            <p:cNvSpPr>
              <a:spLocks noChangeArrowheads="1"/>
            </p:cNvSpPr>
            <p:nvPr/>
          </p:nvSpPr>
          <p:spPr bwMode="auto">
            <a:xfrm>
              <a:off x="3696" y="229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15" name="Rectangle 3835"/>
            <p:cNvSpPr>
              <a:spLocks noChangeArrowheads="1"/>
            </p:cNvSpPr>
            <p:nvPr/>
          </p:nvSpPr>
          <p:spPr bwMode="auto">
            <a:xfrm>
              <a:off x="3788" y="237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16" name="Rectangle 3836"/>
            <p:cNvSpPr>
              <a:spLocks noChangeArrowheads="1"/>
            </p:cNvSpPr>
            <p:nvPr/>
          </p:nvSpPr>
          <p:spPr bwMode="auto">
            <a:xfrm>
              <a:off x="3788" y="234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17" name="Rectangle 3837"/>
            <p:cNvSpPr>
              <a:spLocks noChangeArrowheads="1"/>
            </p:cNvSpPr>
            <p:nvPr/>
          </p:nvSpPr>
          <p:spPr bwMode="auto">
            <a:xfrm>
              <a:off x="3788" y="2316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18" name="Rectangle 3838"/>
            <p:cNvSpPr>
              <a:spLocks noChangeArrowheads="1"/>
            </p:cNvSpPr>
            <p:nvPr/>
          </p:nvSpPr>
          <p:spPr bwMode="auto">
            <a:xfrm>
              <a:off x="3788" y="228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19" name="Rectangle 3839"/>
            <p:cNvSpPr>
              <a:spLocks noChangeArrowheads="1"/>
            </p:cNvSpPr>
            <p:nvPr/>
          </p:nvSpPr>
          <p:spPr bwMode="auto">
            <a:xfrm>
              <a:off x="3788" y="226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20" name="Rectangle 3840"/>
            <p:cNvSpPr>
              <a:spLocks noChangeArrowheads="1"/>
            </p:cNvSpPr>
            <p:nvPr/>
          </p:nvSpPr>
          <p:spPr bwMode="auto">
            <a:xfrm>
              <a:off x="3788" y="223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21" name="Rectangle 3841"/>
            <p:cNvSpPr>
              <a:spLocks noChangeArrowheads="1"/>
            </p:cNvSpPr>
            <p:nvPr/>
          </p:nvSpPr>
          <p:spPr bwMode="auto">
            <a:xfrm>
              <a:off x="3788" y="220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22" name="Rectangle 3842"/>
            <p:cNvSpPr>
              <a:spLocks noChangeArrowheads="1"/>
            </p:cNvSpPr>
            <p:nvPr/>
          </p:nvSpPr>
          <p:spPr bwMode="auto">
            <a:xfrm>
              <a:off x="3832" y="2352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24323" name="Group 3843"/>
          <p:cNvGrpSpPr>
            <a:grpSpLocks/>
          </p:cNvGrpSpPr>
          <p:nvPr/>
        </p:nvGrpSpPr>
        <p:grpSpPr bwMode="auto">
          <a:xfrm>
            <a:off x="5927725" y="5370513"/>
            <a:ext cx="431800" cy="620712"/>
            <a:chOff x="3697" y="3022"/>
            <a:chExt cx="272" cy="391"/>
          </a:xfrm>
        </p:grpSpPr>
        <p:sp>
          <p:nvSpPr>
            <p:cNvPr id="24324" name="Rectangle 3844"/>
            <p:cNvSpPr>
              <a:spLocks noChangeArrowheads="1"/>
            </p:cNvSpPr>
            <p:nvPr/>
          </p:nvSpPr>
          <p:spPr bwMode="auto">
            <a:xfrm>
              <a:off x="3697" y="336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25" name="Rectangle 3845"/>
            <p:cNvSpPr>
              <a:spLocks noChangeArrowheads="1"/>
            </p:cNvSpPr>
            <p:nvPr/>
          </p:nvSpPr>
          <p:spPr bwMode="auto">
            <a:xfrm>
              <a:off x="3742" y="336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26" name="Rectangle 3846"/>
            <p:cNvSpPr>
              <a:spLocks noChangeArrowheads="1"/>
            </p:cNvSpPr>
            <p:nvPr/>
          </p:nvSpPr>
          <p:spPr bwMode="auto">
            <a:xfrm>
              <a:off x="3787" y="33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27" name="Rectangle 3847"/>
            <p:cNvSpPr>
              <a:spLocks noChangeArrowheads="1"/>
            </p:cNvSpPr>
            <p:nvPr/>
          </p:nvSpPr>
          <p:spPr bwMode="auto">
            <a:xfrm>
              <a:off x="3833" y="33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28" name="Rectangle 3848"/>
            <p:cNvSpPr>
              <a:spLocks noChangeArrowheads="1"/>
            </p:cNvSpPr>
            <p:nvPr/>
          </p:nvSpPr>
          <p:spPr bwMode="auto">
            <a:xfrm>
              <a:off x="3878" y="336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29" name="Rectangle 3849"/>
            <p:cNvSpPr>
              <a:spLocks noChangeArrowheads="1"/>
            </p:cNvSpPr>
            <p:nvPr/>
          </p:nvSpPr>
          <p:spPr bwMode="auto">
            <a:xfrm>
              <a:off x="3924" y="33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30" name="Rectangle 3850"/>
            <p:cNvSpPr>
              <a:spLocks noChangeArrowheads="1"/>
            </p:cNvSpPr>
            <p:nvPr/>
          </p:nvSpPr>
          <p:spPr bwMode="auto">
            <a:xfrm>
              <a:off x="3742" y="329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31" name="Rectangle 3851"/>
            <p:cNvSpPr>
              <a:spLocks noChangeArrowheads="1"/>
            </p:cNvSpPr>
            <p:nvPr/>
          </p:nvSpPr>
          <p:spPr bwMode="auto">
            <a:xfrm>
              <a:off x="3787" y="3294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32" name="Rectangle 3852"/>
            <p:cNvSpPr>
              <a:spLocks noChangeArrowheads="1"/>
            </p:cNvSpPr>
            <p:nvPr/>
          </p:nvSpPr>
          <p:spPr bwMode="auto">
            <a:xfrm>
              <a:off x="3833" y="329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33" name="Rectangle 3853"/>
            <p:cNvSpPr>
              <a:spLocks noChangeArrowheads="1"/>
            </p:cNvSpPr>
            <p:nvPr/>
          </p:nvSpPr>
          <p:spPr bwMode="auto">
            <a:xfrm>
              <a:off x="3742" y="3267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34" name="Rectangle 3854"/>
            <p:cNvSpPr>
              <a:spLocks noChangeArrowheads="1"/>
            </p:cNvSpPr>
            <p:nvPr/>
          </p:nvSpPr>
          <p:spPr bwMode="auto">
            <a:xfrm>
              <a:off x="3787" y="3267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35" name="Rectangle 3855"/>
            <p:cNvSpPr>
              <a:spLocks noChangeArrowheads="1"/>
            </p:cNvSpPr>
            <p:nvPr/>
          </p:nvSpPr>
          <p:spPr bwMode="auto">
            <a:xfrm>
              <a:off x="3833" y="3267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36" name="Rectangle 3856"/>
            <p:cNvSpPr>
              <a:spLocks noChangeArrowheads="1"/>
            </p:cNvSpPr>
            <p:nvPr/>
          </p:nvSpPr>
          <p:spPr bwMode="auto">
            <a:xfrm>
              <a:off x="3742" y="3239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37" name="Rectangle 3857"/>
            <p:cNvSpPr>
              <a:spLocks noChangeArrowheads="1"/>
            </p:cNvSpPr>
            <p:nvPr/>
          </p:nvSpPr>
          <p:spPr bwMode="auto">
            <a:xfrm>
              <a:off x="3833" y="3239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38" name="Rectangle 3858"/>
            <p:cNvSpPr>
              <a:spLocks noChangeArrowheads="1"/>
            </p:cNvSpPr>
            <p:nvPr/>
          </p:nvSpPr>
          <p:spPr bwMode="auto">
            <a:xfrm>
              <a:off x="3742" y="3213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39" name="Rectangle 3859"/>
            <p:cNvSpPr>
              <a:spLocks noChangeArrowheads="1"/>
            </p:cNvSpPr>
            <p:nvPr/>
          </p:nvSpPr>
          <p:spPr bwMode="auto">
            <a:xfrm>
              <a:off x="3833" y="321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40" name="Rectangle 3860"/>
            <p:cNvSpPr>
              <a:spLocks noChangeArrowheads="1"/>
            </p:cNvSpPr>
            <p:nvPr/>
          </p:nvSpPr>
          <p:spPr bwMode="auto">
            <a:xfrm>
              <a:off x="3742" y="3185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41" name="Rectangle 3861"/>
            <p:cNvSpPr>
              <a:spLocks noChangeArrowheads="1"/>
            </p:cNvSpPr>
            <p:nvPr/>
          </p:nvSpPr>
          <p:spPr bwMode="auto">
            <a:xfrm>
              <a:off x="3833" y="318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42" name="Rectangle 3862"/>
            <p:cNvSpPr>
              <a:spLocks noChangeArrowheads="1"/>
            </p:cNvSpPr>
            <p:nvPr/>
          </p:nvSpPr>
          <p:spPr bwMode="auto">
            <a:xfrm>
              <a:off x="3742" y="3158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43" name="Rectangle 3863"/>
            <p:cNvSpPr>
              <a:spLocks noChangeArrowheads="1"/>
            </p:cNvSpPr>
            <p:nvPr/>
          </p:nvSpPr>
          <p:spPr bwMode="auto">
            <a:xfrm>
              <a:off x="3833" y="315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44" name="Rectangle 3864"/>
            <p:cNvSpPr>
              <a:spLocks noChangeArrowheads="1"/>
            </p:cNvSpPr>
            <p:nvPr/>
          </p:nvSpPr>
          <p:spPr bwMode="auto">
            <a:xfrm>
              <a:off x="3742" y="3131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45" name="Rectangle 3865"/>
            <p:cNvSpPr>
              <a:spLocks noChangeArrowheads="1"/>
            </p:cNvSpPr>
            <p:nvPr/>
          </p:nvSpPr>
          <p:spPr bwMode="auto">
            <a:xfrm>
              <a:off x="3833" y="3131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46" name="Rectangle 3866"/>
            <p:cNvSpPr>
              <a:spLocks noChangeArrowheads="1"/>
            </p:cNvSpPr>
            <p:nvPr/>
          </p:nvSpPr>
          <p:spPr bwMode="auto">
            <a:xfrm>
              <a:off x="3833" y="310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47" name="Rectangle 3867"/>
            <p:cNvSpPr>
              <a:spLocks noChangeArrowheads="1"/>
            </p:cNvSpPr>
            <p:nvPr/>
          </p:nvSpPr>
          <p:spPr bwMode="auto">
            <a:xfrm>
              <a:off x="3833" y="3077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48" name="Rectangle 3868"/>
            <p:cNvSpPr>
              <a:spLocks noChangeArrowheads="1"/>
            </p:cNvSpPr>
            <p:nvPr/>
          </p:nvSpPr>
          <p:spPr bwMode="auto">
            <a:xfrm>
              <a:off x="3833" y="305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49" name="Rectangle 3869"/>
            <p:cNvSpPr>
              <a:spLocks noChangeArrowheads="1"/>
            </p:cNvSpPr>
            <p:nvPr/>
          </p:nvSpPr>
          <p:spPr bwMode="auto">
            <a:xfrm>
              <a:off x="3833" y="3022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50" name="Rectangle 3870"/>
            <p:cNvSpPr>
              <a:spLocks noChangeArrowheads="1"/>
            </p:cNvSpPr>
            <p:nvPr/>
          </p:nvSpPr>
          <p:spPr bwMode="auto">
            <a:xfrm>
              <a:off x="3787" y="3239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51" name="Rectangle 3871"/>
            <p:cNvSpPr>
              <a:spLocks noChangeArrowheads="1"/>
            </p:cNvSpPr>
            <p:nvPr/>
          </p:nvSpPr>
          <p:spPr bwMode="auto">
            <a:xfrm>
              <a:off x="3787" y="3212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52" name="Rectangle 3872"/>
            <p:cNvSpPr>
              <a:spLocks noChangeArrowheads="1"/>
            </p:cNvSpPr>
            <p:nvPr/>
          </p:nvSpPr>
          <p:spPr bwMode="auto">
            <a:xfrm>
              <a:off x="3787" y="3186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53" name="Rectangle 3873"/>
            <p:cNvSpPr>
              <a:spLocks noChangeArrowheads="1"/>
            </p:cNvSpPr>
            <p:nvPr/>
          </p:nvSpPr>
          <p:spPr bwMode="auto">
            <a:xfrm>
              <a:off x="3787" y="3159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24354" name="Group 3874"/>
          <p:cNvGrpSpPr>
            <a:grpSpLocks/>
          </p:cNvGrpSpPr>
          <p:nvPr/>
        </p:nvGrpSpPr>
        <p:grpSpPr bwMode="auto">
          <a:xfrm>
            <a:off x="8591550" y="3500438"/>
            <a:ext cx="431800" cy="706437"/>
            <a:chOff x="5329" y="2069"/>
            <a:chExt cx="272" cy="445"/>
          </a:xfrm>
        </p:grpSpPr>
        <p:sp>
          <p:nvSpPr>
            <p:cNvPr id="24355" name="Rectangle 3875"/>
            <p:cNvSpPr>
              <a:spLocks noChangeArrowheads="1"/>
            </p:cNvSpPr>
            <p:nvPr/>
          </p:nvSpPr>
          <p:spPr bwMode="auto">
            <a:xfrm>
              <a:off x="5329" y="246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56" name="Rectangle 3876"/>
            <p:cNvSpPr>
              <a:spLocks noChangeArrowheads="1"/>
            </p:cNvSpPr>
            <p:nvPr/>
          </p:nvSpPr>
          <p:spPr bwMode="auto">
            <a:xfrm>
              <a:off x="5374" y="246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57" name="Rectangle 3877"/>
            <p:cNvSpPr>
              <a:spLocks noChangeArrowheads="1"/>
            </p:cNvSpPr>
            <p:nvPr/>
          </p:nvSpPr>
          <p:spPr bwMode="auto">
            <a:xfrm>
              <a:off x="5419" y="246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58" name="Rectangle 3878"/>
            <p:cNvSpPr>
              <a:spLocks noChangeArrowheads="1"/>
            </p:cNvSpPr>
            <p:nvPr/>
          </p:nvSpPr>
          <p:spPr bwMode="auto">
            <a:xfrm>
              <a:off x="5465" y="246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59" name="Rectangle 3879"/>
            <p:cNvSpPr>
              <a:spLocks noChangeArrowheads="1"/>
            </p:cNvSpPr>
            <p:nvPr/>
          </p:nvSpPr>
          <p:spPr bwMode="auto">
            <a:xfrm>
              <a:off x="5510" y="24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60" name="Rectangle 3880"/>
            <p:cNvSpPr>
              <a:spLocks noChangeArrowheads="1"/>
            </p:cNvSpPr>
            <p:nvPr/>
          </p:nvSpPr>
          <p:spPr bwMode="auto">
            <a:xfrm>
              <a:off x="5556" y="24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61" name="Rectangle 3881"/>
            <p:cNvSpPr>
              <a:spLocks noChangeArrowheads="1"/>
            </p:cNvSpPr>
            <p:nvPr/>
          </p:nvSpPr>
          <p:spPr bwMode="auto">
            <a:xfrm>
              <a:off x="5419" y="2395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62" name="Rectangle 3882"/>
            <p:cNvSpPr>
              <a:spLocks noChangeArrowheads="1"/>
            </p:cNvSpPr>
            <p:nvPr/>
          </p:nvSpPr>
          <p:spPr bwMode="auto">
            <a:xfrm>
              <a:off x="5465" y="239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63" name="Rectangle 3883"/>
            <p:cNvSpPr>
              <a:spLocks noChangeArrowheads="1"/>
            </p:cNvSpPr>
            <p:nvPr/>
          </p:nvSpPr>
          <p:spPr bwMode="auto">
            <a:xfrm>
              <a:off x="5510" y="2395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64" name="Rectangle 3884"/>
            <p:cNvSpPr>
              <a:spLocks noChangeArrowheads="1"/>
            </p:cNvSpPr>
            <p:nvPr/>
          </p:nvSpPr>
          <p:spPr bwMode="auto">
            <a:xfrm>
              <a:off x="5419" y="2368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65" name="Rectangle 3885"/>
            <p:cNvSpPr>
              <a:spLocks noChangeArrowheads="1"/>
            </p:cNvSpPr>
            <p:nvPr/>
          </p:nvSpPr>
          <p:spPr bwMode="auto">
            <a:xfrm>
              <a:off x="5465" y="236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66" name="Rectangle 3886"/>
            <p:cNvSpPr>
              <a:spLocks noChangeArrowheads="1"/>
            </p:cNvSpPr>
            <p:nvPr/>
          </p:nvSpPr>
          <p:spPr bwMode="auto">
            <a:xfrm>
              <a:off x="5510" y="2368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67" name="Rectangle 3887"/>
            <p:cNvSpPr>
              <a:spLocks noChangeArrowheads="1"/>
            </p:cNvSpPr>
            <p:nvPr/>
          </p:nvSpPr>
          <p:spPr bwMode="auto">
            <a:xfrm>
              <a:off x="5465" y="234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68" name="Rectangle 3888"/>
            <p:cNvSpPr>
              <a:spLocks noChangeArrowheads="1"/>
            </p:cNvSpPr>
            <p:nvPr/>
          </p:nvSpPr>
          <p:spPr bwMode="auto">
            <a:xfrm>
              <a:off x="5465" y="231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69" name="Rectangle 3889"/>
            <p:cNvSpPr>
              <a:spLocks noChangeArrowheads="1"/>
            </p:cNvSpPr>
            <p:nvPr/>
          </p:nvSpPr>
          <p:spPr bwMode="auto">
            <a:xfrm>
              <a:off x="5465" y="2286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70" name="Rectangle 3890"/>
            <p:cNvSpPr>
              <a:spLocks noChangeArrowheads="1"/>
            </p:cNvSpPr>
            <p:nvPr/>
          </p:nvSpPr>
          <p:spPr bwMode="auto">
            <a:xfrm>
              <a:off x="5465" y="2259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71" name="Rectangle 3891"/>
            <p:cNvSpPr>
              <a:spLocks noChangeArrowheads="1"/>
            </p:cNvSpPr>
            <p:nvPr/>
          </p:nvSpPr>
          <p:spPr bwMode="auto">
            <a:xfrm>
              <a:off x="5465" y="2232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72" name="Rectangle 3892"/>
            <p:cNvSpPr>
              <a:spLocks noChangeArrowheads="1"/>
            </p:cNvSpPr>
            <p:nvPr/>
          </p:nvSpPr>
          <p:spPr bwMode="auto">
            <a:xfrm>
              <a:off x="5465" y="220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73" name="Rectangle 3893"/>
            <p:cNvSpPr>
              <a:spLocks noChangeArrowheads="1"/>
            </p:cNvSpPr>
            <p:nvPr/>
          </p:nvSpPr>
          <p:spPr bwMode="auto">
            <a:xfrm>
              <a:off x="5465" y="217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74" name="Rectangle 3894"/>
            <p:cNvSpPr>
              <a:spLocks noChangeArrowheads="1"/>
            </p:cNvSpPr>
            <p:nvPr/>
          </p:nvSpPr>
          <p:spPr bwMode="auto">
            <a:xfrm>
              <a:off x="5556" y="2396"/>
              <a:ext cx="45" cy="2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75" name="Rectangle 3895"/>
            <p:cNvSpPr>
              <a:spLocks noChangeArrowheads="1"/>
            </p:cNvSpPr>
            <p:nvPr/>
          </p:nvSpPr>
          <p:spPr bwMode="auto">
            <a:xfrm>
              <a:off x="5556" y="2369"/>
              <a:ext cx="45" cy="2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76" name="Rectangle 3896"/>
            <p:cNvSpPr>
              <a:spLocks noChangeArrowheads="1"/>
            </p:cNvSpPr>
            <p:nvPr/>
          </p:nvSpPr>
          <p:spPr bwMode="auto">
            <a:xfrm>
              <a:off x="5511" y="2340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77" name="Rectangle 3897"/>
            <p:cNvSpPr>
              <a:spLocks noChangeArrowheads="1"/>
            </p:cNvSpPr>
            <p:nvPr/>
          </p:nvSpPr>
          <p:spPr bwMode="auto">
            <a:xfrm>
              <a:off x="5511" y="2314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78" name="Rectangle 3898"/>
            <p:cNvSpPr>
              <a:spLocks noChangeArrowheads="1"/>
            </p:cNvSpPr>
            <p:nvPr/>
          </p:nvSpPr>
          <p:spPr bwMode="auto">
            <a:xfrm>
              <a:off x="5511" y="2286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79" name="Rectangle 3899"/>
            <p:cNvSpPr>
              <a:spLocks noChangeArrowheads="1"/>
            </p:cNvSpPr>
            <p:nvPr/>
          </p:nvSpPr>
          <p:spPr bwMode="auto">
            <a:xfrm>
              <a:off x="5511" y="2259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80" name="Rectangle 3900"/>
            <p:cNvSpPr>
              <a:spLocks noChangeArrowheads="1"/>
            </p:cNvSpPr>
            <p:nvPr/>
          </p:nvSpPr>
          <p:spPr bwMode="auto">
            <a:xfrm>
              <a:off x="5511" y="2232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81" name="Rectangle 3901"/>
            <p:cNvSpPr>
              <a:spLocks noChangeArrowheads="1"/>
            </p:cNvSpPr>
            <p:nvPr/>
          </p:nvSpPr>
          <p:spPr bwMode="auto">
            <a:xfrm>
              <a:off x="5511" y="2205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82" name="Rectangle 3902"/>
            <p:cNvSpPr>
              <a:spLocks noChangeArrowheads="1"/>
            </p:cNvSpPr>
            <p:nvPr/>
          </p:nvSpPr>
          <p:spPr bwMode="auto">
            <a:xfrm>
              <a:off x="5511" y="2178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83" name="Rectangle 3903"/>
            <p:cNvSpPr>
              <a:spLocks noChangeArrowheads="1"/>
            </p:cNvSpPr>
            <p:nvPr/>
          </p:nvSpPr>
          <p:spPr bwMode="auto">
            <a:xfrm>
              <a:off x="5511" y="2151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84" name="Rectangle 3904"/>
            <p:cNvSpPr>
              <a:spLocks noChangeArrowheads="1"/>
            </p:cNvSpPr>
            <p:nvPr/>
          </p:nvSpPr>
          <p:spPr bwMode="auto">
            <a:xfrm>
              <a:off x="5511" y="2096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85" name="Rectangle 3905"/>
            <p:cNvSpPr>
              <a:spLocks noChangeArrowheads="1"/>
            </p:cNvSpPr>
            <p:nvPr/>
          </p:nvSpPr>
          <p:spPr bwMode="auto">
            <a:xfrm>
              <a:off x="5511" y="2069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86" name="Rectangle 3906"/>
            <p:cNvSpPr>
              <a:spLocks noChangeArrowheads="1"/>
            </p:cNvSpPr>
            <p:nvPr/>
          </p:nvSpPr>
          <p:spPr bwMode="auto">
            <a:xfrm>
              <a:off x="5511" y="2123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87" name="Rectangle 3907"/>
            <p:cNvSpPr>
              <a:spLocks noChangeArrowheads="1"/>
            </p:cNvSpPr>
            <p:nvPr/>
          </p:nvSpPr>
          <p:spPr bwMode="auto">
            <a:xfrm>
              <a:off x="5419" y="2342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88" name="Rectangle 3908"/>
            <p:cNvSpPr>
              <a:spLocks noChangeArrowheads="1"/>
            </p:cNvSpPr>
            <p:nvPr/>
          </p:nvSpPr>
          <p:spPr bwMode="auto">
            <a:xfrm>
              <a:off x="5419" y="2316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89" name="Rectangle 3909"/>
            <p:cNvSpPr>
              <a:spLocks noChangeArrowheads="1"/>
            </p:cNvSpPr>
            <p:nvPr/>
          </p:nvSpPr>
          <p:spPr bwMode="auto">
            <a:xfrm>
              <a:off x="5419" y="2288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90" name="Rectangle 3910"/>
            <p:cNvSpPr>
              <a:spLocks noChangeArrowheads="1"/>
            </p:cNvSpPr>
            <p:nvPr/>
          </p:nvSpPr>
          <p:spPr bwMode="auto">
            <a:xfrm>
              <a:off x="5419" y="2261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91" name="Rectangle 3911"/>
            <p:cNvSpPr>
              <a:spLocks noChangeArrowheads="1"/>
            </p:cNvSpPr>
            <p:nvPr/>
          </p:nvSpPr>
          <p:spPr bwMode="auto">
            <a:xfrm>
              <a:off x="5419" y="2234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92" name="Rectangle 3912"/>
            <p:cNvSpPr>
              <a:spLocks noChangeArrowheads="1"/>
            </p:cNvSpPr>
            <p:nvPr/>
          </p:nvSpPr>
          <p:spPr bwMode="auto">
            <a:xfrm>
              <a:off x="5420" y="2207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93" name="Rectangle 3913"/>
            <p:cNvSpPr>
              <a:spLocks noChangeArrowheads="1"/>
            </p:cNvSpPr>
            <p:nvPr/>
          </p:nvSpPr>
          <p:spPr bwMode="auto">
            <a:xfrm>
              <a:off x="5420" y="2180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24394" name="Rectangle 3914"/>
            <p:cNvSpPr>
              <a:spLocks noChangeArrowheads="1"/>
            </p:cNvSpPr>
            <p:nvPr/>
          </p:nvSpPr>
          <p:spPr bwMode="auto">
            <a:xfrm>
              <a:off x="5420" y="2153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24395" name="Rectangle 3915"/>
          <p:cNvSpPr>
            <a:spLocks noChangeArrowheads="1"/>
          </p:cNvSpPr>
          <p:nvPr/>
        </p:nvSpPr>
        <p:spPr bwMode="auto">
          <a:xfrm>
            <a:off x="5856288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24396" name="Rectangle 3916"/>
          <p:cNvSpPr>
            <a:spLocks noChangeArrowheads="1"/>
          </p:cNvSpPr>
          <p:nvPr/>
        </p:nvSpPr>
        <p:spPr bwMode="auto">
          <a:xfrm>
            <a:off x="8520113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24397" name="Rectangle 3917"/>
          <p:cNvSpPr>
            <a:spLocks noChangeArrowheads="1"/>
          </p:cNvSpPr>
          <p:nvPr/>
        </p:nvSpPr>
        <p:spPr bwMode="auto">
          <a:xfrm>
            <a:off x="8520113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24398" name="Rectangle 3918"/>
          <p:cNvSpPr>
            <a:spLocks noChangeArrowheads="1"/>
          </p:cNvSpPr>
          <p:nvPr/>
        </p:nvSpPr>
        <p:spPr bwMode="auto">
          <a:xfrm>
            <a:off x="5856288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24399" name="Rectangle 3919" descr="Diagonal weit nach oben"/>
          <p:cNvSpPr>
            <a:spLocks noChangeArrowheads="1"/>
          </p:cNvSpPr>
          <p:nvPr/>
        </p:nvSpPr>
        <p:spPr bwMode="auto">
          <a:xfrm>
            <a:off x="8591550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24400" name="Group 3920"/>
          <p:cNvGrpSpPr>
            <a:grpSpLocks/>
          </p:cNvGrpSpPr>
          <p:nvPr/>
        </p:nvGrpSpPr>
        <p:grpSpPr bwMode="auto">
          <a:xfrm>
            <a:off x="8591550" y="693738"/>
            <a:ext cx="215900" cy="0"/>
            <a:chOff x="521" y="4201"/>
            <a:chExt cx="136" cy="0"/>
          </a:xfrm>
        </p:grpSpPr>
        <p:sp>
          <p:nvSpPr>
            <p:cNvPr id="24401" name="Line 3921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4402" name="Line 3922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 cap="rnd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grpSp>
        <p:nvGrpSpPr>
          <p:cNvPr id="24403" name="Group 3923"/>
          <p:cNvGrpSpPr>
            <a:grpSpLocks/>
          </p:cNvGrpSpPr>
          <p:nvPr/>
        </p:nvGrpSpPr>
        <p:grpSpPr bwMode="auto">
          <a:xfrm>
            <a:off x="8591550" y="1052513"/>
            <a:ext cx="215900" cy="0"/>
            <a:chOff x="521" y="4201"/>
            <a:chExt cx="136" cy="0"/>
          </a:xfrm>
        </p:grpSpPr>
        <p:sp>
          <p:nvSpPr>
            <p:cNvPr id="24404" name="Line 3924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24405" name="Line 3925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24406" name="Rectangle 3926" descr="Diagonal weit nach oben"/>
          <p:cNvSpPr>
            <a:spLocks noChangeArrowheads="1"/>
          </p:cNvSpPr>
          <p:nvPr/>
        </p:nvSpPr>
        <p:spPr bwMode="auto">
          <a:xfrm>
            <a:off x="5927725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4407" name="Rectangle 3927" descr="Diagonal weit nach oben"/>
          <p:cNvSpPr>
            <a:spLocks noChangeArrowheads="1"/>
          </p:cNvSpPr>
          <p:nvPr/>
        </p:nvSpPr>
        <p:spPr bwMode="auto">
          <a:xfrm>
            <a:off x="5927725" y="673100"/>
            <a:ext cx="215900" cy="142875"/>
          </a:xfrm>
          <a:prstGeom prst="rect">
            <a:avLst/>
          </a:pr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24408" name="Text Box 3928"/>
          <p:cNvSpPr txBox="1">
            <a:spLocks noChangeArrowheads="1"/>
          </p:cNvSpPr>
          <p:nvPr/>
        </p:nvSpPr>
        <p:spPr bwMode="auto">
          <a:xfrm>
            <a:off x="5840413" y="323850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24409" name="Text Box 3929"/>
          <p:cNvSpPr txBox="1">
            <a:spLocks noChangeArrowheads="1"/>
          </p:cNvSpPr>
          <p:nvPr/>
        </p:nvSpPr>
        <p:spPr bwMode="auto">
          <a:xfrm>
            <a:off x="5856288" y="788988"/>
            <a:ext cx="504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Neues</a:t>
            </a:r>
            <a:br>
              <a:rPr lang="de-CH" sz="800" b="1"/>
            </a:br>
            <a:r>
              <a:rPr lang="de-CH" sz="800" b="1"/>
              <a:t>Biotop</a:t>
            </a:r>
          </a:p>
        </p:txBody>
      </p:sp>
      <p:sp>
        <p:nvSpPr>
          <p:cNvPr id="24410" name="Text Box 3930"/>
          <p:cNvSpPr txBox="1">
            <a:spLocks noChangeArrowheads="1"/>
          </p:cNvSpPr>
          <p:nvPr/>
        </p:nvSpPr>
        <p:spPr bwMode="auto">
          <a:xfrm>
            <a:off x="8458200" y="333375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24411" name="Text Box 3931"/>
          <p:cNvSpPr txBox="1">
            <a:spLocks noChangeArrowheads="1"/>
          </p:cNvSpPr>
          <p:nvPr/>
        </p:nvSpPr>
        <p:spPr bwMode="auto">
          <a:xfrm>
            <a:off x="8458200" y="692150"/>
            <a:ext cx="5540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</a:t>
            </a:r>
            <a:br>
              <a:rPr lang="de-CH" sz="800" b="1"/>
            </a:br>
            <a:r>
              <a:rPr lang="de-CH" sz="800" b="1"/>
              <a:t>Strasse</a:t>
            </a:r>
          </a:p>
        </p:txBody>
      </p:sp>
      <p:sp>
        <p:nvSpPr>
          <p:cNvPr id="24412" name="Text Box 3932"/>
          <p:cNvSpPr txBox="1">
            <a:spLocks noChangeArrowheads="1"/>
          </p:cNvSpPr>
          <p:nvPr/>
        </p:nvSpPr>
        <p:spPr bwMode="auto">
          <a:xfrm>
            <a:off x="8458200" y="1052513"/>
            <a:ext cx="6429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Bachaus-</a:t>
            </a:r>
            <a:br>
              <a:rPr lang="de-CH" sz="800" b="1"/>
            </a:br>
            <a:r>
              <a:rPr lang="de-CH" sz="800" b="1"/>
              <a:t>dolung</a:t>
            </a:r>
          </a:p>
        </p:txBody>
      </p:sp>
      <p:sp>
        <p:nvSpPr>
          <p:cNvPr id="24413" name="Text Box 3933"/>
          <p:cNvSpPr txBox="1">
            <a:spLocks noChangeArrowheads="1"/>
          </p:cNvSpPr>
          <p:nvPr/>
        </p:nvSpPr>
        <p:spPr bwMode="auto">
          <a:xfrm>
            <a:off x="5856288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A</a:t>
            </a:r>
          </a:p>
        </p:txBody>
      </p:sp>
      <p:sp>
        <p:nvSpPr>
          <p:cNvPr id="24414" name="Text Box 3934"/>
          <p:cNvSpPr txBox="1">
            <a:spLocks noChangeArrowheads="1"/>
          </p:cNvSpPr>
          <p:nvPr/>
        </p:nvSpPr>
        <p:spPr bwMode="auto">
          <a:xfrm>
            <a:off x="8520113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B</a:t>
            </a:r>
          </a:p>
        </p:txBody>
      </p:sp>
      <p:sp>
        <p:nvSpPr>
          <p:cNvPr id="24429" name="Text Box 3949"/>
          <p:cNvSpPr txBox="1">
            <a:spLocks noChangeArrowheads="1"/>
          </p:cNvSpPr>
          <p:nvPr/>
        </p:nvSpPr>
        <p:spPr bwMode="auto">
          <a:xfrm>
            <a:off x="3817938" y="2859088"/>
            <a:ext cx="11398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A -&gt; Ö </a:t>
            </a:r>
          </a:p>
        </p:txBody>
      </p:sp>
      <p:sp>
        <p:nvSpPr>
          <p:cNvPr id="24430" name="Text Box 3950"/>
          <p:cNvSpPr txBox="1">
            <a:spLocks noChangeArrowheads="1"/>
          </p:cNvSpPr>
          <p:nvPr/>
        </p:nvSpPr>
        <p:spPr bwMode="auto">
          <a:xfrm>
            <a:off x="6494463" y="2859088"/>
            <a:ext cx="11398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B -&gt; Ö </a:t>
            </a:r>
          </a:p>
        </p:txBody>
      </p:sp>
      <p:sp>
        <p:nvSpPr>
          <p:cNvPr id="24431" name="Text Box 3951"/>
          <p:cNvSpPr txBox="1">
            <a:spLocks noChangeArrowheads="1"/>
          </p:cNvSpPr>
          <p:nvPr/>
        </p:nvSpPr>
        <p:spPr bwMode="auto">
          <a:xfrm>
            <a:off x="3838575" y="4575175"/>
            <a:ext cx="11271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A -&gt; W</a:t>
            </a:r>
          </a:p>
        </p:txBody>
      </p:sp>
      <p:sp>
        <p:nvSpPr>
          <p:cNvPr id="24432" name="Text Box 3952"/>
          <p:cNvSpPr txBox="1">
            <a:spLocks noChangeArrowheads="1"/>
          </p:cNvSpPr>
          <p:nvPr/>
        </p:nvSpPr>
        <p:spPr bwMode="auto">
          <a:xfrm>
            <a:off x="6515100" y="4575175"/>
            <a:ext cx="11271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B -&gt; W</a:t>
            </a:r>
          </a:p>
        </p:txBody>
      </p:sp>
      <p:sp>
        <p:nvSpPr>
          <p:cNvPr id="24439" name="Text Box 3959"/>
          <p:cNvSpPr txBox="1">
            <a:spLocks noChangeArrowheads="1"/>
          </p:cNvSpPr>
          <p:nvPr/>
        </p:nvSpPr>
        <p:spPr bwMode="auto">
          <a:xfrm rot="-5400000">
            <a:off x="3186906" y="1994694"/>
            <a:ext cx="10779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Veränderungs-</a:t>
            </a:r>
          </a:p>
          <a:p>
            <a:r>
              <a:rPr lang="de-CH" sz="1000" b="1"/>
              <a:t>modelle</a:t>
            </a:r>
          </a:p>
        </p:txBody>
      </p:sp>
      <p:sp>
        <p:nvSpPr>
          <p:cNvPr id="24440" name="AutoShape 3960"/>
          <p:cNvSpPr>
            <a:spLocks noChangeArrowheads="1"/>
          </p:cNvSpPr>
          <p:nvPr/>
        </p:nvSpPr>
        <p:spPr bwMode="auto">
          <a:xfrm>
            <a:off x="2339975" y="333375"/>
            <a:ext cx="1368425" cy="792163"/>
          </a:xfrm>
          <a:prstGeom prst="rightArrow">
            <a:avLst>
              <a:gd name="adj1" fmla="val 50000"/>
              <a:gd name="adj2" fmla="val 4318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/>
              <a:t>planen…</a:t>
            </a:r>
          </a:p>
        </p:txBody>
      </p:sp>
      <p:sp>
        <p:nvSpPr>
          <p:cNvPr id="24441" name="Rectangle 3961"/>
          <p:cNvSpPr>
            <a:spLocks noChangeArrowheads="1"/>
          </p:cNvSpPr>
          <p:nvPr/>
        </p:nvSpPr>
        <p:spPr bwMode="auto">
          <a:xfrm>
            <a:off x="-252413" y="1792288"/>
            <a:ext cx="3240088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342900" indent="-342900">
              <a:spcBef>
                <a:spcPct val="50000"/>
              </a:spcBef>
            </a:pPr>
            <a:r>
              <a:rPr lang="de-CH" b="1"/>
              <a:t>	Die Pläne wirken unter- schiedlich, je nach Ort differenziert:</a:t>
            </a:r>
          </a:p>
        </p:txBody>
      </p:sp>
      <p:sp>
        <p:nvSpPr>
          <p:cNvPr id="24442" name="Rectangle 3962"/>
          <p:cNvSpPr>
            <a:spLocks noChangeArrowheads="1"/>
          </p:cNvSpPr>
          <p:nvPr/>
        </p:nvSpPr>
        <p:spPr bwMode="auto">
          <a:xfrm>
            <a:off x="107950" y="4791075"/>
            <a:ext cx="4572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de-CH" b="1"/>
              <a:t>Wirkung Wohnattraktivität:</a:t>
            </a:r>
            <a:endParaRPr lang="de-CH"/>
          </a:p>
        </p:txBody>
      </p:sp>
      <p:sp>
        <p:nvSpPr>
          <p:cNvPr id="24443" name="Rectangle 3963"/>
          <p:cNvSpPr>
            <a:spLocks noChangeArrowheads="1"/>
          </p:cNvSpPr>
          <p:nvPr/>
        </p:nvSpPr>
        <p:spPr bwMode="auto">
          <a:xfrm>
            <a:off x="107950" y="3062288"/>
            <a:ext cx="4572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de-CH" b="1"/>
              <a:t>Wirkung Ökologie:</a:t>
            </a:r>
            <a:endParaRPr lang="de-CH"/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Rectangle 4"/>
          <p:cNvSpPr>
            <a:spLocks noChangeArrowheads="1"/>
          </p:cNvSpPr>
          <p:nvPr/>
        </p:nvSpPr>
        <p:spPr bwMode="auto">
          <a:xfrm>
            <a:off x="8520113" y="4794250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9157" name="Rectangle 5"/>
          <p:cNvSpPr>
            <a:spLocks noChangeArrowheads="1"/>
          </p:cNvSpPr>
          <p:nvPr/>
        </p:nvSpPr>
        <p:spPr bwMode="auto">
          <a:xfrm>
            <a:off x="8520113" y="306863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9158" name="Rectangle 6"/>
          <p:cNvSpPr>
            <a:spLocks noChangeArrowheads="1"/>
          </p:cNvSpPr>
          <p:nvPr/>
        </p:nvSpPr>
        <p:spPr bwMode="auto">
          <a:xfrm>
            <a:off x="5854700" y="3068638"/>
            <a:ext cx="576263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9159" name="Rectangle 7"/>
          <p:cNvSpPr>
            <a:spLocks noChangeArrowheads="1"/>
          </p:cNvSpPr>
          <p:nvPr/>
        </p:nvSpPr>
        <p:spPr bwMode="auto">
          <a:xfrm>
            <a:off x="5854700" y="4794250"/>
            <a:ext cx="576263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grpSp>
        <p:nvGrpSpPr>
          <p:cNvPr id="49160" name="Group 8"/>
          <p:cNvGrpSpPr>
            <a:grpSpLocks/>
          </p:cNvGrpSpPr>
          <p:nvPr/>
        </p:nvGrpSpPr>
        <p:grpSpPr bwMode="auto">
          <a:xfrm>
            <a:off x="107950" y="115888"/>
            <a:ext cx="1943100" cy="1223962"/>
            <a:chOff x="930" y="1026"/>
            <a:chExt cx="1224" cy="771"/>
          </a:xfrm>
        </p:grpSpPr>
        <p:sp>
          <p:nvSpPr>
            <p:cNvPr id="49161" name="Rectangle 9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162" name="Freeform 10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163" name="Freeform 11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164" name="Freeform 12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165" name="Freeform 13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166" name="Freeform 14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167" name="Freeform 15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168" name="Freeform 16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169" name="Freeform 17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49170" name="Group 18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49171" name="Line 19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72" name="Line 20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73" name="Line 21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74" name="Line 22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75" name="Line 23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76" name="Line 24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77" name="Line 25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78" name="Line 26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79" name="Line 27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80" name="Line 28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81" name="Line 29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82" name="Line 30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83" name="Line 31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84" name="Line 32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85" name="Line 33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grpSp>
        <p:nvGrpSpPr>
          <p:cNvPr id="49186" name="Group 34"/>
          <p:cNvGrpSpPr>
            <a:grpSpLocks/>
          </p:cNvGrpSpPr>
          <p:nvPr/>
        </p:nvGrpSpPr>
        <p:grpSpPr bwMode="auto">
          <a:xfrm>
            <a:off x="3911600" y="115888"/>
            <a:ext cx="1943100" cy="1223962"/>
            <a:chOff x="1519" y="73"/>
            <a:chExt cx="1224" cy="771"/>
          </a:xfrm>
        </p:grpSpPr>
        <p:grpSp>
          <p:nvGrpSpPr>
            <p:cNvPr id="49187" name="Group 35"/>
            <p:cNvGrpSpPr>
              <a:grpSpLocks/>
            </p:cNvGrpSpPr>
            <p:nvPr/>
          </p:nvGrpSpPr>
          <p:grpSpPr bwMode="auto">
            <a:xfrm>
              <a:off x="1519" y="73"/>
              <a:ext cx="1224" cy="771"/>
              <a:chOff x="930" y="1026"/>
              <a:chExt cx="1224" cy="771"/>
            </a:xfrm>
          </p:grpSpPr>
          <p:sp>
            <p:nvSpPr>
              <p:cNvPr id="49188" name="Rectangle 36"/>
              <p:cNvSpPr>
                <a:spLocks noChangeArrowheads="1"/>
              </p:cNvSpPr>
              <p:nvPr/>
            </p:nvSpPr>
            <p:spPr bwMode="auto">
              <a:xfrm>
                <a:off x="930" y="1026"/>
                <a:ext cx="1224" cy="771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9189" name="Freeform 37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90" name="Freeform 38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91" name="Freeform 39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92" name="Freeform 40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93" name="Freeform 41"/>
              <p:cNvSpPr>
                <a:spLocks/>
              </p:cNvSpPr>
              <p:nvPr/>
            </p:nvSpPr>
            <p:spPr bwMode="auto">
              <a:xfrm>
                <a:off x="1247" y="1298"/>
                <a:ext cx="318" cy="272"/>
              </a:xfrm>
              <a:custGeom>
                <a:avLst/>
                <a:gdLst>
                  <a:gd name="T0" fmla="*/ 45 w 318"/>
                  <a:gd name="T1" fmla="*/ 227 h 272"/>
                  <a:gd name="T2" fmla="*/ 0 w 318"/>
                  <a:gd name="T3" fmla="*/ 91 h 272"/>
                  <a:gd name="T4" fmla="*/ 91 w 318"/>
                  <a:gd name="T5" fmla="*/ 0 h 272"/>
                  <a:gd name="T6" fmla="*/ 227 w 318"/>
                  <a:gd name="T7" fmla="*/ 46 h 272"/>
                  <a:gd name="T8" fmla="*/ 182 w 318"/>
                  <a:gd name="T9" fmla="*/ 91 h 272"/>
                  <a:gd name="T10" fmla="*/ 182 w 318"/>
                  <a:gd name="T11" fmla="*/ 182 h 272"/>
                  <a:gd name="T12" fmla="*/ 318 w 318"/>
                  <a:gd name="T13" fmla="*/ 227 h 272"/>
                  <a:gd name="T14" fmla="*/ 136 w 318"/>
                  <a:gd name="T15" fmla="*/ 272 h 272"/>
                  <a:gd name="T16" fmla="*/ 45 w 318"/>
                  <a:gd name="T17" fmla="*/ 22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8" h="272">
                    <a:moveTo>
                      <a:pt x="45" y="227"/>
                    </a:moveTo>
                    <a:lnTo>
                      <a:pt x="0" y="91"/>
                    </a:lnTo>
                    <a:lnTo>
                      <a:pt x="91" y="0"/>
                    </a:lnTo>
                    <a:lnTo>
                      <a:pt x="227" y="46"/>
                    </a:lnTo>
                    <a:lnTo>
                      <a:pt x="182" y="91"/>
                    </a:lnTo>
                    <a:lnTo>
                      <a:pt x="182" y="182"/>
                    </a:lnTo>
                    <a:lnTo>
                      <a:pt x="318" y="227"/>
                    </a:lnTo>
                    <a:lnTo>
                      <a:pt x="136" y="272"/>
                    </a:lnTo>
                    <a:lnTo>
                      <a:pt x="45" y="22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solidFill>
                  <a:srgbClr val="FF996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94" name="Freeform 42"/>
              <p:cNvSpPr>
                <a:spLocks/>
              </p:cNvSpPr>
              <p:nvPr/>
            </p:nvSpPr>
            <p:spPr bwMode="auto">
              <a:xfrm>
                <a:off x="1504" y="1525"/>
                <a:ext cx="333" cy="195"/>
              </a:xfrm>
              <a:custGeom>
                <a:avLst/>
                <a:gdLst>
                  <a:gd name="T0" fmla="*/ 279 w 333"/>
                  <a:gd name="T1" fmla="*/ 7 h 195"/>
                  <a:gd name="T2" fmla="*/ 189 w 333"/>
                  <a:gd name="T3" fmla="*/ 52 h 195"/>
                  <a:gd name="T4" fmla="*/ 98 w 333"/>
                  <a:gd name="T5" fmla="*/ 52 h 195"/>
                  <a:gd name="T6" fmla="*/ 7 w 333"/>
                  <a:gd name="T7" fmla="*/ 98 h 195"/>
                  <a:gd name="T8" fmla="*/ 53 w 333"/>
                  <a:gd name="T9" fmla="*/ 143 h 195"/>
                  <a:gd name="T10" fmla="*/ 189 w 333"/>
                  <a:gd name="T11" fmla="*/ 143 h 195"/>
                  <a:gd name="T12" fmla="*/ 279 w 333"/>
                  <a:gd name="T13" fmla="*/ 188 h 195"/>
                  <a:gd name="T14" fmla="*/ 279 w 333"/>
                  <a:gd name="T15" fmla="*/ 98 h 195"/>
                  <a:gd name="T16" fmla="*/ 325 w 333"/>
                  <a:gd name="T17" fmla="*/ 52 h 195"/>
                  <a:gd name="T18" fmla="*/ 325 w 333"/>
                  <a:gd name="T19" fmla="*/ 7 h 195"/>
                  <a:gd name="T20" fmla="*/ 279 w 333"/>
                  <a:gd name="T21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3" h="195">
                    <a:moveTo>
                      <a:pt x="279" y="7"/>
                    </a:moveTo>
                    <a:cubicBezTo>
                      <a:pt x="256" y="14"/>
                      <a:pt x="219" y="45"/>
                      <a:pt x="189" y="52"/>
                    </a:cubicBezTo>
                    <a:cubicBezTo>
                      <a:pt x="159" y="59"/>
                      <a:pt x="128" y="44"/>
                      <a:pt x="98" y="52"/>
                    </a:cubicBezTo>
                    <a:cubicBezTo>
                      <a:pt x="68" y="60"/>
                      <a:pt x="14" y="83"/>
                      <a:pt x="7" y="98"/>
                    </a:cubicBezTo>
                    <a:cubicBezTo>
                      <a:pt x="0" y="113"/>
                      <a:pt x="23" y="136"/>
                      <a:pt x="53" y="143"/>
                    </a:cubicBezTo>
                    <a:cubicBezTo>
                      <a:pt x="83" y="150"/>
                      <a:pt x="151" y="136"/>
                      <a:pt x="189" y="143"/>
                    </a:cubicBezTo>
                    <a:cubicBezTo>
                      <a:pt x="227" y="150"/>
                      <a:pt x="264" y="195"/>
                      <a:pt x="279" y="188"/>
                    </a:cubicBezTo>
                    <a:cubicBezTo>
                      <a:pt x="294" y="181"/>
                      <a:pt x="271" y="121"/>
                      <a:pt x="279" y="98"/>
                    </a:cubicBezTo>
                    <a:cubicBezTo>
                      <a:pt x="287" y="75"/>
                      <a:pt x="317" y="67"/>
                      <a:pt x="325" y="52"/>
                    </a:cubicBezTo>
                    <a:cubicBezTo>
                      <a:pt x="333" y="37"/>
                      <a:pt x="333" y="14"/>
                      <a:pt x="325" y="7"/>
                    </a:cubicBezTo>
                    <a:cubicBezTo>
                      <a:pt x="317" y="0"/>
                      <a:pt x="302" y="0"/>
                      <a:pt x="279" y="7"/>
                    </a:cubicBez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95" name="Freeform 43"/>
              <p:cNvSpPr>
                <a:spLocks/>
              </p:cNvSpPr>
              <p:nvPr/>
            </p:nvSpPr>
            <p:spPr bwMode="auto">
              <a:xfrm>
                <a:off x="1655" y="1473"/>
                <a:ext cx="499" cy="158"/>
              </a:xfrm>
              <a:custGeom>
                <a:avLst/>
                <a:gdLst>
                  <a:gd name="T0" fmla="*/ 0 w 499"/>
                  <a:gd name="T1" fmla="*/ 143 h 158"/>
                  <a:gd name="T2" fmla="*/ 91 w 499"/>
                  <a:gd name="T3" fmla="*/ 143 h 158"/>
                  <a:gd name="T4" fmla="*/ 182 w 499"/>
                  <a:gd name="T5" fmla="*/ 52 h 158"/>
                  <a:gd name="T6" fmla="*/ 272 w 499"/>
                  <a:gd name="T7" fmla="*/ 7 h 158"/>
                  <a:gd name="T8" fmla="*/ 318 w 499"/>
                  <a:gd name="T9" fmla="*/ 97 h 158"/>
                  <a:gd name="T10" fmla="*/ 409 w 499"/>
                  <a:gd name="T11" fmla="*/ 52 h 158"/>
                  <a:gd name="T12" fmla="*/ 499 w 499"/>
                  <a:gd name="T13" fmla="*/ 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9" h="158">
                    <a:moveTo>
                      <a:pt x="0" y="143"/>
                    </a:moveTo>
                    <a:cubicBezTo>
                      <a:pt x="30" y="150"/>
                      <a:pt x="61" y="158"/>
                      <a:pt x="91" y="143"/>
                    </a:cubicBezTo>
                    <a:cubicBezTo>
                      <a:pt x="121" y="128"/>
                      <a:pt x="152" y="75"/>
                      <a:pt x="182" y="52"/>
                    </a:cubicBezTo>
                    <a:cubicBezTo>
                      <a:pt x="212" y="29"/>
                      <a:pt x="249" y="0"/>
                      <a:pt x="272" y="7"/>
                    </a:cubicBezTo>
                    <a:cubicBezTo>
                      <a:pt x="295" y="14"/>
                      <a:pt x="295" y="90"/>
                      <a:pt x="318" y="97"/>
                    </a:cubicBezTo>
                    <a:cubicBezTo>
                      <a:pt x="341" y="104"/>
                      <a:pt x="379" y="67"/>
                      <a:pt x="409" y="52"/>
                    </a:cubicBezTo>
                    <a:cubicBezTo>
                      <a:pt x="439" y="37"/>
                      <a:pt x="469" y="22"/>
                      <a:pt x="499" y="7"/>
                    </a:cubicBezTo>
                  </a:path>
                </a:pathLst>
              </a:custGeom>
              <a:noFill/>
              <a:ln w="19050" cmpd="sng">
                <a:solidFill>
                  <a:srgbClr val="0066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9196" name="Freeform 44"/>
              <p:cNvSpPr>
                <a:spLocks/>
              </p:cNvSpPr>
              <p:nvPr/>
            </p:nvSpPr>
            <p:spPr bwMode="auto">
              <a:xfrm>
                <a:off x="930" y="1525"/>
                <a:ext cx="362" cy="272"/>
              </a:xfrm>
              <a:custGeom>
                <a:avLst/>
                <a:gdLst>
                  <a:gd name="T0" fmla="*/ 362 w 362"/>
                  <a:gd name="T1" fmla="*/ 272 h 272"/>
                  <a:gd name="T2" fmla="*/ 272 w 362"/>
                  <a:gd name="T3" fmla="*/ 91 h 272"/>
                  <a:gd name="T4" fmla="*/ 226 w 362"/>
                  <a:gd name="T5" fmla="*/ 0 h 272"/>
                  <a:gd name="T6" fmla="*/ 136 w 362"/>
                  <a:gd name="T7" fmla="*/ 91 h 272"/>
                  <a:gd name="T8" fmla="*/ 90 w 362"/>
                  <a:gd name="T9" fmla="*/ 45 h 272"/>
                  <a:gd name="T10" fmla="*/ 0 w 362"/>
                  <a:gd name="T11" fmla="*/ 45 h 272"/>
                  <a:gd name="T12" fmla="*/ 0 w 362"/>
                  <a:gd name="T13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272">
                    <a:moveTo>
                      <a:pt x="362" y="272"/>
                    </a:moveTo>
                    <a:lnTo>
                      <a:pt x="272" y="91"/>
                    </a:lnTo>
                    <a:lnTo>
                      <a:pt x="226" y="0"/>
                    </a:lnTo>
                    <a:lnTo>
                      <a:pt x="136" y="91"/>
                    </a:lnTo>
                    <a:lnTo>
                      <a:pt x="90" y="45"/>
                    </a:lnTo>
                    <a:lnTo>
                      <a:pt x="0" y="45"/>
                    </a:lnTo>
                    <a:lnTo>
                      <a:pt x="0" y="272"/>
                    </a:lnTo>
                  </a:path>
                </a:pathLst>
              </a:cu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grpSp>
            <p:nvGrpSpPr>
              <p:cNvPr id="49197" name="Group 45"/>
              <p:cNvGrpSpPr>
                <a:grpSpLocks/>
              </p:cNvGrpSpPr>
              <p:nvPr/>
            </p:nvGrpSpPr>
            <p:grpSpPr bwMode="auto">
              <a:xfrm>
                <a:off x="976" y="1071"/>
                <a:ext cx="453" cy="227"/>
                <a:chOff x="793" y="2568"/>
                <a:chExt cx="1588" cy="953"/>
              </a:xfrm>
            </p:grpSpPr>
            <p:sp>
              <p:nvSpPr>
                <p:cNvPr id="49198" name="Line 46"/>
                <p:cNvSpPr>
                  <a:spLocks noChangeShapeType="1"/>
                </p:cNvSpPr>
                <p:nvPr/>
              </p:nvSpPr>
              <p:spPr bwMode="auto">
                <a:xfrm>
                  <a:off x="793" y="3067"/>
                  <a:ext cx="0" cy="4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199" name="Line 47"/>
                <p:cNvSpPr>
                  <a:spLocks noChangeShapeType="1"/>
                </p:cNvSpPr>
                <p:nvPr/>
              </p:nvSpPr>
              <p:spPr bwMode="auto">
                <a:xfrm>
                  <a:off x="930" y="3067"/>
                  <a:ext cx="45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00" name="Line 48"/>
                <p:cNvSpPr>
                  <a:spLocks noChangeShapeType="1"/>
                </p:cNvSpPr>
                <p:nvPr/>
              </p:nvSpPr>
              <p:spPr bwMode="auto">
                <a:xfrm>
                  <a:off x="1066" y="3022"/>
                  <a:ext cx="181" cy="40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01" name="Line 49"/>
                <p:cNvSpPr>
                  <a:spLocks noChangeShapeType="1"/>
                </p:cNvSpPr>
                <p:nvPr/>
              </p:nvSpPr>
              <p:spPr bwMode="auto">
                <a:xfrm>
                  <a:off x="1156" y="2976"/>
                  <a:ext cx="136" cy="18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02" name="Line 50"/>
                <p:cNvSpPr>
                  <a:spLocks noChangeShapeType="1"/>
                </p:cNvSpPr>
                <p:nvPr/>
              </p:nvSpPr>
              <p:spPr bwMode="auto">
                <a:xfrm>
                  <a:off x="1247" y="2931"/>
                  <a:ext cx="227" cy="31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03" name="Line 51"/>
                <p:cNvSpPr>
                  <a:spLocks noChangeShapeType="1"/>
                </p:cNvSpPr>
                <p:nvPr/>
              </p:nvSpPr>
              <p:spPr bwMode="auto">
                <a:xfrm>
                  <a:off x="1383" y="2886"/>
                  <a:ext cx="4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04" name="Line 52"/>
                <p:cNvSpPr>
                  <a:spLocks noChangeShapeType="1"/>
                </p:cNvSpPr>
                <p:nvPr/>
              </p:nvSpPr>
              <p:spPr bwMode="auto">
                <a:xfrm>
                  <a:off x="1565" y="2886"/>
                  <a:ext cx="0" cy="3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05" name="Line 53"/>
                <p:cNvSpPr>
                  <a:spLocks noChangeShapeType="1"/>
                </p:cNvSpPr>
                <p:nvPr/>
              </p:nvSpPr>
              <p:spPr bwMode="auto">
                <a:xfrm>
                  <a:off x="1655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06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1746" y="2886"/>
                  <a:ext cx="45" cy="31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07" name="Line 55"/>
                <p:cNvSpPr>
                  <a:spLocks noChangeShapeType="1"/>
                </p:cNvSpPr>
                <p:nvPr/>
              </p:nvSpPr>
              <p:spPr bwMode="auto">
                <a:xfrm>
                  <a:off x="1882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08" name="Line 56"/>
                <p:cNvSpPr>
                  <a:spLocks noChangeShapeType="1"/>
                </p:cNvSpPr>
                <p:nvPr/>
              </p:nvSpPr>
              <p:spPr bwMode="auto">
                <a:xfrm>
                  <a:off x="1973" y="2886"/>
                  <a:ext cx="91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09" name="Line 57"/>
                <p:cNvSpPr>
                  <a:spLocks noChangeShapeType="1"/>
                </p:cNvSpPr>
                <p:nvPr/>
              </p:nvSpPr>
              <p:spPr bwMode="auto">
                <a:xfrm>
                  <a:off x="2018" y="2840"/>
                  <a:ext cx="13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10" name="Line 58"/>
                <p:cNvSpPr>
                  <a:spLocks noChangeShapeType="1"/>
                </p:cNvSpPr>
                <p:nvPr/>
              </p:nvSpPr>
              <p:spPr bwMode="auto">
                <a:xfrm>
                  <a:off x="2064" y="2750"/>
                  <a:ext cx="272" cy="18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11" name="Line 59"/>
                <p:cNvSpPr>
                  <a:spLocks noChangeShapeType="1"/>
                </p:cNvSpPr>
                <p:nvPr/>
              </p:nvSpPr>
              <p:spPr bwMode="auto">
                <a:xfrm>
                  <a:off x="2109" y="2614"/>
                  <a:ext cx="136" cy="9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9212" name="Line 60"/>
                <p:cNvSpPr>
                  <a:spLocks noChangeShapeType="1"/>
                </p:cNvSpPr>
                <p:nvPr/>
              </p:nvSpPr>
              <p:spPr bwMode="auto">
                <a:xfrm>
                  <a:off x="2109" y="2568"/>
                  <a:ext cx="272" cy="4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</p:grpSp>
        </p:grpSp>
        <p:sp>
          <p:nvSpPr>
            <p:cNvPr id="49213" name="Freeform 61" descr="Diagonal weit nach oben"/>
            <p:cNvSpPr>
              <a:spLocks/>
            </p:cNvSpPr>
            <p:nvPr/>
          </p:nvSpPr>
          <p:spPr bwMode="auto">
            <a:xfrm>
              <a:off x="1837" y="572"/>
              <a:ext cx="317" cy="137"/>
            </a:xfrm>
            <a:custGeom>
              <a:avLst/>
              <a:gdLst>
                <a:gd name="T0" fmla="*/ 317 w 317"/>
                <a:gd name="T1" fmla="*/ 0 h 137"/>
                <a:gd name="T2" fmla="*/ 272 w 317"/>
                <a:gd name="T3" fmla="*/ 46 h 137"/>
                <a:gd name="T4" fmla="*/ 136 w 317"/>
                <a:gd name="T5" fmla="*/ 91 h 137"/>
                <a:gd name="T6" fmla="*/ 90 w 317"/>
                <a:gd name="T7" fmla="*/ 137 h 137"/>
                <a:gd name="T8" fmla="*/ 0 w 317"/>
                <a:gd name="T9" fmla="*/ 91 h 137"/>
                <a:gd name="T10" fmla="*/ 45 w 317"/>
                <a:gd name="T11" fmla="*/ 0 h 137"/>
                <a:gd name="T12" fmla="*/ 136 w 317"/>
                <a:gd name="T13" fmla="*/ 46 h 137"/>
                <a:gd name="T14" fmla="*/ 317 w 317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137">
                  <a:moveTo>
                    <a:pt x="317" y="0"/>
                  </a:moveTo>
                  <a:lnTo>
                    <a:pt x="272" y="46"/>
                  </a:lnTo>
                  <a:lnTo>
                    <a:pt x="136" y="91"/>
                  </a:lnTo>
                  <a:lnTo>
                    <a:pt x="90" y="137"/>
                  </a:lnTo>
                  <a:lnTo>
                    <a:pt x="0" y="91"/>
                  </a:lnTo>
                  <a:lnTo>
                    <a:pt x="45" y="0"/>
                  </a:lnTo>
                  <a:lnTo>
                    <a:pt x="136" y="46"/>
                  </a:lnTo>
                  <a:lnTo>
                    <a:pt x="317" y="0"/>
                  </a:lnTo>
                  <a:close/>
                </a:path>
              </a:pathLst>
            </a:custGeom>
            <a:pattFill prst="wdUpDiag">
              <a:fgClr>
                <a:srgbClr val="FF0000"/>
              </a:fgClr>
              <a:bgClr>
                <a:schemeClr val="bg1"/>
              </a:bgClr>
            </a:pattFill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49214" name="Rectangle 62"/>
          <p:cNvSpPr>
            <a:spLocks noChangeArrowheads="1"/>
          </p:cNvSpPr>
          <p:nvPr/>
        </p:nvSpPr>
        <p:spPr bwMode="auto">
          <a:xfrm>
            <a:off x="6575425" y="115888"/>
            <a:ext cx="1943100" cy="1223962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9215" name="Freeform 63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9216" name="Freeform 64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9217" name="Freeform 65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9218" name="Freeform 66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9219" name="Freeform 67"/>
          <p:cNvSpPr>
            <a:spLocks/>
          </p:cNvSpPr>
          <p:nvPr/>
        </p:nvSpPr>
        <p:spPr bwMode="auto">
          <a:xfrm>
            <a:off x="7078663" y="547688"/>
            <a:ext cx="504825" cy="431800"/>
          </a:xfrm>
          <a:custGeom>
            <a:avLst/>
            <a:gdLst>
              <a:gd name="T0" fmla="*/ 45 w 318"/>
              <a:gd name="T1" fmla="*/ 227 h 272"/>
              <a:gd name="T2" fmla="*/ 0 w 318"/>
              <a:gd name="T3" fmla="*/ 91 h 272"/>
              <a:gd name="T4" fmla="*/ 91 w 318"/>
              <a:gd name="T5" fmla="*/ 0 h 272"/>
              <a:gd name="T6" fmla="*/ 227 w 318"/>
              <a:gd name="T7" fmla="*/ 46 h 272"/>
              <a:gd name="T8" fmla="*/ 182 w 318"/>
              <a:gd name="T9" fmla="*/ 91 h 272"/>
              <a:gd name="T10" fmla="*/ 182 w 318"/>
              <a:gd name="T11" fmla="*/ 182 h 272"/>
              <a:gd name="T12" fmla="*/ 318 w 318"/>
              <a:gd name="T13" fmla="*/ 227 h 272"/>
              <a:gd name="T14" fmla="*/ 136 w 318"/>
              <a:gd name="T15" fmla="*/ 272 h 272"/>
              <a:gd name="T16" fmla="*/ 45 w 318"/>
              <a:gd name="T17" fmla="*/ 227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8" h="272">
                <a:moveTo>
                  <a:pt x="45" y="227"/>
                </a:moveTo>
                <a:lnTo>
                  <a:pt x="0" y="91"/>
                </a:lnTo>
                <a:lnTo>
                  <a:pt x="91" y="0"/>
                </a:lnTo>
                <a:lnTo>
                  <a:pt x="227" y="46"/>
                </a:lnTo>
                <a:lnTo>
                  <a:pt x="182" y="91"/>
                </a:lnTo>
                <a:lnTo>
                  <a:pt x="182" y="182"/>
                </a:lnTo>
                <a:lnTo>
                  <a:pt x="318" y="227"/>
                </a:lnTo>
                <a:lnTo>
                  <a:pt x="136" y="272"/>
                </a:lnTo>
                <a:lnTo>
                  <a:pt x="45" y="227"/>
                </a:lnTo>
                <a:close/>
              </a:path>
            </a:pathLst>
          </a:custGeom>
          <a:solidFill>
            <a:srgbClr val="FF9966"/>
          </a:solidFill>
          <a:ln w="9525">
            <a:solidFill>
              <a:srgbClr val="FF99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9220" name="Freeform 68"/>
          <p:cNvSpPr>
            <a:spLocks/>
          </p:cNvSpPr>
          <p:nvPr/>
        </p:nvSpPr>
        <p:spPr bwMode="auto">
          <a:xfrm>
            <a:off x="7486650" y="908050"/>
            <a:ext cx="528638" cy="309563"/>
          </a:xfrm>
          <a:custGeom>
            <a:avLst/>
            <a:gdLst>
              <a:gd name="T0" fmla="*/ 279 w 333"/>
              <a:gd name="T1" fmla="*/ 7 h 195"/>
              <a:gd name="T2" fmla="*/ 189 w 333"/>
              <a:gd name="T3" fmla="*/ 52 h 195"/>
              <a:gd name="T4" fmla="*/ 98 w 333"/>
              <a:gd name="T5" fmla="*/ 52 h 195"/>
              <a:gd name="T6" fmla="*/ 7 w 333"/>
              <a:gd name="T7" fmla="*/ 98 h 195"/>
              <a:gd name="T8" fmla="*/ 53 w 333"/>
              <a:gd name="T9" fmla="*/ 143 h 195"/>
              <a:gd name="T10" fmla="*/ 189 w 333"/>
              <a:gd name="T11" fmla="*/ 143 h 195"/>
              <a:gd name="T12" fmla="*/ 279 w 333"/>
              <a:gd name="T13" fmla="*/ 188 h 195"/>
              <a:gd name="T14" fmla="*/ 279 w 333"/>
              <a:gd name="T15" fmla="*/ 98 h 195"/>
              <a:gd name="T16" fmla="*/ 325 w 333"/>
              <a:gd name="T17" fmla="*/ 52 h 195"/>
              <a:gd name="T18" fmla="*/ 325 w 333"/>
              <a:gd name="T19" fmla="*/ 7 h 195"/>
              <a:gd name="T20" fmla="*/ 279 w 333"/>
              <a:gd name="T21" fmla="*/ 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195">
                <a:moveTo>
                  <a:pt x="279" y="7"/>
                </a:moveTo>
                <a:cubicBezTo>
                  <a:pt x="256" y="14"/>
                  <a:pt x="219" y="45"/>
                  <a:pt x="189" y="52"/>
                </a:cubicBezTo>
                <a:cubicBezTo>
                  <a:pt x="159" y="59"/>
                  <a:pt x="128" y="44"/>
                  <a:pt x="98" y="52"/>
                </a:cubicBezTo>
                <a:cubicBezTo>
                  <a:pt x="68" y="60"/>
                  <a:pt x="14" y="83"/>
                  <a:pt x="7" y="98"/>
                </a:cubicBezTo>
                <a:cubicBezTo>
                  <a:pt x="0" y="113"/>
                  <a:pt x="23" y="136"/>
                  <a:pt x="53" y="143"/>
                </a:cubicBezTo>
                <a:cubicBezTo>
                  <a:pt x="83" y="150"/>
                  <a:pt x="151" y="136"/>
                  <a:pt x="189" y="143"/>
                </a:cubicBezTo>
                <a:cubicBezTo>
                  <a:pt x="227" y="150"/>
                  <a:pt x="264" y="195"/>
                  <a:pt x="279" y="188"/>
                </a:cubicBezTo>
                <a:cubicBezTo>
                  <a:pt x="294" y="181"/>
                  <a:pt x="271" y="121"/>
                  <a:pt x="279" y="98"/>
                </a:cubicBezTo>
                <a:cubicBezTo>
                  <a:pt x="287" y="75"/>
                  <a:pt x="317" y="67"/>
                  <a:pt x="325" y="52"/>
                </a:cubicBezTo>
                <a:cubicBezTo>
                  <a:pt x="333" y="37"/>
                  <a:pt x="333" y="14"/>
                  <a:pt x="325" y="7"/>
                </a:cubicBezTo>
                <a:cubicBezTo>
                  <a:pt x="317" y="0"/>
                  <a:pt x="302" y="0"/>
                  <a:pt x="279" y="7"/>
                </a:cubicBezTo>
                <a:close/>
              </a:path>
            </a:pathLst>
          </a:cu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9221" name="Freeform 69"/>
          <p:cNvSpPr>
            <a:spLocks/>
          </p:cNvSpPr>
          <p:nvPr/>
        </p:nvSpPr>
        <p:spPr bwMode="auto">
          <a:xfrm>
            <a:off x="7726363" y="825500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19050" cmpd="sng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9222" name="Freeform 70"/>
          <p:cNvSpPr>
            <a:spLocks/>
          </p:cNvSpPr>
          <p:nvPr/>
        </p:nvSpPr>
        <p:spPr bwMode="auto">
          <a:xfrm>
            <a:off x="6575425" y="908050"/>
            <a:ext cx="574675" cy="431800"/>
          </a:xfrm>
          <a:custGeom>
            <a:avLst/>
            <a:gdLst>
              <a:gd name="T0" fmla="*/ 362 w 362"/>
              <a:gd name="T1" fmla="*/ 272 h 272"/>
              <a:gd name="T2" fmla="*/ 272 w 362"/>
              <a:gd name="T3" fmla="*/ 91 h 272"/>
              <a:gd name="T4" fmla="*/ 226 w 362"/>
              <a:gd name="T5" fmla="*/ 0 h 272"/>
              <a:gd name="T6" fmla="*/ 136 w 362"/>
              <a:gd name="T7" fmla="*/ 91 h 272"/>
              <a:gd name="T8" fmla="*/ 90 w 362"/>
              <a:gd name="T9" fmla="*/ 45 h 272"/>
              <a:gd name="T10" fmla="*/ 0 w 362"/>
              <a:gd name="T11" fmla="*/ 45 h 272"/>
              <a:gd name="T12" fmla="*/ 0 w 362"/>
              <a:gd name="T13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2" h="272">
                <a:moveTo>
                  <a:pt x="362" y="272"/>
                </a:moveTo>
                <a:lnTo>
                  <a:pt x="272" y="91"/>
                </a:lnTo>
                <a:lnTo>
                  <a:pt x="226" y="0"/>
                </a:lnTo>
                <a:lnTo>
                  <a:pt x="136" y="91"/>
                </a:lnTo>
                <a:lnTo>
                  <a:pt x="90" y="45"/>
                </a:lnTo>
                <a:lnTo>
                  <a:pt x="0" y="45"/>
                </a:lnTo>
                <a:lnTo>
                  <a:pt x="0" y="272"/>
                </a:lnTo>
              </a:path>
            </a:pathLst>
          </a:custGeom>
          <a:solidFill>
            <a:srgbClr val="0099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9223" name="Group 71"/>
          <p:cNvGrpSpPr>
            <a:grpSpLocks/>
          </p:cNvGrpSpPr>
          <p:nvPr/>
        </p:nvGrpSpPr>
        <p:grpSpPr bwMode="auto">
          <a:xfrm>
            <a:off x="6648450" y="187325"/>
            <a:ext cx="719138" cy="360363"/>
            <a:chOff x="793" y="2568"/>
            <a:chExt cx="1588" cy="953"/>
          </a:xfrm>
        </p:grpSpPr>
        <p:sp>
          <p:nvSpPr>
            <p:cNvPr id="49224" name="Line 72"/>
            <p:cNvSpPr>
              <a:spLocks noChangeShapeType="1"/>
            </p:cNvSpPr>
            <p:nvPr/>
          </p:nvSpPr>
          <p:spPr bwMode="auto">
            <a:xfrm>
              <a:off x="793" y="3067"/>
              <a:ext cx="0" cy="4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25" name="Line 73"/>
            <p:cNvSpPr>
              <a:spLocks noChangeShapeType="1"/>
            </p:cNvSpPr>
            <p:nvPr/>
          </p:nvSpPr>
          <p:spPr bwMode="auto">
            <a:xfrm>
              <a:off x="930" y="3067"/>
              <a:ext cx="45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26" name="Line 74"/>
            <p:cNvSpPr>
              <a:spLocks noChangeShapeType="1"/>
            </p:cNvSpPr>
            <p:nvPr/>
          </p:nvSpPr>
          <p:spPr bwMode="auto">
            <a:xfrm>
              <a:off x="1066" y="3022"/>
              <a:ext cx="181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27" name="Line 75"/>
            <p:cNvSpPr>
              <a:spLocks noChangeShapeType="1"/>
            </p:cNvSpPr>
            <p:nvPr/>
          </p:nvSpPr>
          <p:spPr bwMode="auto">
            <a:xfrm>
              <a:off x="1156" y="2976"/>
              <a:ext cx="136" cy="1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28" name="Line 76"/>
            <p:cNvSpPr>
              <a:spLocks noChangeShapeType="1"/>
            </p:cNvSpPr>
            <p:nvPr/>
          </p:nvSpPr>
          <p:spPr bwMode="auto">
            <a:xfrm>
              <a:off x="1247" y="2931"/>
              <a:ext cx="227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29" name="Line 77"/>
            <p:cNvSpPr>
              <a:spLocks noChangeShapeType="1"/>
            </p:cNvSpPr>
            <p:nvPr/>
          </p:nvSpPr>
          <p:spPr bwMode="auto">
            <a:xfrm>
              <a:off x="1383" y="2886"/>
              <a:ext cx="4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30" name="Line 78"/>
            <p:cNvSpPr>
              <a:spLocks noChangeShapeType="1"/>
            </p:cNvSpPr>
            <p:nvPr/>
          </p:nvSpPr>
          <p:spPr bwMode="auto">
            <a:xfrm>
              <a:off x="1565" y="2886"/>
              <a:ext cx="0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31" name="Line 79"/>
            <p:cNvSpPr>
              <a:spLocks noChangeShapeType="1"/>
            </p:cNvSpPr>
            <p:nvPr/>
          </p:nvSpPr>
          <p:spPr bwMode="auto">
            <a:xfrm>
              <a:off x="1655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32" name="Line 80"/>
            <p:cNvSpPr>
              <a:spLocks noChangeShapeType="1"/>
            </p:cNvSpPr>
            <p:nvPr/>
          </p:nvSpPr>
          <p:spPr bwMode="auto">
            <a:xfrm flipH="1">
              <a:off x="1746" y="2886"/>
              <a:ext cx="45" cy="3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33" name="Line 81"/>
            <p:cNvSpPr>
              <a:spLocks noChangeShapeType="1"/>
            </p:cNvSpPr>
            <p:nvPr/>
          </p:nvSpPr>
          <p:spPr bwMode="auto">
            <a:xfrm>
              <a:off x="1882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34" name="Line 82"/>
            <p:cNvSpPr>
              <a:spLocks noChangeShapeType="1"/>
            </p:cNvSpPr>
            <p:nvPr/>
          </p:nvSpPr>
          <p:spPr bwMode="auto">
            <a:xfrm>
              <a:off x="1973" y="2886"/>
              <a:ext cx="91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35" name="Line 83"/>
            <p:cNvSpPr>
              <a:spLocks noChangeShapeType="1"/>
            </p:cNvSpPr>
            <p:nvPr/>
          </p:nvSpPr>
          <p:spPr bwMode="auto">
            <a:xfrm>
              <a:off x="2018" y="2840"/>
              <a:ext cx="13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36" name="Line 84"/>
            <p:cNvSpPr>
              <a:spLocks noChangeShapeType="1"/>
            </p:cNvSpPr>
            <p:nvPr/>
          </p:nvSpPr>
          <p:spPr bwMode="auto">
            <a:xfrm>
              <a:off x="2064" y="2750"/>
              <a:ext cx="272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37" name="Line 85"/>
            <p:cNvSpPr>
              <a:spLocks noChangeShapeType="1"/>
            </p:cNvSpPr>
            <p:nvPr/>
          </p:nvSpPr>
          <p:spPr bwMode="auto">
            <a:xfrm>
              <a:off x="2109" y="2614"/>
              <a:ext cx="136" cy="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9238" name="Line 86"/>
            <p:cNvSpPr>
              <a:spLocks noChangeShapeType="1"/>
            </p:cNvSpPr>
            <p:nvPr/>
          </p:nvSpPr>
          <p:spPr bwMode="auto">
            <a:xfrm>
              <a:off x="2109" y="2568"/>
              <a:ext cx="272" cy="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49239" name="Freeform 87"/>
          <p:cNvSpPr>
            <a:spLocks/>
          </p:cNvSpPr>
          <p:nvPr/>
        </p:nvSpPr>
        <p:spPr bwMode="auto">
          <a:xfrm>
            <a:off x="6934200" y="393700"/>
            <a:ext cx="301625" cy="227013"/>
          </a:xfrm>
          <a:custGeom>
            <a:avLst/>
            <a:gdLst>
              <a:gd name="T0" fmla="*/ 0 w 190"/>
              <a:gd name="T1" fmla="*/ 7 h 143"/>
              <a:gd name="T2" fmla="*/ 137 w 190"/>
              <a:gd name="T3" fmla="*/ 7 h 143"/>
              <a:gd name="T4" fmla="*/ 182 w 190"/>
              <a:gd name="T5" fmla="*/ 52 h 143"/>
              <a:gd name="T6" fmla="*/ 91 w 190"/>
              <a:gd name="T7" fmla="*/ 98 h 143"/>
              <a:gd name="T8" fmla="*/ 0 w 190"/>
              <a:gd name="T9" fmla="*/ 14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43">
                <a:moveTo>
                  <a:pt x="0" y="7"/>
                </a:moveTo>
                <a:cubicBezTo>
                  <a:pt x="53" y="3"/>
                  <a:pt x="107" y="0"/>
                  <a:pt x="137" y="7"/>
                </a:cubicBezTo>
                <a:cubicBezTo>
                  <a:pt x="167" y="14"/>
                  <a:pt x="190" y="37"/>
                  <a:pt x="182" y="52"/>
                </a:cubicBezTo>
                <a:cubicBezTo>
                  <a:pt x="174" y="67"/>
                  <a:pt x="121" y="83"/>
                  <a:pt x="91" y="98"/>
                </a:cubicBezTo>
                <a:cubicBezTo>
                  <a:pt x="61" y="113"/>
                  <a:pt x="30" y="128"/>
                  <a:pt x="0" y="143"/>
                </a:cubicBezTo>
              </a:path>
            </a:pathLst>
          </a:custGeom>
          <a:noFill/>
          <a:ln w="57150" cmpd="sng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9240" name="Freeform 88" descr="Diagonal weit nach oben"/>
          <p:cNvSpPr>
            <a:spLocks/>
          </p:cNvSpPr>
          <p:nvPr/>
        </p:nvSpPr>
        <p:spPr bwMode="auto">
          <a:xfrm>
            <a:off x="6646863" y="333375"/>
            <a:ext cx="360362" cy="215900"/>
          </a:xfrm>
          <a:custGeom>
            <a:avLst/>
            <a:gdLst>
              <a:gd name="T0" fmla="*/ 0 w 227"/>
              <a:gd name="T1" fmla="*/ 45 h 136"/>
              <a:gd name="T2" fmla="*/ 0 w 227"/>
              <a:gd name="T3" fmla="*/ 136 h 136"/>
              <a:gd name="T4" fmla="*/ 136 w 227"/>
              <a:gd name="T5" fmla="*/ 90 h 136"/>
              <a:gd name="T6" fmla="*/ 181 w 227"/>
              <a:gd name="T7" fmla="*/ 45 h 136"/>
              <a:gd name="T8" fmla="*/ 227 w 227"/>
              <a:gd name="T9" fmla="*/ 45 h 136"/>
              <a:gd name="T10" fmla="*/ 227 w 227"/>
              <a:gd name="T11" fmla="*/ 0 h 136"/>
              <a:gd name="T12" fmla="*/ 136 w 227"/>
              <a:gd name="T13" fmla="*/ 0 h 136"/>
              <a:gd name="T14" fmla="*/ 45 w 227"/>
              <a:gd name="T15" fmla="*/ 45 h 136"/>
              <a:gd name="T16" fmla="*/ 0 w 227"/>
              <a:gd name="T17" fmla="*/ 45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" h="136">
                <a:moveTo>
                  <a:pt x="0" y="45"/>
                </a:moveTo>
                <a:lnTo>
                  <a:pt x="0" y="136"/>
                </a:lnTo>
                <a:lnTo>
                  <a:pt x="136" y="90"/>
                </a:lnTo>
                <a:lnTo>
                  <a:pt x="181" y="45"/>
                </a:lnTo>
                <a:lnTo>
                  <a:pt x="227" y="45"/>
                </a:lnTo>
                <a:lnTo>
                  <a:pt x="227" y="0"/>
                </a:lnTo>
                <a:lnTo>
                  <a:pt x="136" y="0"/>
                </a:lnTo>
                <a:lnTo>
                  <a:pt x="45" y="45"/>
                </a:lnTo>
                <a:lnTo>
                  <a:pt x="0" y="45"/>
                </a:lnTo>
                <a:close/>
              </a:path>
            </a:pathLst>
          </a:custGeom>
          <a:pattFill prst="wdUpDiag">
            <a:fgClr>
              <a:srgbClr val="FF0000"/>
            </a:fgClr>
            <a:bgClr>
              <a:schemeClr val="bg1"/>
            </a:bgClr>
          </a:pattFill>
          <a:ln w="190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9241" name="Group 89"/>
          <p:cNvGrpSpPr>
            <a:grpSpLocks/>
          </p:cNvGrpSpPr>
          <p:nvPr/>
        </p:nvGrpSpPr>
        <p:grpSpPr bwMode="auto">
          <a:xfrm>
            <a:off x="6573838" y="1412875"/>
            <a:ext cx="1944687" cy="1223963"/>
            <a:chOff x="4058" y="935"/>
            <a:chExt cx="1225" cy="771"/>
          </a:xfrm>
        </p:grpSpPr>
        <p:sp>
          <p:nvSpPr>
            <p:cNvPr id="49242" name="Rectangle 90"/>
            <p:cNvSpPr>
              <a:spLocks noChangeArrowheads="1"/>
            </p:cNvSpPr>
            <p:nvPr/>
          </p:nvSpPr>
          <p:spPr bwMode="auto">
            <a:xfrm>
              <a:off x="405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43" name="Rectangle 91"/>
            <p:cNvSpPr>
              <a:spLocks noChangeArrowheads="1"/>
            </p:cNvSpPr>
            <p:nvPr/>
          </p:nvSpPr>
          <p:spPr bwMode="auto">
            <a:xfrm>
              <a:off x="410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44" name="Rectangle 92"/>
            <p:cNvSpPr>
              <a:spLocks noChangeArrowheads="1"/>
            </p:cNvSpPr>
            <p:nvPr/>
          </p:nvSpPr>
          <p:spPr bwMode="auto">
            <a:xfrm>
              <a:off x="41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45" name="Rectangle 93"/>
            <p:cNvSpPr>
              <a:spLocks noChangeArrowheads="1"/>
            </p:cNvSpPr>
            <p:nvPr/>
          </p:nvSpPr>
          <p:spPr bwMode="auto">
            <a:xfrm>
              <a:off x="419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46" name="Rectangle 94"/>
            <p:cNvSpPr>
              <a:spLocks noChangeArrowheads="1"/>
            </p:cNvSpPr>
            <p:nvPr/>
          </p:nvSpPr>
          <p:spPr bwMode="auto">
            <a:xfrm>
              <a:off x="42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47" name="Rectangle 95"/>
            <p:cNvSpPr>
              <a:spLocks noChangeArrowheads="1"/>
            </p:cNvSpPr>
            <p:nvPr/>
          </p:nvSpPr>
          <p:spPr bwMode="auto">
            <a:xfrm>
              <a:off x="428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48" name="Rectangle 96"/>
            <p:cNvSpPr>
              <a:spLocks noChangeArrowheads="1"/>
            </p:cNvSpPr>
            <p:nvPr/>
          </p:nvSpPr>
          <p:spPr bwMode="auto">
            <a:xfrm>
              <a:off x="433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49" name="Rectangle 97"/>
            <p:cNvSpPr>
              <a:spLocks noChangeArrowheads="1"/>
            </p:cNvSpPr>
            <p:nvPr/>
          </p:nvSpPr>
          <p:spPr bwMode="auto">
            <a:xfrm>
              <a:off x="43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50" name="Rectangle 98"/>
            <p:cNvSpPr>
              <a:spLocks noChangeArrowheads="1"/>
            </p:cNvSpPr>
            <p:nvPr/>
          </p:nvSpPr>
          <p:spPr bwMode="auto">
            <a:xfrm>
              <a:off x="442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51" name="Rectangle 99"/>
            <p:cNvSpPr>
              <a:spLocks noChangeArrowheads="1"/>
            </p:cNvSpPr>
            <p:nvPr/>
          </p:nvSpPr>
          <p:spPr bwMode="auto">
            <a:xfrm>
              <a:off x="44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52" name="Rectangle 100"/>
            <p:cNvSpPr>
              <a:spLocks noChangeArrowheads="1"/>
            </p:cNvSpPr>
            <p:nvPr/>
          </p:nvSpPr>
          <p:spPr bwMode="auto">
            <a:xfrm>
              <a:off x="451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53" name="Rectangle 101"/>
            <p:cNvSpPr>
              <a:spLocks noChangeArrowheads="1"/>
            </p:cNvSpPr>
            <p:nvPr/>
          </p:nvSpPr>
          <p:spPr bwMode="auto">
            <a:xfrm>
              <a:off x="455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54" name="Rectangle 102"/>
            <p:cNvSpPr>
              <a:spLocks noChangeArrowheads="1"/>
            </p:cNvSpPr>
            <p:nvPr/>
          </p:nvSpPr>
          <p:spPr bwMode="auto">
            <a:xfrm>
              <a:off x="46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55" name="Rectangle 103"/>
            <p:cNvSpPr>
              <a:spLocks noChangeArrowheads="1"/>
            </p:cNvSpPr>
            <p:nvPr/>
          </p:nvSpPr>
          <p:spPr bwMode="auto">
            <a:xfrm>
              <a:off x="46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56" name="Rectangle 104"/>
            <p:cNvSpPr>
              <a:spLocks noChangeArrowheads="1"/>
            </p:cNvSpPr>
            <p:nvPr/>
          </p:nvSpPr>
          <p:spPr bwMode="auto">
            <a:xfrm>
              <a:off x="469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57" name="Rectangle 105"/>
            <p:cNvSpPr>
              <a:spLocks noChangeArrowheads="1"/>
            </p:cNvSpPr>
            <p:nvPr/>
          </p:nvSpPr>
          <p:spPr bwMode="auto">
            <a:xfrm>
              <a:off x="47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58" name="Rectangle 106"/>
            <p:cNvSpPr>
              <a:spLocks noChangeArrowheads="1"/>
            </p:cNvSpPr>
            <p:nvPr/>
          </p:nvSpPr>
          <p:spPr bwMode="auto">
            <a:xfrm>
              <a:off x="478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59" name="Rectangle 107"/>
            <p:cNvSpPr>
              <a:spLocks noChangeArrowheads="1"/>
            </p:cNvSpPr>
            <p:nvPr/>
          </p:nvSpPr>
          <p:spPr bwMode="auto">
            <a:xfrm>
              <a:off x="482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60" name="Rectangle 108"/>
            <p:cNvSpPr>
              <a:spLocks noChangeArrowheads="1"/>
            </p:cNvSpPr>
            <p:nvPr/>
          </p:nvSpPr>
          <p:spPr bwMode="auto">
            <a:xfrm>
              <a:off x="48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61" name="Rectangle 109"/>
            <p:cNvSpPr>
              <a:spLocks noChangeArrowheads="1"/>
            </p:cNvSpPr>
            <p:nvPr/>
          </p:nvSpPr>
          <p:spPr bwMode="auto">
            <a:xfrm>
              <a:off x="492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62" name="Rectangle 110"/>
            <p:cNvSpPr>
              <a:spLocks noChangeArrowheads="1"/>
            </p:cNvSpPr>
            <p:nvPr/>
          </p:nvSpPr>
          <p:spPr bwMode="auto">
            <a:xfrm>
              <a:off x="49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63" name="Rectangle 111"/>
            <p:cNvSpPr>
              <a:spLocks noChangeArrowheads="1"/>
            </p:cNvSpPr>
            <p:nvPr/>
          </p:nvSpPr>
          <p:spPr bwMode="auto">
            <a:xfrm>
              <a:off x="501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64" name="Rectangle 112"/>
            <p:cNvSpPr>
              <a:spLocks noChangeArrowheads="1"/>
            </p:cNvSpPr>
            <p:nvPr/>
          </p:nvSpPr>
          <p:spPr bwMode="auto">
            <a:xfrm>
              <a:off x="505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65" name="Rectangle 113"/>
            <p:cNvSpPr>
              <a:spLocks noChangeArrowheads="1"/>
            </p:cNvSpPr>
            <p:nvPr/>
          </p:nvSpPr>
          <p:spPr bwMode="auto">
            <a:xfrm>
              <a:off x="51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66" name="Rectangle 114"/>
            <p:cNvSpPr>
              <a:spLocks noChangeArrowheads="1"/>
            </p:cNvSpPr>
            <p:nvPr/>
          </p:nvSpPr>
          <p:spPr bwMode="auto">
            <a:xfrm>
              <a:off x="514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67" name="Rectangle 115"/>
            <p:cNvSpPr>
              <a:spLocks noChangeArrowheads="1"/>
            </p:cNvSpPr>
            <p:nvPr/>
          </p:nvSpPr>
          <p:spPr bwMode="auto">
            <a:xfrm>
              <a:off x="519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68" name="Rectangle 116"/>
            <p:cNvSpPr>
              <a:spLocks noChangeArrowheads="1"/>
            </p:cNvSpPr>
            <p:nvPr/>
          </p:nvSpPr>
          <p:spPr bwMode="auto">
            <a:xfrm>
              <a:off x="523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69" name="Rectangle 117"/>
            <p:cNvSpPr>
              <a:spLocks noChangeArrowheads="1"/>
            </p:cNvSpPr>
            <p:nvPr/>
          </p:nvSpPr>
          <p:spPr bwMode="auto">
            <a:xfrm>
              <a:off x="405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70" name="Rectangle 118"/>
            <p:cNvSpPr>
              <a:spLocks noChangeArrowheads="1"/>
            </p:cNvSpPr>
            <p:nvPr/>
          </p:nvSpPr>
          <p:spPr bwMode="auto">
            <a:xfrm>
              <a:off x="410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71" name="Rectangle 119"/>
            <p:cNvSpPr>
              <a:spLocks noChangeArrowheads="1"/>
            </p:cNvSpPr>
            <p:nvPr/>
          </p:nvSpPr>
          <p:spPr bwMode="auto">
            <a:xfrm>
              <a:off x="41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72" name="Rectangle 120"/>
            <p:cNvSpPr>
              <a:spLocks noChangeArrowheads="1"/>
            </p:cNvSpPr>
            <p:nvPr/>
          </p:nvSpPr>
          <p:spPr bwMode="auto">
            <a:xfrm>
              <a:off x="419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73" name="Rectangle 121"/>
            <p:cNvSpPr>
              <a:spLocks noChangeArrowheads="1"/>
            </p:cNvSpPr>
            <p:nvPr/>
          </p:nvSpPr>
          <p:spPr bwMode="auto">
            <a:xfrm>
              <a:off x="42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74" name="Rectangle 122"/>
            <p:cNvSpPr>
              <a:spLocks noChangeArrowheads="1"/>
            </p:cNvSpPr>
            <p:nvPr/>
          </p:nvSpPr>
          <p:spPr bwMode="auto">
            <a:xfrm>
              <a:off x="428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75" name="Rectangle 123"/>
            <p:cNvSpPr>
              <a:spLocks noChangeArrowheads="1"/>
            </p:cNvSpPr>
            <p:nvPr/>
          </p:nvSpPr>
          <p:spPr bwMode="auto">
            <a:xfrm>
              <a:off x="433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76" name="Rectangle 124"/>
            <p:cNvSpPr>
              <a:spLocks noChangeArrowheads="1"/>
            </p:cNvSpPr>
            <p:nvPr/>
          </p:nvSpPr>
          <p:spPr bwMode="auto">
            <a:xfrm>
              <a:off x="43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77" name="Rectangle 125"/>
            <p:cNvSpPr>
              <a:spLocks noChangeArrowheads="1"/>
            </p:cNvSpPr>
            <p:nvPr/>
          </p:nvSpPr>
          <p:spPr bwMode="auto">
            <a:xfrm>
              <a:off x="442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78" name="Rectangle 126"/>
            <p:cNvSpPr>
              <a:spLocks noChangeArrowheads="1"/>
            </p:cNvSpPr>
            <p:nvPr/>
          </p:nvSpPr>
          <p:spPr bwMode="auto">
            <a:xfrm>
              <a:off x="44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79" name="Rectangle 127"/>
            <p:cNvSpPr>
              <a:spLocks noChangeArrowheads="1"/>
            </p:cNvSpPr>
            <p:nvPr/>
          </p:nvSpPr>
          <p:spPr bwMode="auto">
            <a:xfrm>
              <a:off x="451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80" name="Rectangle 128"/>
            <p:cNvSpPr>
              <a:spLocks noChangeArrowheads="1"/>
            </p:cNvSpPr>
            <p:nvPr/>
          </p:nvSpPr>
          <p:spPr bwMode="auto">
            <a:xfrm>
              <a:off x="455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81" name="Rectangle 129"/>
            <p:cNvSpPr>
              <a:spLocks noChangeArrowheads="1"/>
            </p:cNvSpPr>
            <p:nvPr/>
          </p:nvSpPr>
          <p:spPr bwMode="auto">
            <a:xfrm>
              <a:off x="46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82" name="Rectangle 130"/>
            <p:cNvSpPr>
              <a:spLocks noChangeArrowheads="1"/>
            </p:cNvSpPr>
            <p:nvPr/>
          </p:nvSpPr>
          <p:spPr bwMode="auto">
            <a:xfrm>
              <a:off x="46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83" name="Rectangle 131"/>
            <p:cNvSpPr>
              <a:spLocks noChangeArrowheads="1"/>
            </p:cNvSpPr>
            <p:nvPr/>
          </p:nvSpPr>
          <p:spPr bwMode="auto">
            <a:xfrm>
              <a:off x="469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84" name="Rectangle 132"/>
            <p:cNvSpPr>
              <a:spLocks noChangeArrowheads="1"/>
            </p:cNvSpPr>
            <p:nvPr/>
          </p:nvSpPr>
          <p:spPr bwMode="auto">
            <a:xfrm>
              <a:off x="47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85" name="Rectangle 133"/>
            <p:cNvSpPr>
              <a:spLocks noChangeArrowheads="1"/>
            </p:cNvSpPr>
            <p:nvPr/>
          </p:nvSpPr>
          <p:spPr bwMode="auto">
            <a:xfrm>
              <a:off x="478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86" name="Rectangle 134"/>
            <p:cNvSpPr>
              <a:spLocks noChangeArrowheads="1"/>
            </p:cNvSpPr>
            <p:nvPr/>
          </p:nvSpPr>
          <p:spPr bwMode="auto">
            <a:xfrm>
              <a:off x="482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87" name="Rectangle 135"/>
            <p:cNvSpPr>
              <a:spLocks noChangeArrowheads="1"/>
            </p:cNvSpPr>
            <p:nvPr/>
          </p:nvSpPr>
          <p:spPr bwMode="auto">
            <a:xfrm>
              <a:off x="48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88" name="Rectangle 136"/>
            <p:cNvSpPr>
              <a:spLocks noChangeArrowheads="1"/>
            </p:cNvSpPr>
            <p:nvPr/>
          </p:nvSpPr>
          <p:spPr bwMode="auto">
            <a:xfrm>
              <a:off x="492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89" name="Rectangle 137"/>
            <p:cNvSpPr>
              <a:spLocks noChangeArrowheads="1"/>
            </p:cNvSpPr>
            <p:nvPr/>
          </p:nvSpPr>
          <p:spPr bwMode="auto">
            <a:xfrm>
              <a:off x="49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90" name="Rectangle 138"/>
            <p:cNvSpPr>
              <a:spLocks noChangeArrowheads="1"/>
            </p:cNvSpPr>
            <p:nvPr/>
          </p:nvSpPr>
          <p:spPr bwMode="auto">
            <a:xfrm>
              <a:off x="501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91" name="Rectangle 139"/>
            <p:cNvSpPr>
              <a:spLocks noChangeArrowheads="1"/>
            </p:cNvSpPr>
            <p:nvPr/>
          </p:nvSpPr>
          <p:spPr bwMode="auto">
            <a:xfrm>
              <a:off x="505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92" name="Rectangle 140"/>
            <p:cNvSpPr>
              <a:spLocks noChangeArrowheads="1"/>
            </p:cNvSpPr>
            <p:nvPr/>
          </p:nvSpPr>
          <p:spPr bwMode="auto">
            <a:xfrm>
              <a:off x="51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93" name="Rectangle 141"/>
            <p:cNvSpPr>
              <a:spLocks noChangeArrowheads="1"/>
            </p:cNvSpPr>
            <p:nvPr/>
          </p:nvSpPr>
          <p:spPr bwMode="auto">
            <a:xfrm>
              <a:off x="514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94" name="Rectangle 142"/>
            <p:cNvSpPr>
              <a:spLocks noChangeArrowheads="1"/>
            </p:cNvSpPr>
            <p:nvPr/>
          </p:nvSpPr>
          <p:spPr bwMode="auto">
            <a:xfrm>
              <a:off x="519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95" name="Rectangle 143"/>
            <p:cNvSpPr>
              <a:spLocks noChangeArrowheads="1"/>
            </p:cNvSpPr>
            <p:nvPr/>
          </p:nvSpPr>
          <p:spPr bwMode="auto">
            <a:xfrm>
              <a:off x="523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96" name="Rectangle 144"/>
            <p:cNvSpPr>
              <a:spLocks noChangeArrowheads="1"/>
            </p:cNvSpPr>
            <p:nvPr/>
          </p:nvSpPr>
          <p:spPr bwMode="auto">
            <a:xfrm>
              <a:off x="405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97" name="Rectangle 145"/>
            <p:cNvSpPr>
              <a:spLocks noChangeArrowheads="1"/>
            </p:cNvSpPr>
            <p:nvPr/>
          </p:nvSpPr>
          <p:spPr bwMode="auto">
            <a:xfrm>
              <a:off x="410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98" name="Rectangle 146"/>
            <p:cNvSpPr>
              <a:spLocks noChangeArrowheads="1"/>
            </p:cNvSpPr>
            <p:nvPr/>
          </p:nvSpPr>
          <p:spPr bwMode="auto">
            <a:xfrm>
              <a:off x="41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299" name="Rectangle 147"/>
            <p:cNvSpPr>
              <a:spLocks noChangeArrowheads="1"/>
            </p:cNvSpPr>
            <p:nvPr/>
          </p:nvSpPr>
          <p:spPr bwMode="auto">
            <a:xfrm>
              <a:off x="419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00" name="Rectangle 148"/>
            <p:cNvSpPr>
              <a:spLocks noChangeArrowheads="1"/>
            </p:cNvSpPr>
            <p:nvPr/>
          </p:nvSpPr>
          <p:spPr bwMode="auto">
            <a:xfrm>
              <a:off x="42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01" name="Rectangle 149"/>
            <p:cNvSpPr>
              <a:spLocks noChangeArrowheads="1"/>
            </p:cNvSpPr>
            <p:nvPr/>
          </p:nvSpPr>
          <p:spPr bwMode="auto">
            <a:xfrm>
              <a:off x="428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02" name="Rectangle 150"/>
            <p:cNvSpPr>
              <a:spLocks noChangeArrowheads="1"/>
            </p:cNvSpPr>
            <p:nvPr/>
          </p:nvSpPr>
          <p:spPr bwMode="auto">
            <a:xfrm>
              <a:off x="433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03" name="Rectangle 151"/>
            <p:cNvSpPr>
              <a:spLocks noChangeArrowheads="1"/>
            </p:cNvSpPr>
            <p:nvPr/>
          </p:nvSpPr>
          <p:spPr bwMode="auto">
            <a:xfrm>
              <a:off x="43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04" name="Rectangle 152"/>
            <p:cNvSpPr>
              <a:spLocks noChangeArrowheads="1"/>
            </p:cNvSpPr>
            <p:nvPr/>
          </p:nvSpPr>
          <p:spPr bwMode="auto">
            <a:xfrm>
              <a:off x="442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05" name="Rectangle 153"/>
            <p:cNvSpPr>
              <a:spLocks noChangeArrowheads="1"/>
            </p:cNvSpPr>
            <p:nvPr/>
          </p:nvSpPr>
          <p:spPr bwMode="auto">
            <a:xfrm>
              <a:off x="44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06" name="Rectangle 154"/>
            <p:cNvSpPr>
              <a:spLocks noChangeArrowheads="1"/>
            </p:cNvSpPr>
            <p:nvPr/>
          </p:nvSpPr>
          <p:spPr bwMode="auto">
            <a:xfrm>
              <a:off x="451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07" name="Rectangle 155"/>
            <p:cNvSpPr>
              <a:spLocks noChangeArrowheads="1"/>
            </p:cNvSpPr>
            <p:nvPr/>
          </p:nvSpPr>
          <p:spPr bwMode="auto">
            <a:xfrm>
              <a:off x="455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08" name="Rectangle 156"/>
            <p:cNvSpPr>
              <a:spLocks noChangeArrowheads="1"/>
            </p:cNvSpPr>
            <p:nvPr/>
          </p:nvSpPr>
          <p:spPr bwMode="auto">
            <a:xfrm>
              <a:off x="46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09" name="Rectangle 157"/>
            <p:cNvSpPr>
              <a:spLocks noChangeArrowheads="1"/>
            </p:cNvSpPr>
            <p:nvPr/>
          </p:nvSpPr>
          <p:spPr bwMode="auto">
            <a:xfrm>
              <a:off x="46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10" name="Rectangle 158"/>
            <p:cNvSpPr>
              <a:spLocks noChangeArrowheads="1"/>
            </p:cNvSpPr>
            <p:nvPr/>
          </p:nvSpPr>
          <p:spPr bwMode="auto">
            <a:xfrm>
              <a:off x="469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11" name="Rectangle 159"/>
            <p:cNvSpPr>
              <a:spLocks noChangeArrowheads="1"/>
            </p:cNvSpPr>
            <p:nvPr/>
          </p:nvSpPr>
          <p:spPr bwMode="auto">
            <a:xfrm>
              <a:off x="47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12" name="Rectangle 160"/>
            <p:cNvSpPr>
              <a:spLocks noChangeArrowheads="1"/>
            </p:cNvSpPr>
            <p:nvPr/>
          </p:nvSpPr>
          <p:spPr bwMode="auto">
            <a:xfrm>
              <a:off x="478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13" name="Rectangle 161"/>
            <p:cNvSpPr>
              <a:spLocks noChangeArrowheads="1"/>
            </p:cNvSpPr>
            <p:nvPr/>
          </p:nvSpPr>
          <p:spPr bwMode="auto">
            <a:xfrm>
              <a:off x="482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14" name="Rectangle 162"/>
            <p:cNvSpPr>
              <a:spLocks noChangeArrowheads="1"/>
            </p:cNvSpPr>
            <p:nvPr/>
          </p:nvSpPr>
          <p:spPr bwMode="auto">
            <a:xfrm>
              <a:off x="48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15" name="Rectangle 163"/>
            <p:cNvSpPr>
              <a:spLocks noChangeArrowheads="1"/>
            </p:cNvSpPr>
            <p:nvPr/>
          </p:nvSpPr>
          <p:spPr bwMode="auto">
            <a:xfrm>
              <a:off x="492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16" name="Rectangle 164"/>
            <p:cNvSpPr>
              <a:spLocks noChangeArrowheads="1"/>
            </p:cNvSpPr>
            <p:nvPr/>
          </p:nvSpPr>
          <p:spPr bwMode="auto">
            <a:xfrm>
              <a:off x="49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17" name="Rectangle 165"/>
            <p:cNvSpPr>
              <a:spLocks noChangeArrowheads="1"/>
            </p:cNvSpPr>
            <p:nvPr/>
          </p:nvSpPr>
          <p:spPr bwMode="auto">
            <a:xfrm>
              <a:off x="501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18" name="Rectangle 166"/>
            <p:cNvSpPr>
              <a:spLocks noChangeArrowheads="1"/>
            </p:cNvSpPr>
            <p:nvPr/>
          </p:nvSpPr>
          <p:spPr bwMode="auto">
            <a:xfrm>
              <a:off x="505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19" name="Rectangle 167"/>
            <p:cNvSpPr>
              <a:spLocks noChangeArrowheads="1"/>
            </p:cNvSpPr>
            <p:nvPr/>
          </p:nvSpPr>
          <p:spPr bwMode="auto">
            <a:xfrm>
              <a:off x="51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20" name="Rectangle 168"/>
            <p:cNvSpPr>
              <a:spLocks noChangeArrowheads="1"/>
            </p:cNvSpPr>
            <p:nvPr/>
          </p:nvSpPr>
          <p:spPr bwMode="auto">
            <a:xfrm>
              <a:off x="514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21" name="Rectangle 169"/>
            <p:cNvSpPr>
              <a:spLocks noChangeArrowheads="1"/>
            </p:cNvSpPr>
            <p:nvPr/>
          </p:nvSpPr>
          <p:spPr bwMode="auto">
            <a:xfrm>
              <a:off x="519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22" name="Rectangle 170"/>
            <p:cNvSpPr>
              <a:spLocks noChangeArrowheads="1"/>
            </p:cNvSpPr>
            <p:nvPr/>
          </p:nvSpPr>
          <p:spPr bwMode="auto">
            <a:xfrm>
              <a:off x="523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23" name="Rectangle 171"/>
            <p:cNvSpPr>
              <a:spLocks noChangeArrowheads="1"/>
            </p:cNvSpPr>
            <p:nvPr/>
          </p:nvSpPr>
          <p:spPr bwMode="auto">
            <a:xfrm>
              <a:off x="405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24" name="Rectangle 172"/>
            <p:cNvSpPr>
              <a:spLocks noChangeArrowheads="1"/>
            </p:cNvSpPr>
            <p:nvPr/>
          </p:nvSpPr>
          <p:spPr bwMode="auto">
            <a:xfrm>
              <a:off x="410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25" name="Rectangle 173"/>
            <p:cNvSpPr>
              <a:spLocks noChangeArrowheads="1"/>
            </p:cNvSpPr>
            <p:nvPr/>
          </p:nvSpPr>
          <p:spPr bwMode="auto">
            <a:xfrm>
              <a:off x="41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26" name="Rectangle 174"/>
            <p:cNvSpPr>
              <a:spLocks noChangeArrowheads="1"/>
            </p:cNvSpPr>
            <p:nvPr/>
          </p:nvSpPr>
          <p:spPr bwMode="auto">
            <a:xfrm>
              <a:off x="419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27" name="Rectangle 175"/>
            <p:cNvSpPr>
              <a:spLocks noChangeArrowheads="1"/>
            </p:cNvSpPr>
            <p:nvPr/>
          </p:nvSpPr>
          <p:spPr bwMode="auto">
            <a:xfrm>
              <a:off x="42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28" name="Rectangle 176"/>
            <p:cNvSpPr>
              <a:spLocks noChangeArrowheads="1"/>
            </p:cNvSpPr>
            <p:nvPr/>
          </p:nvSpPr>
          <p:spPr bwMode="auto">
            <a:xfrm>
              <a:off x="428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29" name="Rectangle 177"/>
            <p:cNvSpPr>
              <a:spLocks noChangeArrowheads="1"/>
            </p:cNvSpPr>
            <p:nvPr/>
          </p:nvSpPr>
          <p:spPr bwMode="auto">
            <a:xfrm>
              <a:off x="433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30" name="Rectangle 178"/>
            <p:cNvSpPr>
              <a:spLocks noChangeArrowheads="1"/>
            </p:cNvSpPr>
            <p:nvPr/>
          </p:nvSpPr>
          <p:spPr bwMode="auto">
            <a:xfrm>
              <a:off x="43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31" name="Rectangle 179"/>
            <p:cNvSpPr>
              <a:spLocks noChangeArrowheads="1"/>
            </p:cNvSpPr>
            <p:nvPr/>
          </p:nvSpPr>
          <p:spPr bwMode="auto">
            <a:xfrm>
              <a:off x="4421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32" name="Rectangle 180"/>
            <p:cNvSpPr>
              <a:spLocks noChangeArrowheads="1"/>
            </p:cNvSpPr>
            <p:nvPr/>
          </p:nvSpPr>
          <p:spPr bwMode="auto">
            <a:xfrm>
              <a:off x="4466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33" name="Rectangle 181"/>
            <p:cNvSpPr>
              <a:spLocks noChangeArrowheads="1"/>
            </p:cNvSpPr>
            <p:nvPr/>
          </p:nvSpPr>
          <p:spPr bwMode="auto">
            <a:xfrm>
              <a:off x="451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34" name="Rectangle 182"/>
            <p:cNvSpPr>
              <a:spLocks noChangeArrowheads="1"/>
            </p:cNvSpPr>
            <p:nvPr/>
          </p:nvSpPr>
          <p:spPr bwMode="auto">
            <a:xfrm>
              <a:off x="4557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35" name="Rectangle 183"/>
            <p:cNvSpPr>
              <a:spLocks noChangeArrowheads="1"/>
            </p:cNvSpPr>
            <p:nvPr/>
          </p:nvSpPr>
          <p:spPr bwMode="auto">
            <a:xfrm>
              <a:off x="460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36" name="Rectangle 184"/>
            <p:cNvSpPr>
              <a:spLocks noChangeArrowheads="1"/>
            </p:cNvSpPr>
            <p:nvPr/>
          </p:nvSpPr>
          <p:spPr bwMode="auto">
            <a:xfrm>
              <a:off x="46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37" name="Rectangle 185"/>
            <p:cNvSpPr>
              <a:spLocks noChangeArrowheads="1"/>
            </p:cNvSpPr>
            <p:nvPr/>
          </p:nvSpPr>
          <p:spPr bwMode="auto">
            <a:xfrm>
              <a:off x="46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38" name="Rectangle 186"/>
            <p:cNvSpPr>
              <a:spLocks noChangeArrowheads="1"/>
            </p:cNvSpPr>
            <p:nvPr/>
          </p:nvSpPr>
          <p:spPr bwMode="auto">
            <a:xfrm>
              <a:off x="47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39" name="Rectangle 187"/>
            <p:cNvSpPr>
              <a:spLocks noChangeArrowheads="1"/>
            </p:cNvSpPr>
            <p:nvPr/>
          </p:nvSpPr>
          <p:spPr bwMode="auto">
            <a:xfrm>
              <a:off x="478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40" name="Rectangle 188"/>
            <p:cNvSpPr>
              <a:spLocks noChangeArrowheads="1"/>
            </p:cNvSpPr>
            <p:nvPr/>
          </p:nvSpPr>
          <p:spPr bwMode="auto">
            <a:xfrm>
              <a:off x="482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41" name="Rectangle 189"/>
            <p:cNvSpPr>
              <a:spLocks noChangeArrowheads="1"/>
            </p:cNvSpPr>
            <p:nvPr/>
          </p:nvSpPr>
          <p:spPr bwMode="auto">
            <a:xfrm>
              <a:off x="48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42" name="Rectangle 190"/>
            <p:cNvSpPr>
              <a:spLocks noChangeArrowheads="1"/>
            </p:cNvSpPr>
            <p:nvPr/>
          </p:nvSpPr>
          <p:spPr bwMode="auto">
            <a:xfrm>
              <a:off x="492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43" name="Rectangle 191"/>
            <p:cNvSpPr>
              <a:spLocks noChangeArrowheads="1"/>
            </p:cNvSpPr>
            <p:nvPr/>
          </p:nvSpPr>
          <p:spPr bwMode="auto">
            <a:xfrm>
              <a:off x="496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44" name="Rectangle 192"/>
            <p:cNvSpPr>
              <a:spLocks noChangeArrowheads="1"/>
            </p:cNvSpPr>
            <p:nvPr/>
          </p:nvSpPr>
          <p:spPr bwMode="auto">
            <a:xfrm>
              <a:off x="5011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45" name="Rectangle 193"/>
            <p:cNvSpPr>
              <a:spLocks noChangeArrowheads="1"/>
            </p:cNvSpPr>
            <p:nvPr/>
          </p:nvSpPr>
          <p:spPr bwMode="auto">
            <a:xfrm>
              <a:off x="505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46" name="Rectangle 194"/>
            <p:cNvSpPr>
              <a:spLocks noChangeArrowheads="1"/>
            </p:cNvSpPr>
            <p:nvPr/>
          </p:nvSpPr>
          <p:spPr bwMode="auto">
            <a:xfrm>
              <a:off x="5102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47" name="Rectangle 195"/>
            <p:cNvSpPr>
              <a:spLocks noChangeArrowheads="1"/>
            </p:cNvSpPr>
            <p:nvPr/>
          </p:nvSpPr>
          <p:spPr bwMode="auto">
            <a:xfrm>
              <a:off x="5147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48" name="Rectangle 196"/>
            <p:cNvSpPr>
              <a:spLocks noChangeArrowheads="1"/>
            </p:cNvSpPr>
            <p:nvPr/>
          </p:nvSpPr>
          <p:spPr bwMode="auto">
            <a:xfrm>
              <a:off x="51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49" name="Rectangle 197"/>
            <p:cNvSpPr>
              <a:spLocks noChangeArrowheads="1"/>
            </p:cNvSpPr>
            <p:nvPr/>
          </p:nvSpPr>
          <p:spPr bwMode="auto">
            <a:xfrm>
              <a:off x="523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50" name="Rectangle 198"/>
            <p:cNvSpPr>
              <a:spLocks noChangeArrowheads="1"/>
            </p:cNvSpPr>
            <p:nvPr/>
          </p:nvSpPr>
          <p:spPr bwMode="auto">
            <a:xfrm>
              <a:off x="405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51" name="Rectangle 199"/>
            <p:cNvSpPr>
              <a:spLocks noChangeArrowheads="1"/>
            </p:cNvSpPr>
            <p:nvPr/>
          </p:nvSpPr>
          <p:spPr bwMode="auto">
            <a:xfrm>
              <a:off x="410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52" name="Rectangle 200"/>
            <p:cNvSpPr>
              <a:spLocks noChangeArrowheads="1"/>
            </p:cNvSpPr>
            <p:nvPr/>
          </p:nvSpPr>
          <p:spPr bwMode="auto">
            <a:xfrm>
              <a:off x="41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53" name="Rectangle 201"/>
            <p:cNvSpPr>
              <a:spLocks noChangeArrowheads="1"/>
            </p:cNvSpPr>
            <p:nvPr/>
          </p:nvSpPr>
          <p:spPr bwMode="auto">
            <a:xfrm>
              <a:off x="4194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54" name="Rectangle 202"/>
            <p:cNvSpPr>
              <a:spLocks noChangeArrowheads="1"/>
            </p:cNvSpPr>
            <p:nvPr/>
          </p:nvSpPr>
          <p:spPr bwMode="auto">
            <a:xfrm>
              <a:off x="42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55" name="Rectangle 203"/>
            <p:cNvSpPr>
              <a:spLocks noChangeArrowheads="1"/>
            </p:cNvSpPr>
            <p:nvPr/>
          </p:nvSpPr>
          <p:spPr bwMode="auto">
            <a:xfrm>
              <a:off x="428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56" name="Rectangle 204"/>
            <p:cNvSpPr>
              <a:spLocks noChangeArrowheads="1"/>
            </p:cNvSpPr>
            <p:nvPr/>
          </p:nvSpPr>
          <p:spPr bwMode="auto">
            <a:xfrm>
              <a:off x="4330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57" name="Rectangle 205"/>
            <p:cNvSpPr>
              <a:spLocks noChangeArrowheads="1"/>
            </p:cNvSpPr>
            <p:nvPr/>
          </p:nvSpPr>
          <p:spPr bwMode="auto">
            <a:xfrm>
              <a:off x="437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58" name="Rectangle 206"/>
            <p:cNvSpPr>
              <a:spLocks noChangeArrowheads="1"/>
            </p:cNvSpPr>
            <p:nvPr/>
          </p:nvSpPr>
          <p:spPr bwMode="auto">
            <a:xfrm>
              <a:off x="442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59" name="Rectangle 207"/>
            <p:cNvSpPr>
              <a:spLocks noChangeArrowheads="1"/>
            </p:cNvSpPr>
            <p:nvPr/>
          </p:nvSpPr>
          <p:spPr bwMode="auto">
            <a:xfrm>
              <a:off x="44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60" name="Rectangle 208"/>
            <p:cNvSpPr>
              <a:spLocks noChangeArrowheads="1"/>
            </p:cNvSpPr>
            <p:nvPr/>
          </p:nvSpPr>
          <p:spPr bwMode="auto">
            <a:xfrm>
              <a:off x="451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61" name="Rectangle 209"/>
            <p:cNvSpPr>
              <a:spLocks noChangeArrowheads="1"/>
            </p:cNvSpPr>
            <p:nvPr/>
          </p:nvSpPr>
          <p:spPr bwMode="auto">
            <a:xfrm>
              <a:off x="455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62" name="Rectangle 210"/>
            <p:cNvSpPr>
              <a:spLocks noChangeArrowheads="1"/>
            </p:cNvSpPr>
            <p:nvPr/>
          </p:nvSpPr>
          <p:spPr bwMode="auto">
            <a:xfrm>
              <a:off x="46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63" name="Rectangle 211"/>
            <p:cNvSpPr>
              <a:spLocks noChangeArrowheads="1"/>
            </p:cNvSpPr>
            <p:nvPr/>
          </p:nvSpPr>
          <p:spPr bwMode="auto">
            <a:xfrm>
              <a:off x="46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64" name="Rectangle 212"/>
            <p:cNvSpPr>
              <a:spLocks noChangeArrowheads="1"/>
            </p:cNvSpPr>
            <p:nvPr/>
          </p:nvSpPr>
          <p:spPr bwMode="auto">
            <a:xfrm>
              <a:off x="46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65" name="Rectangle 213"/>
            <p:cNvSpPr>
              <a:spLocks noChangeArrowheads="1"/>
            </p:cNvSpPr>
            <p:nvPr/>
          </p:nvSpPr>
          <p:spPr bwMode="auto">
            <a:xfrm>
              <a:off x="47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66" name="Rectangle 214"/>
            <p:cNvSpPr>
              <a:spLocks noChangeArrowheads="1"/>
            </p:cNvSpPr>
            <p:nvPr/>
          </p:nvSpPr>
          <p:spPr bwMode="auto">
            <a:xfrm>
              <a:off x="4784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67" name="Rectangle 215"/>
            <p:cNvSpPr>
              <a:spLocks noChangeArrowheads="1"/>
            </p:cNvSpPr>
            <p:nvPr/>
          </p:nvSpPr>
          <p:spPr bwMode="auto">
            <a:xfrm>
              <a:off x="4829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68" name="Rectangle 216"/>
            <p:cNvSpPr>
              <a:spLocks noChangeArrowheads="1"/>
            </p:cNvSpPr>
            <p:nvPr/>
          </p:nvSpPr>
          <p:spPr bwMode="auto">
            <a:xfrm>
              <a:off x="4875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69" name="Rectangle 217"/>
            <p:cNvSpPr>
              <a:spLocks noChangeArrowheads="1"/>
            </p:cNvSpPr>
            <p:nvPr/>
          </p:nvSpPr>
          <p:spPr bwMode="auto">
            <a:xfrm>
              <a:off x="4920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70" name="Rectangle 218"/>
            <p:cNvSpPr>
              <a:spLocks noChangeArrowheads="1"/>
            </p:cNvSpPr>
            <p:nvPr/>
          </p:nvSpPr>
          <p:spPr bwMode="auto">
            <a:xfrm>
              <a:off x="49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71" name="Rectangle 219"/>
            <p:cNvSpPr>
              <a:spLocks noChangeArrowheads="1"/>
            </p:cNvSpPr>
            <p:nvPr/>
          </p:nvSpPr>
          <p:spPr bwMode="auto">
            <a:xfrm>
              <a:off x="501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72" name="Rectangle 220"/>
            <p:cNvSpPr>
              <a:spLocks noChangeArrowheads="1"/>
            </p:cNvSpPr>
            <p:nvPr/>
          </p:nvSpPr>
          <p:spPr bwMode="auto">
            <a:xfrm>
              <a:off x="505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73" name="Rectangle 221"/>
            <p:cNvSpPr>
              <a:spLocks noChangeArrowheads="1"/>
            </p:cNvSpPr>
            <p:nvPr/>
          </p:nvSpPr>
          <p:spPr bwMode="auto">
            <a:xfrm>
              <a:off x="51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74" name="Rectangle 222"/>
            <p:cNvSpPr>
              <a:spLocks noChangeArrowheads="1"/>
            </p:cNvSpPr>
            <p:nvPr/>
          </p:nvSpPr>
          <p:spPr bwMode="auto">
            <a:xfrm>
              <a:off x="514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75" name="Rectangle 223"/>
            <p:cNvSpPr>
              <a:spLocks noChangeArrowheads="1"/>
            </p:cNvSpPr>
            <p:nvPr/>
          </p:nvSpPr>
          <p:spPr bwMode="auto">
            <a:xfrm>
              <a:off x="51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76" name="Rectangle 224"/>
            <p:cNvSpPr>
              <a:spLocks noChangeArrowheads="1"/>
            </p:cNvSpPr>
            <p:nvPr/>
          </p:nvSpPr>
          <p:spPr bwMode="auto">
            <a:xfrm>
              <a:off x="523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77" name="Rectangle 225"/>
            <p:cNvSpPr>
              <a:spLocks noChangeArrowheads="1"/>
            </p:cNvSpPr>
            <p:nvPr/>
          </p:nvSpPr>
          <p:spPr bwMode="auto">
            <a:xfrm>
              <a:off x="405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78" name="Rectangle 226"/>
            <p:cNvSpPr>
              <a:spLocks noChangeArrowheads="1"/>
            </p:cNvSpPr>
            <p:nvPr/>
          </p:nvSpPr>
          <p:spPr bwMode="auto">
            <a:xfrm>
              <a:off x="410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79" name="Rectangle 227"/>
            <p:cNvSpPr>
              <a:spLocks noChangeArrowheads="1"/>
            </p:cNvSpPr>
            <p:nvPr/>
          </p:nvSpPr>
          <p:spPr bwMode="auto">
            <a:xfrm>
              <a:off x="41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80" name="Rectangle 228"/>
            <p:cNvSpPr>
              <a:spLocks noChangeArrowheads="1"/>
            </p:cNvSpPr>
            <p:nvPr/>
          </p:nvSpPr>
          <p:spPr bwMode="auto">
            <a:xfrm>
              <a:off x="419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81" name="Rectangle 229"/>
            <p:cNvSpPr>
              <a:spLocks noChangeArrowheads="1"/>
            </p:cNvSpPr>
            <p:nvPr/>
          </p:nvSpPr>
          <p:spPr bwMode="auto">
            <a:xfrm>
              <a:off x="42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82" name="Rectangle 230"/>
            <p:cNvSpPr>
              <a:spLocks noChangeArrowheads="1"/>
            </p:cNvSpPr>
            <p:nvPr/>
          </p:nvSpPr>
          <p:spPr bwMode="auto">
            <a:xfrm>
              <a:off x="428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83" name="Rectangle 231"/>
            <p:cNvSpPr>
              <a:spLocks noChangeArrowheads="1"/>
            </p:cNvSpPr>
            <p:nvPr/>
          </p:nvSpPr>
          <p:spPr bwMode="auto">
            <a:xfrm>
              <a:off x="4330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84" name="Rectangle 232"/>
            <p:cNvSpPr>
              <a:spLocks noChangeArrowheads="1"/>
            </p:cNvSpPr>
            <p:nvPr/>
          </p:nvSpPr>
          <p:spPr bwMode="auto">
            <a:xfrm>
              <a:off x="43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85" name="Rectangle 233"/>
            <p:cNvSpPr>
              <a:spLocks noChangeArrowheads="1"/>
            </p:cNvSpPr>
            <p:nvPr/>
          </p:nvSpPr>
          <p:spPr bwMode="auto">
            <a:xfrm>
              <a:off x="442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86" name="Rectangle 234"/>
            <p:cNvSpPr>
              <a:spLocks noChangeArrowheads="1"/>
            </p:cNvSpPr>
            <p:nvPr/>
          </p:nvSpPr>
          <p:spPr bwMode="auto">
            <a:xfrm>
              <a:off x="4466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87" name="Rectangle 235"/>
            <p:cNvSpPr>
              <a:spLocks noChangeArrowheads="1"/>
            </p:cNvSpPr>
            <p:nvPr/>
          </p:nvSpPr>
          <p:spPr bwMode="auto">
            <a:xfrm>
              <a:off x="451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88" name="Rectangle 236"/>
            <p:cNvSpPr>
              <a:spLocks noChangeArrowheads="1"/>
            </p:cNvSpPr>
            <p:nvPr/>
          </p:nvSpPr>
          <p:spPr bwMode="auto">
            <a:xfrm>
              <a:off x="4557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89" name="Rectangle 237"/>
            <p:cNvSpPr>
              <a:spLocks noChangeArrowheads="1"/>
            </p:cNvSpPr>
            <p:nvPr/>
          </p:nvSpPr>
          <p:spPr bwMode="auto">
            <a:xfrm>
              <a:off x="460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90" name="Rectangle 238"/>
            <p:cNvSpPr>
              <a:spLocks noChangeArrowheads="1"/>
            </p:cNvSpPr>
            <p:nvPr/>
          </p:nvSpPr>
          <p:spPr bwMode="auto">
            <a:xfrm>
              <a:off x="46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91" name="Rectangle 239"/>
            <p:cNvSpPr>
              <a:spLocks noChangeArrowheads="1"/>
            </p:cNvSpPr>
            <p:nvPr/>
          </p:nvSpPr>
          <p:spPr bwMode="auto">
            <a:xfrm>
              <a:off x="46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92" name="Rectangle 240"/>
            <p:cNvSpPr>
              <a:spLocks noChangeArrowheads="1"/>
            </p:cNvSpPr>
            <p:nvPr/>
          </p:nvSpPr>
          <p:spPr bwMode="auto">
            <a:xfrm>
              <a:off x="47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93" name="Rectangle 241"/>
            <p:cNvSpPr>
              <a:spLocks noChangeArrowheads="1"/>
            </p:cNvSpPr>
            <p:nvPr/>
          </p:nvSpPr>
          <p:spPr bwMode="auto">
            <a:xfrm>
              <a:off x="478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94" name="Rectangle 242"/>
            <p:cNvSpPr>
              <a:spLocks noChangeArrowheads="1"/>
            </p:cNvSpPr>
            <p:nvPr/>
          </p:nvSpPr>
          <p:spPr bwMode="auto">
            <a:xfrm>
              <a:off x="482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95" name="Rectangle 243"/>
            <p:cNvSpPr>
              <a:spLocks noChangeArrowheads="1"/>
            </p:cNvSpPr>
            <p:nvPr/>
          </p:nvSpPr>
          <p:spPr bwMode="auto">
            <a:xfrm>
              <a:off x="48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96" name="Rectangle 244"/>
            <p:cNvSpPr>
              <a:spLocks noChangeArrowheads="1"/>
            </p:cNvSpPr>
            <p:nvPr/>
          </p:nvSpPr>
          <p:spPr bwMode="auto">
            <a:xfrm>
              <a:off x="4920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97" name="Rectangle 245"/>
            <p:cNvSpPr>
              <a:spLocks noChangeArrowheads="1"/>
            </p:cNvSpPr>
            <p:nvPr/>
          </p:nvSpPr>
          <p:spPr bwMode="auto">
            <a:xfrm>
              <a:off x="496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98" name="Rectangle 246"/>
            <p:cNvSpPr>
              <a:spLocks noChangeArrowheads="1"/>
            </p:cNvSpPr>
            <p:nvPr/>
          </p:nvSpPr>
          <p:spPr bwMode="auto">
            <a:xfrm>
              <a:off x="501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399" name="Rectangle 247"/>
            <p:cNvSpPr>
              <a:spLocks noChangeArrowheads="1"/>
            </p:cNvSpPr>
            <p:nvPr/>
          </p:nvSpPr>
          <p:spPr bwMode="auto">
            <a:xfrm>
              <a:off x="505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00" name="Rectangle 248"/>
            <p:cNvSpPr>
              <a:spLocks noChangeArrowheads="1"/>
            </p:cNvSpPr>
            <p:nvPr/>
          </p:nvSpPr>
          <p:spPr bwMode="auto">
            <a:xfrm>
              <a:off x="5102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01" name="Rectangle 249"/>
            <p:cNvSpPr>
              <a:spLocks noChangeArrowheads="1"/>
            </p:cNvSpPr>
            <p:nvPr/>
          </p:nvSpPr>
          <p:spPr bwMode="auto">
            <a:xfrm>
              <a:off x="5147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02" name="Rectangle 250"/>
            <p:cNvSpPr>
              <a:spLocks noChangeArrowheads="1"/>
            </p:cNvSpPr>
            <p:nvPr/>
          </p:nvSpPr>
          <p:spPr bwMode="auto">
            <a:xfrm>
              <a:off x="51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03" name="Rectangle 251"/>
            <p:cNvSpPr>
              <a:spLocks noChangeArrowheads="1"/>
            </p:cNvSpPr>
            <p:nvPr/>
          </p:nvSpPr>
          <p:spPr bwMode="auto">
            <a:xfrm>
              <a:off x="523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04" name="Rectangle 252"/>
            <p:cNvSpPr>
              <a:spLocks noChangeArrowheads="1"/>
            </p:cNvSpPr>
            <p:nvPr/>
          </p:nvSpPr>
          <p:spPr bwMode="auto">
            <a:xfrm>
              <a:off x="405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05" name="Rectangle 253"/>
            <p:cNvSpPr>
              <a:spLocks noChangeArrowheads="1"/>
            </p:cNvSpPr>
            <p:nvPr/>
          </p:nvSpPr>
          <p:spPr bwMode="auto">
            <a:xfrm>
              <a:off x="410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06" name="Rectangle 254"/>
            <p:cNvSpPr>
              <a:spLocks noChangeArrowheads="1"/>
            </p:cNvSpPr>
            <p:nvPr/>
          </p:nvSpPr>
          <p:spPr bwMode="auto">
            <a:xfrm>
              <a:off x="41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07" name="Rectangle 255"/>
            <p:cNvSpPr>
              <a:spLocks noChangeArrowheads="1"/>
            </p:cNvSpPr>
            <p:nvPr/>
          </p:nvSpPr>
          <p:spPr bwMode="auto">
            <a:xfrm>
              <a:off x="419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08" name="Rectangle 256"/>
            <p:cNvSpPr>
              <a:spLocks noChangeArrowheads="1"/>
            </p:cNvSpPr>
            <p:nvPr/>
          </p:nvSpPr>
          <p:spPr bwMode="auto">
            <a:xfrm>
              <a:off x="42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09" name="Rectangle 257"/>
            <p:cNvSpPr>
              <a:spLocks noChangeArrowheads="1"/>
            </p:cNvSpPr>
            <p:nvPr/>
          </p:nvSpPr>
          <p:spPr bwMode="auto">
            <a:xfrm>
              <a:off x="428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10" name="Rectangle 258"/>
            <p:cNvSpPr>
              <a:spLocks noChangeArrowheads="1"/>
            </p:cNvSpPr>
            <p:nvPr/>
          </p:nvSpPr>
          <p:spPr bwMode="auto">
            <a:xfrm>
              <a:off x="433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11" name="Rectangle 259"/>
            <p:cNvSpPr>
              <a:spLocks noChangeArrowheads="1"/>
            </p:cNvSpPr>
            <p:nvPr/>
          </p:nvSpPr>
          <p:spPr bwMode="auto">
            <a:xfrm>
              <a:off x="43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12" name="Rectangle 260"/>
            <p:cNvSpPr>
              <a:spLocks noChangeArrowheads="1"/>
            </p:cNvSpPr>
            <p:nvPr/>
          </p:nvSpPr>
          <p:spPr bwMode="auto">
            <a:xfrm>
              <a:off x="4421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13" name="Rectangle 261"/>
            <p:cNvSpPr>
              <a:spLocks noChangeArrowheads="1"/>
            </p:cNvSpPr>
            <p:nvPr/>
          </p:nvSpPr>
          <p:spPr bwMode="auto">
            <a:xfrm>
              <a:off x="4466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14" name="Rectangle 262"/>
            <p:cNvSpPr>
              <a:spLocks noChangeArrowheads="1"/>
            </p:cNvSpPr>
            <p:nvPr/>
          </p:nvSpPr>
          <p:spPr bwMode="auto">
            <a:xfrm>
              <a:off x="451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15" name="Rectangle 263"/>
            <p:cNvSpPr>
              <a:spLocks noChangeArrowheads="1"/>
            </p:cNvSpPr>
            <p:nvPr/>
          </p:nvSpPr>
          <p:spPr bwMode="auto">
            <a:xfrm>
              <a:off x="4557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16" name="Rectangle 264"/>
            <p:cNvSpPr>
              <a:spLocks noChangeArrowheads="1"/>
            </p:cNvSpPr>
            <p:nvPr/>
          </p:nvSpPr>
          <p:spPr bwMode="auto">
            <a:xfrm>
              <a:off x="46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17" name="Rectangle 265"/>
            <p:cNvSpPr>
              <a:spLocks noChangeArrowheads="1"/>
            </p:cNvSpPr>
            <p:nvPr/>
          </p:nvSpPr>
          <p:spPr bwMode="auto">
            <a:xfrm>
              <a:off x="46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18" name="Rectangle 266"/>
            <p:cNvSpPr>
              <a:spLocks noChangeArrowheads="1"/>
            </p:cNvSpPr>
            <p:nvPr/>
          </p:nvSpPr>
          <p:spPr bwMode="auto">
            <a:xfrm>
              <a:off x="469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19" name="Rectangle 267"/>
            <p:cNvSpPr>
              <a:spLocks noChangeArrowheads="1"/>
            </p:cNvSpPr>
            <p:nvPr/>
          </p:nvSpPr>
          <p:spPr bwMode="auto">
            <a:xfrm>
              <a:off x="47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20" name="Rectangle 268"/>
            <p:cNvSpPr>
              <a:spLocks noChangeArrowheads="1"/>
            </p:cNvSpPr>
            <p:nvPr/>
          </p:nvSpPr>
          <p:spPr bwMode="auto">
            <a:xfrm>
              <a:off x="478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21" name="Rectangle 269"/>
            <p:cNvSpPr>
              <a:spLocks noChangeArrowheads="1"/>
            </p:cNvSpPr>
            <p:nvPr/>
          </p:nvSpPr>
          <p:spPr bwMode="auto">
            <a:xfrm>
              <a:off x="482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22" name="Rectangle 270"/>
            <p:cNvSpPr>
              <a:spLocks noChangeArrowheads="1"/>
            </p:cNvSpPr>
            <p:nvPr/>
          </p:nvSpPr>
          <p:spPr bwMode="auto">
            <a:xfrm>
              <a:off x="48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23" name="Rectangle 271"/>
            <p:cNvSpPr>
              <a:spLocks noChangeArrowheads="1"/>
            </p:cNvSpPr>
            <p:nvPr/>
          </p:nvSpPr>
          <p:spPr bwMode="auto">
            <a:xfrm>
              <a:off x="492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24" name="Rectangle 272"/>
            <p:cNvSpPr>
              <a:spLocks noChangeArrowheads="1"/>
            </p:cNvSpPr>
            <p:nvPr/>
          </p:nvSpPr>
          <p:spPr bwMode="auto">
            <a:xfrm>
              <a:off x="496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25" name="Rectangle 273"/>
            <p:cNvSpPr>
              <a:spLocks noChangeArrowheads="1"/>
            </p:cNvSpPr>
            <p:nvPr/>
          </p:nvSpPr>
          <p:spPr bwMode="auto">
            <a:xfrm>
              <a:off x="5011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26" name="Rectangle 274"/>
            <p:cNvSpPr>
              <a:spLocks noChangeArrowheads="1"/>
            </p:cNvSpPr>
            <p:nvPr/>
          </p:nvSpPr>
          <p:spPr bwMode="auto">
            <a:xfrm>
              <a:off x="505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27" name="Rectangle 275"/>
            <p:cNvSpPr>
              <a:spLocks noChangeArrowheads="1"/>
            </p:cNvSpPr>
            <p:nvPr/>
          </p:nvSpPr>
          <p:spPr bwMode="auto">
            <a:xfrm>
              <a:off x="51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28" name="Rectangle 276"/>
            <p:cNvSpPr>
              <a:spLocks noChangeArrowheads="1"/>
            </p:cNvSpPr>
            <p:nvPr/>
          </p:nvSpPr>
          <p:spPr bwMode="auto">
            <a:xfrm>
              <a:off x="5147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29" name="Rectangle 277"/>
            <p:cNvSpPr>
              <a:spLocks noChangeArrowheads="1"/>
            </p:cNvSpPr>
            <p:nvPr/>
          </p:nvSpPr>
          <p:spPr bwMode="auto">
            <a:xfrm>
              <a:off x="5193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30" name="Rectangle 278"/>
            <p:cNvSpPr>
              <a:spLocks noChangeArrowheads="1"/>
            </p:cNvSpPr>
            <p:nvPr/>
          </p:nvSpPr>
          <p:spPr bwMode="auto">
            <a:xfrm>
              <a:off x="5238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31" name="Rectangle 279"/>
            <p:cNvSpPr>
              <a:spLocks noChangeArrowheads="1"/>
            </p:cNvSpPr>
            <p:nvPr/>
          </p:nvSpPr>
          <p:spPr bwMode="auto">
            <a:xfrm>
              <a:off x="405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32" name="Rectangle 280"/>
            <p:cNvSpPr>
              <a:spLocks noChangeArrowheads="1"/>
            </p:cNvSpPr>
            <p:nvPr/>
          </p:nvSpPr>
          <p:spPr bwMode="auto">
            <a:xfrm>
              <a:off x="410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33" name="Rectangle 281"/>
            <p:cNvSpPr>
              <a:spLocks noChangeArrowheads="1"/>
            </p:cNvSpPr>
            <p:nvPr/>
          </p:nvSpPr>
          <p:spPr bwMode="auto">
            <a:xfrm>
              <a:off x="41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34" name="Rectangle 282"/>
            <p:cNvSpPr>
              <a:spLocks noChangeArrowheads="1"/>
            </p:cNvSpPr>
            <p:nvPr/>
          </p:nvSpPr>
          <p:spPr bwMode="auto">
            <a:xfrm>
              <a:off x="419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35" name="Rectangle 283"/>
            <p:cNvSpPr>
              <a:spLocks noChangeArrowheads="1"/>
            </p:cNvSpPr>
            <p:nvPr/>
          </p:nvSpPr>
          <p:spPr bwMode="auto">
            <a:xfrm>
              <a:off x="42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36" name="Rectangle 284"/>
            <p:cNvSpPr>
              <a:spLocks noChangeArrowheads="1"/>
            </p:cNvSpPr>
            <p:nvPr/>
          </p:nvSpPr>
          <p:spPr bwMode="auto">
            <a:xfrm>
              <a:off x="428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37" name="Rectangle 285"/>
            <p:cNvSpPr>
              <a:spLocks noChangeArrowheads="1"/>
            </p:cNvSpPr>
            <p:nvPr/>
          </p:nvSpPr>
          <p:spPr bwMode="auto">
            <a:xfrm>
              <a:off x="433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38" name="Rectangle 286"/>
            <p:cNvSpPr>
              <a:spLocks noChangeArrowheads="1"/>
            </p:cNvSpPr>
            <p:nvPr/>
          </p:nvSpPr>
          <p:spPr bwMode="auto">
            <a:xfrm>
              <a:off x="43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39" name="Rectangle 287"/>
            <p:cNvSpPr>
              <a:spLocks noChangeArrowheads="1"/>
            </p:cNvSpPr>
            <p:nvPr/>
          </p:nvSpPr>
          <p:spPr bwMode="auto">
            <a:xfrm>
              <a:off x="442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40" name="Rectangle 288"/>
            <p:cNvSpPr>
              <a:spLocks noChangeArrowheads="1"/>
            </p:cNvSpPr>
            <p:nvPr/>
          </p:nvSpPr>
          <p:spPr bwMode="auto">
            <a:xfrm>
              <a:off x="44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41" name="Rectangle 289"/>
            <p:cNvSpPr>
              <a:spLocks noChangeArrowheads="1"/>
            </p:cNvSpPr>
            <p:nvPr/>
          </p:nvSpPr>
          <p:spPr bwMode="auto">
            <a:xfrm>
              <a:off x="451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42" name="Rectangle 290"/>
            <p:cNvSpPr>
              <a:spLocks noChangeArrowheads="1"/>
            </p:cNvSpPr>
            <p:nvPr/>
          </p:nvSpPr>
          <p:spPr bwMode="auto">
            <a:xfrm>
              <a:off x="455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43" name="Rectangle 291"/>
            <p:cNvSpPr>
              <a:spLocks noChangeArrowheads="1"/>
            </p:cNvSpPr>
            <p:nvPr/>
          </p:nvSpPr>
          <p:spPr bwMode="auto">
            <a:xfrm>
              <a:off x="46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44" name="Rectangle 292"/>
            <p:cNvSpPr>
              <a:spLocks noChangeArrowheads="1"/>
            </p:cNvSpPr>
            <p:nvPr/>
          </p:nvSpPr>
          <p:spPr bwMode="auto">
            <a:xfrm>
              <a:off x="46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45" name="Rectangle 293"/>
            <p:cNvSpPr>
              <a:spLocks noChangeArrowheads="1"/>
            </p:cNvSpPr>
            <p:nvPr/>
          </p:nvSpPr>
          <p:spPr bwMode="auto">
            <a:xfrm>
              <a:off x="46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46" name="Rectangle 294"/>
            <p:cNvSpPr>
              <a:spLocks noChangeArrowheads="1"/>
            </p:cNvSpPr>
            <p:nvPr/>
          </p:nvSpPr>
          <p:spPr bwMode="auto">
            <a:xfrm>
              <a:off x="47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47" name="Rectangle 295"/>
            <p:cNvSpPr>
              <a:spLocks noChangeArrowheads="1"/>
            </p:cNvSpPr>
            <p:nvPr/>
          </p:nvSpPr>
          <p:spPr bwMode="auto">
            <a:xfrm>
              <a:off x="478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48" name="Rectangle 296"/>
            <p:cNvSpPr>
              <a:spLocks noChangeArrowheads="1"/>
            </p:cNvSpPr>
            <p:nvPr/>
          </p:nvSpPr>
          <p:spPr bwMode="auto">
            <a:xfrm>
              <a:off x="482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49" name="Rectangle 297"/>
            <p:cNvSpPr>
              <a:spLocks noChangeArrowheads="1"/>
            </p:cNvSpPr>
            <p:nvPr/>
          </p:nvSpPr>
          <p:spPr bwMode="auto">
            <a:xfrm>
              <a:off x="48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50" name="Rectangle 298"/>
            <p:cNvSpPr>
              <a:spLocks noChangeArrowheads="1"/>
            </p:cNvSpPr>
            <p:nvPr/>
          </p:nvSpPr>
          <p:spPr bwMode="auto">
            <a:xfrm>
              <a:off x="492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51" name="Rectangle 299"/>
            <p:cNvSpPr>
              <a:spLocks noChangeArrowheads="1"/>
            </p:cNvSpPr>
            <p:nvPr/>
          </p:nvSpPr>
          <p:spPr bwMode="auto">
            <a:xfrm>
              <a:off x="49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52" name="Rectangle 300"/>
            <p:cNvSpPr>
              <a:spLocks noChangeArrowheads="1"/>
            </p:cNvSpPr>
            <p:nvPr/>
          </p:nvSpPr>
          <p:spPr bwMode="auto">
            <a:xfrm>
              <a:off x="501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53" name="Rectangle 301"/>
            <p:cNvSpPr>
              <a:spLocks noChangeArrowheads="1"/>
            </p:cNvSpPr>
            <p:nvPr/>
          </p:nvSpPr>
          <p:spPr bwMode="auto">
            <a:xfrm>
              <a:off x="505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54" name="Rectangle 302"/>
            <p:cNvSpPr>
              <a:spLocks noChangeArrowheads="1"/>
            </p:cNvSpPr>
            <p:nvPr/>
          </p:nvSpPr>
          <p:spPr bwMode="auto">
            <a:xfrm>
              <a:off x="51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55" name="Rectangle 303"/>
            <p:cNvSpPr>
              <a:spLocks noChangeArrowheads="1"/>
            </p:cNvSpPr>
            <p:nvPr/>
          </p:nvSpPr>
          <p:spPr bwMode="auto">
            <a:xfrm>
              <a:off x="514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56" name="Rectangle 304"/>
            <p:cNvSpPr>
              <a:spLocks noChangeArrowheads="1"/>
            </p:cNvSpPr>
            <p:nvPr/>
          </p:nvSpPr>
          <p:spPr bwMode="auto">
            <a:xfrm>
              <a:off x="51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57" name="Rectangle 305"/>
            <p:cNvSpPr>
              <a:spLocks noChangeArrowheads="1"/>
            </p:cNvSpPr>
            <p:nvPr/>
          </p:nvSpPr>
          <p:spPr bwMode="auto">
            <a:xfrm>
              <a:off x="523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58" name="Rectangle 306"/>
            <p:cNvSpPr>
              <a:spLocks noChangeArrowheads="1"/>
            </p:cNvSpPr>
            <p:nvPr/>
          </p:nvSpPr>
          <p:spPr bwMode="auto">
            <a:xfrm>
              <a:off x="405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59" name="Rectangle 307"/>
            <p:cNvSpPr>
              <a:spLocks noChangeArrowheads="1"/>
            </p:cNvSpPr>
            <p:nvPr/>
          </p:nvSpPr>
          <p:spPr bwMode="auto">
            <a:xfrm>
              <a:off x="410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60" name="Rectangle 308"/>
            <p:cNvSpPr>
              <a:spLocks noChangeArrowheads="1"/>
            </p:cNvSpPr>
            <p:nvPr/>
          </p:nvSpPr>
          <p:spPr bwMode="auto">
            <a:xfrm>
              <a:off x="41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61" name="Rectangle 309"/>
            <p:cNvSpPr>
              <a:spLocks noChangeArrowheads="1"/>
            </p:cNvSpPr>
            <p:nvPr/>
          </p:nvSpPr>
          <p:spPr bwMode="auto">
            <a:xfrm>
              <a:off x="419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62" name="Rectangle 310"/>
            <p:cNvSpPr>
              <a:spLocks noChangeArrowheads="1"/>
            </p:cNvSpPr>
            <p:nvPr/>
          </p:nvSpPr>
          <p:spPr bwMode="auto">
            <a:xfrm>
              <a:off x="42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63" name="Rectangle 311"/>
            <p:cNvSpPr>
              <a:spLocks noChangeArrowheads="1"/>
            </p:cNvSpPr>
            <p:nvPr/>
          </p:nvSpPr>
          <p:spPr bwMode="auto">
            <a:xfrm>
              <a:off x="428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64" name="Rectangle 312"/>
            <p:cNvSpPr>
              <a:spLocks noChangeArrowheads="1"/>
            </p:cNvSpPr>
            <p:nvPr/>
          </p:nvSpPr>
          <p:spPr bwMode="auto">
            <a:xfrm>
              <a:off x="433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65" name="Rectangle 313"/>
            <p:cNvSpPr>
              <a:spLocks noChangeArrowheads="1"/>
            </p:cNvSpPr>
            <p:nvPr/>
          </p:nvSpPr>
          <p:spPr bwMode="auto">
            <a:xfrm>
              <a:off x="43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66" name="Rectangle 314"/>
            <p:cNvSpPr>
              <a:spLocks noChangeArrowheads="1"/>
            </p:cNvSpPr>
            <p:nvPr/>
          </p:nvSpPr>
          <p:spPr bwMode="auto">
            <a:xfrm>
              <a:off x="442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67" name="Rectangle 315"/>
            <p:cNvSpPr>
              <a:spLocks noChangeArrowheads="1"/>
            </p:cNvSpPr>
            <p:nvPr/>
          </p:nvSpPr>
          <p:spPr bwMode="auto">
            <a:xfrm>
              <a:off x="44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68" name="Rectangle 316"/>
            <p:cNvSpPr>
              <a:spLocks noChangeArrowheads="1"/>
            </p:cNvSpPr>
            <p:nvPr/>
          </p:nvSpPr>
          <p:spPr bwMode="auto">
            <a:xfrm>
              <a:off x="451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69" name="Rectangle 317"/>
            <p:cNvSpPr>
              <a:spLocks noChangeArrowheads="1"/>
            </p:cNvSpPr>
            <p:nvPr/>
          </p:nvSpPr>
          <p:spPr bwMode="auto">
            <a:xfrm>
              <a:off x="455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70" name="Rectangle 318"/>
            <p:cNvSpPr>
              <a:spLocks noChangeArrowheads="1"/>
            </p:cNvSpPr>
            <p:nvPr/>
          </p:nvSpPr>
          <p:spPr bwMode="auto">
            <a:xfrm>
              <a:off x="46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71" name="Rectangle 319"/>
            <p:cNvSpPr>
              <a:spLocks noChangeArrowheads="1"/>
            </p:cNvSpPr>
            <p:nvPr/>
          </p:nvSpPr>
          <p:spPr bwMode="auto">
            <a:xfrm>
              <a:off x="46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72" name="Rectangle 320"/>
            <p:cNvSpPr>
              <a:spLocks noChangeArrowheads="1"/>
            </p:cNvSpPr>
            <p:nvPr/>
          </p:nvSpPr>
          <p:spPr bwMode="auto">
            <a:xfrm>
              <a:off x="46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73" name="Rectangle 321"/>
            <p:cNvSpPr>
              <a:spLocks noChangeArrowheads="1"/>
            </p:cNvSpPr>
            <p:nvPr/>
          </p:nvSpPr>
          <p:spPr bwMode="auto">
            <a:xfrm>
              <a:off x="47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74" name="Rectangle 322"/>
            <p:cNvSpPr>
              <a:spLocks noChangeArrowheads="1"/>
            </p:cNvSpPr>
            <p:nvPr/>
          </p:nvSpPr>
          <p:spPr bwMode="auto">
            <a:xfrm>
              <a:off x="478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75" name="Rectangle 323"/>
            <p:cNvSpPr>
              <a:spLocks noChangeArrowheads="1"/>
            </p:cNvSpPr>
            <p:nvPr/>
          </p:nvSpPr>
          <p:spPr bwMode="auto">
            <a:xfrm>
              <a:off x="482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76" name="Rectangle 324"/>
            <p:cNvSpPr>
              <a:spLocks noChangeArrowheads="1"/>
            </p:cNvSpPr>
            <p:nvPr/>
          </p:nvSpPr>
          <p:spPr bwMode="auto">
            <a:xfrm>
              <a:off x="48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77" name="Rectangle 325"/>
            <p:cNvSpPr>
              <a:spLocks noChangeArrowheads="1"/>
            </p:cNvSpPr>
            <p:nvPr/>
          </p:nvSpPr>
          <p:spPr bwMode="auto">
            <a:xfrm>
              <a:off x="492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78" name="Rectangle 326"/>
            <p:cNvSpPr>
              <a:spLocks noChangeArrowheads="1"/>
            </p:cNvSpPr>
            <p:nvPr/>
          </p:nvSpPr>
          <p:spPr bwMode="auto">
            <a:xfrm>
              <a:off x="49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79" name="Rectangle 327"/>
            <p:cNvSpPr>
              <a:spLocks noChangeArrowheads="1"/>
            </p:cNvSpPr>
            <p:nvPr/>
          </p:nvSpPr>
          <p:spPr bwMode="auto">
            <a:xfrm>
              <a:off x="501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80" name="Rectangle 328"/>
            <p:cNvSpPr>
              <a:spLocks noChangeArrowheads="1"/>
            </p:cNvSpPr>
            <p:nvPr/>
          </p:nvSpPr>
          <p:spPr bwMode="auto">
            <a:xfrm>
              <a:off x="505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81" name="Rectangle 329"/>
            <p:cNvSpPr>
              <a:spLocks noChangeArrowheads="1"/>
            </p:cNvSpPr>
            <p:nvPr/>
          </p:nvSpPr>
          <p:spPr bwMode="auto">
            <a:xfrm>
              <a:off x="51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82" name="Rectangle 330"/>
            <p:cNvSpPr>
              <a:spLocks noChangeArrowheads="1"/>
            </p:cNvSpPr>
            <p:nvPr/>
          </p:nvSpPr>
          <p:spPr bwMode="auto">
            <a:xfrm>
              <a:off x="514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83" name="Rectangle 331"/>
            <p:cNvSpPr>
              <a:spLocks noChangeArrowheads="1"/>
            </p:cNvSpPr>
            <p:nvPr/>
          </p:nvSpPr>
          <p:spPr bwMode="auto">
            <a:xfrm>
              <a:off x="51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84" name="Rectangle 332"/>
            <p:cNvSpPr>
              <a:spLocks noChangeArrowheads="1"/>
            </p:cNvSpPr>
            <p:nvPr/>
          </p:nvSpPr>
          <p:spPr bwMode="auto">
            <a:xfrm>
              <a:off x="523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85" name="Rectangle 333"/>
            <p:cNvSpPr>
              <a:spLocks noChangeArrowheads="1"/>
            </p:cNvSpPr>
            <p:nvPr/>
          </p:nvSpPr>
          <p:spPr bwMode="auto">
            <a:xfrm>
              <a:off x="405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86" name="Rectangle 334"/>
            <p:cNvSpPr>
              <a:spLocks noChangeArrowheads="1"/>
            </p:cNvSpPr>
            <p:nvPr/>
          </p:nvSpPr>
          <p:spPr bwMode="auto">
            <a:xfrm>
              <a:off x="410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87" name="Rectangle 335"/>
            <p:cNvSpPr>
              <a:spLocks noChangeArrowheads="1"/>
            </p:cNvSpPr>
            <p:nvPr/>
          </p:nvSpPr>
          <p:spPr bwMode="auto">
            <a:xfrm>
              <a:off x="41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88" name="Rectangle 336"/>
            <p:cNvSpPr>
              <a:spLocks noChangeArrowheads="1"/>
            </p:cNvSpPr>
            <p:nvPr/>
          </p:nvSpPr>
          <p:spPr bwMode="auto">
            <a:xfrm>
              <a:off x="419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89" name="Rectangle 337"/>
            <p:cNvSpPr>
              <a:spLocks noChangeArrowheads="1"/>
            </p:cNvSpPr>
            <p:nvPr/>
          </p:nvSpPr>
          <p:spPr bwMode="auto">
            <a:xfrm>
              <a:off x="42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90" name="Rectangle 338"/>
            <p:cNvSpPr>
              <a:spLocks noChangeArrowheads="1"/>
            </p:cNvSpPr>
            <p:nvPr/>
          </p:nvSpPr>
          <p:spPr bwMode="auto">
            <a:xfrm>
              <a:off x="428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91" name="Rectangle 339"/>
            <p:cNvSpPr>
              <a:spLocks noChangeArrowheads="1"/>
            </p:cNvSpPr>
            <p:nvPr/>
          </p:nvSpPr>
          <p:spPr bwMode="auto">
            <a:xfrm>
              <a:off x="433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92" name="Rectangle 340"/>
            <p:cNvSpPr>
              <a:spLocks noChangeArrowheads="1"/>
            </p:cNvSpPr>
            <p:nvPr/>
          </p:nvSpPr>
          <p:spPr bwMode="auto">
            <a:xfrm>
              <a:off x="43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93" name="Rectangle 341"/>
            <p:cNvSpPr>
              <a:spLocks noChangeArrowheads="1"/>
            </p:cNvSpPr>
            <p:nvPr/>
          </p:nvSpPr>
          <p:spPr bwMode="auto">
            <a:xfrm>
              <a:off x="442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94" name="Rectangle 342"/>
            <p:cNvSpPr>
              <a:spLocks noChangeArrowheads="1"/>
            </p:cNvSpPr>
            <p:nvPr/>
          </p:nvSpPr>
          <p:spPr bwMode="auto">
            <a:xfrm>
              <a:off x="44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95" name="Rectangle 343"/>
            <p:cNvSpPr>
              <a:spLocks noChangeArrowheads="1"/>
            </p:cNvSpPr>
            <p:nvPr/>
          </p:nvSpPr>
          <p:spPr bwMode="auto">
            <a:xfrm>
              <a:off x="451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96" name="Rectangle 344"/>
            <p:cNvSpPr>
              <a:spLocks noChangeArrowheads="1"/>
            </p:cNvSpPr>
            <p:nvPr/>
          </p:nvSpPr>
          <p:spPr bwMode="auto">
            <a:xfrm>
              <a:off x="455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97" name="Rectangle 345"/>
            <p:cNvSpPr>
              <a:spLocks noChangeArrowheads="1"/>
            </p:cNvSpPr>
            <p:nvPr/>
          </p:nvSpPr>
          <p:spPr bwMode="auto">
            <a:xfrm>
              <a:off x="46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98" name="Rectangle 346"/>
            <p:cNvSpPr>
              <a:spLocks noChangeArrowheads="1"/>
            </p:cNvSpPr>
            <p:nvPr/>
          </p:nvSpPr>
          <p:spPr bwMode="auto">
            <a:xfrm>
              <a:off x="46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499" name="Rectangle 347"/>
            <p:cNvSpPr>
              <a:spLocks noChangeArrowheads="1"/>
            </p:cNvSpPr>
            <p:nvPr/>
          </p:nvSpPr>
          <p:spPr bwMode="auto">
            <a:xfrm>
              <a:off x="46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00" name="Rectangle 348"/>
            <p:cNvSpPr>
              <a:spLocks noChangeArrowheads="1"/>
            </p:cNvSpPr>
            <p:nvPr/>
          </p:nvSpPr>
          <p:spPr bwMode="auto">
            <a:xfrm>
              <a:off x="47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01" name="Rectangle 349"/>
            <p:cNvSpPr>
              <a:spLocks noChangeArrowheads="1"/>
            </p:cNvSpPr>
            <p:nvPr/>
          </p:nvSpPr>
          <p:spPr bwMode="auto">
            <a:xfrm>
              <a:off x="478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02" name="Rectangle 350"/>
            <p:cNvSpPr>
              <a:spLocks noChangeArrowheads="1"/>
            </p:cNvSpPr>
            <p:nvPr/>
          </p:nvSpPr>
          <p:spPr bwMode="auto">
            <a:xfrm>
              <a:off x="482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03" name="Rectangle 351"/>
            <p:cNvSpPr>
              <a:spLocks noChangeArrowheads="1"/>
            </p:cNvSpPr>
            <p:nvPr/>
          </p:nvSpPr>
          <p:spPr bwMode="auto">
            <a:xfrm>
              <a:off x="48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04" name="Rectangle 352"/>
            <p:cNvSpPr>
              <a:spLocks noChangeArrowheads="1"/>
            </p:cNvSpPr>
            <p:nvPr/>
          </p:nvSpPr>
          <p:spPr bwMode="auto">
            <a:xfrm>
              <a:off x="492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05" name="Rectangle 353"/>
            <p:cNvSpPr>
              <a:spLocks noChangeArrowheads="1"/>
            </p:cNvSpPr>
            <p:nvPr/>
          </p:nvSpPr>
          <p:spPr bwMode="auto">
            <a:xfrm>
              <a:off x="49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06" name="Rectangle 354"/>
            <p:cNvSpPr>
              <a:spLocks noChangeArrowheads="1"/>
            </p:cNvSpPr>
            <p:nvPr/>
          </p:nvSpPr>
          <p:spPr bwMode="auto">
            <a:xfrm>
              <a:off x="501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07" name="Rectangle 355"/>
            <p:cNvSpPr>
              <a:spLocks noChangeArrowheads="1"/>
            </p:cNvSpPr>
            <p:nvPr/>
          </p:nvSpPr>
          <p:spPr bwMode="auto">
            <a:xfrm>
              <a:off x="505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08" name="Rectangle 356"/>
            <p:cNvSpPr>
              <a:spLocks noChangeArrowheads="1"/>
            </p:cNvSpPr>
            <p:nvPr/>
          </p:nvSpPr>
          <p:spPr bwMode="auto">
            <a:xfrm>
              <a:off x="51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09" name="Rectangle 357"/>
            <p:cNvSpPr>
              <a:spLocks noChangeArrowheads="1"/>
            </p:cNvSpPr>
            <p:nvPr/>
          </p:nvSpPr>
          <p:spPr bwMode="auto">
            <a:xfrm>
              <a:off x="514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10" name="Rectangle 358"/>
            <p:cNvSpPr>
              <a:spLocks noChangeArrowheads="1"/>
            </p:cNvSpPr>
            <p:nvPr/>
          </p:nvSpPr>
          <p:spPr bwMode="auto">
            <a:xfrm>
              <a:off x="51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11" name="Rectangle 359"/>
            <p:cNvSpPr>
              <a:spLocks noChangeArrowheads="1"/>
            </p:cNvSpPr>
            <p:nvPr/>
          </p:nvSpPr>
          <p:spPr bwMode="auto">
            <a:xfrm>
              <a:off x="523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12" name="Rectangle 360"/>
            <p:cNvSpPr>
              <a:spLocks noChangeArrowheads="1"/>
            </p:cNvSpPr>
            <p:nvPr/>
          </p:nvSpPr>
          <p:spPr bwMode="auto">
            <a:xfrm>
              <a:off x="405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13" name="Rectangle 361"/>
            <p:cNvSpPr>
              <a:spLocks noChangeArrowheads="1"/>
            </p:cNvSpPr>
            <p:nvPr/>
          </p:nvSpPr>
          <p:spPr bwMode="auto">
            <a:xfrm>
              <a:off x="410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14" name="Rectangle 362"/>
            <p:cNvSpPr>
              <a:spLocks noChangeArrowheads="1"/>
            </p:cNvSpPr>
            <p:nvPr/>
          </p:nvSpPr>
          <p:spPr bwMode="auto">
            <a:xfrm>
              <a:off x="41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15" name="Rectangle 363"/>
            <p:cNvSpPr>
              <a:spLocks noChangeArrowheads="1"/>
            </p:cNvSpPr>
            <p:nvPr/>
          </p:nvSpPr>
          <p:spPr bwMode="auto">
            <a:xfrm>
              <a:off x="419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16" name="Rectangle 364"/>
            <p:cNvSpPr>
              <a:spLocks noChangeArrowheads="1"/>
            </p:cNvSpPr>
            <p:nvPr/>
          </p:nvSpPr>
          <p:spPr bwMode="auto">
            <a:xfrm>
              <a:off x="42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17" name="Rectangle 365"/>
            <p:cNvSpPr>
              <a:spLocks noChangeArrowheads="1"/>
            </p:cNvSpPr>
            <p:nvPr/>
          </p:nvSpPr>
          <p:spPr bwMode="auto">
            <a:xfrm>
              <a:off x="4285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18" name="Rectangle 366"/>
            <p:cNvSpPr>
              <a:spLocks noChangeArrowheads="1"/>
            </p:cNvSpPr>
            <p:nvPr/>
          </p:nvSpPr>
          <p:spPr bwMode="auto">
            <a:xfrm>
              <a:off x="4330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19" name="Rectangle 367"/>
            <p:cNvSpPr>
              <a:spLocks noChangeArrowheads="1"/>
            </p:cNvSpPr>
            <p:nvPr/>
          </p:nvSpPr>
          <p:spPr bwMode="auto">
            <a:xfrm>
              <a:off x="43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20" name="Rectangle 368"/>
            <p:cNvSpPr>
              <a:spLocks noChangeArrowheads="1"/>
            </p:cNvSpPr>
            <p:nvPr/>
          </p:nvSpPr>
          <p:spPr bwMode="auto">
            <a:xfrm>
              <a:off x="442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21" name="Rectangle 369"/>
            <p:cNvSpPr>
              <a:spLocks noChangeArrowheads="1"/>
            </p:cNvSpPr>
            <p:nvPr/>
          </p:nvSpPr>
          <p:spPr bwMode="auto">
            <a:xfrm>
              <a:off x="44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22" name="Rectangle 370"/>
            <p:cNvSpPr>
              <a:spLocks noChangeArrowheads="1"/>
            </p:cNvSpPr>
            <p:nvPr/>
          </p:nvSpPr>
          <p:spPr bwMode="auto">
            <a:xfrm>
              <a:off x="451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23" name="Rectangle 371"/>
            <p:cNvSpPr>
              <a:spLocks noChangeArrowheads="1"/>
            </p:cNvSpPr>
            <p:nvPr/>
          </p:nvSpPr>
          <p:spPr bwMode="auto">
            <a:xfrm>
              <a:off x="455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24" name="Rectangle 372"/>
            <p:cNvSpPr>
              <a:spLocks noChangeArrowheads="1"/>
            </p:cNvSpPr>
            <p:nvPr/>
          </p:nvSpPr>
          <p:spPr bwMode="auto">
            <a:xfrm>
              <a:off x="46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25" name="Rectangle 373"/>
            <p:cNvSpPr>
              <a:spLocks noChangeArrowheads="1"/>
            </p:cNvSpPr>
            <p:nvPr/>
          </p:nvSpPr>
          <p:spPr bwMode="auto">
            <a:xfrm>
              <a:off x="46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26" name="Rectangle 374"/>
            <p:cNvSpPr>
              <a:spLocks noChangeArrowheads="1"/>
            </p:cNvSpPr>
            <p:nvPr/>
          </p:nvSpPr>
          <p:spPr bwMode="auto">
            <a:xfrm>
              <a:off x="46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27" name="Rectangle 375"/>
            <p:cNvSpPr>
              <a:spLocks noChangeArrowheads="1"/>
            </p:cNvSpPr>
            <p:nvPr/>
          </p:nvSpPr>
          <p:spPr bwMode="auto">
            <a:xfrm>
              <a:off x="47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28" name="Rectangle 376"/>
            <p:cNvSpPr>
              <a:spLocks noChangeArrowheads="1"/>
            </p:cNvSpPr>
            <p:nvPr/>
          </p:nvSpPr>
          <p:spPr bwMode="auto">
            <a:xfrm>
              <a:off x="478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29" name="Rectangle 377"/>
            <p:cNvSpPr>
              <a:spLocks noChangeArrowheads="1"/>
            </p:cNvSpPr>
            <p:nvPr/>
          </p:nvSpPr>
          <p:spPr bwMode="auto">
            <a:xfrm>
              <a:off x="482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30" name="Rectangle 378"/>
            <p:cNvSpPr>
              <a:spLocks noChangeArrowheads="1"/>
            </p:cNvSpPr>
            <p:nvPr/>
          </p:nvSpPr>
          <p:spPr bwMode="auto">
            <a:xfrm>
              <a:off x="48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31" name="Rectangle 379"/>
            <p:cNvSpPr>
              <a:spLocks noChangeArrowheads="1"/>
            </p:cNvSpPr>
            <p:nvPr/>
          </p:nvSpPr>
          <p:spPr bwMode="auto">
            <a:xfrm>
              <a:off x="4920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32" name="Rectangle 380"/>
            <p:cNvSpPr>
              <a:spLocks noChangeArrowheads="1"/>
            </p:cNvSpPr>
            <p:nvPr/>
          </p:nvSpPr>
          <p:spPr bwMode="auto">
            <a:xfrm>
              <a:off x="49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33" name="Rectangle 381"/>
            <p:cNvSpPr>
              <a:spLocks noChangeArrowheads="1"/>
            </p:cNvSpPr>
            <p:nvPr/>
          </p:nvSpPr>
          <p:spPr bwMode="auto">
            <a:xfrm>
              <a:off x="501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34" name="Rectangle 382"/>
            <p:cNvSpPr>
              <a:spLocks noChangeArrowheads="1"/>
            </p:cNvSpPr>
            <p:nvPr/>
          </p:nvSpPr>
          <p:spPr bwMode="auto">
            <a:xfrm>
              <a:off x="505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35" name="Rectangle 383"/>
            <p:cNvSpPr>
              <a:spLocks noChangeArrowheads="1"/>
            </p:cNvSpPr>
            <p:nvPr/>
          </p:nvSpPr>
          <p:spPr bwMode="auto">
            <a:xfrm>
              <a:off x="51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36" name="Rectangle 384"/>
            <p:cNvSpPr>
              <a:spLocks noChangeArrowheads="1"/>
            </p:cNvSpPr>
            <p:nvPr/>
          </p:nvSpPr>
          <p:spPr bwMode="auto">
            <a:xfrm>
              <a:off x="514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37" name="Rectangle 385"/>
            <p:cNvSpPr>
              <a:spLocks noChangeArrowheads="1"/>
            </p:cNvSpPr>
            <p:nvPr/>
          </p:nvSpPr>
          <p:spPr bwMode="auto">
            <a:xfrm>
              <a:off x="51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38" name="Rectangle 386"/>
            <p:cNvSpPr>
              <a:spLocks noChangeArrowheads="1"/>
            </p:cNvSpPr>
            <p:nvPr/>
          </p:nvSpPr>
          <p:spPr bwMode="auto">
            <a:xfrm>
              <a:off x="523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39" name="Rectangle 387"/>
            <p:cNvSpPr>
              <a:spLocks noChangeArrowheads="1"/>
            </p:cNvSpPr>
            <p:nvPr/>
          </p:nvSpPr>
          <p:spPr bwMode="auto">
            <a:xfrm>
              <a:off x="405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40" name="Rectangle 388"/>
            <p:cNvSpPr>
              <a:spLocks noChangeArrowheads="1"/>
            </p:cNvSpPr>
            <p:nvPr/>
          </p:nvSpPr>
          <p:spPr bwMode="auto">
            <a:xfrm>
              <a:off x="4103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41" name="Rectangle 389"/>
            <p:cNvSpPr>
              <a:spLocks noChangeArrowheads="1"/>
            </p:cNvSpPr>
            <p:nvPr/>
          </p:nvSpPr>
          <p:spPr bwMode="auto">
            <a:xfrm>
              <a:off x="4148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42" name="Rectangle 390"/>
            <p:cNvSpPr>
              <a:spLocks noChangeArrowheads="1"/>
            </p:cNvSpPr>
            <p:nvPr/>
          </p:nvSpPr>
          <p:spPr bwMode="auto">
            <a:xfrm>
              <a:off x="419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43" name="Rectangle 391"/>
            <p:cNvSpPr>
              <a:spLocks noChangeArrowheads="1"/>
            </p:cNvSpPr>
            <p:nvPr/>
          </p:nvSpPr>
          <p:spPr bwMode="auto">
            <a:xfrm>
              <a:off x="42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44" name="Rectangle 392"/>
            <p:cNvSpPr>
              <a:spLocks noChangeArrowheads="1"/>
            </p:cNvSpPr>
            <p:nvPr/>
          </p:nvSpPr>
          <p:spPr bwMode="auto">
            <a:xfrm>
              <a:off x="428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45" name="Rectangle 393"/>
            <p:cNvSpPr>
              <a:spLocks noChangeArrowheads="1"/>
            </p:cNvSpPr>
            <p:nvPr/>
          </p:nvSpPr>
          <p:spPr bwMode="auto">
            <a:xfrm>
              <a:off x="4330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46" name="Rectangle 394"/>
            <p:cNvSpPr>
              <a:spLocks noChangeArrowheads="1"/>
            </p:cNvSpPr>
            <p:nvPr/>
          </p:nvSpPr>
          <p:spPr bwMode="auto">
            <a:xfrm>
              <a:off x="4375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47" name="Rectangle 395"/>
            <p:cNvSpPr>
              <a:spLocks noChangeArrowheads="1"/>
            </p:cNvSpPr>
            <p:nvPr/>
          </p:nvSpPr>
          <p:spPr bwMode="auto">
            <a:xfrm>
              <a:off x="4421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48" name="Rectangle 396"/>
            <p:cNvSpPr>
              <a:spLocks noChangeArrowheads="1"/>
            </p:cNvSpPr>
            <p:nvPr/>
          </p:nvSpPr>
          <p:spPr bwMode="auto">
            <a:xfrm>
              <a:off x="44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49" name="Rectangle 397"/>
            <p:cNvSpPr>
              <a:spLocks noChangeArrowheads="1"/>
            </p:cNvSpPr>
            <p:nvPr/>
          </p:nvSpPr>
          <p:spPr bwMode="auto">
            <a:xfrm>
              <a:off x="451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50" name="Rectangle 398"/>
            <p:cNvSpPr>
              <a:spLocks noChangeArrowheads="1"/>
            </p:cNvSpPr>
            <p:nvPr/>
          </p:nvSpPr>
          <p:spPr bwMode="auto">
            <a:xfrm>
              <a:off x="455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51" name="Rectangle 399"/>
            <p:cNvSpPr>
              <a:spLocks noChangeArrowheads="1"/>
            </p:cNvSpPr>
            <p:nvPr/>
          </p:nvSpPr>
          <p:spPr bwMode="auto">
            <a:xfrm>
              <a:off x="46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52" name="Rectangle 400"/>
            <p:cNvSpPr>
              <a:spLocks noChangeArrowheads="1"/>
            </p:cNvSpPr>
            <p:nvPr/>
          </p:nvSpPr>
          <p:spPr bwMode="auto">
            <a:xfrm>
              <a:off x="464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53" name="Rectangle 401"/>
            <p:cNvSpPr>
              <a:spLocks noChangeArrowheads="1"/>
            </p:cNvSpPr>
            <p:nvPr/>
          </p:nvSpPr>
          <p:spPr bwMode="auto">
            <a:xfrm>
              <a:off x="46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54" name="Rectangle 402"/>
            <p:cNvSpPr>
              <a:spLocks noChangeArrowheads="1"/>
            </p:cNvSpPr>
            <p:nvPr/>
          </p:nvSpPr>
          <p:spPr bwMode="auto">
            <a:xfrm>
              <a:off x="47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55" name="Rectangle 403"/>
            <p:cNvSpPr>
              <a:spLocks noChangeArrowheads="1"/>
            </p:cNvSpPr>
            <p:nvPr/>
          </p:nvSpPr>
          <p:spPr bwMode="auto">
            <a:xfrm>
              <a:off x="478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56" name="Rectangle 404"/>
            <p:cNvSpPr>
              <a:spLocks noChangeArrowheads="1"/>
            </p:cNvSpPr>
            <p:nvPr/>
          </p:nvSpPr>
          <p:spPr bwMode="auto">
            <a:xfrm>
              <a:off x="482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57" name="Rectangle 405"/>
            <p:cNvSpPr>
              <a:spLocks noChangeArrowheads="1"/>
            </p:cNvSpPr>
            <p:nvPr/>
          </p:nvSpPr>
          <p:spPr bwMode="auto">
            <a:xfrm>
              <a:off x="487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58" name="Rectangle 406"/>
            <p:cNvSpPr>
              <a:spLocks noChangeArrowheads="1"/>
            </p:cNvSpPr>
            <p:nvPr/>
          </p:nvSpPr>
          <p:spPr bwMode="auto">
            <a:xfrm>
              <a:off x="4920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59" name="Rectangle 407"/>
            <p:cNvSpPr>
              <a:spLocks noChangeArrowheads="1"/>
            </p:cNvSpPr>
            <p:nvPr/>
          </p:nvSpPr>
          <p:spPr bwMode="auto">
            <a:xfrm>
              <a:off x="49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60" name="Rectangle 408"/>
            <p:cNvSpPr>
              <a:spLocks noChangeArrowheads="1"/>
            </p:cNvSpPr>
            <p:nvPr/>
          </p:nvSpPr>
          <p:spPr bwMode="auto">
            <a:xfrm>
              <a:off x="5011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61" name="Rectangle 409"/>
            <p:cNvSpPr>
              <a:spLocks noChangeArrowheads="1"/>
            </p:cNvSpPr>
            <p:nvPr/>
          </p:nvSpPr>
          <p:spPr bwMode="auto">
            <a:xfrm>
              <a:off x="505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62" name="Rectangle 410"/>
            <p:cNvSpPr>
              <a:spLocks noChangeArrowheads="1"/>
            </p:cNvSpPr>
            <p:nvPr/>
          </p:nvSpPr>
          <p:spPr bwMode="auto">
            <a:xfrm>
              <a:off x="51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63" name="Rectangle 411"/>
            <p:cNvSpPr>
              <a:spLocks noChangeArrowheads="1"/>
            </p:cNvSpPr>
            <p:nvPr/>
          </p:nvSpPr>
          <p:spPr bwMode="auto">
            <a:xfrm>
              <a:off x="514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64" name="Rectangle 412"/>
            <p:cNvSpPr>
              <a:spLocks noChangeArrowheads="1"/>
            </p:cNvSpPr>
            <p:nvPr/>
          </p:nvSpPr>
          <p:spPr bwMode="auto">
            <a:xfrm>
              <a:off x="51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65" name="Rectangle 413"/>
            <p:cNvSpPr>
              <a:spLocks noChangeArrowheads="1"/>
            </p:cNvSpPr>
            <p:nvPr/>
          </p:nvSpPr>
          <p:spPr bwMode="auto">
            <a:xfrm>
              <a:off x="523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66" name="Rectangle 414"/>
            <p:cNvSpPr>
              <a:spLocks noChangeArrowheads="1"/>
            </p:cNvSpPr>
            <p:nvPr/>
          </p:nvSpPr>
          <p:spPr bwMode="auto">
            <a:xfrm>
              <a:off x="405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67" name="Rectangle 415"/>
            <p:cNvSpPr>
              <a:spLocks noChangeArrowheads="1"/>
            </p:cNvSpPr>
            <p:nvPr/>
          </p:nvSpPr>
          <p:spPr bwMode="auto">
            <a:xfrm>
              <a:off x="4103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68" name="Rectangle 416"/>
            <p:cNvSpPr>
              <a:spLocks noChangeArrowheads="1"/>
            </p:cNvSpPr>
            <p:nvPr/>
          </p:nvSpPr>
          <p:spPr bwMode="auto">
            <a:xfrm>
              <a:off x="4148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69" name="Rectangle 417"/>
            <p:cNvSpPr>
              <a:spLocks noChangeArrowheads="1"/>
            </p:cNvSpPr>
            <p:nvPr/>
          </p:nvSpPr>
          <p:spPr bwMode="auto">
            <a:xfrm>
              <a:off x="4194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70" name="Rectangle 418"/>
            <p:cNvSpPr>
              <a:spLocks noChangeArrowheads="1"/>
            </p:cNvSpPr>
            <p:nvPr/>
          </p:nvSpPr>
          <p:spPr bwMode="auto">
            <a:xfrm>
              <a:off x="4239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71" name="Rectangle 419"/>
            <p:cNvSpPr>
              <a:spLocks noChangeArrowheads="1"/>
            </p:cNvSpPr>
            <p:nvPr/>
          </p:nvSpPr>
          <p:spPr bwMode="auto">
            <a:xfrm>
              <a:off x="428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72" name="Rectangle 420"/>
            <p:cNvSpPr>
              <a:spLocks noChangeArrowheads="1"/>
            </p:cNvSpPr>
            <p:nvPr/>
          </p:nvSpPr>
          <p:spPr bwMode="auto">
            <a:xfrm>
              <a:off x="433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73" name="Rectangle 421"/>
            <p:cNvSpPr>
              <a:spLocks noChangeArrowheads="1"/>
            </p:cNvSpPr>
            <p:nvPr/>
          </p:nvSpPr>
          <p:spPr bwMode="auto">
            <a:xfrm>
              <a:off x="43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74" name="Rectangle 422"/>
            <p:cNvSpPr>
              <a:spLocks noChangeArrowheads="1"/>
            </p:cNvSpPr>
            <p:nvPr/>
          </p:nvSpPr>
          <p:spPr bwMode="auto">
            <a:xfrm>
              <a:off x="4421" y="11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75" name="Rectangle 423"/>
            <p:cNvSpPr>
              <a:spLocks noChangeArrowheads="1"/>
            </p:cNvSpPr>
            <p:nvPr/>
          </p:nvSpPr>
          <p:spPr bwMode="auto">
            <a:xfrm>
              <a:off x="44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76" name="Rectangle 424"/>
            <p:cNvSpPr>
              <a:spLocks noChangeArrowheads="1"/>
            </p:cNvSpPr>
            <p:nvPr/>
          </p:nvSpPr>
          <p:spPr bwMode="auto">
            <a:xfrm>
              <a:off x="451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77" name="Rectangle 425"/>
            <p:cNvSpPr>
              <a:spLocks noChangeArrowheads="1"/>
            </p:cNvSpPr>
            <p:nvPr/>
          </p:nvSpPr>
          <p:spPr bwMode="auto">
            <a:xfrm>
              <a:off x="455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78" name="Rectangle 426"/>
            <p:cNvSpPr>
              <a:spLocks noChangeArrowheads="1"/>
            </p:cNvSpPr>
            <p:nvPr/>
          </p:nvSpPr>
          <p:spPr bwMode="auto">
            <a:xfrm>
              <a:off x="46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79" name="Rectangle 427"/>
            <p:cNvSpPr>
              <a:spLocks noChangeArrowheads="1"/>
            </p:cNvSpPr>
            <p:nvPr/>
          </p:nvSpPr>
          <p:spPr bwMode="auto">
            <a:xfrm>
              <a:off x="464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80" name="Rectangle 428"/>
            <p:cNvSpPr>
              <a:spLocks noChangeArrowheads="1"/>
            </p:cNvSpPr>
            <p:nvPr/>
          </p:nvSpPr>
          <p:spPr bwMode="auto">
            <a:xfrm>
              <a:off x="46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81" name="Rectangle 429"/>
            <p:cNvSpPr>
              <a:spLocks noChangeArrowheads="1"/>
            </p:cNvSpPr>
            <p:nvPr/>
          </p:nvSpPr>
          <p:spPr bwMode="auto">
            <a:xfrm>
              <a:off x="473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82" name="Rectangle 430"/>
            <p:cNvSpPr>
              <a:spLocks noChangeArrowheads="1"/>
            </p:cNvSpPr>
            <p:nvPr/>
          </p:nvSpPr>
          <p:spPr bwMode="auto">
            <a:xfrm>
              <a:off x="4784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83" name="Rectangle 431"/>
            <p:cNvSpPr>
              <a:spLocks noChangeArrowheads="1"/>
            </p:cNvSpPr>
            <p:nvPr/>
          </p:nvSpPr>
          <p:spPr bwMode="auto">
            <a:xfrm>
              <a:off x="482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84" name="Rectangle 432"/>
            <p:cNvSpPr>
              <a:spLocks noChangeArrowheads="1"/>
            </p:cNvSpPr>
            <p:nvPr/>
          </p:nvSpPr>
          <p:spPr bwMode="auto">
            <a:xfrm>
              <a:off x="48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85" name="Rectangle 433"/>
            <p:cNvSpPr>
              <a:spLocks noChangeArrowheads="1"/>
            </p:cNvSpPr>
            <p:nvPr/>
          </p:nvSpPr>
          <p:spPr bwMode="auto">
            <a:xfrm>
              <a:off x="492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86" name="Rectangle 434"/>
            <p:cNvSpPr>
              <a:spLocks noChangeArrowheads="1"/>
            </p:cNvSpPr>
            <p:nvPr/>
          </p:nvSpPr>
          <p:spPr bwMode="auto">
            <a:xfrm>
              <a:off x="49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87" name="Rectangle 435"/>
            <p:cNvSpPr>
              <a:spLocks noChangeArrowheads="1"/>
            </p:cNvSpPr>
            <p:nvPr/>
          </p:nvSpPr>
          <p:spPr bwMode="auto">
            <a:xfrm>
              <a:off x="5011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88" name="Rectangle 436"/>
            <p:cNvSpPr>
              <a:spLocks noChangeArrowheads="1"/>
            </p:cNvSpPr>
            <p:nvPr/>
          </p:nvSpPr>
          <p:spPr bwMode="auto">
            <a:xfrm>
              <a:off x="505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89" name="Rectangle 437"/>
            <p:cNvSpPr>
              <a:spLocks noChangeArrowheads="1"/>
            </p:cNvSpPr>
            <p:nvPr/>
          </p:nvSpPr>
          <p:spPr bwMode="auto">
            <a:xfrm>
              <a:off x="51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90" name="Rectangle 438"/>
            <p:cNvSpPr>
              <a:spLocks noChangeArrowheads="1"/>
            </p:cNvSpPr>
            <p:nvPr/>
          </p:nvSpPr>
          <p:spPr bwMode="auto">
            <a:xfrm>
              <a:off x="514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91" name="Rectangle 439"/>
            <p:cNvSpPr>
              <a:spLocks noChangeArrowheads="1"/>
            </p:cNvSpPr>
            <p:nvPr/>
          </p:nvSpPr>
          <p:spPr bwMode="auto">
            <a:xfrm>
              <a:off x="51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92" name="Rectangle 440"/>
            <p:cNvSpPr>
              <a:spLocks noChangeArrowheads="1"/>
            </p:cNvSpPr>
            <p:nvPr/>
          </p:nvSpPr>
          <p:spPr bwMode="auto">
            <a:xfrm>
              <a:off x="523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93" name="Rectangle 441"/>
            <p:cNvSpPr>
              <a:spLocks noChangeArrowheads="1"/>
            </p:cNvSpPr>
            <p:nvPr/>
          </p:nvSpPr>
          <p:spPr bwMode="auto">
            <a:xfrm>
              <a:off x="405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94" name="Rectangle 442"/>
            <p:cNvSpPr>
              <a:spLocks noChangeArrowheads="1"/>
            </p:cNvSpPr>
            <p:nvPr/>
          </p:nvSpPr>
          <p:spPr bwMode="auto">
            <a:xfrm>
              <a:off x="410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95" name="Rectangle 443"/>
            <p:cNvSpPr>
              <a:spLocks noChangeArrowheads="1"/>
            </p:cNvSpPr>
            <p:nvPr/>
          </p:nvSpPr>
          <p:spPr bwMode="auto">
            <a:xfrm>
              <a:off x="4148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96" name="Rectangle 444"/>
            <p:cNvSpPr>
              <a:spLocks noChangeArrowheads="1"/>
            </p:cNvSpPr>
            <p:nvPr/>
          </p:nvSpPr>
          <p:spPr bwMode="auto">
            <a:xfrm>
              <a:off x="4194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97" name="Rectangle 445"/>
            <p:cNvSpPr>
              <a:spLocks noChangeArrowheads="1"/>
            </p:cNvSpPr>
            <p:nvPr/>
          </p:nvSpPr>
          <p:spPr bwMode="auto">
            <a:xfrm>
              <a:off x="4239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98" name="Rectangle 446"/>
            <p:cNvSpPr>
              <a:spLocks noChangeArrowheads="1"/>
            </p:cNvSpPr>
            <p:nvPr/>
          </p:nvSpPr>
          <p:spPr bwMode="auto">
            <a:xfrm>
              <a:off x="4285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599" name="Rectangle 447"/>
            <p:cNvSpPr>
              <a:spLocks noChangeArrowheads="1"/>
            </p:cNvSpPr>
            <p:nvPr/>
          </p:nvSpPr>
          <p:spPr bwMode="auto">
            <a:xfrm>
              <a:off x="4330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00" name="Rectangle 448"/>
            <p:cNvSpPr>
              <a:spLocks noChangeArrowheads="1"/>
            </p:cNvSpPr>
            <p:nvPr/>
          </p:nvSpPr>
          <p:spPr bwMode="auto">
            <a:xfrm>
              <a:off x="4375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01" name="Rectangle 449"/>
            <p:cNvSpPr>
              <a:spLocks noChangeArrowheads="1"/>
            </p:cNvSpPr>
            <p:nvPr/>
          </p:nvSpPr>
          <p:spPr bwMode="auto">
            <a:xfrm>
              <a:off x="4421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02" name="Rectangle 450"/>
            <p:cNvSpPr>
              <a:spLocks noChangeArrowheads="1"/>
            </p:cNvSpPr>
            <p:nvPr/>
          </p:nvSpPr>
          <p:spPr bwMode="auto">
            <a:xfrm>
              <a:off x="44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03" name="Rectangle 451"/>
            <p:cNvSpPr>
              <a:spLocks noChangeArrowheads="1"/>
            </p:cNvSpPr>
            <p:nvPr/>
          </p:nvSpPr>
          <p:spPr bwMode="auto">
            <a:xfrm>
              <a:off x="451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04" name="Rectangle 452"/>
            <p:cNvSpPr>
              <a:spLocks noChangeArrowheads="1"/>
            </p:cNvSpPr>
            <p:nvPr/>
          </p:nvSpPr>
          <p:spPr bwMode="auto">
            <a:xfrm>
              <a:off x="455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05" name="Rectangle 453"/>
            <p:cNvSpPr>
              <a:spLocks noChangeArrowheads="1"/>
            </p:cNvSpPr>
            <p:nvPr/>
          </p:nvSpPr>
          <p:spPr bwMode="auto">
            <a:xfrm>
              <a:off x="46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06" name="Rectangle 454"/>
            <p:cNvSpPr>
              <a:spLocks noChangeArrowheads="1"/>
            </p:cNvSpPr>
            <p:nvPr/>
          </p:nvSpPr>
          <p:spPr bwMode="auto">
            <a:xfrm>
              <a:off x="464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07" name="Rectangle 455"/>
            <p:cNvSpPr>
              <a:spLocks noChangeArrowheads="1"/>
            </p:cNvSpPr>
            <p:nvPr/>
          </p:nvSpPr>
          <p:spPr bwMode="auto">
            <a:xfrm>
              <a:off x="46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08" name="Rectangle 456"/>
            <p:cNvSpPr>
              <a:spLocks noChangeArrowheads="1"/>
            </p:cNvSpPr>
            <p:nvPr/>
          </p:nvSpPr>
          <p:spPr bwMode="auto">
            <a:xfrm>
              <a:off x="473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09" name="Rectangle 457"/>
            <p:cNvSpPr>
              <a:spLocks noChangeArrowheads="1"/>
            </p:cNvSpPr>
            <p:nvPr/>
          </p:nvSpPr>
          <p:spPr bwMode="auto">
            <a:xfrm>
              <a:off x="4784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10" name="Rectangle 458"/>
            <p:cNvSpPr>
              <a:spLocks noChangeArrowheads="1"/>
            </p:cNvSpPr>
            <p:nvPr/>
          </p:nvSpPr>
          <p:spPr bwMode="auto">
            <a:xfrm>
              <a:off x="482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11" name="Rectangle 459"/>
            <p:cNvSpPr>
              <a:spLocks noChangeArrowheads="1"/>
            </p:cNvSpPr>
            <p:nvPr/>
          </p:nvSpPr>
          <p:spPr bwMode="auto">
            <a:xfrm>
              <a:off x="4875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12" name="Rectangle 460"/>
            <p:cNvSpPr>
              <a:spLocks noChangeArrowheads="1"/>
            </p:cNvSpPr>
            <p:nvPr/>
          </p:nvSpPr>
          <p:spPr bwMode="auto">
            <a:xfrm>
              <a:off x="4920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13" name="Rectangle 461"/>
            <p:cNvSpPr>
              <a:spLocks noChangeArrowheads="1"/>
            </p:cNvSpPr>
            <p:nvPr/>
          </p:nvSpPr>
          <p:spPr bwMode="auto">
            <a:xfrm>
              <a:off x="49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14" name="Rectangle 462"/>
            <p:cNvSpPr>
              <a:spLocks noChangeArrowheads="1"/>
            </p:cNvSpPr>
            <p:nvPr/>
          </p:nvSpPr>
          <p:spPr bwMode="auto">
            <a:xfrm>
              <a:off x="5011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15" name="Rectangle 463"/>
            <p:cNvSpPr>
              <a:spLocks noChangeArrowheads="1"/>
            </p:cNvSpPr>
            <p:nvPr/>
          </p:nvSpPr>
          <p:spPr bwMode="auto">
            <a:xfrm>
              <a:off x="505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16" name="Rectangle 464"/>
            <p:cNvSpPr>
              <a:spLocks noChangeArrowheads="1"/>
            </p:cNvSpPr>
            <p:nvPr/>
          </p:nvSpPr>
          <p:spPr bwMode="auto">
            <a:xfrm>
              <a:off x="51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17" name="Rectangle 465"/>
            <p:cNvSpPr>
              <a:spLocks noChangeArrowheads="1"/>
            </p:cNvSpPr>
            <p:nvPr/>
          </p:nvSpPr>
          <p:spPr bwMode="auto">
            <a:xfrm>
              <a:off x="514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18" name="Rectangle 466"/>
            <p:cNvSpPr>
              <a:spLocks noChangeArrowheads="1"/>
            </p:cNvSpPr>
            <p:nvPr/>
          </p:nvSpPr>
          <p:spPr bwMode="auto">
            <a:xfrm>
              <a:off x="51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19" name="Rectangle 467"/>
            <p:cNvSpPr>
              <a:spLocks noChangeArrowheads="1"/>
            </p:cNvSpPr>
            <p:nvPr/>
          </p:nvSpPr>
          <p:spPr bwMode="auto">
            <a:xfrm>
              <a:off x="523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20" name="Rectangle 468"/>
            <p:cNvSpPr>
              <a:spLocks noChangeArrowheads="1"/>
            </p:cNvSpPr>
            <p:nvPr/>
          </p:nvSpPr>
          <p:spPr bwMode="auto">
            <a:xfrm>
              <a:off x="405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21" name="Rectangle 469"/>
            <p:cNvSpPr>
              <a:spLocks noChangeArrowheads="1"/>
            </p:cNvSpPr>
            <p:nvPr/>
          </p:nvSpPr>
          <p:spPr bwMode="auto">
            <a:xfrm>
              <a:off x="410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22" name="Rectangle 470"/>
            <p:cNvSpPr>
              <a:spLocks noChangeArrowheads="1"/>
            </p:cNvSpPr>
            <p:nvPr/>
          </p:nvSpPr>
          <p:spPr bwMode="auto">
            <a:xfrm>
              <a:off x="41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23" name="Rectangle 471"/>
            <p:cNvSpPr>
              <a:spLocks noChangeArrowheads="1"/>
            </p:cNvSpPr>
            <p:nvPr/>
          </p:nvSpPr>
          <p:spPr bwMode="auto">
            <a:xfrm>
              <a:off x="419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24" name="Rectangle 472"/>
            <p:cNvSpPr>
              <a:spLocks noChangeArrowheads="1"/>
            </p:cNvSpPr>
            <p:nvPr/>
          </p:nvSpPr>
          <p:spPr bwMode="auto">
            <a:xfrm>
              <a:off x="42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25" name="Rectangle 473"/>
            <p:cNvSpPr>
              <a:spLocks noChangeArrowheads="1"/>
            </p:cNvSpPr>
            <p:nvPr/>
          </p:nvSpPr>
          <p:spPr bwMode="auto">
            <a:xfrm>
              <a:off x="428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26" name="Rectangle 474"/>
            <p:cNvSpPr>
              <a:spLocks noChangeArrowheads="1"/>
            </p:cNvSpPr>
            <p:nvPr/>
          </p:nvSpPr>
          <p:spPr bwMode="auto">
            <a:xfrm>
              <a:off x="433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27" name="Rectangle 475"/>
            <p:cNvSpPr>
              <a:spLocks noChangeArrowheads="1"/>
            </p:cNvSpPr>
            <p:nvPr/>
          </p:nvSpPr>
          <p:spPr bwMode="auto">
            <a:xfrm>
              <a:off x="43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28" name="Rectangle 476"/>
            <p:cNvSpPr>
              <a:spLocks noChangeArrowheads="1"/>
            </p:cNvSpPr>
            <p:nvPr/>
          </p:nvSpPr>
          <p:spPr bwMode="auto">
            <a:xfrm>
              <a:off x="442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29" name="Rectangle 477"/>
            <p:cNvSpPr>
              <a:spLocks noChangeArrowheads="1"/>
            </p:cNvSpPr>
            <p:nvPr/>
          </p:nvSpPr>
          <p:spPr bwMode="auto">
            <a:xfrm>
              <a:off x="44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30" name="Rectangle 478"/>
            <p:cNvSpPr>
              <a:spLocks noChangeArrowheads="1"/>
            </p:cNvSpPr>
            <p:nvPr/>
          </p:nvSpPr>
          <p:spPr bwMode="auto">
            <a:xfrm>
              <a:off x="451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31" name="Rectangle 479"/>
            <p:cNvSpPr>
              <a:spLocks noChangeArrowheads="1"/>
            </p:cNvSpPr>
            <p:nvPr/>
          </p:nvSpPr>
          <p:spPr bwMode="auto">
            <a:xfrm>
              <a:off x="455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32" name="Rectangle 480"/>
            <p:cNvSpPr>
              <a:spLocks noChangeArrowheads="1"/>
            </p:cNvSpPr>
            <p:nvPr/>
          </p:nvSpPr>
          <p:spPr bwMode="auto">
            <a:xfrm>
              <a:off x="460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33" name="Rectangle 481"/>
            <p:cNvSpPr>
              <a:spLocks noChangeArrowheads="1"/>
            </p:cNvSpPr>
            <p:nvPr/>
          </p:nvSpPr>
          <p:spPr bwMode="auto">
            <a:xfrm>
              <a:off x="46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34" name="Rectangle 482"/>
            <p:cNvSpPr>
              <a:spLocks noChangeArrowheads="1"/>
            </p:cNvSpPr>
            <p:nvPr/>
          </p:nvSpPr>
          <p:spPr bwMode="auto">
            <a:xfrm>
              <a:off x="469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35" name="Rectangle 483"/>
            <p:cNvSpPr>
              <a:spLocks noChangeArrowheads="1"/>
            </p:cNvSpPr>
            <p:nvPr/>
          </p:nvSpPr>
          <p:spPr bwMode="auto">
            <a:xfrm>
              <a:off x="47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36" name="Rectangle 484"/>
            <p:cNvSpPr>
              <a:spLocks noChangeArrowheads="1"/>
            </p:cNvSpPr>
            <p:nvPr/>
          </p:nvSpPr>
          <p:spPr bwMode="auto">
            <a:xfrm>
              <a:off x="478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37" name="Rectangle 485"/>
            <p:cNvSpPr>
              <a:spLocks noChangeArrowheads="1"/>
            </p:cNvSpPr>
            <p:nvPr/>
          </p:nvSpPr>
          <p:spPr bwMode="auto">
            <a:xfrm>
              <a:off x="482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38" name="Rectangle 486"/>
            <p:cNvSpPr>
              <a:spLocks noChangeArrowheads="1"/>
            </p:cNvSpPr>
            <p:nvPr/>
          </p:nvSpPr>
          <p:spPr bwMode="auto">
            <a:xfrm>
              <a:off x="48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39" name="Rectangle 487"/>
            <p:cNvSpPr>
              <a:spLocks noChangeArrowheads="1"/>
            </p:cNvSpPr>
            <p:nvPr/>
          </p:nvSpPr>
          <p:spPr bwMode="auto">
            <a:xfrm>
              <a:off x="492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40" name="Rectangle 488"/>
            <p:cNvSpPr>
              <a:spLocks noChangeArrowheads="1"/>
            </p:cNvSpPr>
            <p:nvPr/>
          </p:nvSpPr>
          <p:spPr bwMode="auto">
            <a:xfrm>
              <a:off x="49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41" name="Rectangle 489"/>
            <p:cNvSpPr>
              <a:spLocks noChangeArrowheads="1"/>
            </p:cNvSpPr>
            <p:nvPr/>
          </p:nvSpPr>
          <p:spPr bwMode="auto">
            <a:xfrm>
              <a:off x="501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42" name="Rectangle 490"/>
            <p:cNvSpPr>
              <a:spLocks noChangeArrowheads="1"/>
            </p:cNvSpPr>
            <p:nvPr/>
          </p:nvSpPr>
          <p:spPr bwMode="auto">
            <a:xfrm>
              <a:off x="505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43" name="Rectangle 491"/>
            <p:cNvSpPr>
              <a:spLocks noChangeArrowheads="1"/>
            </p:cNvSpPr>
            <p:nvPr/>
          </p:nvSpPr>
          <p:spPr bwMode="auto">
            <a:xfrm>
              <a:off x="510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44" name="Rectangle 492"/>
            <p:cNvSpPr>
              <a:spLocks noChangeArrowheads="1"/>
            </p:cNvSpPr>
            <p:nvPr/>
          </p:nvSpPr>
          <p:spPr bwMode="auto">
            <a:xfrm>
              <a:off x="514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45" name="Rectangle 493"/>
            <p:cNvSpPr>
              <a:spLocks noChangeArrowheads="1"/>
            </p:cNvSpPr>
            <p:nvPr/>
          </p:nvSpPr>
          <p:spPr bwMode="auto">
            <a:xfrm>
              <a:off x="519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46" name="Rectangle 494"/>
            <p:cNvSpPr>
              <a:spLocks noChangeArrowheads="1"/>
            </p:cNvSpPr>
            <p:nvPr/>
          </p:nvSpPr>
          <p:spPr bwMode="auto">
            <a:xfrm>
              <a:off x="523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47" name="Rectangle 495"/>
            <p:cNvSpPr>
              <a:spLocks noChangeArrowheads="1"/>
            </p:cNvSpPr>
            <p:nvPr/>
          </p:nvSpPr>
          <p:spPr bwMode="auto">
            <a:xfrm>
              <a:off x="405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48" name="Rectangle 496"/>
            <p:cNvSpPr>
              <a:spLocks noChangeArrowheads="1"/>
            </p:cNvSpPr>
            <p:nvPr/>
          </p:nvSpPr>
          <p:spPr bwMode="auto">
            <a:xfrm>
              <a:off x="410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49" name="Rectangle 497"/>
            <p:cNvSpPr>
              <a:spLocks noChangeArrowheads="1"/>
            </p:cNvSpPr>
            <p:nvPr/>
          </p:nvSpPr>
          <p:spPr bwMode="auto">
            <a:xfrm>
              <a:off x="41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50" name="Rectangle 498"/>
            <p:cNvSpPr>
              <a:spLocks noChangeArrowheads="1"/>
            </p:cNvSpPr>
            <p:nvPr/>
          </p:nvSpPr>
          <p:spPr bwMode="auto">
            <a:xfrm>
              <a:off x="419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51" name="Rectangle 499"/>
            <p:cNvSpPr>
              <a:spLocks noChangeArrowheads="1"/>
            </p:cNvSpPr>
            <p:nvPr/>
          </p:nvSpPr>
          <p:spPr bwMode="auto">
            <a:xfrm>
              <a:off x="42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52" name="Rectangle 500"/>
            <p:cNvSpPr>
              <a:spLocks noChangeArrowheads="1"/>
            </p:cNvSpPr>
            <p:nvPr/>
          </p:nvSpPr>
          <p:spPr bwMode="auto">
            <a:xfrm>
              <a:off x="428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53" name="Rectangle 501"/>
            <p:cNvSpPr>
              <a:spLocks noChangeArrowheads="1"/>
            </p:cNvSpPr>
            <p:nvPr/>
          </p:nvSpPr>
          <p:spPr bwMode="auto">
            <a:xfrm>
              <a:off x="433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54" name="Rectangle 502"/>
            <p:cNvSpPr>
              <a:spLocks noChangeArrowheads="1"/>
            </p:cNvSpPr>
            <p:nvPr/>
          </p:nvSpPr>
          <p:spPr bwMode="auto">
            <a:xfrm>
              <a:off x="43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55" name="Rectangle 503"/>
            <p:cNvSpPr>
              <a:spLocks noChangeArrowheads="1"/>
            </p:cNvSpPr>
            <p:nvPr/>
          </p:nvSpPr>
          <p:spPr bwMode="auto">
            <a:xfrm>
              <a:off x="442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56" name="Rectangle 504"/>
            <p:cNvSpPr>
              <a:spLocks noChangeArrowheads="1"/>
            </p:cNvSpPr>
            <p:nvPr/>
          </p:nvSpPr>
          <p:spPr bwMode="auto">
            <a:xfrm>
              <a:off x="44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57" name="Rectangle 505"/>
            <p:cNvSpPr>
              <a:spLocks noChangeArrowheads="1"/>
            </p:cNvSpPr>
            <p:nvPr/>
          </p:nvSpPr>
          <p:spPr bwMode="auto">
            <a:xfrm>
              <a:off x="451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58" name="Rectangle 506"/>
            <p:cNvSpPr>
              <a:spLocks noChangeArrowheads="1"/>
            </p:cNvSpPr>
            <p:nvPr/>
          </p:nvSpPr>
          <p:spPr bwMode="auto">
            <a:xfrm>
              <a:off x="455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59" name="Rectangle 507"/>
            <p:cNvSpPr>
              <a:spLocks noChangeArrowheads="1"/>
            </p:cNvSpPr>
            <p:nvPr/>
          </p:nvSpPr>
          <p:spPr bwMode="auto">
            <a:xfrm>
              <a:off x="460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60" name="Rectangle 508"/>
            <p:cNvSpPr>
              <a:spLocks noChangeArrowheads="1"/>
            </p:cNvSpPr>
            <p:nvPr/>
          </p:nvSpPr>
          <p:spPr bwMode="auto">
            <a:xfrm>
              <a:off x="46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61" name="Rectangle 509"/>
            <p:cNvSpPr>
              <a:spLocks noChangeArrowheads="1"/>
            </p:cNvSpPr>
            <p:nvPr/>
          </p:nvSpPr>
          <p:spPr bwMode="auto">
            <a:xfrm>
              <a:off x="469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62" name="Rectangle 510"/>
            <p:cNvSpPr>
              <a:spLocks noChangeArrowheads="1"/>
            </p:cNvSpPr>
            <p:nvPr/>
          </p:nvSpPr>
          <p:spPr bwMode="auto">
            <a:xfrm>
              <a:off x="47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63" name="Rectangle 511"/>
            <p:cNvSpPr>
              <a:spLocks noChangeArrowheads="1"/>
            </p:cNvSpPr>
            <p:nvPr/>
          </p:nvSpPr>
          <p:spPr bwMode="auto">
            <a:xfrm>
              <a:off x="478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64" name="Rectangle 512"/>
            <p:cNvSpPr>
              <a:spLocks noChangeArrowheads="1"/>
            </p:cNvSpPr>
            <p:nvPr/>
          </p:nvSpPr>
          <p:spPr bwMode="auto">
            <a:xfrm>
              <a:off x="482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65" name="Rectangle 513"/>
            <p:cNvSpPr>
              <a:spLocks noChangeArrowheads="1"/>
            </p:cNvSpPr>
            <p:nvPr/>
          </p:nvSpPr>
          <p:spPr bwMode="auto">
            <a:xfrm>
              <a:off x="48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66" name="Rectangle 514"/>
            <p:cNvSpPr>
              <a:spLocks noChangeArrowheads="1"/>
            </p:cNvSpPr>
            <p:nvPr/>
          </p:nvSpPr>
          <p:spPr bwMode="auto">
            <a:xfrm>
              <a:off x="492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67" name="Rectangle 515"/>
            <p:cNvSpPr>
              <a:spLocks noChangeArrowheads="1"/>
            </p:cNvSpPr>
            <p:nvPr/>
          </p:nvSpPr>
          <p:spPr bwMode="auto">
            <a:xfrm>
              <a:off x="49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68" name="Rectangle 516"/>
            <p:cNvSpPr>
              <a:spLocks noChangeArrowheads="1"/>
            </p:cNvSpPr>
            <p:nvPr/>
          </p:nvSpPr>
          <p:spPr bwMode="auto">
            <a:xfrm>
              <a:off x="501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69" name="Rectangle 517"/>
            <p:cNvSpPr>
              <a:spLocks noChangeArrowheads="1"/>
            </p:cNvSpPr>
            <p:nvPr/>
          </p:nvSpPr>
          <p:spPr bwMode="auto">
            <a:xfrm>
              <a:off x="505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70" name="Rectangle 518"/>
            <p:cNvSpPr>
              <a:spLocks noChangeArrowheads="1"/>
            </p:cNvSpPr>
            <p:nvPr/>
          </p:nvSpPr>
          <p:spPr bwMode="auto">
            <a:xfrm>
              <a:off x="510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71" name="Rectangle 519"/>
            <p:cNvSpPr>
              <a:spLocks noChangeArrowheads="1"/>
            </p:cNvSpPr>
            <p:nvPr/>
          </p:nvSpPr>
          <p:spPr bwMode="auto">
            <a:xfrm>
              <a:off x="514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72" name="Rectangle 520"/>
            <p:cNvSpPr>
              <a:spLocks noChangeArrowheads="1"/>
            </p:cNvSpPr>
            <p:nvPr/>
          </p:nvSpPr>
          <p:spPr bwMode="auto">
            <a:xfrm>
              <a:off x="519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73" name="Rectangle 521"/>
            <p:cNvSpPr>
              <a:spLocks noChangeArrowheads="1"/>
            </p:cNvSpPr>
            <p:nvPr/>
          </p:nvSpPr>
          <p:spPr bwMode="auto">
            <a:xfrm>
              <a:off x="523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74" name="Rectangle 522"/>
            <p:cNvSpPr>
              <a:spLocks noChangeArrowheads="1"/>
            </p:cNvSpPr>
            <p:nvPr/>
          </p:nvSpPr>
          <p:spPr bwMode="auto">
            <a:xfrm>
              <a:off x="405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75" name="Rectangle 523"/>
            <p:cNvSpPr>
              <a:spLocks noChangeArrowheads="1"/>
            </p:cNvSpPr>
            <p:nvPr/>
          </p:nvSpPr>
          <p:spPr bwMode="auto">
            <a:xfrm>
              <a:off x="410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76" name="Rectangle 524"/>
            <p:cNvSpPr>
              <a:spLocks noChangeArrowheads="1"/>
            </p:cNvSpPr>
            <p:nvPr/>
          </p:nvSpPr>
          <p:spPr bwMode="auto">
            <a:xfrm>
              <a:off x="41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77" name="Rectangle 525"/>
            <p:cNvSpPr>
              <a:spLocks noChangeArrowheads="1"/>
            </p:cNvSpPr>
            <p:nvPr/>
          </p:nvSpPr>
          <p:spPr bwMode="auto">
            <a:xfrm>
              <a:off x="419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78" name="Rectangle 526"/>
            <p:cNvSpPr>
              <a:spLocks noChangeArrowheads="1"/>
            </p:cNvSpPr>
            <p:nvPr/>
          </p:nvSpPr>
          <p:spPr bwMode="auto">
            <a:xfrm>
              <a:off x="42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79" name="Rectangle 527"/>
            <p:cNvSpPr>
              <a:spLocks noChangeArrowheads="1"/>
            </p:cNvSpPr>
            <p:nvPr/>
          </p:nvSpPr>
          <p:spPr bwMode="auto">
            <a:xfrm>
              <a:off x="428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80" name="Rectangle 528"/>
            <p:cNvSpPr>
              <a:spLocks noChangeArrowheads="1"/>
            </p:cNvSpPr>
            <p:nvPr/>
          </p:nvSpPr>
          <p:spPr bwMode="auto">
            <a:xfrm>
              <a:off x="433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81" name="Rectangle 529"/>
            <p:cNvSpPr>
              <a:spLocks noChangeArrowheads="1"/>
            </p:cNvSpPr>
            <p:nvPr/>
          </p:nvSpPr>
          <p:spPr bwMode="auto">
            <a:xfrm>
              <a:off x="43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82" name="Rectangle 530"/>
            <p:cNvSpPr>
              <a:spLocks noChangeArrowheads="1"/>
            </p:cNvSpPr>
            <p:nvPr/>
          </p:nvSpPr>
          <p:spPr bwMode="auto">
            <a:xfrm>
              <a:off x="442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83" name="Rectangle 531"/>
            <p:cNvSpPr>
              <a:spLocks noChangeArrowheads="1"/>
            </p:cNvSpPr>
            <p:nvPr/>
          </p:nvSpPr>
          <p:spPr bwMode="auto">
            <a:xfrm>
              <a:off x="44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84" name="Rectangle 532"/>
            <p:cNvSpPr>
              <a:spLocks noChangeArrowheads="1"/>
            </p:cNvSpPr>
            <p:nvPr/>
          </p:nvSpPr>
          <p:spPr bwMode="auto">
            <a:xfrm>
              <a:off x="451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85" name="Rectangle 533"/>
            <p:cNvSpPr>
              <a:spLocks noChangeArrowheads="1"/>
            </p:cNvSpPr>
            <p:nvPr/>
          </p:nvSpPr>
          <p:spPr bwMode="auto">
            <a:xfrm>
              <a:off x="455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86" name="Rectangle 534"/>
            <p:cNvSpPr>
              <a:spLocks noChangeArrowheads="1"/>
            </p:cNvSpPr>
            <p:nvPr/>
          </p:nvSpPr>
          <p:spPr bwMode="auto">
            <a:xfrm>
              <a:off x="460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87" name="Rectangle 535"/>
            <p:cNvSpPr>
              <a:spLocks noChangeArrowheads="1"/>
            </p:cNvSpPr>
            <p:nvPr/>
          </p:nvSpPr>
          <p:spPr bwMode="auto">
            <a:xfrm>
              <a:off x="46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88" name="Rectangle 536"/>
            <p:cNvSpPr>
              <a:spLocks noChangeArrowheads="1"/>
            </p:cNvSpPr>
            <p:nvPr/>
          </p:nvSpPr>
          <p:spPr bwMode="auto">
            <a:xfrm>
              <a:off x="469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89" name="Rectangle 537"/>
            <p:cNvSpPr>
              <a:spLocks noChangeArrowheads="1"/>
            </p:cNvSpPr>
            <p:nvPr/>
          </p:nvSpPr>
          <p:spPr bwMode="auto">
            <a:xfrm>
              <a:off x="47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90" name="Rectangle 538"/>
            <p:cNvSpPr>
              <a:spLocks noChangeArrowheads="1"/>
            </p:cNvSpPr>
            <p:nvPr/>
          </p:nvSpPr>
          <p:spPr bwMode="auto">
            <a:xfrm>
              <a:off x="478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91" name="Rectangle 539"/>
            <p:cNvSpPr>
              <a:spLocks noChangeArrowheads="1"/>
            </p:cNvSpPr>
            <p:nvPr/>
          </p:nvSpPr>
          <p:spPr bwMode="auto">
            <a:xfrm>
              <a:off x="482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92" name="Rectangle 540"/>
            <p:cNvSpPr>
              <a:spLocks noChangeArrowheads="1"/>
            </p:cNvSpPr>
            <p:nvPr/>
          </p:nvSpPr>
          <p:spPr bwMode="auto">
            <a:xfrm>
              <a:off x="48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93" name="Rectangle 541"/>
            <p:cNvSpPr>
              <a:spLocks noChangeArrowheads="1"/>
            </p:cNvSpPr>
            <p:nvPr/>
          </p:nvSpPr>
          <p:spPr bwMode="auto">
            <a:xfrm>
              <a:off x="492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94" name="Rectangle 542"/>
            <p:cNvSpPr>
              <a:spLocks noChangeArrowheads="1"/>
            </p:cNvSpPr>
            <p:nvPr/>
          </p:nvSpPr>
          <p:spPr bwMode="auto">
            <a:xfrm>
              <a:off x="49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95" name="Rectangle 543"/>
            <p:cNvSpPr>
              <a:spLocks noChangeArrowheads="1"/>
            </p:cNvSpPr>
            <p:nvPr/>
          </p:nvSpPr>
          <p:spPr bwMode="auto">
            <a:xfrm>
              <a:off x="501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96" name="Rectangle 544"/>
            <p:cNvSpPr>
              <a:spLocks noChangeArrowheads="1"/>
            </p:cNvSpPr>
            <p:nvPr/>
          </p:nvSpPr>
          <p:spPr bwMode="auto">
            <a:xfrm>
              <a:off x="505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97" name="Rectangle 545"/>
            <p:cNvSpPr>
              <a:spLocks noChangeArrowheads="1"/>
            </p:cNvSpPr>
            <p:nvPr/>
          </p:nvSpPr>
          <p:spPr bwMode="auto">
            <a:xfrm>
              <a:off x="510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98" name="Rectangle 546"/>
            <p:cNvSpPr>
              <a:spLocks noChangeArrowheads="1"/>
            </p:cNvSpPr>
            <p:nvPr/>
          </p:nvSpPr>
          <p:spPr bwMode="auto">
            <a:xfrm>
              <a:off x="514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699" name="Rectangle 547"/>
            <p:cNvSpPr>
              <a:spLocks noChangeArrowheads="1"/>
            </p:cNvSpPr>
            <p:nvPr/>
          </p:nvSpPr>
          <p:spPr bwMode="auto">
            <a:xfrm>
              <a:off x="519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00" name="Rectangle 548"/>
            <p:cNvSpPr>
              <a:spLocks noChangeArrowheads="1"/>
            </p:cNvSpPr>
            <p:nvPr/>
          </p:nvSpPr>
          <p:spPr bwMode="auto">
            <a:xfrm>
              <a:off x="523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49701" name="Freeform 549" descr="Diagonal weit nach oben"/>
          <p:cNvSpPr>
            <a:spLocks/>
          </p:cNvSpPr>
          <p:nvPr/>
        </p:nvSpPr>
        <p:spPr bwMode="auto">
          <a:xfrm>
            <a:off x="5280025" y="765175"/>
            <a:ext cx="287338" cy="431800"/>
          </a:xfrm>
          <a:custGeom>
            <a:avLst/>
            <a:gdLst>
              <a:gd name="T0" fmla="*/ 0 w 181"/>
              <a:gd name="T1" fmla="*/ 272 h 272"/>
              <a:gd name="T2" fmla="*/ 45 w 181"/>
              <a:gd name="T3" fmla="*/ 227 h 272"/>
              <a:gd name="T4" fmla="*/ 136 w 181"/>
              <a:gd name="T5" fmla="*/ 136 h 272"/>
              <a:gd name="T6" fmla="*/ 181 w 181"/>
              <a:gd name="T7" fmla="*/ 45 h 272"/>
              <a:gd name="T8" fmla="*/ 136 w 181"/>
              <a:gd name="T9" fmla="*/ 0 h 272"/>
              <a:gd name="T10" fmla="*/ 45 w 181"/>
              <a:gd name="T11" fmla="*/ 45 h 272"/>
              <a:gd name="T12" fmla="*/ 0 w 181"/>
              <a:gd name="T13" fmla="*/ 90 h 272"/>
              <a:gd name="T14" fmla="*/ 45 w 181"/>
              <a:gd name="T15" fmla="*/ 90 h 272"/>
              <a:gd name="T16" fmla="*/ 45 w 181"/>
              <a:gd name="T17" fmla="*/ 136 h 272"/>
              <a:gd name="T18" fmla="*/ 0 w 181"/>
              <a:gd name="T19" fmla="*/ 181 h 272"/>
              <a:gd name="T20" fmla="*/ 0 w 181"/>
              <a:gd name="T21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" h="272">
                <a:moveTo>
                  <a:pt x="0" y="272"/>
                </a:moveTo>
                <a:lnTo>
                  <a:pt x="45" y="227"/>
                </a:lnTo>
                <a:lnTo>
                  <a:pt x="136" y="136"/>
                </a:lnTo>
                <a:lnTo>
                  <a:pt x="181" y="45"/>
                </a:lnTo>
                <a:lnTo>
                  <a:pt x="136" y="0"/>
                </a:lnTo>
                <a:lnTo>
                  <a:pt x="45" y="45"/>
                </a:lnTo>
                <a:lnTo>
                  <a:pt x="0" y="90"/>
                </a:lnTo>
                <a:lnTo>
                  <a:pt x="45" y="90"/>
                </a:lnTo>
                <a:lnTo>
                  <a:pt x="45" y="136"/>
                </a:lnTo>
                <a:lnTo>
                  <a:pt x="0" y="181"/>
                </a:lnTo>
                <a:lnTo>
                  <a:pt x="0" y="272"/>
                </a:lnTo>
                <a:close/>
              </a:path>
            </a:pathLst>
          </a:cu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9702" name="Freeform 550"/>
          <p:cNvSpPr>
            <a:spLocks/>
          </p:cNvSpPr>
          <p:nvPr/>
        </p:nvSpPr>
        <p:spPr bwMode="auto">
          <a:xfrm>
            <a:off x="7726363" y="830263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28575" cap="rnd" cmpd="sng">
            <a:solidFill>
              <a:schemeClr val="bg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9703" name="Group 551"/>
          <p:cNvGrpSpPr>
            <a:grpSpLocks/>
          </p:cNvGrpSpPr>
          <p:nvPr/>
        </p:nvGrpSpPr>
        <p:grpSpPr bwMode="auto">
          <a:xfrm>
            <a:off x="3911600" y="1412875"/>
            <a:ext cx="1944688" cy="1227138"/>
            <a:chOff x="2381" y="2023"/>
            <a:chExt cx="1225" cy="773"/>
          </a:xfrm>
        </p:grpSpPr>
        <p:sp>
          <p:nvSpPr>
            <p:cNvPr id="49704" name="Rectangle 552"/>
            <p:cNvSpPr>
              <a:spLocks noChangeArrowheads="1"/>
            </p:cNvSpPr>
            <p:nvPr/>
          </p:nvSpPr>
          <p:spPr bwMode="auto">
            <a:xfrm>
              <a:off x="238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05" name="Rectangle 553"/>
            <p:cNvSpPr>
              <a:spLocks noChangeArrowheads="1"/>
            </p:cNvSpPr>
            <p:nvPr/>
          </p:nvSpPr>
          <p:spPr bwMode="auto">
            <a:xfrm>
              <a:off x="242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06" name="Rectangle 554"/>
            <p:cNvSpPr>
              <a:spLocks noChangeArrowheads="1"/>
            </p:cNvSpPr>
            <p:nvPr/>
          </p:nvSpPr>
          <p:spPr bwMode="auto">
            <a:xfrm>
              <a:off x="24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07" name="Rectangle 555"/>
            <p:cNvSpPr>
              <a:spLocks noChangeArrowheads="1"/>
            </p:cNvSpPr>
            <p:nvPr/>
          </p:nvSpPr>
          <p:spPr bwMode="auto">
            <a:xfrm>
              <a:off x="251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08" name="Rectangle 556"/>
            <p:cNvSpPr>
              <a:spLocks noChangeArrowheads="1"/>
            </p:cNvSpPr>
            <p:nvPr/>
          </p:nvSpPr>
          <p:spPr bwMode="auto">
            <a:xfrm>
              <a:off x="25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09" name="Rectangle 557"/>
            <p:cNvSpPr>
              <a:spLocks noChangeArrowheads="1"/>
            </p:cNvSpPr>
            <p:nvPr/>
          </p:nvSpPr>
          <p:spPr bwMode="auto">
            <a:xfrm>
              <a:off x="260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10" name="Rectangle 558"/>
            <p:cNvSpPr>
              <a:spLocks noChangeArrowheads="1"/>
            </p:cNvSpPr>
            <p:nvPr/>
          </p:nvSpPr>
          <p:spPr bwMode="auto">
            <a:xfrm>
              <a:off x="265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11" name="Rectangle 559"/>
            <p:cNvSpPr>
              <a:spLocks noChangeArrowheads="1"/>
            </p:cNvSpPr>
            <p:nvPr/>
          </p:nvSpPr>
          <p:spPr bwMode="auto">
            <a:xfrm>
              <a:off x="26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12" name="Rectangle 560"/>
            <p:cNvSpPr>
              <a:spLocks noChangeArrowheads="1"/>
            </p:cNvSpPr>
            <p:nvPr/>
          </p:nvSpPr>
          <p:spPr bwMode="auto">
            <a:xfrm>
              <a:off x="2744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13" name="Rectangle 561"/>
            <p:cNvSpPr>
              <a:spLocks noChangeArrowheads="1"/>
            </p:cNvSpPr>
            <p:nvPr/>
          </p:nvSpPr>
          <p:spPr bwMode="auto">
            <a:xfrm>
              <a:off x="2789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14" name="Rectangle 562"/>
            <p:cNvSpPr>
              <a:spLocks noChangeArrowheads="1"/>
            </p:cNvSpPr>
            <p:nvPr/>
          </p:nvSpPr>
          <p:spPr bwMode="auto">
            <a:xfrm>
              <a:off x="283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15" name="Rectangle 563"/>
            <p:cNvSpPr>
              <a:spLocks noChangeArrowheads="1"/>
            </p:cNvSpPr>
            <p:nvPr/>
          </p:nvSpPr>
          <p:spPr bwMode="auto">
            <a:xfrm>
              <a:off x="2880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16" name="Rectangle 564"/>
            <p:cNvSpPr>
              <a:spLocks noChangeArrowheads="1"/>
            </p:cNvSpPr>
            <p:nvPr/>
          </p:nvSpPr>
          <p:spPr bwMode="auto">
            <a:xfrm>
              <a:off x="292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17" name="Rectangle 565"/>
            <p:cNvSpPr>
              <a:spLocks noChangeArrowheads="1"/>
            </p:cNvSpPr>
            <p:nvPr/>
          </p:nvSpPr>
          <p:spPr bwMode="auto">
            <a:xfrm>
              <a:off x="29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18" name="Rectangle 566"/>
            <p:cNvSpPr>
              <a:spLocks noChangeArrowheads="1"/>
            </p:cNvSpPr>
            <p:nvPr/>
          </p:nvSpPr>
          <p:spPr bwMode="auto">
            <a:xfrm>
              <a:off x="301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19" name="Rectangle 567"/>
            <p:cNvSpPr>
              <a:spLocks noChangeArrowheads="1"/>
            </p:cNvSpPr>
            <p:nvPr/>
          </p:nvSpPr>
          <p:spPr bwMode="auto">
            <a:xfrm>
              <a:off x="30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20" name="Rectangle 568"/>
            <p:cNvSpPr>
              <a:spLocks noChangeArrowheads="1"/>
            </p:cNvSpPr>
            <p:nvPr/>
          </p:nvSpPr>
          <p:spPr bwMode="auto">
            <a:xfrm>
              <a:off x="310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21" name="Rectangle 569"/>
            <p:cNvSpPr>
              <a:spLocks noChangeArrowheads="1"/>
            </p:cNvSpPr>
            <p:nvPr/>
          </p:nvSpPr>
          <p:spPr bwMode="auto">
            <a:xfrm>
              <a:off x="315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22" name="Rectangle 570"/>
            <p:cNvSpPr>
              <a:spLocks noChangeArrowheads="1"/>
            </p:cNvSpPr>
            <p:nvPr/>
          </p:nvSpPr>
          <p:spPr bwMode="auto">
            <a:xfrm>
              <a:off x="31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23" name="Rectangle 571"/>
            <p:cNvSpPr>
              <a:spLocks noChangeArrowheads="1"/>
            </p:cNvSpPr>
            <p:nvPr/>
          </p:nvSpPr>
          <p:spPr bwMode="auto">
            <a:xfrm>
              <a:off x="324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24" name="Rectangle 572"/>
            <p:cNvSpPr>
              <a:spLocks noChangeArrowheads="1"/>
            </p:cNvSpPr>
            <p:nvPr/>
          </p:nvSpPr>
          <p:spPr bwMode="auto">
            <a:xfrm>
              <a:off x="328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25" name="Rectangle 573"/>
            <p:cNvSpPr>
              <a:spLocks noChangeArrowheads="1"/>
            </p:cNvSpPr>
            <p:nvPr/>
          </p:nvSpPr>
          <p:spPr bwMode="auto">
            <a:xfrm>
              <a:off x="3334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26" name="Rectangle 574"/>
            <p:cNvSpPr>
              <a:spLocks noChangeArrowheads="1"/>
            </p:cNvSpPr>
            <p:nvPr/>
          </p:nvSpPr>
          <p:spPr bwMode="auto">
            <a:xfrm>
              <a:off x="337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27" name="Rectangle 575"/>
            <p:cNvSpPr>
              <a:spLocks noChangeArrowheads="1"/>
            </p:cNvSpPr>
            <p:nvPr/>
          </p:nvSpPr>
          <p:spPr bwMode="auto">
            <a:xfrm>
              <a:off x="342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28" name="Rectangle 576"/>
            <p:cNvSpPr>
              <a:spLocks noChangeArrowheads="1"/>
            </p:cNvSpPr>
            <p:nvPr/>
          </p:nvSpPr>
          <p:spPr bwMode="auto">
            <a:xfrm>
              <a:off x="346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29" name="Rectangle 577"/>
            <p:cNvSpPr>
              <a:spLocks noChangeArrowheads="1"/>
            </p:cNvSpPr>
            <p:nvPr/>
          </p:nvSpPr>
          <p:spPr bwMode="auto">
            <a:xfrm>
              <a:off x="351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30" name="Rectangle 578"/>
            <p:cNvSpPr>
              <a:spLocks noChangeArrowheads="1"/>
            </p:cNvSpPr>
            <p:nvPr/>
          </p:nvSpPr>
          <p:spPr bwMode="auto">
            <a:xfrm>
              <a:off x="3560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31" name="Rectangle 579"/>
            <p:cNvSpPr>
              <a:spLocks noChangeArrowheads="1"/>
            </p:cNvSpPr>
            <p:nvPr/>
          </p:nvSpPr>
          <p:spPr bwMode="auto">
            <a:xfrm>
              <a:off x="238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32" name="Rectangle 580"/>
            <p:cNvSpPr>
              <a:spLocks noChangeArrowheads="1"/>
            </p:cNvSpPr>
            <p:nvPr/>
          </p:nvSpPr>
          <p:spPr bwMode="auto">
            <a:xfrm>
              <a:off x="242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33" name="Rectangle 581"/>
            <p:cNvSpPr>
              <a:spLocks noChangeArrowheads="1"/>
            </p:cNvSpPr>
            <p:nvPr/>
          </p:nvSpPr>
          <p:spPr bwMode="auto">
            <a:xfrm>
              <a:off x="24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34" name="Rectangle 582"/>
            <p:cNvSpPr>
              <a:spLocks noChangeArrowheads="1"/>
            </p:cNvSpPr>
            <p:nvPr/>
          </p:nvSpPr>
          <p:spPr bwMode="auto">
            <a:xfrm>
              <a:off x="251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35" name="Rectangle 583"/>
            <p:cNvSpPr>
              <a:spLocks noChangeArrowheads="1"/>
            </p:cNvSpPr>
            <p:nvPr/>
          </p:nvSpPr>
          <p:spPr bwMode="auto">
            <a:xfrm>
              <a:off x="25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36" name="Rectangle 584"/>
            <p:cNvSpPr>
              <a:spLocks noChangeArrowheads="1"/>
            </p:cNvSpPr>
            <p:nvPr/>
          </p:nvSpPr>
          <p:spPr bwMode="auto">
            <a:xfrm>
              <a:off x="260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37" name="Rectangle 585"/>
            <p:cNvSpPr>
              <a:spLocks noChangeArrowheads="1"/>
            </p:cNvSpPr>
            <p:nvPr/>
          </p:nvSpPr>
          <p:spPr bwMode="auto">
            <a:xfrm>
              <a:off x="265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38" name="Rectangle 586"/>
            <p:cNvSpPr>
              <a:spLocks noChangeArrowheads="1"/>
            </p:cNvSpPr>
            <p:nvPr/>
          </p:nvSpPr>
          <p:spPr bwMode="auto">
            <a:xfrm>
              <a:off x="26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39" name="Rectangle 587"/>
            <p:cNvSpPr>
              <a:spLocks noChangeArrowheads="1"/>
            </p:cNvSpPr>
            <p:nvPr/>
          </p:nvSpPr>
          <p:spPr bwMode="auto">
            <a:xfrm>
              <a:off x="2744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40" name="Rectangle 588"/>
            <p:cNvSpPr>
              <a:spLocks noChangeArrowheads="1"/>
            </p:cNvSpPr>
            <p:nvPr/>
          </p:nvSpPr>
          <p:spPr bwMode="auto">
            <a:xfrm>
              <a:off x="2789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41" name="Rectangle 589"/>
            <p:cNvSpPr>
              <a:spLocks noChangeArrowheads="1"/>
            </p:cNvSpPr>
            <p:nvPr/>
          </p:nvSpPr>
          <p:spPr bwMode="auto">
            <a:xfrm>
              <a:off x="283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42" name="Rectangle 590"/>
            <p:cNvSpPr>
              <a:spLocks noChangeArrowheads="1"/>
            </p:cNvSpPr>
            <p:nvPr/>
          </p:nvSpPr>
          <p:spPr bwMode="auto">
            <a:xfrm>
              <a:off x="2880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43" name="Rectangle 591"/>
            <p:cNvSpPr>
              <a:spLocks noChangeArrowheads="1"/>
            </p:cNvSpPr>
            <p:nvPr/>
          </p:nvSpPr>
          <p:spPr bwMode="auto">
            <a:xfrm>
              <a:off x="292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44" name="Rectangle 592"/>
            <p:cNvSpPr>
              <a:spLocks noChangeArrowheads="1"/>
            </p:cNvSpPr>
            <p:nvPr/>
          </p:nvSpPr>
          <p:spPr bwMode="auto">
            <a:xfrm>
              <a:off x="29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45" name="Rectangle 593"/>
            <p:cNvSpPr>
              <a:spLocks noChangeArrowheads="1"/>
            </p:cNvSpPr>
            <p:nvPr/>
          </p:nvSpPr>
          <p:spPr bwMode="auto">
            <a:xfrm>
              <a:off x="301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46" name="Rectangle 594"/>
            <p:cNvSpPr>
              <a:spLocks noChangeArrowheads="1"/>
            </p:cNvSpPr>
            <p:nvPr/>
          </p:nvSpPr>
          <p:spPr bwMode="auto">
            <a:xfrm>
              <a:off x="30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47" name="Rectangle 595"/>
            <p:cNvSpPr>
              <a:spLocks noChangeArrowheads="1"/>
            </p:cNvSpPr>
            <p:nvPr/>
          </p:nvSpPr>
          <p:spPr bwMode="auto">
            <a:xfrm>
              <a:off x="310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48" name="Rectangle 596"/>
            <p:cNvSpPr>
              <a:spLocks noChangeArrowheads="1"/>
            </p:cNvSpPr>
            <p:nvPr/>
          </p:nvSpPr>
          <p:spPr bwMode="auto">
            <a:xfrm>
              <a:off x="315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49" name="Rectangle 597"/>
            <p:cNvSpPr>
              <a:spLocks noChangeArrowheads="1"/>
            </p:cNvSpPr>
            <p:nvPr/>
          </p:nvSpPr>
          <p:spPr bwMode="auto">
            <a:xfrm>
              <a:off x="31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50" name="Rectangle 598"/>
            <p:cNvSpPr>
              <a:spLocks noChangeArrowheads="1"/>
            </p:cNvSpPr>
            <p:nvPr/>
          </p:nvSpPr>
          <p:spPr bwMode="auto">
            <a:xfrm>
              <a:off x="324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51" name="Rectangle 599"/>
            <p:cNvSpPr>
              <a:spLocks noChangeArrowheads="1"/>
            </p:cNvSpPr>
            <p:nvPr/>
          </p:nvSpPr>
          <p:spPr bwMode="auto">
            <a:xfrm>
              <a:off x="328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52" name="Rectangle 600"/>
            <p:cNvSpPr>
              <a:spLocks noChangeArrowheads="1"/>
            </p:cNvSpPr>
            <p:nvPr/>
          </p:nvSpPr>
          <p:spPr bwMode="auto">
            <a:xfrm>
              <a:off x="3334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53" name="Rectangle 601"/>
            <p:cNvSpPr>
              <a:spLocks noChangeArrowheads="1"/>
            </p:cNvSpPr>
            <p:nvPr/>
          </p:nvSpPr>
          <p:spPr bwMode="auto">
            <a:xfrm>
              <a:off x="337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54" name="Rectangle 602"/>
            <p:cNvSpPr>
              <a:spLocks noChangeArrowheads="1"/>
            </p:cNvSpPr>
            <p:nvPr/>
          </p:nvSpPr>
          <p:spPr bwMode="auto">
            <a:xfrm>
              <a:off x="342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55" name="Rectangle 603"/>
            <p:cNvSpPr>
              <a:spLocks noChangeArrowheads="1"/>
            </p:cNvSpPr>
            <p:nvPr/>
          </p:nvSpPr>
          <p:spPr bwMode="auto">
            <a:xfrm>
              <a:off x="346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56" name="Rectangle 604"/>
            <p:cNvSpPr>
              <a:spLocks noChangeArrowheads="1"/>
            </p:cNvSpPr>
            <p:nvPr/>
          </p:nvSpPr>
          <p:spPr bwMode="auto">
            <a:xfrm>
              <a:off x="351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57" name="Rectangle 605"/>
            <p:cNvSpPr>
              <a:spLocks noChangeArrowheads="1"/>
            </p:cNvSpPr>
            <p:nvPr/>
          </p:nvSpPr>
          <p:spPr bwMode="auto">
            <a:xfrm>
              <a:off x="3560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58" name="Rectangle 606"/>
            <p:cNvSpPr>
              <a:spLocks noChangeArrowheads="1"/>
            </p:cNvSpPr>
            <p:nvPr/>
          </p:nvSpPr>
          <p:spPr bwMode="auto">
            <a:xfrm>
              <a:off x="238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59" name="Rectangle 607"/>
            <p:cNvSpPr>
              <a:spLocks noChangeArrowheads="1"/>
            </p:cNvSpPr>
            <p:nvPr/>
          </p:nvSpPr>
          <p:spPr bwMode="auto">
            <a:xfrm>
              <a:off x="242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60" name="Rectangle 608"/>
            <p:cNvSpPr>
              <a:spLocks noChangeArrowheads="1"/>
            </p:cNvSpPr>
            <p:nvPr/>
          </p:nvSpPr>
          <p:spPr bwMode="auto">
            <a:xfrm>
              <a:off x="24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61" name="Rectangle 609"/>
            <p:cNvSpPr>
              <a:spLocks noChangeArrowheads="1"/>
            </p:cNvSpPr>
            <p:nvPr/>
          </p:nvSpPr>
          <p:spPr bwMode="auto">
            <a:xfrm>
              <a:off x="251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62" name="Rectangle 610"/>
            <p:cNvSpPr>
              <a:spLocks noChangeArrowheads="1"/>
            </p:cNvSpPr>
            <p:nvPr/>
          </p:nvSpPr>
          <p:spPr bwMode="auto">
            <a:xfrm>
              <a:off x="25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63" name="Rectangle 611"/>
            <p:cNvSpPr>
              <a:spLocks noChangeArrowheads="1"/>
            </p:cNvSpPr>
            <p:nvPr/>
          </p:nvSpPr>
          <p:spPr bwMode="auto">
            <a:xfrm>
              <a:off x="260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64" name="Rectangle 612"/>
            <p:cNvSpPr>
              <a:spLocks noChangeArrowheads="1"/>
            </p:cNvSpPr>
            <p:nvPr/>
          </p:nvSpPr>
          <p:spPr bwMode="auto">
            <a:xfrm>
              <a:off x="265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65" name="Rectangle 613"/>
            <p:cNvSpPr>
              <a:spLocks noChangeArrowheads="1"/>
            </p:cNvSpPr>
            <p:nvPr/>
          </p:nvSpPr>
          <p:spPr bwMode="auto">
            <a:xfrm>
              <a:off x="26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66" name="Rectangle 614"/>
            <p:cNvSpPr>
              <a:spLocks noChangeArrowheads="1"/>
            </p:cNvSpPr>
            <p:nvPr/>
          </p:nvSpPr>
          <p:spPr bwMode="auto">
            <a:xfrm>
              <a:off x="2744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67" name="Rectangle 615"/>
            <p:cNvSpPr>
              <a:spLocks noChangeArrowheads="1"/>
            </p:cNvSpPr>
            <p:nvPr/>
          </p:nvSpPr>
          <p:spPr bwMode="auto">
            <a:xfrm>
              <a:off x="2789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68" name="Rectangle 616"/>
            <p:cNvSpPr>
              <a:spLocks noChangeArrowheads="1"/>
            </p:cNvSpPr>
            <p:nvPr/>
          </p:nvSpPr>
          <p:spPr bwMode="auto">
            <a:xfrm>
              <a:off x="283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69" name="Rectangle 617"/>
            <p:cNvSpPr>
              <a:spLocks noChangeArrowheads="1"/>
            </p:cNvSpPr>
            <p:nvPr/>
          </p:nvSpPr>
          <p:spPr bwMode="auto">
            <a:xfrm>
              <a:off x="2880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70" name="Rectangle 618"/>
            <p:cNvSpPr>
              <a:spLocks noChangeArrowheads="1"/>
            </p:cNvSpPr>
            <p:nvPr/>
          </p:nvSpPr>
          <p:spPr bwMode="auto">
            <a:xfrm>
              <a:off x="292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71" name="Rectangle 619"/>
            <p:cNvSpPr>
              <a:spLocks noChangeArrowheads="1"/>
            </p:cNvSpPr>
            <p:nvPr/>
          </p:nvSpPr>
          <p:spPr bwMode="auto">
            <a:xfrm>
              <a:off x="29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72" name="Rectangle 620"/>
            <p:cNvSpPr>
              <a:spLocks noChangeArrowheads="1"/>
            </p:cNvSpPr>
            <p:nvPr/>
          </p:nvSpPr>
          <p:spPr bwMode="auto">
            <a:xfrm>
              <a:off x="301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73" name="Rectangle 621"/>
            <p:cNvSpPr>
              <a:spLocks noChangeArrowheads="1"/>
            </p:cNvSpPr>
            <p:nvPr/>
          </p:nvSpPr>
          <p:spPr bwMode="auto">
            <a:xfrm>
              <a:off x="30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74" name="Rectangle 622"/>
            <p:cNvSpPr>
              <a:spLocks noChangeArrowheads="1"/>
            </p:cNvSpPr>
            <p:nvPr/>
          </p:nvSpPr>
          <p:spPr bwMode="auto">
            <a:xfrm>
              <a:off x="310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75" name="Rectangle 623"/>
            <p:cNvSpPr>
              <a:spLocks noChangeArrowheads="1"/>
            </p:cNvSpPr>
            <p:nvPr/>
          </p:nvSpPr>
          <p:spPr bwMode="auto">
            <a:xfrm>
              <a:off x="315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76" name="Rectangle 624"/>
            <p:cNvSpPr>
              <a:spLocks noChangeArrowheads="1"/>
            </p:cNvSpPr>
            <p:nvPr/>
          </p:nvSpPr>
          <p:spPr bwMode="auto">
            <a:xfrm>
              <a:off x="31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77" name="Rectangle 625"/>
            <p:cNvSpPr>
              <a:spLocks noChangeArrowheads="1"/>
            </p:cNvSpPr>
            <p:nvPr/>
          </p:nvSpPr>
          <p:spPr bwMode="auto">
            <a:xfrm>
              <a:off x="324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78" name="Rectangle 626"/>
            <p:cNvSpPr>
              <a:spLocks noChangeArrowheads="1"/>
            </p:cNvSpPr>
            <p:nvPr/>
          </p:nvSpPr>
          <p:spPr bwMode="auto">
            <a:xfrm>
              <a:off x="328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79" name="Rectangle 627"/>
            <p:cNvSpPr>
              <a:spLocks noChangeArrowheads="1"/>
            </p:cNvSpPr>
            <p:nvPr/>
          </p:nvSpPr>
          <p:spPr bwMode="auto">
            <a:xfrm>
              <a:off x="3334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80" name="Rectangle 628"/>
            <p:cNvSpPr>
              <a:spLocks noChangeArrowheads="1"/>
            </p:cNvSpPr>
            <p:nvPr/>
          </p:nvSpPr>
          <p:spPr bwMode="auto">
            <a:xfrm>
              <a:off x="337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81" name="Rectangle 629"/>
            <p:cNvSpPr>
              <a:spLocks noChangeArrowheads="1"/>
            </p:cNvSpPr>
            <p:nvPr/>
          </p:nvSpPr>
          <p:spPr bwMode="auto">
            <a:xfrm>
              <a:off x="342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82" name="Rectangle 630"/>
            <p:cNvSpPr>
              <a:spLocks noChangeArrowheads="1"/>
            </p:cNvSpPr>
            <p:nvPr/>
          </p:nvSpPr>
          <p:spPr bwMode="auto">
            <a:xfrm>
              <a:off x="346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83" name="Rectangle 631"/>
            <p:cNvSpPr>
              <a:spLocks noChangeArrowheads="1"/>
            </p:cNvSpPr>
            <p:nvPr/>
          </p:nvSpPr>
          <p:spPr bwMode="auto">
            <a:xfrm>
              <a:off x="351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84" name="Rectangle 632"/>
            <p:cNvSpPr>
              <a:spLocks noChangeArrowheads="1"/>
            </p:cNvSpPr>
            <p:nvPr/>
          </p:nvSpPr>
          <p:spPr bwMode="auto">
            <a:xfrm>
              <a:off x="3560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85" name="Rectangle 633"/>
            <p:cNvSpPr>
              <a:spLocks noChangeArrowheads="1"/>
            </p:cNvSpPr>
            <p:nvPr/>
          </p:nvSpPr>
          <p:spPr bwMode="auto">
            <a:xfrm>
              <a:off x="238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86" name="Rectangle 634"/>
            <p:cNvSpPr>
              <a:spLocks noChangeArrowheads="1"/>
            </p:cNvSpPr>
            <p:nvPr/>
          </p:nvSpPr>
          <p:spPr bwMode="auto">
            <a:xfrm>
              <a:off x="242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87" name="Rectangle 635"/>
            <p:cNvSpPr>
              <a:spLocks noChangeArrowheads="1"/>
            </p:cNvSpPr>
            <p:nvPr/>
          </p:nvSpPr>
          <p:spPr bwMode="auto">
            <a:xfrm>
              <a:off x="24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88" name="Rectangle 636"/>
            <p:cNvSpPr>
              <a:spLocks noChangeArrowheads="1"/>
            </p:cNvSpPr>
            <p:nvPr/>
          </p:nvSpPr>
          <p:spPr bwMode="auto">
            <a:xfrm>
              <a:off x="251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89" name="Rectangle 637"/>
            <p:cNvSpPr>
              <a:spLocks noChangeArrowheads="1"/>
            </p:cNvSpPr>
            <p:nvPr/>
          </p:nvSpPr>
          <p:spPr bwMode="auto">
            <a:xfrm>
              <a:off x="25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90" name="Rectangle 638"/>
            <p:cNvSpPr>
              <a:spLocks noChangeArrowheads="1"/>
            </p:cNvSpPr>
            <p:nvPr/>
          </p:nvSpPr>
          <p:spPr bwMode="auto">
            <a:xfrm>
              <a:off x="260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91" name="Rectangle 639"/>
            <p:cNvSpPr>
              <a:spLocks noChangeArrowheads="1"/>
            </p:cNvSpPr>
            <p:nvPr/>
          </p:nvSpPr>
          <p:spPr bwMode="auto">
            <a:xfrm>
              <a:off x="2653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92" name="Rectangle 640"/>
            <p:cNvSpPr>
              <a:spLocks noChangeArrowheads="1"/>
            </p:cNvSpPr>
            <p:nvPr/>
          </p:nvSpPr>
          <p:spPr bwMode="auto">
            <a:xfrm>
              <a:off x="26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93" name="Rectangle 641"/>
            <p:cNvSpPr>
              <a:spLocks noChangeArrowheads="1"/>
            </p:cNvSpPr>
            <p:nvPr/>
          </p:nvSpPr>
          <p:spPr bwMode="auto">
            <a:xfrm>
              <a:off x="2744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94" name="Rectangle 642"/>
            <p:cNvSpPr>
              <a:spLocks noChangeArrowheads="1"/>
            </p:cNvSpPr>
            <p:nvPr/>
          </p:nvSpPr>
          <p:spPr bwMode="auto">
            <a:xfrm>
              <a:off x="2789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95" name="Rectangle 643"/>
            <p:cNvSpPr>
              <a:spLocks noChangeArrowheads="1"/>
            </p:cNvSpPr>
            <p:nvPr/>
          </p:nvSpPr>
          <p:spPr bwMode="auto">
            <a:xfrm>
              <a:off x="283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96" name="Rectangle 644"/>
            <p:cNvSpPr>
              <a:spLocks noChangeArrowheads="1"/>
            </p:cNvSpPr>
            <p:nvPr/>
          </p:nvSpPr>
          <p:spPr bwMode="auto">
            <a:xfrm>
              <a:off x="2880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97" name="Rectangle 645"/>
            <p:cNvSpPr>
              <a:spLocks noChangeArrowheads="1"/>
            </p:cNvSpPr>
            <p:nvPr/>
          </p:nvSpPr>
          <p:spPr bwMode="auto">
            <a:xfrm>
              <a:off x="292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98" name="Rectangle 646"/>
            <p:cNvSpPr>
              <a:spLocks noChangeArrowheads="1"/>
            </p:cNvSpPr>
            <p:nvPr/>
          </p:nvSpPr>
          <p:spPr bwMode="auto">
            <a:xfrm>
              <a:off x="29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799" name="Rectangle 647"/>
            <p:cNvSpPr>
              <a:spLocks noChangeArrowheads="1"/>
            </p:cNvSpPr>
            <p:nvPr/>
          </p:nvSpPr>
          <p:spPr bwMode="auto">
            <a:xfrm>
              <a:off x="301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00" name="Rectangle 648"/>
            <p:cNvSpPr>
              <a:spLocks noChangeArrowheads="1"/>
            </p:cNvSpPr>
            <p:nvPr/>
          </p:nvSpPr>
          <p:spPr bwMode="auto">
            <a:xfrm>
              <a:off x="30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01" name="Rectangle 649"/>
            <p:cNvSpPr>
              <a:spLocks noChangeArrowheads="1"/>
            </p:cNvSpPr>
            <p:nvPr/>
          </p:nvSpPr>
          <p:spPr bwMode="auto">
            <a:xfrm>
              <a:off x="310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02" name="Rectangle 650"/>
            <p:cNvSpPr>
              <a:spLocks noChangeArrowheads="1"/>
            </p:cNvSpPr>
            <p:nvPr/>
          </p:nvSpPr>
          <p:spPr bwMode="auto">
            <a:xfrm>
              <a:off x="315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03" name="Rectangle 651"/>
            <p:cNvSpPr>
              <a:spLocks noChangeArrowheads="1"/>
            </p:cNvSpPr>
            <p:nvPr/>
          </p:nvSpPr>
          <p:spPr bwMode="auto">
            <a:xfrm>
              <a:off x="31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04" name="Rectangle 652"/>
            <p:cNvSpPr>
              <a:spLocks noChangeArrowheads="1"/>
            </p:cNvSpPr>
            <p:nvPr/>
          </p:nvSpPr>
          <p:spPr bwMode="auto">
            <a:xfrm>
              <a:off x="3243" y="2612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05" name="Rectangle 653"/>
            <p:cNvSpPr>
              <a:spLocks noChangeArrowheads="1"/>
            </p:cNvSpPr>
            <p:nvPr/>
          </p:nvSpPr>
          <p:spPr bwMode="auto">
            <a:xfrm>
              <a:off x="328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06" name="Rectangle 654"/>
            <p:cNvSpPr>
              <a:spLocks noChangeArrowheads="1"/>
            </p:cNvSpPr>
            <p:nvPr/>
          </p:nvSpPr>
          <p:spPr bwMode="auto">
            <a:xfrm>
              <a:off x="3334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07" name="Rectangle 655"/>
            <p:cNvSpPr>
              <a:spLocks noChangeArrowheads="1"/>
            </p:cNvSpPr>
            <p:nvPr/>
          </p:nvSpPr>
          <p:spPr bwMode="auto">
            <a:xfrm>
              <a:off x="337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08" name="Rectangle 656"/>
            <p:cNvSpPr>
              <a:spLocks noChangeArrowheads="1"/>
            </p:cNvSpPr>
            <p:nvPr/>
          </p:nvSpPr>
          <p:spPr bwMode="auto">
            <a:xfrm>
              <a:off x="3425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09" name="Rectangle 657"/>
            <p:cNvSpPr>
              <a:spLocks noChangeArrowheads="1"/>
            </p:cNvSpPr>
            <p:nvPr/>
          </p:nvSpPr>
          <p:spPr bwMode="auto">
            <a:xfrm>
              <a:off x="3470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10" name="Rectangle 658"/>
            <p:cNvSpPr>
              <a:spLocks noChangeArrowheads="1"/>
            </p:cNvSpPr>
            <p:nvPr/>
          </p:nvSpPr>
          <p:spPr bwMode="auto">
            <a:xfrm>
              <a:off x="3516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11" name="Rectangle 659"/>
            <p:cNvSpPr>
              <a:spLocks noChangeArrowheads="1"/>
            </p:cNvSpPr>
            <p:nvPr/>
          </p:nvSpPr>
          <p:spPr bwMode="auto">
            <a:xfrm>
              <a:off x="3561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12" name="Rectangle 660"/>
            <p:cNvSpPr>
              <a:spLocks noChangeArrowheads="1"/>
            </p:cNvSpPr>
            <p:nvPr/>
          </p:nvSpPr>
          <p:spPr bwMode="auto">
            <a:xfrm>
              <a:off x="238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13" name="Rectangle 661"/>
            <p:cNvSpPr>
              <a:spLocks noChangeArrowheads="1"/>
            </p:cNvSpPr>
            <p:nvPr/>
          </p:nvSpPr>
          <p:spPr bwMode="auto">
            <a:xfrm>
              <a:off x="242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14" name="Rectangle 662"/>
            <p:cNvSpPr>
              <a:spLocks noChangeArrowheads="1"/>
            </p:cNvSpPr>
            <p:nvPr/>
          </p:nvSpPr>
          <p:spPr bwMode="auto">
            <a:xfrm>
              <a:off x="24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15" name="Rectangle 663"/>
            <p:cNvSpPr>
              <a:spLocks noChangeArrowheads="1"/>
            </p:cNvSpPr>
            <p:nvPr/>
          </p:nvSpPr>
          <p:spPr bwMode="auto">
            <a:xfrm>
              <a:off x="251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16" name="Rectangle 664"/>
            <p:cNvSpPr>
              <a:spLocks noChangeArrowheads="1"/>
            </p:cNvSpPr>
            <p:nvPr/>
          </p:nvSpPr>
          <p:spPr bwMode="auto">
            <a:xfrm>
              <a:off x="25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17" name="Rectangle 665"/>
            <p:cNvSpPr>
              <a:spLocks noChangeArrowheads="1"/>
            </p:cNvSpPr>
            <p:nvPr/>
          </p:nvSpPr>
          <p:spPr bwMode="auto">
            <a:xfrm>
              <a:off x="260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18" name="Rectangle 666"/>
            <p:cNvSpPr>
              <a:spLocks noChangeArrowheads="1"/>
            </p:cNvSpPr>
            <p:nvPr/>
          </p:nvSpPr>
          <p:spPr bwMode="auto">
            <a:xfrm>
              <a:off x="2653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19" name="Rectangle 667"/>
            <p:cNvSpPr>
              <a:spLocks noChangeArrowheads="1"/>
            </p:cNvSpPr>
            <p:nvPr/>
          </p:nvSpPr>
          <p:spPr bwMode="auto">
            <a:xfrm>
              <a:off x="2698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20" name="Rectangle 668"/>
            <p:cNvSpPr>
              <a:spLocks noChangeArrowheads="1"/>
            </p:cNvSpPr>
            <p:nvPr/>
          </p:nvSpPr>
          <p:spPr bwMode="auto">
            <a:xfrm>
              <a:off x="2744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21" name="Rectangle 669"/>
            <p:cNvSpPr>
              <a:spLocks noChangeArrowheads="1"/>
            </p:cNvSpPr>
            <p:nvPr/>
          </p:nvSpPr>
          <p:spPr bwMode="auto">
            <a:xfrm>
              <a:off x="2789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22" name="Rectangle 670"/>
            <p:cNvSpPr>
              <a:spLocks noChangeArrowheads="1"/>
            </p:cNvSpPr>
            <p:nvPr/>
          </p:nvSpPr>
          <p:spPr bwMode="auto">
            <a:xfrm>
              <a:off x="2835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23" name="Rectangle 671"/>
            <p:cNvSpPr>
              <a:spLocks noChangeArrowheads="1"/>
            </p:cNvSpPr>
            <p:nvPr/>
          </p:nvSpPr>
          <p:spPr bwMode="auto">
            <a:xfrm>
              <a:off x="2880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24" name="Rectangle 672"/>
            <p:cNvSpPr>
              <a:spLocks noChangeArrowheads="1"/>
            </p:cNvSpPr>
            <p:nvPr/>
          </p:nvSpPr>
          <p:spPr bwMode="auto">
            <a:xfrm>
              <a:off x="2925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25" name="Rectangle 673"/>
            <p:cNvSpPr>
              <a:spLocks noChangeArrowheads="1"/>
            </p:cNvSpPr>
            <p:nvPr/>
          </p:nvSpPr>
          <p:spPr bwMode="auto">
            <a:xfrm>
              <a:off x="29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26" name="Rectangle 674"/>
            <p:cNvSpPr>
              <a:spLocks noChangeArrowheads="1"/>
            </p:cNvSpPr>
            <p:nvPr/>
          </p:nvSpPr>
          <p:spPr bwMode="auto">
            <a:xfrm>
              <a:off x="301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27" name="Rectangle 675"/>
            <p:cNvSpPr>
              <a:spLocks noChangeArrowheads="1"/>
            </p:cNvSpPr>
            <p:nvPr/>
          </p:nvSpPr>
          <p:spPr bwMode="auto">
            <a:xfrm>
              <a:off x="30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28" name="Rectangle 676"/>
            <p:cNvSpPr>
              <a:spLocks noChangeArrowheads="1"/>
            </p:cNvSpPr>
            <p:nvPr/>
          </p:nvSpPr>
          <p:spPr bwMode="auto">
            <a:xfrm>
              <a:off x="310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29" name="Rectangle 677"/>
            <p:cNvSpPr>
              <a:spLocks noChangeArrowheads="1"/>
            </p:cNvSpPr>
            <p:nvPr/>
          </p:nvSpPr>
          <p:spPr bwMode="auto">
            <a:xfrm>
              <a:off x="315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30" name="Rectangle 678"/>
            <p:cNvSpPr>
              <a:spLocks noChangeArrowheads="1"/>
            </p:cNvSpPr>
            <p:nvPr/>
          </p:nvSpPr>
          <p:spPr bwMode="auto">
            <a:xfrm>
              <a:off x="319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31" name="Rectangle 679"/>
            <p:cNvSpPr>
              <a:spLocks noChangeArrowheads="1"/>
            </p:cNvSpPr>
            <p:nvPr/>
          </p:nvSpPr>
          <p:spPr bwMode="auto">
            <a:xfrm>
              <a:off x="3243" y="2568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32" name="Rectangle 680"/>
            <p:cNvSpPr>
              <a:spLocks noChangeArrowheads="1"/>
            </p:cNvSpPr>
            <p:nvPr/>
          </p:nvSpPr>
          <p:spPr bwMode="auto">
            <a:xfrm>
              <a:off x="3289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33" name="Rectangle 681"/>
            <p:cNvSpPr>
              <a:spLocks noChangeArrowheads="1"/>
            </p:cNvSpPr>
            <p:nvPr/>
          </p:nvSpPr>
          <p:spPr bwMode="auto">
            <a:xfrm>
              <a:off x="3334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34" name="Rectangle 682"/>
            <p:cNvSpPr>
              <a:spLocks noChangeArrowheads="1"/>
            </p:cNvSpPr>
            <p:nvPr/>
          </p:nvSpPr>
          <p:spPr bwMode="auto">
            <a:xfrm>
              <a:off x="3379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35" name="Rectangle 683"/>
            <p:cNvSpPr>
              <a:spLocks noChangeArrowheads="1"/>
            </p:cNvSpPr>
            <p:nvPr/>
          </p:nvSpPr>
          <p:spPr bwMode="auto">
            <a:xfrm>
              <a:off x="3425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36" name="Rectangle 684"/>
            <p:cNvSpPr>
              <a:spLocks noChangeArrowheads="1"/>
            </p:cNvSpPr>
            <p:nvPr/>
          </p:nvSpPr>
          <p:spPr bwMode="auto">
            <a:xfrm>
              <a:off x="3470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37" name="Rectangle 685"/>
            <p:cNvSpPr>
              <a:spLocks noChangeArrowheads="1"/>
            </p:cNvSpPr>
            <p:nvPr/>
          </p:nvSpPr>
          <p:spPr bwMode="auto">
            <a:xfrm>
              <a:off x="3516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38" name="Rectangle 686"/>
            <p:cNvSpPr>
              <a:spLocks noChangeArrowheads="1"/>
            </p:cNvSpPr>
            <p:nvPr/>
          </p:nvSpPr>
          <p:spPr bwMode="auto">
            <a:xfrm>
              <a:off x="3561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39" name="Rectangle 687"/>
            <p:cNvSpPr>
              <a:spLocks noChangeArrowheads="1"/>
            </p:cNvSpPr>
            <p:nvPr/>
          </p:nvSpPr>
          <p:spPr bwMode="auto">
            <a:xfrm>
              <a:off x="238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40" name="Rectangle 688"/>
            <p:cNvSpPr>
              <a:spLocks noChangeArrowheads="1"/>
            </p:cNvSpPr>
            <p:nvPr/>
          </p:nvSpPr>
          <p:spPr bwMode="auto">
            <a:xfrm>
              <a:off x="242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41" name="Rectangle 689"/>
            <p:cNvSpPr>
              <a:spLocks noChangeArrowheads="1"/>
            </p:cNvSpPr>
            <p:nvPr/>
          </p:nvSpPr>
          <p:spPr bwMode="auto">
            <a:xfrm>
              <a:off x="247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42" name="Rectangle 690"/>
            <p:cNvSpPr>
              <a:spLocks noChangeArrowheads="1"/>
            </p:cNvSpPr>
            <p:nvPr/>
          </p:nvSpPr>
          <p:spPr bwMode="auto">
            <a:xfrm>
              <a:off x="251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43" name="Rectangle 691"/>
            <p:cNvSpPr>
              <a:spLocks noChangeArrowheads="1"/>
            </p:cNvSpPr>
            <p:nvPr/>
          </p:nvSpPr>
          <p:spPr bwMode="auto">
            <a:xfrm>
              <a:off x="25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44" name="Rectangle 692"/>
            <p:cNvSpPr>
              <a:spLocks noChangeArrowheads="1"/>
            </p:cNvSpPr>
            <p:nvPr/>
          </p:nvSpPr>
          <p:spPr bwMode="auto">
            <a:xfrm>
              <a:off x="260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45" name="Rectangle 693"/>
            <p:cNvSpPr>
              <a:spLocks noChangeArrowheads="1"/>
            </p:cNvSpPr>
            <p:nvPr/>
          </p:nvSpPr>
          <p:spPr bwMode="auto">
            <a:xfrm>
              <a:off x="265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46" name="Rectangle 694"/>
            <p:cNvSpPr>
              <a:spLocks noChangeArrowheads="1"/>
            </p:cNvSpPr>
            <p:nvPr/>
          </p:nvSpPr>
          <p:spPr bwMode="auto">
            <a:xfrm>
              <a:off x="2698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47" name="Rectangle 695"/>
            <p:cNvSpPr>
              <a:spLocks noChangeArrowheads="1"/>
            </p:cNvSpPr>
            <p:nvPr/>
          </p:nvSpPr>
          <p:spPr bwMode="auto">
            <a:xfrm>
              <a:off x="2744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48" name="Rectangle 696"/>
            <p:cNvSpPr>
              <a:spLocks noChangeArrowheads="1"/>
            </p:cNvSpPr>
            <p:nvPr/>
          </p:nvSpPr>
          <p:spPr bwMode="auto">
            <a:xfrm>
              <a:off x="2789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49" name="Rectangle 697"/>
            <p:cNvSpPr>
              <a:spLocks noChangeArrowheads="1"/>
            </p:cNvSpPr>
            <p:nvPr/>
          </p:nvSpPr>
          <p:spPr bwMode="auto">
            <a:xfrm>
              <a:off x="2835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50" name="Rectangle 698"/>
            <p:cNvSpPr>
              <a:spLocks noChangeArrowheads="1"/>
            </p:cNvSpPr>
            <p:nvPr/>
          </p:nvSpPr>
          <p:spPr bwMode="auto">
            <a:xfrm>
              <a:off x="2880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51" name="Rectangle 699"/>
            <p:cNvSpPr>
              <a:spLocks noChangeArrowheads="1"/>
            </p:cNvSpPr>
            <p:nvPr/>
          </p:nvSpPr>
          <p:spPr bwMode="auto">
            <a:xfrm>
              <a:off x="2925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52" name="Rectangle 700"/>
            <p:cNvSpPr>
              <a:spLocks noChangeArrowheads="1"/>
            </p:cNvSpPr>
            <p:nvPr/>
          </p:nvSpPr>
          <p:spPr bwMode="auto">
            <a:xfrm>
              <a:off x="2971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53" name="Rectangle 701"/>
            <p:cNvSpPr>
              <a:spLocks noChangeArrowheads="1"/>
            </p:cNvSpPr>
            <p:nvPr/>
          </p:nvSpPr>
          <p:spPr bwMode="auto">
            <a:xfrm>
              <a:off x="301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54" name="Rectangle 702"/>
            <p:cNvSpPr>
              <a:spLocks noChangeArrowheads="1"/>
            </p:cNvSpPr>
            <p:nvPr/>
          </p:nvSpPr>
          <p:spPr bwMode="auto">
            <a:xfrm>
              <a:off x="30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55" name="Rectangle 703"/>
            <p:cNvSpPr>
              <a:spLocks noChangeArrowheads="1"/>
            </p:cNvSpPr>
            <p:nvPr/>
          </p:nvSpPr>
          <p:spPr bwMode="auto">
            <a:xfrm>
              <a:off x="310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56" name="Rectangle 704"/>
            <p:cNvSpPr>
              <a:spLocks noChangeArrowheads="1"/>
            </p:cNvSpPr>
            <p:nvPr/>
          </p:nvSpPr>
          <p:spPr bwMode="auto">
            <a:xfrm>
              <a:off x="315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57" name="Rectangle 705"/>
            <p:cNvSpPr>
              <a:spLocks noChangeArrowheads="1"/>
            </p:cNvSpPr>
            <p:nvPr/>
          </p:nvSpPr>
          <p:spPr bwMode="auto">
            <a:xfrm>
              <a:off x="319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58" name="Rectangle 706"/>
            <p:cNvSpPr>
              <a:spLocks noChangeArrowheads="1"/>
            </p:cNvSpPr>
            <p:nvPr/>
          </p:nvSpPr>
          <p:spPr bwMode="auto">
            <a:xfrm>
              <a:off x="324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59" name="Rectangle 707"/>
            <p:cNvSpPr>
              <a:spLocks noChangeArrowheads="1"/>
            </p:cNvSpPr>
            <p:nvPr/>
          </p:nvSpPr>
          <p:spPr bwMode="auto">
            <a:xfrm>
              <a:off x="3289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60" name="Rectangle 708"/>
            <p:cNvSpPr>
              <a:spLocks noChangeArrowheads="1"/>
            </p:cNvSpPr>
            <p:nvPr/>
          </p:nvSpPr>
          <p:spPr bwMode="auto">
            <a:xfrm>
              <a:off x="3334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61" name="Rectangle 709"/>
            <p:cNvSpPr>
              <a:spLocks noChangeArrowheads="1"/>
            </p:cNvSpPr>
            <p:nvPr/>
          </p:nvSpPr>
          <p:spPr bwMode="auto">
            <a:xfrm>
              <a:off x="3379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62" name="Rectangle 710"/>
            <p:cNvSpPr>
              <a:spLocks noChangeArrowheads="1"/>
            </p:cNvSpPr>
            <p:nvPr/>
          </p:nvSpPr>
          <p:spPr bwMode="auto">
            <a:xfrm>
              <a:off x="3425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63" name="Rectangle 711"/>
            <p:cNvSpPr>
              <a:spLocks noChangeArrowheads="1"/>
            </p:cNvSpPr>
            <p:nvPr/>
          </p:nvSpPr>
          <p:spPr bwMode="auto">
            <a:xfrm>
              <a:off x="3470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64" name="Rectangle 712"/>
            <p:cNvSpPr>
              <a:spLocks noChangeArrowheads="1"/>
            </p:cNvSpPr>
            <p:nvPr/>
          </p:nvSpPr>
          <p:spPr bwMode="auto">
            <a:xfrm>
              <a:off x="3516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65" name="Rectangle 713"/>
            <p:cNvSpPr>
              <a:spLocks noChangeArrowheads="1"/>
            </p:cNvSpPr>
            <p:nvPr/>
          </p:nvSpPr>
          <p:spPr bwMode="auto">
            <a:xfrm>
              <a:off x="3561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66" name="Rectangle 714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67" name="Rectangle 715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68" name="Rectangle 716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69" name="Rectangle 717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70" name="Rectangle 718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71" name="Rectangle 719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72" name="Rectangle 720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73" name="Rectangle 721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74" name="Rectangle 722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75" name="Rectangle 723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76" name="Rectangle 724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77" name="Rectangle 725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78" name="Rectangle 726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79" name="Rectangle 727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80" name="Rectangle 728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81" name="Rectangle 729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82" name="Rectangle 730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83" name="Rectangle 731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84" name="Rectangle 732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85" name="Rectangle 733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86" name="Rectangle 734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87" name="Rectangle 735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88" name="Rectangle 736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89" name="Rectangle 737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90" name="Rectangle 738"/>
            <p:cNvSpPr>
              <a:spLocks noChangeArrowheads="1"/>
            </p:cNvSpPr>
            <p:nvPr/>
          </p:nvSpPr>
          <p:spPr bwMode="auto">
            <a:xfrm>
              <a:off x="347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91" name="Rectangle 739"/>
            <p:cNvSpPr>
              <a:spLocks noChangeArrowheads="1"/>
            </p:cNvSpPr>
            <p:nvPr/>
          </p:nvSpPr>
          <p:spPr bwMode="auto">
            <a:xfrm>
              <a:off x="3516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92" name="Rectangle 740"/>
            <p:cNvSpPr>
              <a:spLocks noChangeArrowheads="1"/>
            </p:cNvSpPr>
            <p:nvPr/>
          </p:nvSpPr>
          <p:spPr bwMode="auto">
            <a:xfrm>
              <a:off x="3561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93" name="Rectangle 741"/>
            <p:cNvSpPr>
              <a:spLocks noChangeArrowheads="1"/>
            </p:cNvSpPr>
            <p:nvPr/>
          </p:nvSpPr>
          <p:spPr bwMode="auto">
            <a:xfrm>
              <a:off x="238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94" name="Rectangle 742"/>
            <p:cNvSpPr>
              <a:spLocks noChangeArrowheads="1"/>
            </p:cNvSpPr>
            <p:nvPr/>
          </p:nvSpPr>
          <p:spPr bwMode="auto">
            <a:xfrm>
              <a:off x="242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95" name="Rectangle 743"/>
            <p:cNvSpPr>
              <a:spLocks noChangeArrowheads="1"/>
            </p:cNvSpPr>
            <p:nvPr/>
          </p:nvSpPr>
          <p:spPr bwMode="auto">
            <a:xfrm>
              <a:off x="24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96" name="Rectangle 744"/>
            <p:cNvSpPr>
              <a:spLocks noChangeArrowheads="1"/>
            </p:cNvSpPr>
            <p:nvPr/>
          </p:nvSpPr>
          <p:spPr bwMode="auto">
            <a:xfrm>
              <a:off x="251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97" name="Rectangle 745"/>
            <p:cNvSpPr>
              <a:spLocks noChangeArrowheads="1"/>
            </p:cNvSpPr>
            <p:nvPr/>
          </p:nvSpPr>
          <p:spPr bwMode="auto">
            <a:xfrm>
              <a:off x="25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98" name="Rectangle 746"/>
            <p:cNvSpPr>
              <a:spLocks noChangeArrowheads="1"/>
            </p:cNvSpPr>
            <p:nvPr/>
          </p:nvSpPr>
          <p:spPr bwMode="auto">
            <a:xfrm>
              <a:off x="260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899" name="Rectangle 747"/>
            <p:cNvSpPr>
              <a:spLocks noChangeArrowheads="1"/>
            </p:cNvSpPr>
            <p:nvPr/>
          </p:nvSpPr>
          <p:spPr bwMode="auto">
            <a:xfrm>
              <a:off x="265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00" name="Rectangle 748"/>
            <p:cNvSpPr>
              <a:spLocks noChangeArrowheads="1"/>
            </p:cNvSpPr>
            <p:nvPr/>
          </p:nvSpPr>
          <p:spPr bwMode="auto">
            <a:xfrm>
              <a:off x="26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01" name="Rectangle 749"/>
            <p:cNvSpPr>
              <a:spLocks noChangeArrowheads="1"/>
            </p:cNvSpPr>
            <p:nvPr/>
          </p:nvSpPr>
          <p:spPr bwMode="auto">
            <a:xfrm>
              <a:off x="2744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02" name="Rectangle 750"/>
            <p:cNvSpPr>
              <a:spLocks noChangeArrowheads="1"/>
            </p:cNvSpPr>
            <p:nvPr/>
          </p:nvSpPr>
          <p:spPr bwMode="auto">
            <a:xfrm>
              <a:off x="2789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03" name="Rectangle 751"/>
            <p:cNvSpPr>
              <a:spLocks noChangeArrowheads="1"/>
            </p:cNvSpPr>
            <p:nvPr/>
          </p:nvSpPr>
          <p:spPr bwMode="auto">
            <a:xfrm>
              <a:off x="283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04" name="Rectangle 752"/>
            <p:cNvSpPr>
              <a:spLocks noChangeArrowheads="1"/>
            </p:cNvSpPr>
            <p:nvPr/>
          </p:nvSpPr>
          <p:spPr bwMode="auto">
            <a:xfrm>
              <a:off x="2880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05" name="Rectangle 753"/>
            <p:cNvSpPr>
              <a:spLocks noChangeArrowheads="1"/>
            </p:cNvSpPr>
            <p:nvPr/>
          </p:nvSpPr>
          <p:spPr bwMode="auto">
            <a:xfrm>
              <a:off x="292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06" name="Rectangle 754"/>
            <p:cNvSpPr>
              <a:spLocks noChangeArrowheads="1"/>
            </p:cNvSpPr>
            <p:nvPr/>
          </p:nvSpPr>
          <p:spPr bwMode="auto">
            <a:xfrm>
              <a:off x="29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07" name="Rectangle 755"/>
            <p:cNvSpPr>
              <a:spLocks noChangeArrowheads="1"/>
            </p:cNvSpPr>
            <p:nvPr/>
          </p:nvSpPr>
          <p:spPr bwMode="auto">
            <a:xfrm>
              <a:off x="301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08" name="Rectangle 756"/>
            <p:cNvSpPr>
              <a:spLocks noChangeArrowheads="1"/>
            </p:cNvSpPr>
            <p:nvPr/>
          </p:nvSpPr>
          <p:spPr bwMode="auto">
            <a:xfrm>
              <a:off x="30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09" name="Rectangle 757"/>
            <p:cNvSpPr>
              <a:spLocks noChangeArrowheads="1"/>
            </p:cNvSpPr>
            <p:nvPr/>
          </p:nvSpPr>
          <p:spPr bwMode="auto">
            <a:xfrm>
              <a:off x="310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10" name="Rectangle 758"/>
            <p:cNvSpPr>
              <a:spLocks noChangeArrowheads="1"/>
            </p:cNvSpPr>
            <p:nvPr/>
          </p:nvSpPr>
          <p:spPr bwMode="auto">
            <a:xfrm>
              <a:off x="315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11" name="Rectangle 759"/>
            <p:cNvSpPr>
              <a:spLocks noChangeArrowheads="1"/>
            </p:cNvSpPr>
            <p:nvPr/>
          </p:nvSpPr>
          <p:spPr bwMode="auto">
            <a:xfrm>
              <a:off x="31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12" name="Rectangle 760"/>
            <p:cNvSpPr>
              <a:spLocks noChangeArrowheads="1"/>
            </p:cNvSpPr>
            <p:nvPr/>
          </p:nvSpPr>
          <p:spPr bwMode="auto">
            <a:xfrm>
              <a:off x="324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13" name="Rectangle 761"/>
            <p:cNvSpPr>
              <a:spLocks noChangeArrowheads="1"/>
            </p:cNvSpPr>
            <p:nvPr/>
          </p:nvSpPr>
          <p:spPr bwMode="auto">
            <a:xfrm>
              <a:off x="3289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14" name="Rectangle 762"/>
            <p:cNvSpPr>
              <a:spLocks noChangeArrowheads="1"/>
            </p:cNvSpPr>
            <p:nvPr/>
          </p:nvSpPr>
          <p:spPr bwMode="auto">
            <a:xfrm>
              <a:off x="3334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15" name="Rectangle 763"/>
            <p:cNvSpPr>
              <a:spLocks noChangeArrowheads="1"/>
            </p:cNvSpPr>
            <p:nvPr/>
          </p:nvSpPr>
          <p:spPr bwMode="auto">
            <a:xfrm>
              <a:off x="3379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16" name="Rectangle 764"/>
            <p:cNvSpPr>
              <a:spLocks noChangeArrowheads="1"/>
            </p:cNvSpPr>
            <p:nvPr/>
          </p:nvSpPr>
          <p:spPr bwMode="auto">
            <a:xfrm>
              <a:off x="3425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17" name="Rectangle 765"/>
            <p:cNvSpPr>
              <a:spLocks noChangeArrowheads="1"/>
            </p:cNvSpPr>
            <p:nvPr/>
          </p:nvSpPr>
          <p:spPr bwMode="auto">
            <a:xfrm>
              <a:off x="3470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18" name="Rectangle 766"/>
            <p:cNvSpPr>
              <a:spLocks noChangeArrowheads="1"/>
            </p:cNvSpPr>
            <p:nvPr/>
          </p:nvSpPr>
          <p:spPr bwMode="auto">
            <a:xfrm>
              <a:off x="3516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19" name="Rectangle 767"/>
            <p:cNvSpPr>
              <a:spLocks noChangeArrowheads="1"/>
            </p:cNvSpPr>
            <p:nvPr/>
          </p:nvSpPr>
          <p:spPr bwMode="auto">
            <a:xfrm>
              <a:off x="3561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20" name="Rectangle 768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21" name="Rectangle 769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22" name="Rectangle 770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23" name="Rectangle 771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24" name="Rectangle 772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25" name="Rectangle 773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26" name="Rectangle 774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27" name="Rectangle 775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28" name="Rectangle 776"/>
            <p:cNvSpPr>
              <a:spLocks noChangeArrowheads="1"/>
            </p:cNvSpPr>
            <p:nvPr/>
          </p:nvSpPr>
          <p:spPr bwMode="auto">
            <a:xfrm>
              <a:off x="274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29" name="Rectangle 777"/>
            <p:cNvSpPr>
              <a:spLocks noChangeArrowheads="1"/>
            </p:cNvSpPr>
            <p:nvPr/>
          </p:nvSpPr>
          <p:spPr bwMode="auto">
            <a:xfrm>
              <a:off x="27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30" name="Rectangle 778"/>
            <p:cNvSpPr>
              <a:spLocks noChangeArrowheads="1"/>
            </p:cNvSpPr>
            <p:nvPr/>
          </p:nvSpPr>
          <p:spPr bwMode="auto">
            <a:xfrm>
              <a:off x="283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31" name="Rectangle 779"/>
            <p:cNvSpPr>
              <a:spLocks noChangeArrowheads="1"/>
            </p:cNvSpPr>
            <p:nvPr/>
          </p:nvSpPr>
          <p:spPr bwMode="auto">
            <a:xfrm>
              <a:off x="288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32" name="Rectangle 780"/>
            <p:cNvSpPr>
              <a:spLocks noChangeArrowheads="1"/>
            </p:cNvSpPr>
            <p:nvPr/>
          </p:nvSpPr>
          <p:spPr bwMode="auto">
            <a:xfrm>
              <a:off x="29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33" name="Rectangle 781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34" name="Rectangle 782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35" name="Rectangle 783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36" name="Rectangle 784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37" name="Rectangle 785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38" name="Rectangle 786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39" name="Rectangle 787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40" name="Rectangle 788"/>
            <p:cNvSpPr>
              <a:spLocks noChangeArrowheads="1"/>
            </p:cNvSpPr>
            <p:nvPr/>
          </p:nvSpPr>
          <p:spPr bwMode="auto">
            <a:xfrm>
              <a:off x="32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41" name="Rectangle 789"/>
            <p:cNvSpPr>
              <a:spLocks noChangeArrowheads="1"/>
            </p:cNvSpPr>
            <p:nvPr/>
          </p:nvSpPr>
          <p:spPr bwMode="auto">
            <a:xfrm>
              <a:off x="333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42" name="Rectangle 790"/>
            <p:cNvSpPr>
              <a:spLocks noChangeArrowheads="1"/>
            </p:cNvSpPr>
            <p:nvPr/>
          </p:nvSpPr>
          <p:spPr bwMode="auto">
            <a:xfrm>
              <a:off x="337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43" name="Rectangle 791"/>
            <p:cNvSpPr>
              <a:spLocks noChangeArrowheads="1"/>
            </p:cNvSpPr>
            <p:nvPr/>
          </p:nvSpPr>
          <p:spPr bwMode="auto">
            <a:xfrm>
              <a:off x="34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44" name="Rectangle 792"/>
            <p:cNvSpPr>
              <a:spLocks noChangeArrowheads="1"/>
            </p:cNvSpPr>
            <p:nvPr/>
          </p:nvSpPr>
          <p:spPr bwMode="auto">
            <a:xfrm>
              <a:off x="347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45" name="Rectangle 793"/>
            <p:cNvSpPr>
              <a:spLocks noChangeArrowheads="1"/>
            </p:cNvSpPr>
            <p:nvPr/>
          </p:nvSpPr>
          <p:spPr bwMode="auto">
            <a:xfrm>
              <a:off x="35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46" name="Rectangle 794"/>
            <p:cNvSpPr>
              <a:spLocks noChangeArrowheads="1"/>
            </p:cNvSpPr>
            <p:nvPr/>
          </p:nvSpPr>
          <p:spPr bwMode="auto">
            <a:xfrm>
              <a:off x="356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47" name="Rectangle 795"/>
            <p:cNvSpPr>
              <a:spLocks noChangeArrowheads="1"/>
            </p:cNvSpPr>
            <p:nvPr/>
          </p:nvSpPr>
          <p:spPr bwMode="auto">
            <a:xfrm>
              <a:off x="238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48" name="Rectangle 796"/>
            <p:cNvSpPr>
              <a:spLocks noChangeArrowheads="1"/>
            </p:cNvSpPr>
            <p:nvPr/>
          </p:nvSpPr>
          <p:spPr bwMode="auto">
            <a:xfrm>
              <a:off x="242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49" name="Rectangle 797"/>
            <p:cNvSpPr>
              <a:spLocks noChangeArrowheads="1"/>
            </p:cNvSpPr>
            <p:nvPr/>
          </p:nvSpPr>
          <p:spPr bwMode="auto">
            <a:xfrm>
              <a:off x="24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50" name="Rectangle 798"/>
            <p:cNvSpPr>
              <a:spLocks noChangeArrowheads="1"/>
            </p:cNvSpPr>
            <p:nvPr/>
          </p:nvSpPr>
          <p:spPr bwMode="auto">
            <a:xfrm>
              <a:off x="251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51" name="Rectangle 799"/>
            <p:cNvSpPr>
              <a:spLocks noChangeArrowheads="1"/>
            </p:cNvSpPr>
            <p:nvPr/>
          </p:nvSpPr>
          <p:spPr bwMode="auto">
            <a:xfrm>
              <a:off x="25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52" name="Rectangle 800"/>
            <p:cNvSpPr>
              <a:spLocks noChangeArrowheads="1"/>
            </p:cNvSpPr>
            <p:nvPr/>
          </p:nvSpPr>
          <p:spPr bwMode="auto">
            <a:xfrm>
              <a:off x="260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53" name="Rectangle 801"/>
            <p:cNvSpPr>
              <a:spLocks noChangeArrowheads="1"/>
            </p:cNvSpPr>
            <p:nvPr/>
          </p:nvSpPr>
          <p:spPr bwMode="auto">
            <a:xfrm>
              <a:off x="265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54" name="Rectangle 802"/>
            <p:cNvSpPr>
              <a:spLocks noChangeArrowheads="1"/>
            </p:cNvSpPr>
            <p:nvPr/>
          </p:nvSpPr>
          <p:spPr bwMode="auto">
            <a:xfrm>
              <a:off x="26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55" name="Rectangle 803"/>
            <p:cNvSpPr>
              <a:spLocks noChangeArrowheads="1"/>
            </p:cNvSpPr>
            <p:nvPr/>
          </p:nvSpPr>
          <p:spPr bwMode="auto">
            <a:xfrm>
              <a:off x="274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56" name="Rectangle 804"/>
            <p:cNvSpPr>
              <a:spLocks noChangeArrowheads="1"/>
            </p:cNvSpPr>
            <p:nvPr/>
          </p:nvSpPr>
          <p:spPr bwMode="auto">
            <a:xfrm>
              <a:off x="27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57" name="Rectangle 805"/>
            <p:cNvSpPr>
              <a:spLocks noChangeArrowheads="1"/>
            </p:cNvSpPr>
            <p:nvPr/>
          </p:nvSpPr>
          <p:spPr bwMode="auto">
            <a:xfrm>
              <a:off x="283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58" name="Rectangle 806"/>
            <p:cNvSpPr>
              <a:spLocks noChangeArrowheads="1"/>
            </p:cNvSpPr>
            <p:nvPr/>
          </p:nvSpPr>
          <p:spPr bwMode="auto">
            <a:xfrm>
              <a:off x="288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59" name="Rectangle 807"/>
            <p:cNvSpPr>
              <a:spLocks noChangeArrowheads="1"/>
            </p:cNvSpPr>
            <p:nvPr/>
          </p:nvSpPr>
          <p:spPr bwMode="auto">
            <a:xfrm>
              <a:off x="29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60" name="Rectangle 808"/>
            <p:cNvSpPr>
              <a:spLocks noChangeArrowheads="1"/>
            </p:cNvSpPr>
            <p:nvPr/>
          </p:nvSpPr>
          <p:spPr bwMode="auto">
            <a:xfrm>
              <a:off x="29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61" name="Rectangle 809"/>
            <p:cNvSpPr>
              <a:spLocks noChangeArrowheads="1"/>
            </p:cNvSpPr>
            <p:nvPr/>
          </p:nvSpPr>
          <p:spPr bwMode="auto">
            <a:xfrm>
              <a:off x="30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62" name="Rectangle 810"/>
            <p:cNvSpPr>
              <a:spLocks noChangeArrowheads="1"/>
            </p:cNvSpPr>
            <p:nvPr/>
          </p:nvSpPr>
          <p:spPr bwMode="auto">
            <a:xfrm>
              <a:off x="30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63" name="Rectangle 811"/>
            <p:cNvSpPr>
              <a:spLocks noChangeArrowheads="1"/>
            </p:cNvSpPr>
            <p:nvPr/>
          </p:nvSpPr>
          <p:spPr bwMode="auto">
            <a:xfrm>
              <a:off x="310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64" name="Rectangle 812"/>
            <p:cNvSpPr>
              <a:spLocks noChangeArrowheads="1"/>
            </p:cNvSpPr>
            <p:nvPr/>
          </p:nvSpPr>
          <p:spPr bwMode="auto">
            <a:xfrm>
              <a:off x="315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65" name="Rectangle 813"/>
            <p:cNvSpPr>
              <a:spLocks noChangeArrowheads="1"/>
            </p:cNvSpPr>
            <p:nvPr/>
          </p:nvSpPr>
          <p:spPr bwMode="auto">
            <a:xfrm>
              <a:off x="31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66" name="Rectangle 814"/>
            <p:cNvSpPr>
              <a:spLocks noChangeArrowheads="1"/>
            </p:cNvSpPr>
            <p:nvPr/>
          </p:nvSpPr>
          <p:spPr bwMode="auto">
            <a:xfrm>
              <a:off x="324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67" name="Rectangle 815"/>
            <p:cNvSpPr>
              <a:spLocks noChangeArrowheads="1"/>
            </p:cNvSpPr>
            <p:nvPr/>
          </p:nvSpPr>
          <p:spPr bwMode="auto">
            <a:xfrm>
              <a:off x="32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68" name="Rectangle 816"/>
            <p:cNvSpPr>
              <a:spLocks noChangeArrowheads="1"/>
            </p:cNvSpPr>
            <p:nvPr/>
          </p:nvSpPr>
          <p:spPr bwMode="auto">
            <a:xfrm>
              <a:off x="333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69" name="Rectangle 817"/>
            <p:cNvSpPr>
              <a:spLocks noChangeArrowheads="1"/>
            </p:cNvSpPr>
            <p:nvPr/>
          </p:nvSpPr>
          <p:spPr bwMode="auto">
            <a:xfrm>
              <a:off x="337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70" name="Rectangle 818"/>
            <p:cNvSpPr>
              <a:spLocks noChangeArrowheads="1"/>
            </p:cNvSpPr>
            <p:nvPr/>
          </p:nvSpPr>
          <p:spPr bwMode="auto">
            <a:xfrm>
              <a:off x="34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71" name="Rectangle 819"/>
            <p:cNvSpPr>
              <a:spLocks noChangeArrowheads="1"/>
            </p:cNvSpPr>
            <p:nvPr/>
          </p:nvSpPr>
          <p:spPr bwMode="auto">
            <a:xfrm>
              <a:off x="347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72" name="Rectangle 820"/>
            <p:cNvSpPr>
              <a:spLocks noChangeArrowheads="1"/>
            </p:cNvSpPr>
            <p:nvPr/>
          </p:nvSpPr>
          <p:spPr bwMode="auto">
            <a:xfrm>
              <a:off x="35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73" name="Rectangle 821"/>
            <p:cNvSpPr>
              <a:spLocks noChangeArrowheads="1"/>
            </p:cNvSpPr>
            <p:nvPr/>
          </p:nvSpPr>
          <p:spPr bwMode="auto">
            <a:xfrm>
              <a:off x="356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74" name="Rectangle 822"/>
            <p:cNvSpPr>
              <a:spLocks noChangeArrowheads="1"/>
            </p:cNvSpPr>
            <p:nvPr/>
          </p:nvSpPr>
          <p:spPr bwMode="auto">
            <a:xfrm>
              <a:off x="238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75" name="Rectangle 823"/>
            <p:cNvSpPr>
              <a:spLocks noChangeArrowheads="1"/>
            </p:cNvSpPr>
            <p:nvPr/>
          </p:nvSpPr>
          <p:spPr bwMode="auto">
            <a:xfrm>
              <a:off x="242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76" name="Rectangle 824"/>
            <p:cNvSpPr>
              <a:spLocks noChangeArrowheads="1"/>
            </p:cNvSpPr>
            <p:nvPr/>
          </p:nvSpPr>
          <p:spPr bwMode="auto">
            <a:xfrm>
              <a:off x="24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77" name="Rectangle 825"/>
            <p:cNvSpPr>
              <a:spLocks noChangeArrowheads="1"/>
            </p:cNvSpPr>
            <p:nvPr/>
          </p:nvSpPr>
          <p:spPr bwMode="auto">
            <a:xfrm>
              <a:off x="251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78" name="Rectangle 826"/>
            <p:cNvSpPr>
              <a:spLocks noChangeArrowheads="1"/>
            </p:cNvSpPr>
            <p:nvPr/>
          </p:nvSpPr>
          <p:spPr bwMode="auto">
            <a:xfrm>
              <a:off x="25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79" name="Rectangle 827"/>
            <p:cNvSpPr>
              <a:spLocks noChangeArrowheads="1"/>
            </p:cNvSpPr>
            <p:nvPr/>
          </p:nvSpPr>
          <p:spPr bwMode="auto">
            <a:xfrm>
              <a:off x="260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80" name="Rectangle 828"/>
            <p:cNvSpPr>
              <a:spLocks noChangeArrowheads="1"/>
            </p:cNvSpPr>
            <p:nvPr/>
          </p:nvSpPr>
          <p:spPr bwMode="auto">
            <a:xfrm>
              <a:off x="265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81" name="Rectangle 829"/>
            <p:cNvSpPr>
              <a:spLocks noChangeArrowheads="1"/>
            </p:cNvSpPr>
            <p:nvPr/>
          </p:nvSpPr>
          <p:spPr bwMode="auto">
            <a:xfrm>
              <a:off x="26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82" name="Rectangle 830"/>
            <p:cNvSpPr>
              <a:spLocks noChangeArrowheads="1"/>
            </p:cNvSpPr>
            <p:nvPr/>
          </p:nvSpPr>
          <p:spPr bwMode="auto">
            <a:xfrm>
              <a:off x="274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83" name="Rectangle 831"/>
            <p:cNvSpPr>
              <a:spLocks noChangeArrowheads="1"/>
            </p:cNvSpPr>
            <p:nvPr/>
          </p:nvSpPr>
          <p:spPr bwMode="auto">
            <a:xfrm>
              <a:off x="27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84" name="Rectangle 832"/>
            <p:cNvSpPr>
              <a:spLocks noChangeArrowheads="1"/>
            </p:cNvSpPr>
            <p:nvPr/>
          </p:nvSpPr>
          <p:spPr bwMode="auto">
            <a:xfrm>
              <a:off x="283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85" name="Rectangle 833"/>
            <p:cNvSpPr>
              <a:spLocks noChangeArrowheads="1"/>
            </p:cNvSpPr>
            <p:nvPr/>
          </p:nvSpPr>
          <p:spPr bwMode="auto">
            <a:xfrm>
              <a:off x="288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86" name="Rectangle 834"/>
            <p:cNvSpPr>
              <a:spLocks noChangeArrowheads="1"/>
            </p:cNvSpPr>
            <p:nvPr/>
          </p:nvSpPr>
          <p:spPr bwMode="auto">
            <a:xfrm>
              <a:off x="29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87" name="Rectangle 835"/>
            <p:cNvSpPr>
              <a:spLocks noChangeArrowheads="1"/>
            </p:cNvSpPr>
            <p:nvPr/>
          </p:nvSpPr>
          <p:spPr bwMode="auto">
            <a:xfrm>
              <a:off x="29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88" name="Rectangle 836"/>
            <p:cNvSpPr>
              <a:spLocks noChangeArrowheads="1"/>
            </p:cNvSpPr>
            <p:nvPr/>
          </p:nvSpPr>
          <p:spPr bwMode="auto">
            <a:xfrm>
              <a:off x="30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89" name="Rectangle 837"/>
            <p:cNvSpPr>
              <a:spLocks noChangeArrowheads="1"/>
            </p:cNvSpPr>
            <p:nvPr/>
          </p:nvSpPr>
          <p:spPr bwMode="auto">
            <a:xfrm>
              <a:off x="30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90" name="Rectangle 838"/>
            <p:cNvSpPr>
              <a:spLocks noChangeArrowheads="1"/>
            </p:cNvSpPr>
            <p:nvPr/>
          </p:nvSpPr>
          <p:spPr bwMode="auto">
            <a:xfrm>
              <a:off x="310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91" name="Rectangle 839"/>
            <p:cNvSpPr>
              <a:spLocks noChangeArrowheads="1"/>
            </p:cNvSpPr>
            <p:nvPr/>
          </p:nvSpPr>
          <p:spPr bwMode="auto">
            <a:xfrm>
              <a:off x="315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92" name="Rectangle 840"/>
            <p:cNvSpPr>
              <a:spLocks noChangeArrowheads="1"/>
            </p:cNvSpPr>
            <p:nvPr/>
          </p:nvSpPr>
          <p:spPr bwMode="auto">
            <a:xfrm>
              <a:off x="31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93" name="Rectangle 841"/>
            <p:cNvSpPr>
              <a:spLocks noChangeArrowheads="1"/>
            </p:cNvSpPr>
            <p:nvPr/>
          </p:nvSpPr>
          <p:spPr bwMode="auto">
            <a:xfrm>
              <a:off x="324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94" name="Rectangle 842"/>
            <p:cNvSpPr>
              <a:spLocks noChangeArrowheads="1"/>
            </p:cNvSpPr>
            <p:nvPr/>
          </p:nvSpPr>
          <p:spPr bwMode="auto">
            <a:xfrm>
              <a:off x="32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95" name="Rectangle 843"/>
            <p:cNvSpPr>
              <a:spLocks noChangeArrowheads="1"/>
            </p:cNvSpPr>
            <p:nvPr/>
          </p:nvSpPr>
          <p:spPr bwMode="auto">
            <a:xfrm>
              <a:off x="333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96" name="Rectangle 844"/>
            <p:cNvSpPr>
              <a:spLocks noChangeArrowheads="1"/>
            </p:cNvSpPr>
            <p:nvPr/>
          </p:nvSpPr>
          <p:spPr bwMode="auto">
            <a:xfrm>
              <a:off x="337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97" name="Rectangle 845"/>
            <p:cNvSpPr>
              <a:spLocks noChangeArrowheads="1"/>
            </p:cNvSpPr>
            <p:nvPr/>
          </p:nvSpPr>
          <p:spPr bwMode="auto">
            <a:xfrm>
              <a:off x="34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98" name="Rectangle 846"/>
            <p:cNvSpPr>
              <a:spLocks noChangeArrowheads="1"/>
            </p:cNvSpPr>
            <p:nvPr/>
          </p:nvSpPr>
          <p:spPr bwMode="auto">
            <a:xfrm>
              <a:off x="347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9999" name="Rectangle 847"/>
            <p:cNvSpPr>
              <a:spLocks noChangeArrowheads="1"/>
            </p:cNvSpPr>
            <p:nvPr/>
          </p:nvSpPr>
          <p:spPr bwMode="auto">
            <a:xfrm>
              <a:off x="35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00" name="Rectangle 848"/>
            <p:cNvSpPr>
              <a:spLocks noChangeArrowheads="1"/>
            </p:cNvSpPr>
            <p:nvPr/>
          </p:nvSpPr>
          <p:spPr bwMode="auto">
            <a:xfrm>
              <a:off x="356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01" name="Rectangle 849"/>
            <p:cNvSpPr>
              <a:spLocks noChangeArrowheads="1"/>
            </p:cNvSpPr>
            <p:nvPr/>
          </p:nvSpPr>
          <p:spPr bwMode="auto">
            <a:xfrm>
              <a:off x="238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02" name="Rectangle 850"/>
            <p:cNvSpPr>
              <a:spLocks noChangeArrowheads="1"/>
            </p:cNvSpPr>
            <p:nvPr/>
          </p:nvSpPr>
          <p:spPr bwMode="auto">
            <a:xfrm>
              <a:off x="242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03" name="Rectangle 851"/>
            <p:cNvSpPr>
              <a:spLocks noChangeArrowheads="1"/>
            </p:cNvSpPr>
            <p:nvPr/>
          </p:nvSpPr>
          <p:spPr bwMode="auto">
            <a:xfrm>
              <a:off x="24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04" name="Rectangle 852"/>
            <p:cNvSpPr>
              <a:spLocks noChangeArrowheads="1"/>
            </p:cNvSpPr>
            <p:nvPr/>
          </p:nvSpPr>
          <p:spPr bwMode="auto">
            <a:xfrm>
              <a:off x="251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05" name="Rectangle 853"/>
            <p:cNvSpPr>
              <a:spLocks noChangeArrowheads="1"/>
            </p:cNvSpPr>
            <p:nvPr/>
          </p:nvSpPr>
          <p:spPr bwMode="auto">
            <a:xfrm>
              <a:off x="25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06" name="Rectangle 854"/>
            <p:cNvSpPr>
              <a:spLocks noChangeArrowheads="1"/>
            </p:cNvSpPr>
            <p:nvPr/>
          </p:nvSpPr>
          <p:spPr bwMode="auto">
            <a:xfrm>
              <a:off x="260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07" name="Rectangle 855"/>
            <p:cNvSpPr>
              <a:spLocks noChangeArrowheads="1"/>
            </p:cNvSpPr>
            <p:nvPr/>
          </p:nvSpPr>
          <p:spPr bwMode="auto">
            <a:xfrm>
              <a:off x="265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08" name="Rectangle 856"/>
            <p:cNvSpPr>
              <a:spLocks noChangeArrowheads="1"/>
            </p:cNvSpPr>
            <p:nvPr/>
          </p:nvSpPr>
          <p:spPr bwMode="auto">
            <a:xfrm>
              <a:off x="26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09" name="Rectangle 857"/>
            <p:cNvSpPr>
              <a:spLocks noChangeArrowheads="1"/>
            </p:cNvSpPr>
            <p:nvPr/>
          </p:nvSpPr>
          <p:spPr bwMode="auto">
            <a:xfrm>
              <a:off x="274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10" name="Rectangle 858"/>
            <p:cNvSpPr>
              <a:spLocks noChangeArrowheads="1"/>
            </p:cNvSpPr>
            <p:nvPr/>
          </p:nvSpPr>
          <p:spPr bwMode="auto">
            <a:xfrm>
              <a:off x="27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11" name="Rectangle 859"/>
            <p:cNvSpPr>
              <a:spLocks noChangeArrowheads="1"/>
            </p:cNvSpPr>
            <p:nvPr/>
          </p:nvSpPr>
          <p:spPr bwMode="auto">
            <a:xfrm>
              <a:off x="283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12" name="Rectangle 860"/>
            <p:cNvSpPr>
              <a:spLocks noChangeArrowheads="1"/>
            </p:cNvSpPr>
            <p:nvPr/>
          </p:nvSpPr>
          <p:spPr bwMode="auto">
            <a:xfrm>
              <a:off x="288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13" name="Rectangle 861"/>
            <p:cNvSpPr>
              <a:spLocks noChangeArrowheads="1"/>
            </p:cNvSpPr>
            <p:nvPr/>
          </p:nvSpPr>
          <p:spPr bwMode="auto">
            <a:xfrm>
              <a:off x="29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14" name="Rectangle 862"/>
            <p:cNvSpPr>
              <a:spLocks noChangeArrowheads="1"/>
            </p:cNvSpPr>
            <p:nvPr/>
          </p:nvSpPr>
          <p:spPr bwMode="auto">
            <a:xfrm>
              <a:off x="29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15" name="Rectangle 863"/>
            <p:cNvSpPr>
              <a:spLocks noChangeArrowheads="1"/>
            </p:cNvSpPr>
            <p:nvPr/>
          </p:nvSpPr>
          <p:spPr bwMode="auto">
            <a:xfrm>
              <a:off x="30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16" name="Rectangle 864"/>
            <p:cNvSpPr>
              <a:spLocks noChangeArrowheads="1"/>
            </p:cNvSpPr>
            <p:nvPr/>
          </p:nvSpPr>
          <p:spPr bwMode="auto">
            <a:xfrm>
              <a:off x="30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17" name="Rectangle 865"/>
            <p:cNvSpPr>
              <a:spLocks noChangeArrowheads="1"/>
            </p:cNvSpPr>
            <p:nvPr/>
          </p:nvSpPr>
          <p:spPr bwMode="auto">
            <a:xfrm>
              <a:off x="310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18" name="Rectangle 866"/>
            <p:cNvSpPr>
              <a:spLocks noChangeArrowheads="1"/>
            </p:cNvSpPr>
            <p:nvPr/>
          </p:nvSpPr>
          <p:spPr bwMode="auto">
            <a:xfrm>
              <a:off x="315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19" name="Rectangle 867"/>
            <p:cNvSpPr>
              <a:spLocks noChangeArrowheads="1"/>
            </p:cNvSpPr>
            <p:nvPr/>
          </p:nvSpPr>
          <p:spPr bwMode="auto">
            <a:xfrm>
              <a:off x="31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20" name="Rectangle 868"/>
            <p:cNvSpPr>
              <a:spLocks noChangeArrowheads="1"/>
            </p:cNvSpPr>
            <p:nvPr/>
          </p:nvSpPr>
          <p:spPr bwMode="auto">
            <a:xfrm>
              <a:off x="324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21" name="Rectangle 869"/>
            <p:cNvSpPr>
              <a:spLocks noChangeArrowheads="1"/>
            </p:cNvSpPr>
            <p:nvPr/>
          </p:nvSpPr>
          <p:spPr bwMode="auto">
            <a:xfrm>
              <a:off x="32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22" name="Rectangle 870"/>
            <p:cNvSpPr>
              <a:spLocks noChangeArrowheads="1"/>
            </p:cNvSpPr>
            <p:nvPr/>
          </p:nvSpPr>
          <p:spPr bwMode="auto">
            <a:xfrm>
              <a:off x="333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23" name="Rectangle 871"/>
            <p:cNvSpPr>
              <a:spLocks noChangeArrowheads="1"/>
            </p:cNvSpPr>
            <p:nvPr/>
          </p:nvSpPr>
          <p:spPr bwMode="auto">
            <a:xfrm>
              <a:off x="337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24" name="Rectangle 872"/>
            <p:cNvSpPr>
              <a:spLocks noChangeArrowheads="1"/>
            </p:cNvSpPr>
            <p:nvPr/>
          </p:nvSpPr>
          <p:spPr bwMode="auto">
            <a:xfrm>
              <a:off x="34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25" name="Rectangle 873"/>
            <p:cNvSpPr>
              <a:spLocks noChangeArrowheads="1"/>
            </p:cNvSpPr>
            <p:nvPr/>
          </p:nvSpPr>
          <p:spPr bwMode="auto">
            <a:xfrm>
              <a:off x="347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26" name="Rectangle 874"/>
            <p:cNvSpPr>
              <a:spLocks noChangeArrowheads="1"/>
            </p:cNvSpPr>
            <p:nvPr/>
          </p:nvSpPr>
          <p:spPr bwMode="auto">
            <a:xfrm>
              <a:off x="35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27" name="Rectangle 875"/>
            <p:cNvSpPr>
              <a:spLocks noChangeArrowheads="1"/>
            </p:cNvSpPr>
            <p:nvPr/>
          </p:nvSpPr>
          <p:spPr bwMode="auto">
            <a:xfrm>
              <a:off x="356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28" name="Rectangle 876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29" name="Rectangle 877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30" name="Rectangle 878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31" name="Rectangle 879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32" name="Rectangle 880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33" name="Rectangle 881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34" name="Rectangle 882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35" name="Rectangle 883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36" name="Rectangle 884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37" name="Rectangle 885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38" name="Rectangle 886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39" name="Rectangle 887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40" name="Rectangle 888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41" name="Rectangle 889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42" name="Rectangle 890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43" name="Rectangle 891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44" name="Rectangle 892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45" name="Rectangle 893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46" name="Rectangle 894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47" name="Rectangle 895"/>
            <p:cNvSpPr>
              <a:spLocks noChangeArrowheads="1"/>
            </p:cNvSpPr>
            <p:nvPr/>
          </p:nvSpPr>
          <p:spPr bwMode="auto">
            <a:xfrm>
              <a:off x="3242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48" name="Rectangle 896"/>
            <p:cNvSpPr>
              <a:spLocks noChangeArrowheads="1"/>
            </p:cNvSpPr>
            <p:nvPr/>
          </p:nvSpPr>
          <p:spPr bwMode="auto">
            <a:xfrm>
              <a:off x="328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49" name="Rectangle 897"/>
            <p:cNvSpPr>
              <a:spLocks noChangeArrowheads="1"/>
            </p:cNvSpPr>
            <p:nvPr/>
          </p:nvSpPr>
          <p:spPr bwMode="auto">
            <a:xfrm>
              <a:off x="3333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50" name="Rectangle 898"/>
            <p:cNvSpPr>
              <a:spLocks noChangeArrowheads="1"/>
            </p:cNvSpPr>
            <p:nvPr/>
          </p:nvSpPr>
          <p:spPr bwMode="auto">
            <a:xfrm>
              <a:off x="337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51" name="Rectangle 899"/>
            <p:cNvSpPr>
              <a:spLocks noChangeArrowheads="1"/>
            </p:cNvSpPr>
            <p:nvPr/>
          </p:nvSpPr>
          <p:spPr bwMode="auto">
            <a:xfrm>
              <a:off x="3424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52" name="Rectangle 900"/>
            <p:cNvSpPr>
              <a:spLocks noChangeArrowheads="1"/>
            </p:cNvSpPr>
            <p:nvPr/>
          </p:nvSpPr>
          <p:spPr bwMode="auto">
            <a:xfrm>
              <a:off x="3469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53" name="Rectangle 901"/>
            <p:cNvSpPr>
              <a:spLocks noChangeArrowheads="1"/>
            </p:cNvSpPr>
            <p:nvPr/>
          </p:nvSpPr>
          <p:spPr bwMode="auto">
            <a:xfrm>
              <a:off x="3515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54" name="Rectangle 902"/>
            <p:cNvSpPr>
              <a:spLocks noChangeArrowheads="1"/>
            </p:cNvSpPr>
            <p:nvPr/>
          </p:nvSpPr>
          <p:spPr bwMode="auto">
            <a:xfrm>
              <a:off x="3560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55" name="Rectangle 903"/>
            <p:cNvSpPr>
              <a:spLocks noChangeArrowheads="1"/>
            </p:cNvSpPr>
            <p:nvPr/>
          </p:nvSpPr>
          <p:spPr bwMode="auto">
            <a:xfrm>
              <a:off x="238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56" name="Rectangle 904"/>
            <p:cNvSpPr>
              <a:spLocks noChangeArrowheads="1"/>
            </p:cNvSpPr>
            <p:nvPr/>
          </p:nvSpPr>
          <p:spPr bwMode="auto">
            <a:xfrm>
              <a:off x="242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57" name="Rectangle 905"/>
            <p:cNvSpPr>
              <a:spLocks noChangeArrowheads="1"/>
            </p:cNvSpPr>
            <p:nvPr/>
          </p:nvSpPr>
          <p:spPr bwMode="auto">
            <a:xfrm>
              <a:off x="24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58" name="Rectangle 906"/>
            <p:cNvSpPr>
              <a:spLocks noChangeArrowheads="1"/>
            </p:cNvSpPr>
            <p:nvPr/>
          </p:nvSpPr>
          <p:spPr bwMode="auto">
            <a:xfrm>
              <a:off x="251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59" name="Rectangle 907"/>
            <p:cNvSpPr>
              <a:spLocks noChangeArrowheads="1"/>
            </p:cNvSpPr>
            <p:nvPr/>
          </p:nvSpPr>
          <p:spPr bwMode="auto">
            <a:xfrm>
              <a:off x="25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60" name="Rectangle 908"/>
            <p:cNvSpPr>
              <a:spLocks noChangeArrowheads="1"/>
            </p:cNvSpPr>
            <p:nvPr/>
          </p:nvSpPr>
          <p:spPr bwMode="auto">
            <a:xfrm>
              <a:off x="260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61" name="Rectangle 909"/>
            <p:cNvSpPr>
              <a:spLocks noChangeArrowheads="1"/>
            </p:cNvSpPr>
            <p:nvPr/>
          </p:nvSpPr>
          <p:spPr bwMode="auto">
            <a:xfrm>
              <a:off x="2653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62" name="Rectangle 910"/>
            <p:cNvSpPr>
              <a:spLocks noChangeArrowheads="1"/>
            </p:cNvSpPr>
            <p:nvPr/>
          </p:nvSpPr>
          <p:spPr bwMode="auto">
            <a:xfrm>
              <a:off x="26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63" name="Rectangle 911"/>
            <p:cNvSpPr>
              <a:spLocks noChangeArrowheads="1"/>
            </p:cNvSpPr>
            <p:nvPr/>
          </p:nvSpPr>
          <p:spPr bwMode="auto">
            <a:xfrm>
              <a:off x="2744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64" name="Rectangle 912"/>
            <p:cNvSpPr>
              <a:spLocks noChangeArrowheads="1"/>
            </p:cNvSpPr>
            <p:nvPr/>
          </p:nvSpPr>
          <p:spPr bwMode="auto">
            <a:xfrm>
              <a:off x="2789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65" name="Rectangle 913"/>
            <p:cNvSpPr>
              <a:spLocks noChangeArrowheads="1"/>
            </p:cNvSpPr>
            <p:nvPr/>
          </p:nvSpPr>
          <p:spPr bwMode="auto">
            <a:xfrm>
              <a:off x="283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66" name="Rectangle 914"/>
            <p:cNvSpPr>
              <a:spLocks noChangeArrowheads="1"/>
            </p:cNvSpPr>
            <p:nvPr/>
          </p:nvSpPr>
          <p:spPr bwMode="auto">
            <a:xfrm>
              <a:off x="2880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67" name="Rectangle 915"/>
            <p:cNvSpPr>
              <a:spLocks noChangeArrowheads="1"/>
            </p:cNvSpPr>
            <p:nvPr/>
          </p:nvSpPr>
          <p:spPr bwMode="auto">
            <a:xfrm>
              <a:off x="292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68" name="Rectangle 916"/>
            <p:cNvSpPr>
              <a:spLocks noChangeArrowheads="1"/>
            </p:cNvSpPr>
            <p:nvPr/>
          </p:nvSpPr>
          <p:spPr bwMode="auto">
            <a:xfrm>
              <a:off x="29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69" name="Rectangle 917"/>
            <p:cNvSpPr>
              <a:spLocks noChangeArrowheads="1"/>
            </p:cNvSpPr>
            <p:nvPr/>
          </p:nvSpPr>
          <p:spPr bwMode="auto">
            <a:xfrm>
              <a:off x="301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70" name="Rectangle 918"/>
            <p:cNvSpPr>
              <a:spLocks noChangeArrowheads="1"/>
            </p:cNvSpPr>
            <p:nvPr/>
          </p:nvSpPr>
          <p:spPr bwMode="auto">
            <a:xfrm>
              <a:off x="30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71" name="Rectangle 919"/>
            <p:cNvSpPr>
              <a:spLocks noChangeArrowheads="1"/>
            </p:cNvSpPr>
            <p:nvPr/>
          </p:nvSpPr>
          <p:spPr bwMode="auto">
            <a:xfrm>
              <a:off x="310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72" name="Rectangle 920"/>
            <p:cNvSpPr>
              <a:spLocks noChangeArrowheads="1"/>
            </p:cNvSpPr>
            <p:nvPr/>
          </p:nvSpPr>
          <p:spPr bwMode="auto">
            <a:xfrm>
              <a:off x="315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73" name="Rectangle 921"/>
            <p:cNvSpPr>
              <a:spLocks noChangeArrowheads="1"/>
            </p:cNvSpPr>
            <p:nvPr/>
          </p:nvSpPr>
          <p:spPr bwMode="auto">
            <a:xfrm>
              <a:off x="31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74" name="Rectangle 922"/>
            <p:cNvSpPr>
              <a:spLocks noChangeArrowheads="1"/>
            </p:cNvSpPr>
            <p:nvPr/>
          </p:nvSpPr>
          <p:spPr bwMode="auto">
            <a:xfrm>
              <a:off x="324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75" name="Rectangle 923"/>
            <p:cNvSpPr>
              <a:spLocks noChangeArrowheads="1"/>
            </p:cNvSpPr>
            <p:nvPr/>
          </p:nvSpPr>
          <p:spPr bwMode="auto">
            <a:xfrm>
              <a:off x="328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76" name="Rectangle 924"/>
            <p:cNvSpPr>
              <a:spLocks noChangeArrowheads="1"/>
            </p:cNvSpPr>
            <p:nvPr/>
          </p:nvSpPr>
          <p:spPr bwMode="auto">
            <a:xfrm>
              <a:off x="333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77" name="Rectangle 925"/>
            <p:cNvSpPr>
              <a:spLocks noChangeArrowheads="1"/>
            </p:cNvSpPr>
            <p:nvPr/>
          </p:nvSpPr>
          <p:spPr bwMode="auto">
            <a:xfrm>
              <a:off x="337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78" name="Rectangle 926"/>
            <p:cNvSpPr>
              <a:spLocks noChangeArrowheads="1"/>
            </p:cNvSpPr>
            <p:nvPr/>
          </p:nvSpPr>
          <p:spPr bwMode="auto">
            <a:xfrm>
              <a:off x="342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79" name="Rectangle 927"/>
            <p:cNvSpPr>
              <a:spLocks noChangeArrowheads="1"/>
            </p:cNvSpPr>
            <p:nvPr/>
          </p:nvSpPr>
          <p:spPr bwMode="auto">
            <a:xfrm>
              <a:off x="346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80" name="Rectangle 928"/>
            <p:cNvSpPr>
              <a:spLocks noChangeArrowheads="1"/>
            </p:cNvSpPr>
            <p:nvPr/>
          </p:nvSpPr>
          <p:spPr bwMode="auto">
            <a:xfrm>
              <a:off x="351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81" name="Rectangle 929"/>
            <p:cNvSpPr>
              <a:spLocks noChangeArrowheads="1"/>
            </p:cNvSpPr>
            <p:nvPr/>
          </p:nvSpPr>
          <p:spPr bwMode="auto">
            <a:xfrm>
              <a:off x="356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82" name="Rectangle 930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83" name="Rectangle 931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84" name="Rectangle 932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85" name="Rectangle 933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86" name="Rectangle 934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87" name="Rectangle 935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88" name="Rectangle 936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89" name="Rectangle 937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90" name="Rectangle 938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91" name="Rectangle 939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92" name="Rectangle 940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93" name="Rectangle 941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94" name="Rectangle 942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95" name="Rectangle 943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96" name="Rectangle 944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97" name="Rectangle 945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98" name="Rectangle 946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099" name="Rectangle 947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00" name="Rectangle 948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01" name="Rectangle 949"/>
            <p:cNvSpPr>
              <a:spLocks noChangeArrowheads="1"/>
            </p:cNvSpPr>
            <p:nvPr/>
          </p:nvSpPr>
          <p:spPr bwMode="auto">
            <a:xfrm>
              <a:off x="324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02" name="Rectangle 950"/>
            <p:cNvSpPr>
              <a:spLocks noChangeArrowheads="1"/>
            </p:cNvSpPr>
            <p:nvPr/>
          </p:nvSpPr>
          <p:spPr bwMode="auto">
            <a:xfrm>
              <a:off x="328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03" name="Rectangle 951"/>
            <p:cNvSpPr>
              <a:spLocks noChangeArrowheads="1"/>
            </p:cNvSpPr>
            <p:nvPr/>
          </p:nvSpPr>
          <p:spPr bwMode="auto">
            <a:xfrm>
              <a:off x="333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04" name="Rectangle 952"/>
            <p:cNvSpPr>
              <a:spLocks noChangeArrowheads="1"/>
            </p:cNvSpPr>
            <p:nvPr/>
          </p:nvSpPr>
          <p:spPr bwMode="auto">
            <a:xfrm>
              <a:off x="3377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05" name="Rectangle 953"/>
            <p:cNvSpPr>
              <a:spLocks noChangeArrowheads="1"/>
            </p:cNvSpPr>
            <p:nvPr/>
          </p:nvSpPr>
          <p:spPr bwMode="auto">
            <a:xfrm>
              <a:off x="3423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06" name="Rectangle 954"/>
            <p:cNvSpPr>
              <a:spLocks noChangeArrowheads="1"/>
            </p:cNvSpPr>
            <p:nvPr/>
          </p:nvSpPr>
          <p:spPr bwMode="auto">
            <a:xfrm>
              <a:off x="346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07" name="Rectangle 955"/>
            <p:cNvSpPr>
              <a:spLocks noChangeArrowheads="1"/>
            </p:cNvSpPr>
            <p:nvPr/>
          </p:nvSpPr>
          <p:spPr bwMode="auto">
            <a:xfrm>
              <a:off x="3514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08" name="Rectangle 956"/>
            <p:cNvSpPr>
              <a:spLocks noChangeArrowheads="1"/>
            </p:cNvSpPr>
            <p:nvPr/>
          </p:nvSpPr>
          <p:spPr bwMode="auto">
            <a:xfrm>
              <a:off x="3559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09" name="Rectangle 957"/>
            <p:cNvSpPr>
              <a:spLocks noChangeArrowheads="1"/>
            </p:cNvSpPr>
            <p:nvPr/>
          </p:nvSpPr>
          <p:spPr bwMode="auto">
            <a:xfrm>
              <a:off x="238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10" name="Rectangle 958"/>
            <p:cNvSpPr>
              <a:spLocks noChangeArrowheads="1"/>
            </p:cNvSpPr>
            <p:nvPr/>
          </p:nvSpPr>
          <p:spPr bwMode="auto">
            <a:xfrm>
              <a:off x="242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11" name="Rectangle 959"/>
            <p:cNvSpPr>
              <a:spLocks noChangeArrowheads="1"/>
            </p:cNvSpPr>
            <p:nvPr/>
          </p:nvSpPr>
          <p:spPr bwMode="auto">
            <a:xfrm>
              <a:off x="24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12" name="Rectangle 960"/>
            <p:cNvSpPr>
              <a:spLocks noChangeArrowheads="1"/>
            </p:cNvSpPr>
            <p:nvPr/>
          </p:nvSpPr>
          <p:spPr bwMode="auto">
            <a:xfrm>
              <a:off x="251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13" name="Rectangle 961"/>
            <p:cNvSpPr>
              <a:spLocks noChangeArrowheads="1"/>
            </p:cNvSpPr>
            <p:nvPr/>
          </p:nvSpPr>
          <p:spPr bwMode="auto">
            <a:xfrm>
              <a:off x="25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14" name="Rectangle 962"/>
            <p:cNvSpPr>
              <a:spLocks noChangeArrowheads="1"/>
            </p:cNvSpPr>
            <p:nvPr/>
          </p:nvSpPr>
          <p:spPr bwMode="auto">
            <a:xfrm>
              <a:off x="260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15" name="Rectangle 963"/>
            <p:cNvSpPr>
              <a:spLocks noChangeArrowheads="1"/>
            </p:cNvSpPr>
            <p:nvPr/>
          </p:nvSpPr>
          <p:spPr bwMode="auto">
            <a:xfrm>
              <a:off x="2653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16" name="Rectangle 964"/>
            <p:cNvSpPr>
              <a:spLocks noChangeArrowheads="1"/>
            </p:cNvSpPr>
            <p:nvPr/>
          </p:nvSpPr>
          <p:spPr bwMode="auto">
            <a:xfrm>
              <a:off x="26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17" name="Rectangle 965"/>
            <p:cNvSpPr>
              <a:spLocks noChangeArrowheads="1"/>
            </p:cNvSpPr>
            <p:nvPr/>
          </p:nvSpPr>
          <p:spPr bwMode="auto">
            <a:xfrm>
              <a:off x="2744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18" name="Rectangle 966"/>
            <p:cNvSpPr>
              <a:spLocks noChangeArrowheads="1"/>
            </p:cNvSpPr>
            <p:nvPr/>
          </p:nvSpPr>
          <p:spPr bwMode="auto">
            <a:xfrm>
              <a:off x="2789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19" name="Rectangle 967"/>
            <p:cNvSpPr>
              <a:spLocks noChangeArrowheads="1"/>
            </p:cNvSpPr>
            <p:nvPr/>
          </p:nvSpPr>
          <p:spPr bwMode="auto">
            <a:xfrm>
              <a:off x="283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20" name="Rectangle 968"/>
            <p:cNvSpPr>
              <a:spLocks noChangeArrowheads="1"/>
            </p:cNvSpPr>
            <p:nvPr/>
          </p:nvSpPr>
          <p:spPr bwMode="auto">
            <a:xfrm>
              <a:off x="2880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21" name="Rectangle 969"/>
            <p:cNvSpPr>
              <a:spLocks noChangeArrowheads="1"/>
            </p:cNvSpPr>
            <p:nvPr/>
          </p:nvSpPr>
          <p:spPr bwMode="auto">
            <a:xfrm>
              <a:off x="292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22" name="Rectangle 970"/>
            <p:cNvSpPr>
              <a:spLocks noChangeArrowheads="1"/>
            </p:cNvSpPr>
            <p:nvPr/>
          </p:nvSpPr>
          <p:spPr bwMode="auto">
            <a:xfrm>
              <a:off x="29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23" name="Rectangle 971"/>
            <p:cNvSpPr>
              <a:spLocks noChangeArrowheads="1"/>
            </p:cNvSpPr>
            <p:nvPr/>
          </p:nvSpPr>
          <p:spPr bwMode="auto">
            <a:xfrm>
              <a:off x="301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24" name="Rectangle 972"/>
            <p:cNvSpPr>
              <a:spLocks noChangeArrowheads="1"/>
            </p:cNvSpPr>
            <p:nvPr/>
          </p:nvSpPr>
          <p:spPr bwMode="auto">
            <a:xfrm>
              <a:off x="30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25" name="Rectangle 973"/>
            <p:cNvSpPr>
              <a:spLocks noChangeArrowheads="1"/>
            </p:cNvSpPr>
            <p:nvPr/>
          </p:nvSpPr>
          <p:spPr bwMode="auto">
            <a:xfrm>
              <a:off x="310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26" name="Rectangle 974"/>
            <p:cNvSpPr>
              <a:spLocks noChangeArrowheads="1"/>
            </p:cNvSpPr>
            <p:nvPr/>
          </p:nvSpPr>
          <p:spPr bwMode="auto">
            <a:xfrm>
              <a:off x="315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27" name="Rectangle 975"/>
            <p:cNvSpPr>
              <a:spLocks noChangeArrowheads="1"/>
            </p:cNvSpPr>
            <p:nvPr/>
          </p:nvSpPr>
          <p:spPr bwMode="auto">
            <a:xfrm>
              <a:off x="31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28" name="Rectangle 976"/>
            <p:cNvSpPr>
              <a:spLocks noChangeArrowheads="1"/>
            </p:cNvSpPr>
            <p:nvPr/>
          </p:nvSpPr>
          <p:spPr bwMode="auto">
            <a:xfrm>
              <a:off x="324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29" name="Rectangle 977"/>
            <p:cNvSpPr>
              <a:spLocks noChangeArrowheads="1"/>
            </p:cNvSpPr>
            <p:nvPr/>
          </p:nvSpPr>
          <p:spPr bwMode="auto">
            <a:xfrm>
              <a:off x="328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30" name="Rectangle 978"/>
            <p:cNvSpPr>
              <a:spLocks noChangeArrowheads="1"/>
            </p:cNvSpPr>
            <p:nvPr/>
          </p:nvSpPr>
          <p:spPr bwMode="auto">
            <a:xfrm>
              <a:off x="333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31" name="Rectangle 979"/>
            <p:cNvSpPr>
              <a:spLocks noChangeArrowheads="1"/>
            </p:cNvSpPr>
            <p:nvPr/>
          </p:nvSpPr>
          <p:spPr bwMode="auto">
            <a:xfrm>
              <a:off x="337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32" name="Rectangle 980"/>
            <p:cNvSpPr>
              <a:spLocks noChangeArrowheads="1"/>
            </p:cNvSpPr>
            <p:nvPr/>
          </p:nvSpPr>
          <p:spPr bwMode="auto">
            <a:xfrm>
              <a:off x="342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33" name="Rectangle 981"/>
            <p:cNvSpPr>
              <a:spLocks noChangeArrowheads="1"/>
            </p:cNvSpPr>
            <p:nvPr/>
          </p:nvSpPr>
          <p:spPr bwMode="auto">
            <a:xfrm>
              <a:off x="346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34" name="Rectangle 982"/>
            <p:cNvSpPr>
              <a:spLocks noChangeArrowheads="1"/>
            </p:cNvSpPr>
            <p:nvPr/>
          </p:nvSpPr>
          <p:spPr bwMode="auto">
            <a:xfrm>
              <a:off x="351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35" name="Rectangle 983"/>
            <p:cNvSpPr>
              <a:spLocks noChangeArrowheads="1"/>
            </p:cNvSpPr>
            <p:nvPr/>
          </p:nvSpPr>
          <p:spPr bwMode="auto">
            <a:xfrm>
              <a:off x="355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36" name="Rectangle 984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37" name="Rectangle 985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38" name="Rectangle 986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39" name="Rectangle 987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40" name="Rectangle 988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41" name="Rectangle 989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42" name="Rectangle 990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43" name="Rectangle 991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44" name="Rectangle 992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45" name="Rectangle 993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46" name="Rectangle 994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47" name="Rectangle 995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48" name="Rectangle 996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49" name="Rectangle 997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50" name="Rectangle 998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51" name="Rectangle 999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52" name="Rectangle 1000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53" name="Rectangle 1001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54" name="Rectangle 1002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55" name="Rectangle 1003"/>
            <p:cNvSpPr>
              <a:spLocks noChangeArrowheads="1"/>
            </p:cNvSpPr>
            <p:nvPr/>
          </p:nvSpPr>
          <p:spPr bwMode="auto">
            <a:xfrm>
              <a:off x="324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56" name="Rectangle 1004"/>
            <p:cNvSpPr>
              <a:spLocks noChangeArrowheads="1"/>
            </p:cNvSpPr>
            <p:nvPr/>
          </p:nvSpPr>
          <p:spPr bwMode="auto">
            <a:xfrm>
              <a:off x="328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57" name="Rectangle 1005"/>
            <p:cNvSpPr>
              <a:spLocks noChangeArrowheads="1"/>
            </p:cNvSpPr>
            <p:nvPr/>
          </p:nvSpPr>
          <p:spPr bwMode="auto">
            <a:xfrm>
              <a:off x="333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58" name="Rectangle 1006"/>
            <p:cNvSpPr>
              <a:spLocks noChangeArrowheads="1"/>
            </p:cNvSpPr>
            <p:nvPr/>
          </p:nvSpPr>
          <p:spPr bwMode="auto">
            <a:xfrm>
              <a:off x="3377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59" name="Rectangle 1007"/>
            <p:cNvSpPr>
              <a:spLocks noChangeArrowheads="1"/>
            </p:cNvSpPr>
            <p:nvPr/>
          </p:nvSpPr>
          <p:spPr bwMode="auto">
            <a:xfrm>
              <a:off x="3423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60" name="Rectangle 1008"/>
            <p:cNvSpPr>
              <a:spLocks noChangeArrowheads="1"/>
            </p:cNvSpPr>
            <p:nvPr/>
          </p:nvSpPr>
          <p:spPr bwMode="auto">
            <a:xfrm>
              <a:off x="346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61" name="Rectangle 1009"/>
            <p:cNvSpPr>
              <a:spLocks noChangeArrowheads="1"/>
            </p:cNvSpPr>
            <p:nvPr/>
          </p:nvSpPr>
          <p:spPr bwMode="auto">
            <a:xfrm>
              <a:off x="3514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162" name="Rectangle 1010"/>
            <p:cNvSpPr>
              <a:spLocks noChangeArrowheads="1"/>
            </p:cNvSpPr>
            <p:nvPr/>
          </p:nvSpPr>
          <p:spPr bwMode="auto">
            <a:xfrm>
              <a:off x="3559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0623" name="Group 1471"/>
          <p:cNvGrpSpPr>
            <a:grpSpLocks/>
          </p:cNvGrpSpPr>
          <p:nvPr/>
        </p:nvGrpSpPr>
        <p:grpSpPr bwMode="auto">
          <a:xfrm>
            <a:off x="3911600" y="3068638"/>
            <a:ext cx="1944688" cy="1227137"/>
            <a:chOff x="2381" y="1797"/>
            <a:chExt cx="1225" cy="773"/>
          </a:xfrm>
        </p:grpSpPr>
        <p:sp>
          <p:nvSpPr>
            <p:cNvPr id="50624" name="Rectangle 1472"/>
            <p:cNvSpPr>
              <a:spLocks noChangeArrowheads="1"/>
            </p:cNvSpPr>
            <p:nvPr/>
          </p:nvSpPr>
          <p:spPr bwMode="auto">
            <a:xfrm>
              <a:off x="238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25" name="Rectangle 1473"/>
            <p:cNvSpPr>
              <a:spLocks noChangeArrowheads="1"/>
            </p:cNvSpPr>
            <p:nvPr/>
          </p:nvSpPr>
          <p:spPr bwMode="auto">
            <a:xfrm>
              <a:off x="2426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26" name="Rectangle 1474"/>
            <p:cNvSpPr>
              <a:spLocks noChangeArrowheads="1"/>
            </p:cNvSpPr>
            <p:nvPr/>
          </p:nvSpPr>
          <p:spPr bwMode="auto">
            <a:xfrm>
              <a:off x="247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27" name="Rectangle 1475"/>
            <p:cNvSpPr>
              <a:spLocks noChangeArrowheads="1"/>
            </p:cNvSpPr>
            <p:nvPr/>
          </p:nvSpPr>
          <p:spPr bwMode="auto">
            <a:xfrm>
              <a:off x="2517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28" name="Rectangle 1476"/>
            <p:cNvSpPr>
              <a:spLocks noChangeArrowheads="1"/>
            </p:cNvSpPr>
            <p:nvPr/>
          </p:nvSpPr>
          <p:spPr bwMode="auto">
            <a:xfrm>
              <a:off x="256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29" name="Rectangle 1477"/>
            <p:cNvSpPr>
              <a:spLocks noChangeArrowheads="1"/>
            </p:cNvSpPr>
            <p:nvPr/>
          </p:nvSpPr>
          <p:spPr bwMode="auto">
            <a:xfrm>
              <a:off x="260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30" name="Rectangle 1478"/>
            <p:cNvSpPr>
              <a:spLocks noChangeArrowheads="1"/>
            </p:cNvSpPr>
            <p:nvPr/>
          </p:nvSpPr>
          <p:spPr bwMode="auto">
            <a:xfrm>
              <a:off x="2653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31" name="Rectangle 1479"/>
            <p:cNvSpPr>
              <a:spLocks noChangeArrowheads="1"/>
            </p:cNvSpPr>
            <p:nvPr/>
          </p:nvSpPr>
          <p:spPr bwMode="auto">
            <a:xfrm>
              <a:off x="269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32" name="Rectangle 1480"/>
            <p:cNvSpPr>
              <a:spLocks noChangeArrowheads="1"/>
            </p:cNvSpPr>
            <p:nvPr/>
          </p:nvSpPr>
          <p:spPr bwMode="auto">
            <a:xfrm>
              <a:off x="2744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33" name="Rectangle 1481"/>
            <p:cNvSpPr>
              <a:spLocks noChangeArrowheads="1"/>
            </p:cNvSpPr>
            <p:nvPr/>
          </p:nvSpPr>
          <p:spPr bwMode="auto">
            <a:xfrm>
              <a:off x="2789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34" name="Rectangle 1482"/>
            <p:cNvSpPr>
              <a:spLocks noChangeArrowheads="1"/>
            </p:cNvSpPr>
            <p:nvPr/>
          </p:nvSpPr>
          <p:spPr bwMode="auto">
            <a:xfrm>
              <a:off x="2835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35" name="Rectangle 1483"/>
            <p:cNvSpPr>
              <a:spLocks noChangeArrowheads="1"/>
            </p:cNvSpPr>
            <p:nvPr/>
          </p:nvSpPr>
          <p:spPr bwMode="auto">
            <a:xfrm>
              <a:off x="2880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36" name="Rectangle 1484"/>
            <p:cNvSpPr>
              <a:spLocks noChangeArrowheads="1"/>
            </p:cNvSpPr>
            <p:nvPr/>
          </p:nvSpPr>
          <p:spPr bwMode="auto">
            <a:xfrm>
              <a:off x="2925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37" name="Rectangle 1485"/>
            <p:cNvSpPr>
              <a:spLocks noChangeArrowheads="1"/>
            </p:cNvSpPr>
            <p:nvPr/>
          </p:nvSpPr>
          <p:spPr bwMode="auto">
            <a:xfrm>
              <a:off x="297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38" name="Rectangle 1486"/>
            <p:cNvSpPr>
              <a:spLocks noChangeArrowheads="1"/>
            </p:cNvSpPr>
            <p:nvPr/>
          </p:nvSpPr>
          <p:spPr bwMode="auto">
            <a:xfrm>
              <a:off x="3016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39" name="Rectangle 1487"/>
            <p:cNvSpPr>
              <a:spLocks noChangeArrowheads="1"/>
            </p:cNvSpPr>
            <p:nvPr/>
          </p:nvSpPr>
          <p:spPr bwMode="auto">
            <a:xfrm>
              <a:off x="306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40" name="Rectangle 1488"/>
            <p:cNvSpPr>
              <a:spLocks noChangeArrowheads="1"/>
            </p:cNvSpPr>
            <p:nvPr/>
          </p:nvSpPr>
          <p:spPr bwMode="auto">
            <a:xfrm>
              <a:off x="3107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41" name="Rectangle 1489"/>
            <p:cNvSpPr>
              <a:spLocks noChangeArrowheads="1"/>
            </p:cNvSpPr>
            <p:nvPr/>
          </p:nvSpPr>
          <p:spPr bwMode="auto">
            <a:xfrm>
              <a:off x="315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42" name="Rectangle 1490"/>
            <p:cNvSpPr>
              <a:spLocks noChangeArrowheads="1"/>
            </p:cNvSpPr>
            <p:nvPr/>
          </p:nvSpPr>
          <p:spPr bwMode="auto">
            <a:xfrm>
              <a:off x="319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43" name="Rectangle 1491"/>
            <p:cNvSpPr>
              <a:spLocks noChangeArrowheads="1"/>
            </p:cNvSpPr>
            <p:nvPr/>
          </p:nvSpPr>
          <p:spPr bwMode="auto">
            <a:xfrm>
              <a:off x="3243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44" name="Rectangle 1492"/>
            <p:cNvSpPr>
              <a:spLocks noChangeArrowheads="1"/>
            </p:cNvSpPr>
            <p:nvPr/>
          </p:nvSpPr>
          <p:spPr bwMode="auto">
            <a:xfrm>
              <a:off x="328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45" name="Rectangle 1493"/>
            <p:cNvSpPr>
              <a:spLocks noChangeArrowheads="1"/>
            </p:cNvSpPr>
            <p:nvPr/>
          </p:nvSpPr>
          <p:spPr bwMode="auto">
            <a:xfrm>
              <a:off x="3334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46" name="Rectangle 1494"/>
            <p:cNvSpPr>
              <a:spLocks noChangeArrowheads="1"/>
            </p:cNvSpPr>
            <p:nvPr/>
          </p:nvSpPr>
          <p:spPr bwMode="auto">
            <a:xfrm>
              <a:off x="337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47" name="Rectangle 1495"/>
            <p:cNvSpPr>
              <a:spLocks noChangeArrowheads="1"/>
            </p:cNvSpPr>
            <p:nvPr/>
          </p:nvSpPr>
          <p:spPr bwMode="auto">
            <a:xfrm>
              <a:off x="3425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48" name="Rectangle 1496"/>
            <p:cNvSpPr>
              <a:spLocks noChangeArrowheads="1"/>
            </p:cNvSpPr>
            <p:nvPr/>
          </p:nvSpPr>
          <p:spPr bwMode="auto">
            <a:xfrm>
              <a:off x="346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49" name="Rectangle 1497"/>
            <p:cNvSpPr>
              <a:spLocks noChangeArrowheads="1"/>
            </p:cNvSpPr>
            <p:nvPr/>
          </p:nvSpPr>
          <p:spPr bwMode="auto">
            <a:xfrm>
              <a:off x="3515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50" name="Rectangle 1498"/>
            <p:cNvSpPr>
              <a:spLocks noChangeArrowheads="1"/>
            </p:cNvSpPr>
            <p:nvPr/>
          </p:nvSpPr>
          <p:spPr bwMode="auto">
            <a:xfrm>
              <a:off x="3560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51" name="Rectangle 1499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52" name="Rectangle 1500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53" name="Rectangle 1501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54" name="Rectangle 1502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55" name="Rectangle 1503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56" name="Rectangle 1504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57" name="Rectangle 1505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58" name="Rectangle 1506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59" name="Rectangle 1507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60" name="Rectangle 1508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61" name="Rectangle 1509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62" name="Rectangle 1510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63" name="Rectangle 1511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64" name="Rectangle 1512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65" name="Rectangle 1513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66" name="Rectangle 1514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67" name="Rectangle 1515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68" name="Rectangle 1516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69" name="Rectangle 1517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70" name="Rectangle 1518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71" name="Rectangle 1519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72" name="Rectangle 1520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73" name="Rectangle 1521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74" name="Rectangle 1522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75" name="Rectangle 1523"/>
            <p:cNvSpPr>
              <a:spLocks noChangeArrowheads="1"/>
            </p:cNvSpPr>
            <p:nvPr/>
          </p:nvSpPr>
          <p:spPr bwMode="auto">
            <a:xfrm>
              <a:off x="346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76" name="Rectangle 1524"/>
            <p:cNvSpPr>
              <a:spLocks noChangeArrowheads="1"/>
            </p:cNvSpPr>
            <p:nvPr/>
          </p:nvSpPr>
          <p:spPr bwMode="auto">
            <a:xfrm>
              <a:off x="351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77" name="Rectangle 1525"/>
            <p:cNvSpPr>
              <a:spLocks noChangeArrowheads="1"/>
            </p:cNvSpPr>
            <p:nvPr/>
          </p:nvSpPr>
          <p:spPr bwMode="auto">
            <a:xfrm>
              <a:off x="356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78" name="Rectangle 1526"/>
            <p:cNvSpPr>
              <a:spLocks noChangeArrowheads="1"/>
            </p:cNvSpPr>
            <p:nvPr/>
          </p:nvSpPr>
          <p:spPr bwMode="auto">
            <a:xfrm>
              <a:off x="238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79" name="Rectangle 1527"/>
            <p:cNvSpPr>
              <a:spLocks noChangeArrowheads="1"/>
            </p:cNvSpPr>
            <p:nvPr/>
          </p:nvSpPr>
          <p:spPr bwMode="auto">
            <a:xfrm>
              <a:off x="2426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80" name="Rectangle 1528"/>
            <p:cNvSpPr>
              <a:spLocks noChangeArrowheads="1"/>
            </p:cNvSpPr>
            <p:nvPr/>
          </p:nvSpPr>
          <p:spPr bwMode="auto">
            <a:xfrm>
              <a:off x="247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81" name="Rectangle 1529"/>
            <p:cNvSpPr>
              <a:spLocks noChangeArrowheads="1"/>
            </p:cNvSpPr>
            <p:nvPr/>
          </p:nvSpPr>
          <p:spPr bwMode="auto">
            <a:xfrm>
              <a:off x="2517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82" name="Rectangle 1530"/>
            <p:cNvSpPr>
              <a:spLocks noChangeArrowheads="1"/>
            </p:cNvSpPr>
            <p:nvPr/>
          </p:nvSpPr>
          <p:spPr bwMode="auto">
            <a:xfrm>
              <a:off x="256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83" name="Rectangle 1531"/>
            <p:cNvSpPr>
              <a:spLocks noChangeArrowheads="1"/>
            </p:cNvSpPr>
            <p:nvPr/>
          </p:nvSpPr>
          <p:spPr bwMode="auto">
            <a:xfrm>
              <a:off x="260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84" name="Rectangle 1532"/>
            <p:cNvSpPr>
              <a:spLocks noChangeArrowheads="1"/>
            </p:cNvSpPr>
            <p:nvPr/>
          </p:nvSpPr>
          <p:spPr bwMode="auto">
            <a:xfrm>
              <a:off x="2653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85" name="Rectangle 1533"/>
            <p:cNvSpPr>
              <a:spLocks noChangeArrowheads="1"/>
            </p:cNvSpPr>
            <p:nvPr/>
          </p:nvSpPr>
          <p:spPr bwMode="auto">
            <a:xfrm>
              <a:off x="269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86" name="Rectangle 1534"/>
            <p:cNvSpPr>
              <a:spLocks noChangeArrowheads="1"/>
            </p:cNvSpPr>
            <p:nvPr/>
          </p:nvSpPr>
          <p:spPr bwMode="auto">
            <a:xfrm>
              <a:off x="2744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87" name="Rectangle 1535"/>
            <p:cNvSpPr>
              <a:spLocks noChangeArrowheads="1"/>
            </p:cNvSpPr>
            <p:nvPr/>
          </p:nvSpPr>
          <p:spPr bwMode="auto">
            <a:xfrm>
              <a:off x="2789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88" name="Rectangle 1536"/>
            <p:cNvSpPr>
              <a:spLocks noChangeArrowheads="1"/>
            </p:cNvSpPr>
            <p:nvPr/>
          </p:nvSpPr>
          <p:spPr bwMode="auto">
            <a:xfrm>
              <a:off x="2835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89" name="Rectangle 1537"/>
            <p:cNvSpPr>
              <a:spLocks noChangeArrowheads="1"/>
            </p:cNvSpPr>
            <p:nvPr/>
          </p:nvSpPr>
          <p:spPr bwMode="auto">
            <a:xfrm>
              <a:off x="2880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90" name="Rectangle 1538"/>
            <p:cNvSpPr>
              <a:spLocks noChangeArrowheads="1"/>
            </p:cNvSpPr>
            <p:nvPr/>
          </p:nvSpPr>
          <p:spPr bwMode="auto">
            <a:xfrm>
              <a:off x="2925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91" name="Rectangle 1539"/>
            <p:cNvSpPr>
              <a:spLocks noChangeArrowheads="1"/>
            </p:cNvSpPr>
            <p:nvPr/>
          </p:nvSpPr>
          <p:spPr bwMode="auto">
            <a:xfrm>
              <a:off x="297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92" name="Rectangle 1540"/>
            <p:cNvSpPr>
              <a:spLocks noChangeArrowheads="1"/>
            </p:cNvSpPr>
            <p:nvPr/>
          </p:nvSpPr>
          <p:spPr bwMode="auto">
            <a:xfrm>
              <a:off x="3016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93" name="Rectangle 1541"/>
            <p:cNvSpPr>
              <a:spLocks noChangeArrowheads="1"/>
            </p:cNvSpPr>
            <p:nvPr/>
          </p:nvSpPr>
          <p:spPr bwMode="auto">
            <a:xfrm>
              <a:off x="306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94" name="Rectangle 1542"/>
            <p:cNvSpPr>
              <a:spLocks noChangeArrowheads="1"/>
            </p:cNvSpPr>
            <p:nvPr/>
          </p:nvSpPr>
          <p:spPr bwMode="auto">
            <a:xfrm>
              <a:off x="3107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95" name="Rectangle 1543"/>
            <p:cNvSpPr>
              <a:spLocks noChangeArrowheads="1"/>
            </p:cNvSpPr>
            <p:nvPr/>
          </p:nvSpPr>
          <p:spPr bwMode="auto">
            <a:xfrm>
              <a:off x="315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96" name="Rectangle 1544"/>
            <p:cNvSpPr>
              <a:spLocks noChangeArrowheads="1"/>
            </p:cNvSpPr>
            <p:nvPr/>
          </p:nvSpPr>
          <p:spPr bwMode="auto">
            <a:xfrm>
              <a:off x="319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97" name="Rectangle 1545"/>
            <p:cNvSpPr>
              <a:spLocks noChangeArrowheads="1"/>
            </p:cNvSpPr>
            <p:nvPr/>
          </p:nvSpPr>
          <p:spPr bwMode="auto">
            <a:xfrm>
              <a:off x="3243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98" name="Rectangle 1546"/>
            <p:cNvSpPr>
              <a:spLocks noChangeArrowheads="1"/>
            </p:cNvSpPr>
            <p:nvPr/>
          </p:nvSpPr>
          <p:spPr bwMode="auto">
            <a:xfrm>
              <a:off x="328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699" name="Rectangle 1547"/>
            <p:cNvSpPr>
              <a:spLocks noChangeArrowheads="1"/>
            </p:cNvSpPr>
            <p:nvPr/>
          </p:nvSpPr>
          <p:spPr bwMode="auto">
            <a:xfrm>
              <a:off x="3334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00" name="Rectangle 1548"/>
            <p:cNvSpPr>
              <a:spLocks noChangeArrowheads="1"/>
            </p:cNvSpPr>
            <p:nvPr/>
          </p:nvSpPr>
          <p:spPr bwMode="auto">
            <a:xfrm>
              <a:off x="337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01" name="Rectangle 1549"/>
            <p:cNvSpPr>
              <a:spLocks noChangeArrowheads="1"/>
            </p:cNvSpPr>
            <p:nvPr/>
          </p:nvSpPr>
          <p:spPr bwMode="auto">
            <a:xfrm>
              <a:off x="3425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02" name="Rectangle 1550"/>
            <p:cNvSpPr>
              <a:spLocks noChangeArrowheads="1"/>
            </p:cNvSpPr>
            <p:nvPr/>
          </p:nvSpPr>
          <p:spPr bwMode="auto">
            <a:xfrm>
              <a:off x="346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03" name="Rectangle 1551"/>
            <p:cNvSpPr>
              <a:spLocks noChangeArrowheads="1"/>
            </p:cNvSpPr>
            <p:nvPr/>
          </p:nvSpPr>
          <p:spPr bwMode="auto">
            <a:xfrm>
              <a:off x="3515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04" name="Rectangle 1552"/>
            <p:cNvSpPr>
              <a:spLocks noChangeArrowheads="1"/>
            </p:cNvSpPr>
            <p:nvPr/>
          </p:nvSpPr>
          <p:spPr bwMode="auto">
            <a:xfrm>
              <a:off x="3560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05" name="Rectangle 1553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06" name="Rectangle 1554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07" name="Rectangle 1555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08" name="Rectangle 1556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09" name="Rectangle 1557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10" name="Rectangle 1558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11" name="Rectangle 1559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12" name="Rectangle 1560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13" name="Rectangle 1561"/>
            <p:cNvSpPr>
              <a:spLocks noChangeArrowheads="1"/>
            </p:cNvSpPr>
            <p:nvPr/>
          </p:nvSpPr>
          <p:spPr bwMode="auto">
            <a:xfrm>
              <a:off x="2744" y="238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14" name="Rectangle 1562"/>
            <p:cNvSpPr>
              <a:spLocks noChangeArrowheads="1"/>
            </p:cNvSpPr>
            <p:nvPr/>
          </p:nvSpPr>
          <p:spPr bwMode="auto">
            <a:xfrm>
              <a:off x="2789" y="238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15" name="Rectangle 1563"/>
            <p:cNvSpPr>
              <a:spLocks noChangeArrowheads="1"/>
            </p:cNvSpPr>
            <p:nvPr/>
          </p:nvSpPr>
          <p:spPr bwMode="auto">
            <a:xfrm>
              <a:off x="2835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16" name="Rectangle 1564"/>
            <p:cNvSpPr>
              <a:spLocks noChangeArrowheads="1"/>
            </p:cNvSpPr>
            <p:nvPr/>
          </p:nvSpPr>
          <p:spPr bwMode="auto">
            <a:xfrm>
              <a:off x="2880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17" name="Rectangle 1565"/>
            <p:cNvSpPr>
              <a:spLocks noChangeArrowheads="1"/>
            </p:cNvSpPr>
            <p:nvPr/>
          </p:nvSpPr>
          <p:spPr bwMode="auto">
            <a:xfrm>
              <a:off x="2925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18" name="Rectangle 1566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19" name="Rectangle 1567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20" name="Rectangle 1568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21" name="Rectangle 1569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22" name="Rectangle 1570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23" name="Rectangle 1571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24" name="Rectangle 1572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25" name="Rectangle 1573"/>
            <p:cNvSpPr>
              <a:spLocks noChangeArrowheads="1"/>
            </p:cNvSpPr>
            <p:nvPr/>
          </p:nvSpPr>
          <p:spPr bwMode="auto">
            <a:xfrm>
              <a:off x="3289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26" name="Rectangle 1574"/>
            <p:cNvSpPr>
              <a:spLocks noChangeArrowheads="1"/>
            </p:cNvSpPr>
            <p:nvPr/>
          </p:nvSpPr>
          <p:spPr bwMode="auto">
            <a:xfrm>
              <a:off x="3334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27" name="Rectangle 1575"/>
            <p:cNvSpPr>
              <a:spLocks noChangeArrowheads="1"/>
            </p:cNvSpPr>
            <p:nvPr/>
          </p:nvSpPr>
          <p:spPr bwMode="auto">
            <a:xfrm>
              <a:off x="3379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28" name="Rectangle 1576"/>
            <p:cNvSpPr>
              <a:spLocks noChangeArrowheads="1"/>
            </p:cNvSpPr>
            <p:nvPr/>
          </p:nvSpPr>
          <p:spPr bwMode="auto">
            <a:xfrm>
              <a:off x="3425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29" name="Rectangle 1577"/>
            <p:cNvSpPr>
              <a:spLocks noChangeArrowheads="1"/>
            </p:cNvSpPr>
            <p:nvPr/>
          </p:nvSpPr>
          <p:spPr bwMode="auto">
            <a:xfrm>
              <a:off x="3470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30" name="Rectangle 1578"/>
            <p:cNvSpPr>
              <a:spLocks noChangeArrowheads="1"/>
            </p:cNvSpPr>
            <p:nvPr/>
          </p:nvSpPr>
          <p:spPr bwMode="auto">
            <a:xfrm>
              <a:off x="3516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31" name="Rectangle 1579"/>
            <p:cNvSpPr>
              <a:spLocks noChangeArrowheads="1"/>
            </p:cNvSpPr>
            <p:nvPr/>
          </p:nvSpPr>
          <p:spPr bwMode="auto">
            <a:xfrm>
              <a:off x="3561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32" name="Rectangle 1580"/>
            <p:cNvSpPr>
              <a:spLocks noChangeArrowheads="1"/>
            </p:cNvSpPr>
            <p:nvPr/>
          </p:nvSpPr>
          <p:spPr bwMode="auto">
            <a:xfrm>
              <a:off x="238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33" name="Rectangle 1581"/>
            <p:cNvSpPr>
              <a:spLocks noChangeArrowheads="1"/>
            </p:cNvSpPr>
            <p:nvPr/>
          </p:nvSpPr>
          <p:spPr bwMode="auto">
            <a:xfrm>
              <a:off x="2426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34" name="Rectangle 1582"/>
            <p:cNvSpPr>
              <a:spLocks noChangeArrowheads="1"/>
            </p:cNvSpPr>
            <p:nvPr/>
          </p:nvSpPr>
          <p:spPr bwMode="auto">
            <a:xfrm>
              <a:off x="247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35" name="Rectangle 1583"/>
            <p:cNvSpPr>
              <a:spLocks noChangeArrowheads="1"/>
            </p:cNvSpPr>
            <p:nvPr/>
          </p:nvSpPr>
          <p:spPr bwMode="auto">
            <a:xfrm>
              <a:off x="2517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36" name="Rectangle 1584"/>
            <p:cNvSpPr>
              <a:spLocks noChangeArrowheads="1"/>
            </p:cNvSpPr>
            <p:nvPr/>
          </p:nvSpPr>
          <p:spPr bwMode="auto">
            <a:xfrm>
              <a:off x="256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37" name="Rectangle 1585"/>
            <p:cNvSpPr>
              <a:spLocks noChangeArrowheads="1"/>
            </p:cNvSpPr>
            <p:nvPr/>
          </p:nvSpPr>
          <p:spPr bwMode="auto">
            <a:xfrm>
              <a:off x="2608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38" name="Rectangle 1586"/>
            <p:cNvSpPr>
              <a:spLocks noChangeArrowheads="1"/>
            </p:cNvSpPr>
            <p:nvPr/>
          </p:nvSpPr>
          <p:spPr bwMode="auto">
            <a:xfrm>
              <a:off x="2653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39" name="Rectangle 1587"/>
            <p:cNvSpPr>
              <a:spLocks noChangeArrowheads="1"/>
            </p:cNvSpPr>
            <p:nvPr/>
          </p:nvSpPr>
          <p:spPr bwMode="auto">
            <a:xfrm>
              <a:off x="2698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40" name="Rectangle 1588"/>
            <p:cNvSpPr>
              <a:spLocks noChangeArrowheads="1"/>
            </p:cNvSpPr>
            <p:nvPr/>
          </p:nvSpPr>
          <p:spPr bwMode="auto">
            <a:xfrm>
              <a:off x="2744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41" name="Rectangle 1589"/>
            <p:cNvSpPr>
              <a:spLocks noChangeArrowheads="1"/>
            </p:cNvSpPr>
            <p:nvPr/>
          </p:nvSpPr>
          <p:spPr bwMode="auto">
            <a:xfrm>
              <a:off x="2789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42" name="Rectangle 1590"/>
            <p:cNvSpPr>
              <a:spLocks noChangeArrowheads="1"/>
            </p:cNvSpPr>
            <p:nvPr/>
          </p:nvSpPr>
          <p:spPr bwMode="auto">
            <a:xfrm>
              <a:off x="2835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43" name="Rectangle 1591"/>
            <p:cNvSpPr>
              <a:spLocks noChangeArrowheads="1"/>
            </p:cNvSpPr>
            <p:nvPr/>
          </p:nvSpPr>
          <p:spPr bwMode="auto">
            <a:xfrm>
              <a:off x="2880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44" name="Rectangle 1592"/>
            <p:cNvSpPr>
              <a:spLocks noChangeArrowheads="1"/>
            </p:cNvSpPr>
            <p:nvPr/>
          </p:nvSpPr>
          <p:spPr bwMode="auto">
            <a:xfrm>
              <a:off x="2925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45" name="Rectangle 1593"/>
            <p:cNvSpPr>
              <a:spLocks noChangeArrowheads="1"/>
            </p:cNvSpPr>
            <p:nvPr/>
          </p:nvSpPr>
          <p:spPr bwMode="auto">
            <a:xfrm>
              <a:off x="297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46" name="Rectangle 1594"/>
            <p:cNvSpPr>
              <a:spLocks noChangeArrowheads="1"/>
            </p:cNvSpPr>
            <p:nvPr/>
          </p:nvSpPr>
          <p:spPr bwMode="auto">
            <a:xfrm>
              <a:off x="3016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47" name="Rectangle 1595"/>
            <p:cNvSpPr>
              <a:spLocks noChangeArrowheads="1"/>
            </p:cNvSpPr>
            <p:nvPr/>
          </p:nvSpPr>
          <p:spPr bwMode="auto">
            <a:xfrm>
              <a:off x="306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48" name="Rectangle 1596"/>
            <p:cNvSpPr>
              <a:spLocks noChangeArrowheads="1"/>
            </p:cNvSpPr>
            <p:nvPr/>
          </p:nvSpPr>
          <p:spPr bwMode="auto">
            <a:xfrm>
              <a:off x="3107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49" name="Rectangle 1597"/>
            <p:cNvSpPr>
              <a:spLocks noChangeArrowheads="1"/>
            </p:cNvSpPr>
            <p:nvPr/>
          </p:nvSpPr>
          <p:spPr bwMode="auto">
            <a:xfrm>
              <a:off x="315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50" name="Rectangle 1598"/>
            <p:cNvSpPr>
              <a:spLocks noChangeArrowheads="1"/>
            </p:cNvSpPr>
            <p:nvPr/>
          </p:nvSpPr>
          <p:spPr bwMode="auto">
            <a:xfrm>
              <a:off x="3198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51" name="Rectangle 1599"/>
            <p:cNvSpPr>
              <a:spLocks noChangeArrowheads="1"/>
            </p:cNvSpPr>
            <p:nvPr/>
          </p:nvSpPr>
          <p:spPr bwMode="auto">
            <a:xfrm>
              <a:off x="3243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52" name="Rectangle 1600"/>
            <p:cNvSpPr>
              <a:spLocks noChangeArrowheads="1"/>
            </p:cNvSpPr>
            <p:nvPr/>
          </p:nvSpPr>
          <p:spPr bwMode="auto">
            <a:xfrm>
              <a:off x="3289" y="234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53" name="Rectangle 1601"/>
            <p:cNvSpPr>
              <a:spLocks noChangeArrowheads="1"/>
            </p:cNvSpPr>
            <p:nvPr/>
          </p:nvSpPr>
          <p:spPr bwMode="auto">
            <a:xfrm>
              <a:off x="3334" y="234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54" name="Rectangle 1602"/>
            <p:cNvSpPr>
              <a:spLocks noChangeArrowheads="1"/>
            </p:cNvSpPr>
            <p:nvPr/>
          </p:nvSpPr>
          <p:spPr bwMode="auto">
            <a:xfrm>
              <a:off x="3379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55" name="Rectangle 1603"/>
            <p:cNvSpPr>
              <a:spLocks noChangeArrowheads="1"/>
            </p:cNvSpPr>
            <p:nvPr/>
          </p:nvSpPr>
          <p:spPr bwMode="auto">
            <a:xfrm>
              <a:off x="3425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56" name="Rectangle 1604"/>
            <p:cNvSpPr>
              <a:spLocks noChangeArrowheads="1"/>
            </p:cNvSpPr>
            <p:nvPr/>
          </p:nvSpPr>
          <p:spPr bwMode="auto">
            <a:xfrm>
              <a:off x="3470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57" name="Rectangle 1605"/>
            <p:cNvSpPr>
              <a:spLocks noChangeArrowheads="1"/>
            </p:cNvSpPr>
            <p:nvPr/>
          </p:nvSpPr>
          <p:spPr bwMode="auto">
            <a:xfrm>
              <a:off x="3516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58" name="Rectangle 1606"/>
            <p:cNvSpPr>
              <a:spLocks noChangeArrowheads="1"/>
            </p:cNvSpPr>
            <p:nvPr/>
          </p:nvSpPr>
          <p:spPr bwMode="auto">
            <a:xfrm>
              <a:off x="3561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59" name="Rectangle 1607"/>
            <p:cNvSpPr>
              <a:spLocks noChangeArrowheads="1"/>
            </p:cNvSpPr>
            <p:nvPr/>
          </p:nvSpPr>
          <p:spPr bwMode="auto">
            <a:xfrm>
              <a:off x="2381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60" name="Rectangle 1608"/>
            <p:cNvSpPr>
              <a:spLocks noChangeArrowheads="1"/>
            </p:cNvSpPr>
            <p:nvPr/>
          </p:nvSpPr>
          <p:spPr bwMode="auto">
            <a:xfrm>
              <a:off x="2426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61" name="Rectangle 1609"/>
            <p:cNvSpPr>
              <a:spLocks noChangeArrowheads="1"/>
            </p:cNvSpPr>
            <p:nvPr/>
          </p:nvSpPr>
          <p:spPr bwMode="auto">
            <a:xfrm>
              <a:off x="2471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62" name="Rectangle 1610"/>
            <p:cNvSpPr>
              <a:spLocks noChangeArrowheads="1"/>
            </p:cNvSpPr>
            <p:nvPr/>
          </p:nvSpPr>
          <p:spPr bwMode="auto">
            <a:xfrm>
              <a:off x="2517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63" name="Rectangle 1611"/>
            <p:cNvSpPr>
              <a:spLocks noChangeArrowheads="1"/>
            </p:cNvSpPr>
            <p:nvPr/>
          </p:nvSpPr>
          <p:spPr bwMode="auto">
            <a:xfrm>
              <a:off x="256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64" name="Rectangle 1612"/>
            <p:cNvSpPr>
              <a:spLocks noChangeArrowheads="1"/>
            </p:cNvSpPr>
            <p:nvPr/>
          </p:nvSpPr>
          <p:spPr bwMode="auto">
            <a:xfrm>
              <a:off x="2608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65" name="Rectangle 1613"/>
            <p:cNvSpPr>
              <a:spLocks noChangeArrowheads="1"/>
            </p:cNvSpPr>
            <p:nvPr/>
          </p:nvSpPr>
          <p:spPr bwMode="auto">
            <a:xfrm>
              <a:off x="2653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66" name="Rectangle 1614"/>
            <p:cNvSpPr>
              <a:spLocks noChangeArrowheads="1"/>
            </p:cNvSpPr>
            <p:nvPr/>
          </p:nvSpPr>
          <p:spPr bwMode="auto">
            <a:xfrm>
              <a:off x="2698" y="229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67" name="Rectangle 1615"/>
            <p:cNvSpPr>
              <a:spLocks noChangeArrowheads="1"/>
            </p:cNvSpPr>
            <p:nvPr/>
          </p:nvSpPr>
          <p:spPr bwMode="auto">
            <a:xfrm>
              <a:off x="2744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68" name="Rectangle 1616"/>
            <p:cNvSpPr>
              <a:spLocks noChangeArrowheads="1"/>
            </p:cNvSpPr>
            <p:nvPr/>
          </p:nvSpPr>
          <p:spPr bwMode="auto">
            <a:xfrm>
              <a:off x="2789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69" name="Rectangle 1617"/>
            <p:cNvSpPr>
              <a:spLocks noChangeArrowheads="1"/>
            </p:cNvSpPr>
            <p:nvPr/>
          </p:nvSpPr>
          <p:spPr bwMode="auto">
            <a:xfrm>
              <a:off x="2835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70" name="Rectangle 1618"/>
            <p:cNvSpPr>
              <a:spLocks noChangeArrowheads="1"/>
            </p:cNvSpPr>
            <p:nvPr/>
          </p:nvSpPr>
          <p:spPr bwMode="auto">
            <a:xfrm>
              <a:off x="2880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71" name="Rectangle 1619"/>
            <p:cNvSpPr>
              <a:spLocks noChangeArrowheads="1"/>
            </p:cNvSpPr>
            <p:nvPr/>
          </p:nvSpPr>
          <p:spPr bwMode="auto">
            <a:xfrm>
              <a:off x="2925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72" name="Rectangle 1620"/>
            <p:cNvSpPr>
              <a:spLocks noChangeArrowheads="1"/>
            </p:cNvSpPr>
            <p:nvPr/>
          </p:nvSpPr>
          <p:spPr bwMode="auto">
            <a:xfrm>
              <a:off x="2971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73" name="Rectangle 1621"/>
            <p:cNvSpPr>
              <a:spLocks noChangeArrowheads="1"/>
            </p:cNvSpPr>
            <p:nvPr/>
          </p:nvSpPr>
          <p:spPr bwMode="auto">
            <a:xfrm>
              <a:off x="3016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74" name="Rectangle 1622"/>
            <p:cNvSpPr>
              <a:spLocks noChangeArrowheads="1"/>
            </p:cNvSpPr>
            <p:nvPr/>
          </p:nvSpPr>
          <p:spPr bwMode="auto">
            <a:xfrm>
              <a:off x="306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75" name="Rectangle 1623"/>
            <p:cNvSpPr>
              <a:spLocks noChangeArrowheads="1"/>
            </p:cNvSpPr>
            <p:nvPr/>
          </p:nvSpPr>
          <p:spPr bwMode="auto">
            <a:xfrm>
              <a:off x="3107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76" name="Rectangle 1624"/>
            <p:cNvSpPr>
              <a:spLocks noChangeArrowheads="1"/>
            </p:cNvSpPr>
            <p:nvPr/>
          </p:nvSpPr>
          <p:spPr bwMode="auto">
            <a:xfrm>
              <a:off x="315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77" name="Rectangle 1625"/>
            <p:cNvSpPr>
              <a:spLocks noChangeArrowheads="1"/>
            </p:cNvSpPr>
            <p:nvPr/>
          </p:nvSpPr>
          <p:spPr bwMode="auto">
            <a:xfrm>
              <a:off x="3198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78" name="Rectangle 1626"/>
            <p:cNvSpPr>
              <a:spLocks noChangeArrowheads="1"/>
            </p:cNvSpPr>
            <p:nvPr/>
          </p:nvSpPr>
          <p:spPr bwMode="auto">
            <a:xfrm>
              <a:off x="3243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79" name="Rectangle 1627"/>
            <p:cNvSpPr>
              <a:spLocks noChangeArrowheads="1"/>
            </p:cNvSpPr>
            <p:nvPr/>
          </p:nvSpPr>
          <p:spPr bwMode="auto">
            <a:xfrm>
              <a:off x="3289" y="229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80" name="Rectangle 1628"/>
            <p:cNvSpPr>
              <a:spLocks noChangeArrowheads="1"/>
            </p:cNvSpPr>
            <p:nvPr/>
          </p:nvSpPr>
          <p:spPr bwMode="auto">
            <a:xfrm>
              <a:off x="3334" y="229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81" name="Rectangle 1629"/>
            <p:cNvSpPr>
              <a:spLocks noChangeArrowheads="1"/>
            </p:cNvSpPr>
            <p:nvPr/>
          </p:nvSpPr>
          <p:spPr bwMode="auto">
            <a:xfrm>
              <a:off x="3379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82" name="Rectangle 1630"/>
            <p:cNvSpPr>
              <a:spLocks noChangeArrowheads="1"/>
            </p:cNvSpPr>
            <p:nvPr/>
          </p:nvSpPr>
          <p:spPr bwMode="auto">
            <a:xfrm>
              <a:off x="3425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83" name="Rectangle 1631"/>
            <p:cNvSpPr>
              <a:spLocks noChangeArrowheads="1"/>
            </p:cNvSpPr>
            <p:nvPr/>
          </p:nvSpPr>
          <p:spPr bwMode="auto">
            <a:xfrm>
              <a:off x="3470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84" name="Rectangle 1632"/>
            <p:cNvSpPr>
              <a:spLocks noChangeArrowheads="1"/>
            </p:cNvSpPr>
            <p:nvPr/>
          </p:nvSpPr>
          <p:spPr bwMode="auto">
            <a:xfrm>
              <a:off x="3516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85" name="Rectangle 1633"/>
            <p:cNvSpPr>
              <a:spLocks noChangeArrowheads="1"/>
            </p:cNvSpPr>
            <p:nvPr/>
          </p:nvSpPr>
          <p:spPr bwMode="auto">
            <a:xfrm>
              <a:off x="3561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86" name="Rectangle 1634"/>
            <p:cNvSpPr>
              <a:spLocks noChangeArrowheads="1"/>
            </p:cNvSpPr>
            <p:nvPr/>
          </p:nvSpPr>
          <p:spPr bwMode="auto">
            <a:xfrm>
              <a:off x="238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87" name="Rectangle 1635"/>
            <p:cNvSpPr>
              <a:spLocks noChangeArrowheads="1"/>
            </p:cNvSpPr>
            <p:nvPr/>
          </p:nvSpPr>
          <p:spPr bwMode="auto">
            <a:xfrm>
              <a:off x="2426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88" name="Rectangle 1636"/>
            <p:cNvSpPr>
              <a:spLocks noChangeArrowheads="1"/>
            </p:cNvSpPr>
            <p:nvPr/>
          </p:nvSpPr>
          <p:spPr bwMode="auto">
            <a:xfrm>
              <a:off x="247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89" name="Rectangle 1637"/>
            <p:cNvSpPr>
              <a:spLocks noChangeArrowheads="1"/>
            </p:cNvSpPr>
            <p:nvPr/>
          </p:nvSpPr>
          <p:spPr bwMode="auto">
            <a:xfrm>
              <a:off x="2517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90" name="Rectangle 1638"/>
            <p:cNvSpPr>
              <a:spLocks noChangeArrowheads="1"/>
            </p:cNvSpPr>
            <p:nvPr/>
          </p:nvSpPr>
          <p:spPr bwMode="auto">
            <a:xfrm>
              <a:off x="256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91" name="Rectangle 1639"/>
            <p:cNvSpPr>
              <a:spLocks noChangeArrowheads="1"/>
            </p:cNvSpPr>
            <p:nvPr/>
          </p:nvSpPr>
          <p:spPr bwMode="auto">
            <a:xfrm>
              <a:off x="260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92" name="Rectangle 1640"/>
            <p:cNvSpPr>
              <a:spLocks noChangeArrowheads="1"/>
            </p:cNvSpPr>
            <p:nvPr/>
          </p:nvSpPr>
          <p:spPr bwMode="auto">
            <a:xfrm>
              <a:off x="2653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93" name="Rectangle 1641"/>
            <p:cNvSpPr>
              <a:spLocks noChangeArrowheads="1"/>
            </p:cNvSpPr>
            <p:nvPr/>
          </p:nvSpPr>
          <p:spPr bwMode="auto">
            <a:xfrm>
              <a:off x="269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94" name="Rectangle 1642"/>
            <p:cNvSpPr>
              <a:spLocks noChangeArrowheads="1"/>
            </p:cNvSpPr>
            <p:nvPr/>
          </p:nvSpPr>
          <p:spPr bwMode="auto">
            <a:xfrm>
              <a:off x="2744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95" name="Rectangle 1643"/>
            <p:cNvSpPr>
              <a:spLocks noChangeArrowheads="1"/>
            </p:cNvSpPr>
            <p:nvPr/>
          </p:nvSpPr>
          <p:spPr bwMode="auto">
            <a:xfrm>
              <a:off x="2789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96" name="Rectangle 1644"/>
            <p:cNvSpPr>
              <a:spLocks noChangeArrowheads="1"/>
            </p:cNvSpPr>
            <p:nvPr/>
          </p:nvSpPr>
          <p:spPr bwMode="auto">
            <a:xfrm>
              <a:off x="2835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97" name="Rectangle 1645"/>
            <p:cNvSpPr>
              <a:spLocks noChangeArrowheads="1"/>
            </p:cNvSpPr>
            <p:nvPr/>
          </p:nvSpPr>
          <p:spPr bwMode="auto">
            <a:xfrm>
              <a:off x="2880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98" name="Rectangle 1646"/>
            <p:cNvSpPr>
              <a:spLocks noChangeArrowheads="1"/>
            </p:cNvSpPr>
            <p:nvPr/>
          </p:nvSpPr>
          <p:spPr bwMode="auto">
            <a:xfrm>
              <a:off x="2925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799" name="Rectangle 1647"/>
            <p:cNvSpPr>
              <a:spLocks noChangeArrowheads="1"/>
            </p:cNvSpPr>
            <p:nvPr/>
          </p:nvSpPr>
          <p:spPr bwMode="auto">
            <a:xfrm>
              <a:off x="297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00" name="Rectangle 1648"/>
            <p:cNvSpPr>
              <a:spLocks noChangeArrowheads="1"/>
            </p:cNvSpPr>
            <p:nvPr/>
          </p:nvSpPr>
          <p:spPr bwMode="auto">
            <a:xfrm>
              <a:off x="3016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01" name="Rectangle 1649"/>
            <p:cNvSpPr>
              <a:spLocks noChangeArrowheads="1"/>
            </p:cNvSpPr>
            <p:nvPr/>
          </p:nvSpPr>
          <p:spPr bwMode="auto">
            <a:xfrm>
              <a:off x="306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02" name="Rectangle 1650"/>
            <p:cNvSpPr>
              <a:spLocks noChangeArrowheads="1"/>
            </p:cNvSpPr>
            <p:nvPr/>
          </p:nvSpPr>
          <p:spPr bwMode="auto">
            <a:xfrm>
              <a:off x="3107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03" name="Rectangle 1651"/>
            <p:cNvSpPr>
              <a:spLocks noChangeArrowheads="1"/>
            </p:cNvSpPr>
            <p:nvPr/>
          </p:nvSpPr>
          <p:spPr bwMode="auto">
            <a:xfrm>
              <a:off x="315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04" name="Rectangle 1652"/>
            <p:cNvSpPr>
              <a:spLocks noChangeArrowheads="1"/>
            </p:cNvSpPr>
            <p:nvPr/>
          </p:nvSpPr>
          <p:spPr bwMode="auto">
            <a:xfrm>
              <a:off x="319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05" name="Rectangle 1653"/>
            <p:cNvSpPr>
              <a:spLocks noChangeArrowheads="1"/>
            </p:cNvSpPr>
            <p:nvPr/>
          </p:nvSpPr>
          <p:spPr bwMode="auto">
            <a:xfrm>
              <a:off x="3243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06" name="Rectangle 1654"/>
            <p:cNvSpPr>
              <a:spLocks noChangeArrowheads="1"/>
            </p:cNvSpPr>
            <p:nvPr/>
          </p:nvSpPr>
          <p:spPr bwMode="auto">
            <a:xfrm>
              <a:off x="3289" y="225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07" name="Rectangle 1655"/>
            <p:cNvSpPr>
              <a:spLocks noChangeArrowheads="1"/>
            </p:cNvSpPr>
            <p:nvPr/>
          </p:nvSpPr>
          <p:spPr bwMode="auto">
            <a:xfrm>
              <a:off x="3334" y="225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08" name="Rectangle 1656"/>
            <p:cNvSpPr>
              <a:spLocks noChangeArrowheads="1"/>
            </p:cNvSpPr>
            <p:nvPr/>
          </p:nvSpPr>
          <p:spPr bwMode="auto">
            <a:xfrm>
              <a:off x="3379" y="225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09" name="Rectangle 1657"/>
            <p:cNvSpPr>
              <a:spLocks noChangeArrowheads="1"/>
            </p:cNvSpPr>
            <p:nvPr/>
          </p:nvSpPr>
          <p:spPr bwMode="auto">
            <a:xfrm>
              <a:off x="3425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10" name="Rectangle 1658"/>
            <p:cNvSpPr>
              <a:spLocks noChangeArrowheads="1"/>
            </p:cNvSpPr>
            <p:nvPr/>
          </p:nvSpPr>
          <p:spPr bwMode="auto">
            <a:xfrm>
              <a:off x="3470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11" name="Rectangle 1659"/>
            <p:cNvSpPr>
              <a:spLocks noChangeArrowheads="1"/>
            </p:cNvSpPr>
            <p:nvPr/>
          </p:nvSpPr>
          <p:spPr bwMode="auto">
            <a:xfrm>
              <a:off x="3516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12" name="Rectangle 1660"/>
            <p:cNvSpPr>
              <a:spLocks noChangeArrowheads="1"/>
            </p:cNvSpPr>
            <p:nvPr/>
          </p:nvSpPr>
          <p:spPr bwMode="auto">
            <a:xfrm>
              <a:off x="3561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13" name="Rectangle 1661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14" name="Rectangle 1662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15" name="Rectangle 1663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16" name="Rectangle 1664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17" name="Rectangle 1665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18" name="Rectangle 1666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19" name="Rectangle 1667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20" name="Rectangle 1668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21" name="Rectangle 1669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22" name="Rectangle 1670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23" name="Rectangle 1671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24" name="Rectangle 1672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25" name="Rectangle 1673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26" name="Rectangle 1674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27" name="Rectangle 1675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28" name="Rectangle 1676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29" name="Rectangle 1677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30" name="Rectangle 1678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31" name="Rectangle 1679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32" name="Rectangle 1680"/>
            <p:cNvSpPr>
              <a:spLocks noChangeArrowheads="1"/>
            </p:cNvSpPr>
            <p:nvPr/>
          </p:nvSpPr>
          <p:spPr bwMode="auto">
            <a:xfrm>
              <a:off x="324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33" name="Rectangle 1681"/>
            <p:cNvSpPr>
              <a:spLocks noChangeArrowheads="1"/>
            </p:cNvSpPr>
            <p:nvPr/>
          </p:nvSpPr>
          <p:spPr bwMode="auto">
            <a:xfrm>
              <a:off x="3289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34" name="Rectangle 1682"/>
            <p:cNvSpPr>
              <a:spLocks noChangeArrowheads="1"/>
            </p:cNvSpPr>
            <p:nvPr/>
          </p:nvSpPr>
          <p:spPr bwMode="auto">
            <a:xfrm>
              <a:off x="3334" y="22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35" name="Rectangle 1683"/>
            <p:cNvSpPr>
              <a:spLocks noChangeArrowheads="1"/>
            </p:cNvSpPr>
            <p:nvPr/>
          </p:nvSpPr>
          <p:spPr bwMode="auto">
            <a:xfrm>
              <a:off x="3379" y="220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36" name="Rectangle 1684"/>
            <p:cNvSpPr>
              <a:spLocks noChangeArrowheads="1"/>
            </p:cNvSpPr>
            <p:nvPr/>
          </p:nvSpPr>
          <p:spPr bwMode="auto">
            <a:xfrm>
              <a:off x="3425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37" name="Rectangle 1685"/>
            <p:cNvSpPr>
              <a:spLocks noChangeArrowheads="1"/>
            </p:cNvSpPr>
            <p:nvPr/>
          </p:nvSpPr>
          <p:spPr bwMode="auto">
            <a:xfrm>
              <a:off x="3470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38" name="Rectangle 1686"/>
            <p:cNvSpPr>
              <a:spLocks noChangeArrowheads="1"/>
            </p:cNvSpPr>
            <p:nvPr/>
          </p:nvSpPr>
          <p:spPr bwMode="auto">
            <a:xfrm>
              <a:off x="3516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39" name="Rectangle 1687"/>
            <p:cNvSpPr>
              <a:spLocks noChangeArrowheads="1"/>
            </p:cNvSpPr>
            <p:nvPr/>
          </p:nvSpPr>
          <p:spPr bwMode="auto">
            <a:xfrm>
              <a:off x="3561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40" name="Rectangle 1688"/>
            <p:cNvSpPr>
              <a:spLocks noChangeArrowheads="1"/>
            </p:cNvSpPr>
            <p:nvPr/>
          </p:nvSpPr>
          <p:spPr bwMode="auto">
            <a:xfrm>
              <a:off x="238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41" name="Rectangle 1689"/>
            <p:cNvSpPr>
              <a:spLocks noChangeArrowheads="1"/>
            </p:cNvSpPr>
            <p:nvPr/>
          </p:nvSpPr>
          <p:spPr bwMode="auto">
            <a:xfrm>
              <a:off x="242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42" name="Rectangle 1690"/>
            <p:cNvSpPr>
              <a:spLocks noChangeArrowheads="1"/>
            </p:cNvSpPr>
            <p:nvPr/>
          </p:nvSpPr>
          <p:spPr bwMode="auto">
            <a:xfrm>
              <a:off x="247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43" name="Rectangle 1691"/>
            <p:cNvSpPr>
              <a:spLocks noChangeArrowheads="1"/>
            </p:cNvSpPr>
            <p:nvPr/>
          </p:nvSpPr>
          <p:spPr bwMode="auto">
            <a:xfrm>
              <a:off x="2517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44" name="Rectangle 1692"/>
            <p:cNvSpPr>
              <a:spLocks noChangeArrowheads="1"/>
            </p:cNvSpPr>
            <p:nvPr/>
          </p:nvSpPr>
          <p:spPr bwMode="auto">
            <a:xfrm>
              <a:off x="256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45" name="Rectangle 1693"/>
            <p:cNvSpPr>
              <a:spLocks noChangeArrowheads="1"/>
            </p:cNvSpPr>
            <p:nvPr/>
          </p:nvSpPr>
          <p:spPr bwMode="auto">
            <a:xfrm>
              <a:off x="260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46" name="Rectangle 1694"/>
            <p:cNvSpPr>
              <a:spLocks noChangeArrowheads="1"/>
            </p:cNvSpPr>
            <p:nvPr/>
          </p:nvSpPr>
          <p:spPr bwMode="auto">
            <a:xfrm>
              <a:off x="265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47" name="Rectangle 1695"/>
            <p:cNvSpPr>
              <a:spLocks noChangeArrowheads="1"/>
            </p:cNvSpPr>
            <p:nvPr/>
          </p:nvSpPr>
          <p:spPr bwMode="auto">
            <a:xfrm>
              <a:off x="269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48" name="Rectangle 1696"/>
            <p:cNvSpPr>
              <a:spLocks noChangeArrowheads="1"/>
            </p:cNvSpPr>
            <p:nvPr/>
          </p:nvSpPr>
          <p:spPr bwMode="auto">
            <a:xfrm>
              <a:off x="274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49" name="Rectangle 1697"/>
            <p:cNvSpPr>
              <a:spLocks noChangeArrowheads="1"/>
            </p:cNvSpPr>
            <p:nvPr/>
          </p:nvSpPr>
          <p:spPr bwMode="auto">
            <a:xfrm>
              <a:off x="278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50" name="Rectangle 1698"/>
            <p:cNvSpPr>
              <a:spLocks noChangeArrowheads="1"/>
            </p:cNvSpPr>
            <p:nvPr/>
          </p:nvSpPr>
          <p:spPr bwMode="auto">
            <a:xfrm>
              <a:off x="283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51" name="Rectangle 1699"/>
            <p:cNvSpPr>
              <a:spLocks noChangeArrowheads="1"/>
            </p:cNvSpPr>
            <p:nvPr/>
          </p:nvSpPr>
          <p:spPr bwMode="auto">
            <a:xfrm>
              <a:off x="288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52" name="Rectangle 1700"/>
            <p:cNvSpPr>
              <a:spLocks noChangeArrowheads="1"/>
            </p:cNvSpPr>
            <p:nvPr/>
          </p:nvSpPr>
          <p:spPr bwMode="auto">
            <a:xfrm>
              <a:off x="292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53" name="Rectangle 1701"/>
            <p:cNvSpPr>
              <a:spLocks noChangeArrowheads="1"/>
            </p:cNvSpPr>
            <p:nvPr/>
          </p:nvSpPr>
          <p:spPr bwMode="auto">
            <a:xfrm>
              <a:off x="297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54" name="Rectangle 1702"/>
            <p:cNvSpPr>
              <a:spLocks noChangeArrowheads="1"/>
            </p:cNvSpPr>
            <p:nvPr/>
          </p:nvSpPr>
          <p:spPr bwMode="auto">
            <a:xfrm>
              <a:off x="301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55" name="Rectangle 1703"/>
            <p:cNvSpPr>
              <a:spLocks noChangeArrowheads="1"/>
            </p:cNvSpPr>
            <p:nvPr/>
          </p:nvSpPr>
          <p:spPr bwMode="auto">
            <a:xfrm>
              <a:off x="306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56" name="Rectangle 1704"/>
            <p:cNvSpPr>
              <a:spLocks noChangeArrowheads="1"/>
            </p:cNvSpPr>
            <p:nvPr/>
          </p:nvSpPr>
          <p:spPr bwMode="auto">
            <a:xfrm>
              <a:off x="3107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57" name="Rectangle 1705"/>
            <p:cNvSpPr>
              <a:spLocks noChangeArrowheads="1"/>
            </p:cNvSpPr>
            <p:nvPr/>
          </p:nvSpPr>
          <p:spPr bwMode="auto">
            <a:xfrm>
              <a:off x="315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58" name="Rectangle 1706"/>
            <p:cNvSpPr>
              <a:spLocks noChangeArrowheads="1"/>
            </p:cNvSpPr>
            <p:nvPr/>
          </p:nvSpPr>
          <p:spPr bwMode="auto">
            <a:xfrm>
              <a:off x="319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59" name="Rectangle 1707"/>
            <p:cNvSpPr>
              <a:spLocks noChangeArrowheads="1"/>
            </p:cNvSpPr>
            <p:nvPr/>
          </p:nvSpPr>
          <p:spPr bwMode="auto">
            <a:xfrm>
              <a:off x="324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60" name="Rectangle 1708"/>
            <p:cNvSpPr>
              <a:spLocks noChangeArrowheads="1"/>
            </p:cNvSpPr>
            <p:nvPr/>
          </p:nvSpPr>
          <p:spPr bwMode="auto">
            <a:xfrm>
              <a:off x="328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61" name="Rectangle 1709"/>
            <p:cNvSpPr>
              <a:spLocks noChangeArrowheads="1"/>
            </p:cNvSpPr>
            <p:nvPr/>
          </p:nvSpPr>
          <p:spPr bwMode="auto">
            <a:xfrm>
              <a:off x="333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62" name="Rectangle 1710"/>
            <p:cNvSpPr>
              <a:spLocks noChangeArrowheads="1"/>
            </p:cNvSpPr>
            <p:nvPr/>
          </p:nvSpPr>
          <p:spPr bwMode="auto">
            <a:xfrm>
              <a:off x="337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63" name="Rectangle 1711"/>
            <p:cNvSpPr>
              <a:spLocks noChangeArrowheads="1"/>
            </p:cNvSpPr>
            <p:nvPr/>
          </p:nvSpPr>
          <p:spPr bwMode="auto">
            <a:xfrm>
              <a:off x="342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64" name="Rectangle 1712"/>
            <p:cNvSpPr>
              <a:spLocks noChangeArrowheads="1"/>
            </p:cNvSpPr>
            <p:nvPr/>
          </p:nvSpPr>
          <p:spPr bwMode="auto">
            <a:xfrm>
              <a:off x="347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65" name="Rectangle 1713"/>
            <p:cNvSpPr>
              <a:spLocks noChangeArrowheads="1"/>
            </p:cNvSpPr>
            <p:nvPr/>
          </p:nvSpPr>
          <p:spPr bwMode="auto">
            <a:xfrm>
              <a:off x="351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66" name="Rectangle 1714"/>
            <p:cNvSpPr>
              <a:spLocks noChangeArrowheads="1"/>
            </p:cNvSpPr>
            <p:nvPr/>
          </p:nvSpPr>
          <p:spPr bwMode="auto">
            <a:xfrm>
              <a:off x="356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67" name="Rectangle 1715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68" name="Rectangle 1716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69" name="Rectangle 1717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70" name="Rectangle 1718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71" name="Rectangle 1719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72" name="Rectangle 1720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73" name="Rectangle 1721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74" name="Rectangle 1722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75" name="Rectangle 1723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76" name="Rectangle 1724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77" name="Rectangle 1725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78" name="Rectangle 1726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79" name="Rectangle 1727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80" name="Rectangle 1728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81" name="Rectangle 1729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82" name="Rectangle 1730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83" name="Rectangle 1731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84" name="Rectangle 1732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85" name="Rectangle 1733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86" name="Rectangle 1734"/>
            <p:cNvSpPr>
              <a:spLocks noChangeArrowheads="1"/>
            </p:cNvSpPr>
            <p:nvPr/>
          </p:nvSpPr>
          <p:spPr bwMode="auto">
            <a:xfrm>
              <a:off x="324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87" name="Rectangle 1735"/>
            <p:cNvSpPr>
              <a:spLocks noChangeArrowheads="1"/>
            </p:cNvSpPr>
            <p:nvPr/>
          </p:nvSpPr>
          <p:spPr bwMode="auto">
            <a:xfrm>
              <a:off x="32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88" name="Rectangle 1736"/>
            <p:cNvSpPr>
              <a:spLocks noChangeArrowheads="1"/>
            </p:cNvSpPr>
            <p:nvPr/>
          </p:nvSpPr>
          <p:spPr bwMode="auto">
            <a:xfrm>
              <a:off x="333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89" name="Rectangle 1737"/>
            <p:cNvSpPr>
              <a:spLocks noChangeArrowheads="1"/>
            </p:cNvSpPr>
            <p:nvPr/>
          </p:nvSpPr>
          <p:spPr bwMode="auto">
            <a:xfrm>
              <a:off x="337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90" name="Rectangle 1738"/>
            <p:cNvSpPr>
              <a:spLocks noChangeArrowheads="1"/>
            </p:cNvSpPr>
            <p:nvPr/>
          </p:nvSpPr>
          <p:spPr bwMode="auto">
            <a:xfrm>
              <a:off x="34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91" name="Rectangle 1739"/>
            <p:cNvSpPr>
              <a:spLocks noChangeArrowheads="1"/>
            </p:cNvSpPr>
            <p:nvPr/>
          </p:nvSpPr>
          <p:spPr bwMode="auto">
            <a:xfrm>
              <a:off x="347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92" name="Rectangle 1740"/>
            <p:cNvSpPr>
              <a:spLocks noChangeArrowheads="1"/>
            </p:cNvSpPr>
            <p:nvPr/>
          </p:nvSpPr>
          <p:spPr bwMode="auto">
            <a:xfrm>
              <a:off x="35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93" name="Rectangle 1741"/>
            <p:cNvSpPr>
              <a:spLocks noChangeArrowheads="1"/>
            </p:cNvSpPr>
            <p:nvPr/>
          </p:nvSpPr>
          <p:spPr bwMode="auto">
            <a:xfrm>
              <a:off x="356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94" name="Rectangle 1742"/>
            <p:cNvSpPr>
              <a:spLocks noChangeArrowheads="1"/>
            </p:cNvSpPr>
            <p:nvPr/>
          </p:nvSpPr>
          <p:spPr bwMode="auto">
            <a:xfrm>
              <a:off x="238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95" name="Rectangle 1743"/>
            <p:cNvSpPr>
              <a:spLocks noChangeArrowheads="1"/>
            </p:cNvSpPr>
            <p:nvPr/>
          </p:nvSpPr>
          <p:spPr bwMode="auto">
            <a:xfrm>
              <a:off x="242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96" name="Rectangle 1744"/>
            <p:cNvSpPr>
              <a:spLocks noChangeArrowheads="1"/>
            </p:cNvSpPr>
            <p:nvPr/>
          </p:nvSpPr>
          <p:spPr bwMode="auto">
            <a:xfrm>
              <a:off x="247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97" name="Rectangle 1745"/>
            <p:cNvSpPr>
              <a:spLocks noChangeArrowheads="1"/>
            </p:cNvSpPr>
            <p:nvPr/>
          </p:nvSpPr>
          <p:spPr bwMode="auto">
            <a:xfrm>
              <a:off x="251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98" name="Rectangle 1746"/>
            <p:cNvSpPr>
              <a:spLocks noChangeArrowheads="1"/>
            </p:cNvSpPr>
            <p:nvPr/>
          </p:nvSpPr>
          <p:spPr bwMode="auto">
            <a:xfrm>
              <a:off x="256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899" name="Rectangle 1747"/>
            <p:cNvSpPr>
              <a:spLocks noChangeArrowheads="1"/>
            </p:cNvSpPr>
            <p:nvPr/>
          </p:nvSpPr>
          <p:spPr bwMode="auto">
            <a:xfrm>
              <a:off x="260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00" name="Rectangle 1748"/>
            <p:cNvSpPr>
              <a:spLocks noChangeArrowheads="1"/>
            </p:cNvSpPr>
            <p:nvPr/>
          </p:nvSpPr>
          <p:spPr bwMode="auto">
            <a:xfrm>
              <a:off x="265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01" name="Rectangle 1749"/>
            <p:cNvSpPr>
              <a:spLocks noChangeArrowheads="1"/>
            </p:cNvSpPr>
            <p:nvPr/>
          </p:nvSpPr>
          <p:spPr bwMode="auto">
            <a:xfrm>
              <a:off x="269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02" name="Rectangle 1750"/>
            <p:cNvSpPr>
              <a:spLocks noChangeArrowheads="1"/>
            </p:cNvSpPr>
            <p:nvPr/>
          </p:nvSpPr>
          <p:spPr bwMode="auto">
            <a:xfrm>
              <a:off x="274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03" name="Rectangle 1751"/>
            <p:cNvSpPr>
              <a:spLocks noChangeArrowheads="1"/>
            </p:cNvSpPr>
            <p:nvPr/>
          </p:nvSpPr>
          <p:spPr bwMode="auto">
            <a:xfrm>
              <a:off x="278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04" name="Rectangle 1752"/>
            <p:cNvSpPr>
              <a:spLocks noChangeArrowheads="1"/>
            </p:cNvSpPr>
            <p:nvPr/>
          </p:nvSpPr>
          <p:spPr bwMode="auto">
            <a:xfrm>
              <a:off x="283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05" name="Rectangle 1753"/>
            <p:cNvSpPr>
              <a:spLocks noChangeArrowheads="1"/>
            </p:cNvSpPr>
            <p:nvPr/>
          </p:nvSpPr>
          <p:spPr bwMode="auto">
            <a:xfrm>
              <a:off x="2880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06" name="Rectangle 1754"/>
            <p:cNvSpPr>
              <a:spLocks noChangeArrowheads="1"/>
            </p:cNvSpPr>
            <p:nvPr/>
          </p:nvSpPr>
          <p:spPr bwMode="auto">
            <a:xfrm>
              <a:off x="292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07" name="Rectangle 1755"/>
            <p:cNvSpPr>
              <a:spLocks noChangeArrowheads="1"/>
            </p:cNvSpPr>
            <p:nvPr/>
          </p:nvSpPr>
          <p:spPr bwMode="auto">
            <a:xfrm>
              <a:off x="297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08" name="Rectangle 1756"/>
            <p:cNvSpPr>
              <a:spLocks noChangeArrowheads="1"/>
            </p:cNvSpPr>
            <p:nvPr/>
          </p:nvSpPr>
          <p:spPr bwMode="auto">
            <a:xfrm>
              <a:off x="301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09" name="Rectangle 1757"/>
            <p:cNvSpPr>
              <a:spLocks noChangeArrowheads="1"/>
            </p:cNvSpPr>
            <p:nvPr/>
          </p:nvSpPr>
          <p:spPr bwMode="auto">
            <a:xfrm>
              <a:off x="306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10" name="Rectangle 1758"/>
            <p:cNvSpPr>
              <a:spLocks noChangeArrowheads="1"/>
            </p:cNvSpPr>
            <p:nvPr/>
          </p:nvSpPr>
          <p:spPr bwMode="auto">
            <a:xfrm>
              <a:off x="310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11" name="Rectangle 1759"/>
            <p:cNvSpPr>
              <a:spLocks noChangeArrowheads="1"/>
            </p:cNvSpPr>
            <p:nvPr/>
          </p:nvSpPr>
          <p:spPr bwMode="auto">
            <a:xfrm>
              <a:off x="315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12" name="Rectangle 1760"/>
            <p:cNvSpPr>
              <a:spLocks noChangeArrowheads="1"/>
            </p:cNvSpPr>
            <p:nvPr/>
          </p:nvSpPr>
          <p:spPr bwMode="auto">
            <a:xfrm>
              <a:off x="319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13" name="Rectangle 1761"/>
            <p:cNvSpPr>
              <a:spLocks noChangeArrowheads="1"/>
            </p:cNvSpPr>
            <p:nvPr/>
          </p:nvSpPr>
          <p:spPr bwMode="auto">
            <a:xfrm>
              <a:off x="324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14" name="Rectangle 1762"/>
            <p:cNvSpPr>
              <a:spLocks noChangeArrowheads="1"/>
            </p:cNvSpPr>
            <p:nvPr/>
          </p:nvSpPr>
          <p:spPr bwMode="auto">
            <a:xfrm>
              <a:off x="328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15" name="Rectangle 1763"/>
            <p:cNvSpPr>
              <a:spLocks noChangeArrowheads="1"/>
            </p:cNvSpPr>
            <p:nvPr/>
          </p:nvSpPr>
          <p:spPr bwMode="auto">
            <a:xfrm>
              <a:off x="333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16" name="Rectangle 1764"/>
            <p:cNvSpPr>
              <a:spLocks noChangeArrowheads="1"/>
            </p:cNvSpPr>
            <p:nvPr/>
          </p:nvSpPr>
          <p:spPr bwMode="auto">
            <a:xfrm>
              <a:off x="337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17" name="Rectangle 1765"/>
            <p:cNvSpPr>
              <a:spLocks noChangeArrowheads="1"/>
            </p:cNvSpPr>
            <p:nvPr/>
          </p:nvSpPr>
          <p:spPr bwMode="auto">
            <a:xfrm>
              <a:off x="342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18" name="Rectangle 1766"/>
            <p:cNvSpPr>
              <a:spLocks noChangeArrowheads="1"/>
            </p:cNvSpPr>
            <p:nvPr/>
          </p:nvSpPr>
          <p:spPr bwMode="auto">
            <a:xfrm>
              <a:off x="3470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19" name="Rectangle 1767"/>
            <p:cNvSpPr>
              <a:spLocks noChangeArrowheads="1"/>
            </p:cNvSpPr>
            <p:nvPr/>
          </p:nvSpPr>
          <p:spPr bwMode="auto">
            <a:xfrm>
              <a:off x="351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20" name="Rectangle 1768"/>
            <p:cNvSpPr>
              <a:spLocks noChangeArrowheads="1"/>
            </p:cNvSpPr>
            <p:nvPr/>
          </p:nvSpPr>
          <p:spPr bwMode="auto">
            <a:xfrm>
              <a:off x="356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21" name="Rectangle 1769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22" name="Rectangle 1770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23" name="Rectangle 1771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24" name="Rectangle 1772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25" name="Rectangle 1773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26" name="Rectangle 1774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27" name="Rectangle 1775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28" name="Rectangle 1776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29" name="Rectangle 1777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30" name="Rectangle 1778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31" name="Rectangle 1779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32" name="Rectangle 1780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33" name="Rectangle 1781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34" name="Rectangle 1782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35" name="Rectangle 1783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36" name="Rectangle 1784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37" name="Rectangle 1785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38" name="Rectangle 1786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39" name="Rectangle 1787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40" name="Rectangle 1788"/>
            <p:cNvSpPr>
              <a:spLocks noChangeArrowheads="1"/>
            </p:cNvSpPr>
            <p:nvPr/>
          </p:nvSpPr>
          <p:spPr bwMode="auto">
            <a:xfrm>
              <a:off x="324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41" name="Rectangle 1789"/>
            <p:cNvSpPr>
              <a:spLocks noChangeArrowheads="1"/>
            </p:cNvSpPr>
            <p:nvPr/>
          </p:nvSpPr>
          <p:spPr bwMode="auto">
            <a:xfrm>
              <a:off x="32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42" name="Rectangle 1790"/>
            <p:cNvSpPr>
              <a:spLocks noChangeArrowheads="1"/>
            </p:cNvSpPr>
            <p:nvPr/>
          </p:nvSpPr>
          <p:spPr bwMode="auto">
            <a:xfrm>
              <a:off x="333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43" name="Rectangle 1791"/>
            <p:cNvSpPr>
              <a:spLocks noChangeArrowheads="1"/>
            </p:cNvSpPr>
            <p:nvPr/>
          </p:nvSpPr>
          <p:spPr bwMode="auto">
            <a:xfrm>
              <a:off x="337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44" name="Rectangle 1792"/>
            <p:cNvSpPr>
              <a:spLocks noChangeArrowheads="1"/>
            </p:cNvSpPr>
            <p:nvPr/>
          </p:nvSpPr>
          <p:spPr bwMode="auto">
            <a:xfrm>
              <a:off x="34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45" name="Rectangle 1793"/>
            <p:cNvSpPr>
              <a:spLocks noChangeArrowheads="1"/>
            </p:cNvSpPr>
            <p:nvPr/>
          </p:nvSpPr>
          <p:spPr bwMode="auto">
            <a:xfrm>
              <a:off x="347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46" name="Rectangle 1794"/>
            <p:cNvSpPr>
              <a:spLocks noChangeArrowheads="1"/>
            </p:cNvSpPr>
            <p:nvPr/>
          </p:nvSpPr>
          <p:spPr bwMode="auto">
            <a:xfrm>
              <a:off x="35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47" name="Rectangle 1795"/>
            <p:cNvSpPr>
              <a:spLocks noChangeArrowheads="1"/>
            </p:cNvSpPr>
            <p:nvPr/>
          </p:nvSpPr>
          <p:spPr bwMode="auto">
            <a:xfrm>
              <a:off x="356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48" name="Rectangle 1796"/>
            <p:cNvSpPr>
              <a:spLocks noChangeArrowheads="1"/>
            </p:cNvSpPr>
            <p:nvPr/>
          </p:nvSpPr>
          <p:spPr bwMode="auto">
            <a:xfrm>
              <a:off x="238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49" name="Rectangle 1797"/>
            <p:cNvSpPr>
              <a:spLocks noChangeArrowheads="1"/>
            </p:cNvSpPr>
            <p:nvPr/>
          </p:nvSpPr>
          <p:spPr bwMode="auto">
            <a:xfrm>
              <a:off x="242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50" name="Rectangle 1798"/>
            <p:cNvSpPr>
              <a:spLocks noChangeArrowheads="1"/>
            </p:cNvSpPr>
            <p:nvPr/>
          </p:nvSpPr>
          <p:spPr bwMode="auto">
            <a:xfrm>
              <a:off x="247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51" name="Rectangle 1799"/>
            <p:cNvSpPr>
              <a:spLocks noChangeArrowheads="1"/>
            </p:cNvSpPr>
            <p:nvPr/>
          </p:nvSpPr>
          <p:spPr bwMode="auto">
            <a:xfrm>
              <a:off x="251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52" name="Rectangle 1800"/>
            <p:cNvSpPr>
              <a:spLocks noChangeArrowheads="1"/>
            </p:cNvSpPr>
            <p:nvPr/>
          </p:nvSpPr>
          <p:spPr bwMode="auto">
            <a:xfrm>
              <a:off x="256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53" name="Rectangle 1801"/>
            <p:cNvSpPr>
              <a:spLocks noChangeArrowheads="1"/>
            </p:cNvSpPr>
            <p:nvPr/>
          </p:nvSpPr>
          <p:spPr bwMode="auto">
            <a:xfrm>
              <a:off x="260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54" name="Rectangle 1802"/>
            <p:cNvSpPr>
              <a:spLocks noChangeArrowheads="1"/>
            </p:cNvSpPr>
            <p:nvPr/>
          </p:nvSpPr>
          <p:spPr bwMode="auto">
            <a:xfrm>
              <a:off x="2653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55" name="Rectangle 1803"/>
            <p:cNvSpPr>
              <a:spLocks noChangeArrowheads="1"/>
            </p:cNvSpPr>
            <p:nvPr/>
          </p:nvSpPr>
          <p:spPr bwMode="auto">
            <a:xfrm>
              <a:off x="269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56" name="Rectangle 1804"/>
            <p:cNvSpPr>
              <a:spLocks noChangeArrowheads="1"/>
            </p:cNvSpPr>
            <p:nvPr/>
          </p:nvSpPr>
          <p:spPr bwMode="auto">
            <a:xfrm>
              <a:off x="2744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57" name="Rectangle 1805"/>
            <p:cNvSpPr>
              <a:spLocks noChangeArrowheads="1"/>
            </p:cNvSpPr>
            <p:nvPr/>
          </p:nvSpPr>
          <p:spPr bwMode="auto">
            <a:xfrm>
              <a:off x="2789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58" name="Rectangle 1806"/>
            <p:cNvSpPr>
              <a:spLocks noChangeArrowheads="1"/>
            </p:cNvSpPr>
            <p:nvPr/>
          </p:nvSpPr>
          <p:spPr bwMode="auto">
            <a:xfrm>
              <a:off x="283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59" name="Rectangle 1807"/>
            <p:cNvSpPr>
              <a:spLocks noChangeArrowheads="1"/>
            </p:cNvSpPr>
            <p:nvPr/>
          </p:nvSpPr>
          <p:spPr bwMode="auto">
            <a:xfrm>
              <a:off x="2880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60" name="Rectangle 1808"/>
            <p:cNvSpPr>
              <a:spLocks noChangeArrowheads="1"/>
            </p:cNvSpPr>
            <p:nvPr/>
          </p:nvSpPr>
          <p:spPr bwMode="auto">
            <a:xfrm>
              <a:off x="292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61" name="Rectangle 1809"/>
            <p:cNvSpPr>
              <a:spLocks noChangeArrowheads="1"/>
            </p:cNvSpPr>
            <p:nvPr/>
          </p:nvSpPr>
          <p:spPr bwMode="auto">
            <a:xfrm>
              <a:off x="297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62" name="Rectangle 1810"/>
            <p:cNvSpPr>
              <a:spLocks noChangeArrowheads="1"/>
            </p:cNvSpPr>
            <p:nvPr/>
          </p:nvSpPr>
          <p:spPr bwMode="auto">
            <a:xfrm>
              <a:off x="301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63" name="Rectangle 1811"/>
            <p:cNvSpPr>
              <a:spLocks noChangeArrowheads="1"/>
            </p:cNvSpPr>
            <p:nvPr/>
          </p:nvSpPr>
          <p:spPr bwMode="auto">
            <a:xfrm>
              <a:off x="306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64" name="Rectangle 1812"/>
            <p:cNvSpPr>
              <a:spLocks noChangeArrowheads="1"/>
            </p:cNvSpPr>
            <p:nvPr/>
          </p:nvSpPr>
          <p:spPr bwMode="auto">
            <a:xfrm>
              <a:off x="310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65" name="Rectangle 1813"/>
            <p:cNvSpPr>
              <a:spLocks noChangeArrowheads="1"/>
            </p:cNvSpPr>
            <p:nvPr/>
          </p:nvSpPr>
          <p:spPr bwMode="auto">
            <a:xfrm>
              <a:off x="315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66" name="Rectangle 1814"/>
            <p:cNvSpPr>
              <a:spLocks noChangeArrowheads="1"/>
            </p:cNvSpPr>
            <p:nvPr/>
          </p:nvSpPr>
          <p:spPr bwMode="auto">
            <a:xfrm>
              <a:off x="319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67" name="Rectangle 1815"/>
            <p:cNvSpPr>
              <a:spLocks noChangeArrowheads="1"/>
            </p:cNvSpPr>
            <p:nvPr/>
          </p:nvSpPr>
          <p:spPr bwMode="auto">
            <a:xfrm>
              <a:off x="3242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68" name="Rectangle 1816"/>
            <p:cNvSpPr>
              <a:spLocks noChangeArrowheads="1"/>
            </p:cNvSpPr>
            <p:nvPr/>
          </p:nvSpPr>
          <p:spPr bwMode="auto">
            <a:xfrm>
              <a:off x="3288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69" name="Rectangle 1817"/>
            <p:cNvSpPr>
              <a:spLocks noChangeArrowheads="1"/>
            </p:cNvSpPr>
            <p:nvPr/>
          </p:nvSpPr>
          <p:spPr bwMode="auto">
            <a:xfrm>
              <a:off x="3333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70" name="Rectangle 1818"/>
            <p:cNvSpPr>
              <a:spLocks noChangeArrowheads="1"/>
            </p:cNvSpPr>
            <p:nvPr/>
          </p:nvSpPr>
          <p:spPr bwMode="auto">
            <a:xfrm>
              <a:off x="3378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71" name="Rectangle 1819"/>
            <p:cNvSpPr>
              <a:spLocks noChangeArrowheads="1"/>
            </p:cNvSpPr>
            <p:nvPr/>
          </p:nvSpPr>
          <p:spPr bwMode="auto">
            <a:xfrm>
              <a:off x="3424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72" name="Rectangle 1820"/>
            <p:cNvSpPr>
              <a:spLocks noChangeArrowheads="1"/>
            </p:cNvSpPr>
            <p:nvPr/>
          </p:nvSpPr>
          <p:spPr bwMode="auto">
            <a:xfrm>
              <a:off x="3469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73" name="Rectangle 1821"/>
            <p:cNvSpPr>
              <a:spLocks noChangeArrowheads="1"/>
            </p:cNvSpPr>
            <p:nvPr/>
          </p:nvSpPr>
          <p:spPr bwMode="auto">
            <a:xfrm>
              <a:off x="3515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74" name="Rectangle 1822"/>
            <p:cNvSpPr>
              <a:spLocks noChangeArrowheads="1"/>
            </p:cNvSpPr>
            <p:nvPr/>
          </p:nvSpPr>
          <p:spPr bwMode="auto">
            <a:xfrm>
              <a:off x="3560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75" name="Rectangle 1823"/>
            <p:cNvSpPr>
              <a:spLocks noChangeArrowheads="1"/>
            </p:cNvSpPr>
            <p:nvPr/>
          </p:nvSpPr>
          <p:spPr bwMode="auto">
            <a:xfrm>
              <a:off x="238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76" name="Rectangle 1824"/>
            <p:cNvSpPr>
              <a:spLocks noChangeArrowheads="1"/>
            </p:cNvSpPr>
            <p:nvPr/>
          </p:nvSpPr>
          <p:spPr bwMode="auto">
            <a:xfrm>
              <a:off x="242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77" name="Rectangle 1825"/>
            <p:cNvSpPr>
              <a:spLocks noChangeArrowheads="1"/>
            </p:cNvSpPr>
            <p:nvPr/>
          </p:nvSpPr>
          <p:spPr bwMode="auto">
            <a:xfrm>
              <a:off x="247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78" name="Rectangle 1826"/>
            <p:cNvSpPr>
              <a:spLocks noChangeArrowheads="1"/>
            </p:cNvSpPr>
            <p:nvPr/>
          </p:nvSpPr>
          <p:spPr bwMode="auto">
            <a:xfrm>
              <a:off x="2517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79" name="Rectangle 1827"/>
            <p:cNvSpPr>
              <a:spLocks noChangeArrowheads="1"/>
            </p:cNvSpPr>
            <p:nvPr/>
          </p:nvSpPr>
          <p:spPr bwMode="auto">
            <a:xfrm>
              <a:off x="256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80" name="Rectangle 1828"/>
            <p:cNvSpPr>
              <a:spLocks noChangeArrowheads="1"/>
            </p:cNvSpPr>
            <p:nvPr/>
          </p:nvSpPr>
          <p:spPr bwMode="auto">
            <a:xfrm>
              <a:off x="260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81" name="Rectangle 1829"/>
            <p:cNvSpPr>
              <a:spLocks noChangeArrowheads="1"/>
            </p:cNvSpPr>
            <p:nvPr/>
          </p:nvSpPr>
          <p:spPr bwMode="auto">
            <a:xfrm>
              <a:off x="2653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82" name="Rectangle 1830"/>
            <p:cNvSpPr>
              <a:spLocks noChangeArrowheads="1"/>
            </p:cNvSpPr>
            <p:nvPr/>
          </p:nvSpPr>
          <p:spPr bwMode="auto">
            <a:xfrm>
              <a:off x="269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83" name="Rectangle 1831"/>
            <p:cNvSpPr>
              <a:spLocks noChangeArrowheads="1"/>
            </p:cNvSpPr>
            <p:nvPr/>
          </p:nvSpPr>
          <p:spPr bwMode="auto">
            <a:xfrm>
              <a:off x="2744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84" name="Rectangle 1832"/>
            <p:cNvSpPr>
              <a:spLocks noChangeArrowheads="1"/>
            </p:cNvSpPr>
            <p:nvPr/>
          </p:nvSpPr>
          <p:spPr bwMode="auto">
            <a:xfrm>
              <a:off x="2789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85" name="Rectangle 1833"/>
            <p:cNvSpPr>
              <a:spLocks noChangeArrowheads="1"/>
            </p:cNvSpPr>
            <p:nvPr/>
          </p:nvSpPr>
          <p:spPr bwMode="auto">
            <a:xfrm>
              <a:off x="283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86" name="Rectangle 1834"/>
            <p:cNvSpPr>
              <a:spLocks noChangeArrowheads="1"/>
            </p:cNvSpPr>
            <p:nvPr/>
          </p:nvSpPr>
          <p:spPr bwMode="auto">
            <a:xfrm>
              <a:off x="2880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87" name="Rectangle 1835"/>
            <p:cNvSpPr>
              <a:spLocks noChangeArrowheads="1"/>
            </p:cNvSpPr>
            <p:nvPr/>
          </p:nvSpPr>
          <p:spPr bwMode="auto">
            <a:xfrm>
              <a:off x="292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88" name="Rectangle 1836"/>
            <p:cNvSpPr>
              <a:spLocks noChangeArrowheads="1"/>
            </p:cNvSpPr>
            <p:nvPr/>
          </p:nvSpPr>
          <p:spPr bwMode="auto">
            <a:xfrm>
              <a:off x="297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89" name="Rectangle 1837"/>
            <p:cNvSpPr>
              <a:spLocks noChangeArrowheads="1"/>
            </p:cNvSpPr>
            <p:nvPr/>
          </p:nvSpPr>
          <p:spPr bwMode="auto">
            <a:xfrm>
              <a:off x="301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90" name="Rectangle 1838"/>
            <p:cNvSpPr>
              <a:spLocks noChangeArrowheads="1"/>
            </p:cNvSpPr>
            <p:nvPr/>
          </p:nvSpPr>
          <p:spPr bwMode="auto">
            <a:xfrm>
              <a:off x="306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91" name="Rectangle 1839"/>
            <p:cNvSpPr>
              <a:spLocks noChangeArrowheads="1"/>
            </p:cNvSpPr>
            <p:nvPr/>
          </p:nvSpPr>
          <p:spPr bwMode="auto">
            <a:xfrm>
              <a:off x="3107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92" name="Rectangle 1840"/>
            <p:cNvSpPr>
              <a:spLocks noChangeArrowheads="1"/>
            </p:cNvSpPr>
            <p:nvPr/>
          </p:nvSpPr>
          <p:spPr bwMode="auto">
            <a:xfrm>
              <a:off x="315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93" name="Rectangle 1841"/>
            <p:cNvSpPr>
              <a:spLocks noChangeArrowheads="1"/>
            </p:cNvSpPr>
            <p:nvPr/>
          </p:nvSpPr>
          <p:spPr bwMode="auto">
            <a:xfrm>
              <a:off x="319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94" name="Rectangle 1842"/>
            <p:cNvSpPr>
              <a:spLocks noChangeArrowheads="1"/>
            </p:cNvSpPr>
            <p:nvPr/>
          </p:nvSpPr>
          <p:spPr bwMode="auto">
            <a:xfrm>
              <a:off x="3242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95" name="Rectangle 1843"/>
            <p:cNvSpPr>
              <a:spLocks noChangeArrowheads="1"/>
            </p:cNvSpPr>
            <p:nvPr/>
          </p:nvSpPr>
          <p:spPr bwMode="auto">
            <a:xfrm>
              <a:off x="3288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96" name="Rectangle 1844"/>
            <p:cNvSpPr>
              <a:spLocks noChangeArrowheads="1"/>
            </p:cNvSpPr>
            <p:nvPr/>
          </p:nvSpPr>
          <p:spPr bwMode="auto">
            <a:xfrm>
              <a:off x="3333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97" name="Rectangle 1845"/>
            <p:cNvSpPr>
              <a:spLocks noChangeArrowheads="1"/>
            </p:cNvSpPr>
            <p:nvPr/>
          </p:nvSpPr>
          <p:spPr bwMode="auto">
            <a:xfrm>
              <a:off x="3378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98" name="Rectangle 1846"/>
            <p:cNvSpPr>
              <a:spLocks noChangeArrowheads="1"/>
            </p:cNvSpPr>
            <p:nvPr/>
          </p:nvSpPr>
          <p:spPr bwMode="auto">
            <a:xfrm>
              <a:off x="3424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0999" name="Rectangle 1847"/>
            <p:cNvSpPr>
              <a:spLocks noChangeArrowheads="1"/>
            </p:cNvSpPr>
            <p:nvPr/>
          </p:nvSpPr>
          <p:spPr bwMode="auto">
            <a:xfrm>
              <a:off x="3469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00" name="Rectangle 1848"/>
            <p:cNvSpPr>
              <a:spLocks noChangeArrowheads="1"/>
            </p:cNvSpPr>
            <p:nvPr/>
          </p:nvSpPr>
          <p:spPr bwMode="auto">
            <a:xfrm>
              <a:off x="3515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01" name="Rectangle 1849"/>
            <p:cNvSpPr>
              <a:spLocks noChangeArrowheads="1"/>
            </p:cNvSpPr>
            <p:nvPr/>
          </p:nvSpPr>
          <p:spPr bwMode="auto">
            <a:xfrm>
              <a:off x="3560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02" name="Rectangle 1850"/>
            <p:cNvSpPr>
              <a:spLocks noChangeArrowheads="1"/>
            </p:cNvSpPr>
            <p:nvPr/>
          </p:nvSpPr>
          <p:spPr bwMode="auto">
            <a:xfrm>
              <a:off x="238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03" name="Rectangle 1851"/>
            <p:cNvSpPr>
              <a:spLocks noChangeArrowheads="1"/>
            </p:cNvSpPr>
            <p:nvPr/>
          </p:nvSpPr>
          <p:spPr bwMode="auto">
            <a:xfrm>
              <a:off x="2426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04" name="Rectangle 1852"/>
            <p:cNvSpPr>
              <a:spLocks noChangeArrowheads="1"/>
            </p:cNvSpPr>
            <p:nvPr/>
          </p:nvSpPr>
          <p:spPr bwMode="auto">
            <a:xfrm>
              <a:off x="247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05" name="Rectangle 1853"/>
            <p:cNvSpPr>
              <a:spLocks noChangeArrowheads="1"/>
            </p:cNvSpPr>
            <p:nvPr/>
          </p:nvSpPr>
          <p:spPr bwMode="auto">
            <a:xfrm>
              <a:off x="2517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06" name="Rectangle 1854"/>
            <p:cNvSpPr>
              <a:spLocks noChangeArrowheads="1"/>
            </p:cNvSpPr>
            <p:nvPr/>
          </p:nvSpPr>
          <p:spPr bwMode="auto">
            <a:xfrm>
              <a:off x="256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07" name="Rectangle 1855"/>
            <p:cNvSpPr>
              <a:spLocks noChangeArrowheads="1"/>
            </p:cNvSpPr>
            <p:nvPr/>
          </p:nvSpPr>
          <p:spPr bwMode="auto">
            <a:xfrm>
              <a:off x="260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08" name="Rectangle 1856"/>
            <p:cNvSpPr>
              <a:spLocks noChangeArrowheads="1"/>
            </p:cNvSpPr>
            <p:nvPr/>
          </p:nvSpPr>
          <p:spPr bwMode="auto">
            <a:xfrm>
              <a:off x="2653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09" name="Rectangle 1857"/>
            <p:cNvSpPr>
              <a:spLocks noChangeArrowheads="1"/>
            </p:cNvSpPr>
            <p:nvPr/>
          </p:nvSpPr>
          <p:spPr bwMode="auto">
            <a:xfrm>
              <a:off x="269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10" name="Rectangle 1858"/>
            <p:cNvSpPr>
              <a:spLocks noChangeArrowheads="1"/>
            </p:cNvSpPr>
            <p:nvPr/>
          </p:nvSpPr>
          <p:spPr bwMode="auto">
            <a:xfrm>
              <a:off x="2744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11" name="Rectangle 1859"/>
            <p:cNvSpPr>
              <a:spLocks noChangeArrowheads="1"/>
            </p:cNvSpPr>
            <p:nvPr/>
          </p:nvSpPr>
          <p:spPr bwMode="auto">
            <a:xfrm>
              <a:off x="2789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12" name="Rectangle 1860"/>
            <p:cNvSpPr>
              <a:spLocks noChangeArrowheads="1"/>
            </p:cNvSpPr>
            <p:nvPr/>
          </p:nvSpPr>
          <p:spPr bwMode="auto">
            <a:xfrm>
              <a:off x="2835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13" name="Rectangle 1861"/>
            <p:cNvSpPr>
              <a:spLocks noChangeArrowheads="1"/>
            </p:cNvSpPr>
            <p:nvPr/>
          </p:nvSpPr>
          <p:spPr bwMode="auto">
            <a:xfrm>
              <a:off x="2880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14" name="Rectangle 1862"/>
            <p:cNvSpPr>
              <a:spLocks noChangeArrowheads="1"/>
            </p:cNvSpPr>
            <p:nvPr/>
          </p:nvSpPr>
          <p:spPr bwMode="auto">
            <a:xfrm>
              <a:off x="2925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15" name="Rectangle 1863"/>
            <p:cNvSpPr>
              <a:spLocks noChangeArrowheads="1"/>
            </p:cNvSpPr>
            <p:nvPr/>
          </p:nvSpPr>
          <p:spPr bwMode="auto">
            <a:xfrm>
              <a:off x="297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16" name="Rectangle 1864"/>
            <p:cNvSpPr>
              <a:spLocks noChangeArrowheads="1"/>
            </p:cNvSpPr>
            <p:nvPr/>
          </p:nvSpPr>
          <p:spPr bwMode="auto">
            <a:xfrm>
              <a:off x="3016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17" name="Rectangle 1865"/>
            <p:cNvSpPr>
              <a:spLocks noChangeArrowheads="1"/>
            </p:cNvSpPr>
            <p:nvPr/>
          </p:nvSpPr>
          <p:spPr bwMode="auto">
            <a:xfrm>
              <a:off x="306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18" name="Rectangle 1866"/>
            <p:cNvSpPr>
              <a:spLocks noChangeArrowheads="1"/>
            </p:cNvSpPr>
            <p:nvPr/>
          </p:nvSpPr>
          <p:spPr bwMode="auto">
            <a:xfrm>
              <a:off x="3107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19" name="Rectangle 1867"/>
            <p:cNvSpPr>
              <a:spLocks noChangeArrowheads="1"/>
            </p:cNvSpPr>
            <p:nvPr/>
          </p:nvSpPr>
          <p:spPr bwMode="auto">
            <a:xfrm>
              <a:off x="315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20" name="Rectangle 1868"/>
            <p:cNvSpPr>
              <a:spLocks noChangeArrowheads="1"/>
            </p:cNvSpPr>
            <p:nvPr/>
          </p:nvSpPr>
          <p:spPr bwMode="auto">
            <a:xfrm>
              <a:off x="319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21" name="Rectangle 1869"/>
            <p:cNvSpPr>
              <a:spLocks noChangeArrowheads="1"/>
            </p:cNvSpPr>
            <p:nvPr/>
          </p:nvSpPr>
          <p:spPr bwMode="auto">
            <a:xfrm>
              <a:off x="324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22" name="Rectangle 1870"/>
            <p:cNvSpPr>
              <a:spLocks noChangeArrowheads="1"/>
            </p:cNvSpPr>
            <p:nvPr/>
          </p:nvSpPr>
          <p:spPr bwMode="auto">
            <a:xfrm>
              <a:off x="328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23" name="Rectangle 1871"/>
            <p:cNvSpPr>
              <a:spLocks noChangeArrowheads="1"/>
            </p:cNvSpPr>
            <p:nvPr/>
          </p:nvSpPr>
          <p:spPr bwMode="auto">
            <a:xfrm>
              <a:off x="333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24" name="Rectangle 1872"/>
            <p:cNvSpPr>
              <a:spLocks noChangeArrowheads="1"/>
            </p:cNvSpPr>
            <p:nvPr/>
          </p:nvSpPr>
          <p:spPr bwMode="auto">
            <a:xfrm>
              <a:off x="3377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25" name="Rectangle 1873"/>
            <p:cNvSpPr>
              <a:spLocks noChangeArrowheads="1"/>
            </p:cNvSpPr>
            <p:nvPr/>
          </p:nvSpPr>
          <p:spPr bwMode="auto">
            <a:xfrm>
              <a:off x="3423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26" name="Rectangle 1874"/>
            <p:cNvSpPr>
              <a:spLocks noChangeArrowheads="1"/>
            </p:cNvSpPr>
            <p:nvPr/>
          </p:nvSpPr>
          <p:spPr bwMode="auto">
            <a:xfrm>
              <a:off x="346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27" name="Rectangle 1875"/>
            <p:cNvSpPr>
              <a:spLocks noChangeArrowheads="1"/>
            </p:cNvSpPr>
            <p:nvPr/>
          </p:nvSpPr>
          <p:spPr bwMode="auto">
            <a:xfrm>
              <a:off x="3514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28" name="Rectangle 1876"/>
            <p:cNvSpPr>
              <a:spLocks noChangeArrowheads="1"/>
            </p:cNvSpPr>
            <p:nvPr/>
          </p:nvSpPr>
          <p:spPr bwMode="auto">
            <a:xfrm>
              <a:off x="3559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29" name="Rectangle 1877"/>
            <p:cNvSpPr>
              <a:spLocks noChangeArrowheads="1"/>
            </p:cNvSpPr>
            <p:nvPr/>
          </p:nvSpPr>
          <p:spPr bwMode="auto">
            <a:xfrm>
              <a:off x="238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30" name="Rectangle 1878"/>
            <p:cNvSpPr>
              <a:spLocks noChangeArrowheads="1"/>
            </p:cNvSpPr>
            <p:nvPr/>
          </p:nvSpPr>
          <p:spPr bwMode="auto">
            <a:xfrm>
              <a:off x="2426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31" name="Rectangle 1879"/>
            <p:cNvSpPr>
              <a:spLocks noChangeArrowheads="1"/>
            </p:cNvSpPr>
            <p:nvPr/>
          </p:nvSpPr>
          <p:spPr bwMode="auto">
            <a:xfrm>
              <a:off x="247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32" name="Rectangle 1880"/>
            <p:cNvSpPr>
              <a:spLocks noChangeArrowheads="1"/>
            </p:cNvSpPr>
            <p:nvPr/>
          </p:nvSpPr>
          <p:spPr bwMode="auto">
            <a:xfrm>
              <a:off x="2517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33" name="Rectangle 1881"/>
            <p:cNvSpPr>
              <a:spLocks noChangeArrowheads="1"/>
            </p:cNvSpPr>
            <p:nvPr/>
          </p:nvSpPr>
          <p:spPr bwMode="auto">
            <a:xfrm>
              <a:off x="256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34" name="Rectangle 1882"/>
            <p:cNvSpPr>
              <a:spLocks noChangeArrowheads="1"/>
            </p:cNvSpPr>
            <p:nvPr/>
          </p:nvSpPr>
          <p:spPr bwMode="auto">
            <a:xfrm>
              <a:off x="260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35" name="Rectangle 1883"/>
            <p:cNvSpPr>
              <a:spLocks noChangeArrowheads="1"/>
            </p:cNvSpPr>
            <p:nvPr/>
          </p:nvSpPr>
          <p:spPr bwMode="auto">
            <a:xfrm>
              <a:off x="2653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36" name="Rectangle 1884"/>
            <p:cNvSpPr>
              <a:spLocks noChangeArrowheads="1"/>
            </p:cNvSpPr>
            <p:nvPr/>
          </p:nvSpPr>
          <p:spPr bwMode="auto">
            <a:xfrm>
              <a:off x="269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37" name="Rectangle 1885"/>
            <p:cNvSpPr>
              <a:spLocks noChangeArrowheads="1"/>
            </p:cNvSpPr>
            <p:nvPr/>
          </p:nvSpPr>
          <p:spPr bwMode="auto">
            <a:xfrm>
              <a:off x="2744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38" name="Rectangle 1886"/>
            <p:cNvSpPr>
              <a:spLocks noChangeArrowheads="1"/>
            </p:cNvSpPr>
            <p:nvPr/>
          </p:nvSpPr>
          <p:spPr bwMode="auto">
            <a:xfrm>
              <a:off x="2789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39" name="Rectangle 1887"/>
            <p:cNvSpPr>
              <a:spLocks noChangeArrowheads="1"/>
            </p:cNvSpPr>
            <p:nvPr/>
          </p:nvSpPr>
          <p:spPr bwMode="auto">
            <a:xfrm>
              <a:off x="2835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40" name="Rectangle 1888"/>
            <p:cNvSpPr>
              <a:spLocks noChangeArrowheads="1"/>
            </p:cNvSpPr>
            <p:nvPr/>
          </p:nvSpPr>
          <p:spPr bwMode="auto">
            <a:xfrm>
              <a:off x="2880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41" name="Rectangle 1889"/>
            <p:cNvSpPr>
              <a:spLocks noChangeArrowheads="1"/>
            </p:cNvSpPr>
            <p:nvPr/>
          </p:nvSpPr>
          <p:spPr bwMode="auto">
            <a:xfrm>
              <a:off x="2925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42" name="Rectangle 1890"/>
            <p:cNvSpPr>
              <a:spLocks noChangeArrowheads="1"/>
            </p:cNvSpPr>
            <p:nvPr/>
          </p:nvSpPr>
          <p:spPr bwMode="auto">
            <a:xfrm>
              <a:off x="297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43" name="Rectangle 1891"/>
            <p:cNvSpPr>
              <a:spLocks noChangeArrowheads="1"/>
            </p:cNvSpPr>
            <p:nvPr/>
          </p:nvSpPr>
          <p:spPr bwMode="auto">
            <a:xfrm>
              <a:off x="3016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44" name="Rectangle 1892"/>
            <p:cNvSpPr>
              <a:spLocks noChangeArrowheads="1"/>
            </p:cNvSpPr>
            <p:nvPr/>
          </p:nvSpPr>
          <p:spPr bwMode="auto">
            <a:xfrm>
              <a:off x="306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45" name="Rectangle 1893"/>
            <p:cNvSpPr>
              <a:spLocks noChangeArrowheads="1"/>
            </p:cNvSpPr>
            <p:nvPr/>
          </p:nvSpPr>
          <p:spPr bwMode="auto">
            <a:xfrm>
              <a:off x="3107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46" name="Rectangle 1894"/>
            <p:cNvSpPr>
              <a:spLocks noChangeArrowheads="1"/>
            </p:cNvSpPr>
            <p:nvPr/>
          </p:nvSpPr>
          <p:spPr bwMode="auto">
            <a:xfrm>
              <a:off x="315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47" name="Rectangle 1895"/>
            <p:cNvSpPr>
              <a:spLocks noChangeArrowheads="1"/>
            </p:cNvSpPr>
            <p:nvPr/>
          </p:nvSpPr>
          <p:spPr bwMode="auto">
            <a:xfrm>
              <a:off x="319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48" name="Rectangle 1896"/>
            <p:cNvSpPr>
              <a:spLocks noChangeArrowheads="1"/>
            </p:cNvSpPr>
            <p:nvPr/>
          </p:nvSpPr>
          <p:spPr bwMode="auto">
            <a:xfrm>
              <a:off x="324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49" name="Rectangle 1897"/>
            <p:cNvSpPr>
              <a:spLocks noChangeArrowheads="1"/>
            </p:cNvSpPr>
            <p:nvPr/>
          </p:nvSpPr>
          <p:spPr bwMode="auto">
            <a:xfrm>
              <a:off x="328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50" name="Rectangle 1898"/>
            <p:cNvSpPr>
              <a:spLocks noChangeArrowheads="1"/>
            </p:cNvSpPr>
            <p:nvPr/>
          </p:nvSpPr>
          <p:spPr bwMode="auto">
            <a:xfrm>
              <a:off x="333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51" name="Rectangle 1899"/>
            <p:cNvSpPr>
              <a:spLocks noChangeArrowheads="1"/>
            </p:cNvSpPr>
            <p:nvPr/>
          </p:nvSpPr>
          <p:spPr bwMode="auto">
            <a:xfrm>
              <a:off x="3377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52" name="Rectangle 1900"/>
            <p:cNvSpPr>
              <a:spLocks noChangeArrowheads="1"/>
            </p:cNvSpPr>
            <p:nvPr/>
          </p:nvSpPr>
          <p:spPr bwMode="auto">
            <a:xfrm>
              <a:off x="3423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53" name="Rectangle 1901"/>
            <p:cNvSpPr>
              <a:spLocks noChangeArrowheads="1"/>
            </p:cNvSpPr>
            <p:nvPr/>
          </p:nvSpPr>
          <p:spPr bwMode="auto">
            <a:xfrm>
              <a:off x="346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54" name="Rectangle 1902"/>
            <p:cNvSpPr>
              <a:spLocks noChangeArrowheads="1"/>
            </p:cNvSpPr>
            <p:nvPr/>
          </p:nvSpPr>
          <p:spPr bwMode="auto">
            <a:xfrm>
              <a:off x="3514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55" name="Rectangle 1903"/>
            <p:cNvSpPr>
              <a:spLocks noChangeArrowheads="1"/>
            </p:cNvSpPr>
            <p:nvPr/>
          </p:nvSpPr>
          <p:spPr bwMode="auto">
            <a:xfrm>
              <a:off x="3559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56" name="Rectangle 1904"/>
            <p:cNvSpPr>
              <a:spLocks noChangeArrowheads="1"/>
            </p:cNvSpPr>
            <p:nvPr/>
          </p:nvSpPr>
          <p:spPr bwMode="auto">
            <a:xfrm>
              <a:off x="238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57" name="Rectangle 1905"/>
            <p:cNvSpPr>
              <a:spLocks noChangeArrowheads="1"/>
            </p:cNvSpPr>
            <p:nvPr/>
          </p:nvSpPr>
          <p:spPr bwMode="auto">
            <a:xfrm>
              <a:off x="2426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58" name="Rectangle 1906"/>
            <p:cNvSpPr>
              <a:spLocks noChangeArrowheads="1"/>
            </p:cNvSpPr>
            <p:nvPr/>
          </p:nvSpPr>
          <p:spPr bwMode="auto">
            <a:xfrm>
              <a:off x="247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59" name="Rectangle 1907"/>
            <p:cNvSpPr>
              <a:spLocks noChangeArrowheads="1"/>
            </p:cNvSpPr>
            <p:nvPr/>
          </p:nvSpPr>
          <p:spPr bwMode="auto">
            <a:xfrm>
              <a:off x="2517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60" name="Rectangle 1908"/>
            <p:cNvSpPr>
              <a:spLocks noChangeArrowheads="1"/>
            </p:cNvSpPr>
            <p:nvPr/>
          </p:nvSpPr>
          <p:spPr bwMode="auto">
            <a:xfrm>
              <a:off x="256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61" name="Rectangle 1909"/>
            <p:cNvSpPr>
              <a:spLocks noChangeArrowheads="1"/>
            </p:cNvSpPr>
            <p:nvPr/>
          </p:nvSpPr>
          <p:spPr bwMode="auto">
            <a:xfrm>
              <a:off x="260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62" name="Rectangle 1910"/>
            <p:cNvSpPr>
              <a:spLocks noChangeArrowheads="1"/>
            </p:cNvSpPr>
            <p:nvPr/>
          </p:nvSpPr>
          <p:spPr bwMode="auto">
            <a:xfrm>
              <a:off x="2653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63" name="Rectangle 1911"/>
            <p:cNvSpPr>
              <a:spLocks noChangeArrowheads="1"/>
            </p:cNvSpPr>
            <p:nvPr/>
          </p:nvSpPr>
          <p:spPr bwMode="auto">
            <a:xfrm>
              <a:off x="269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64" name="Rectangle 1912"/>
            <p:cNvSpPr>
              <a:spLocks noChangeArrowheads="1"/>
            </p:cNvSpPr>
            <p:nvPr/>
          </p:nvSpPr>
          <p:spPr bwMode="auto">
            <a:xfrm>
              <a:off x="2744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65" name="Rectangle 1913"/>
            <p:cNvSpPr>
              <a:spLocks noChangeArrowheads="1"/>
            </p:cNvSpPr>
            <p:nvPr/>
          </p:nvSpPr>
          <p:spPr bwMode="auto">
            <a:xfrm>
              <a:off x="2789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66" name="Rectangle 1914"/>
            <p:cNvSpPr>
              <a:spLocks noChangeArrowheads="1"/>
            </p:cNvSpPr>
            <p:nvPr/>
          </p:nvSpPr>
          <p:spPr bwMode="auto">
            <a:xfrm>
              <a:off x="2835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67" name="Rectangle 1915"/>
            <p:cNvSpPr>
              <a:spLocks noChangeArrowheads="1"/>
            </p:cNvSpPr>
            <p:nvPr/>
          </p:nvSpPr>
          <p:spPr bwMode="auto">
            <a:xfrm>
              <a:off x="2880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68" name="Rectangle 1916"/>
            <p:cNvSpPr>
              <a:spLocks noChangeArrowheads="1"/>
            </p:cNvSpPr>
            <p:nvPr/>
          </p:nvSpPr>
          <p:spPr bwMode="auto">
            <a:xfrm>
              <a:off x="2925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69" name="Rectangle 1917"/>
            <p:cNvSpPr>
              <a:spLocks noChangeArrowheads="1"/>
            </p:cNvSpPr>
            <p:nvPr/>
          </p:nvSpPr>
          <p:spPr bwMode="auto">
            <a:xfrm>
              <a:off x="297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70" name="Rectangle 1918"/>
            <p:cNvSpPr>
              <a:spLocks noChangeArrowheads="1"/>
            </p:cNvSpPr>
            <p:nvPr/>
          </p:nvSpPr>
          <p:spPr bwMode="auto">
            <a:xfrm>
              <a:off x="3016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71" name="Rectangle 1919"/>
            <p:cNvSpPr>
              <a:spLocks noChangeArrowheads="1"/>
            </p:cNvSpPr>
            <p:nvPr/>
          </p:nvSpPr>
          <p:spPr bwMode="auto">
            <a:xfrm>
              <a:off x="306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72" name="Rectangle 1920"/>
            <p:cNvSpPr>
              <a:spLocks noChangeArrowheads="1"/>
            </p:cNvSpPr>
            <p:nvPr/>
          </p:nvSpPr>
          <p:spPr bwMode="auto">
            <a:xfrm>
              <a:off x="3107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73" name="Rectangle 1921"/>
            <p:cNvSpPr>
              <a:spLocks noChangeArrowheads="1"/>
            </p:cNvSpPr>
            <p:nvPr/>
          </p:nvSpPr>
          <p:spPr bwMode="auto">
            <a:xfrm>
              <a:off x="315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74" name="Rectangle 1922"/>
            <p:cNvSpPr>
              <a:spLocks noChangeArrowheads="1"/>
            </p:cNvSpPr>
            <p:nvPr/>
          </p:nvSpPr>
          <p:spPr bwMode="auto">
            <a:xfrm>
              <a:off x="319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75" name="Rectangle 1923"/>
            <p:cNvSpPr>
              <a:spLocks noChangeArrowheads="1"/>
            </p:cNvSpPr>
            <p:nvPr/>
          </p:nvSpPr>
          <p:spPr bwMode="auto">
            <a:xfrm>
              <a:off x="324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76" name="Rectangle 1924"/>
            <p:cNvSpPr>
              <a:spLocks noChangeArrowheads="1"/>
            </p:cNvSpPr>
            <p:nvPr/>
          </p:nvSpPr>
          <p:spPr bwMode="auto">
            <a:xfrm>
              <a:off x="328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77" name="Rectangle 1925"/>
            <p:cNvSpPr>
              <a:spLocks noChangeArrowheads="1"/>
            </p:cNvSpPr>
            <p:nvPr/>
          </p:nvSpPr>
          <p:spPr bwMode="auto">
            <a:xfrm>
              <a:off x="333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78" name="Rectangle 1926"/>
            <p:cNvSpPr>
              <a:spLocks noChangeArrowheads="1"/>
            </p:cNvSpPr>
            <p:nvPr/>
          </p:nvSpPr>
          <p:spPr bwMode="auto">
            <a:xfrm>
              <a:off x="3377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79" name="Rectangle 1927"/>
            <p:cNvSpPr>
              <a:spLocks noChangeArrowheads="1"/>
            </p:cNvSpPr>
            <p:nvPr/>
          </p:nvSpPr>
          <p:spPr bwMode="auto">
            <a:xfrm>
              <a:off x="3423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80" name="Rectangle 1928"/>
            <p:cNvSpPr>
              <a:spLocks noChangeArrowheads="1"/>
            </p:cNvSpPr>
            <p:nvPr/>
          </p:nvSpPr>
          <p:spPr bwMode="auto">
            <a:xfrm>
              <a:off x="346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81" name="Rectangle 1929"/>
            <p:cNvSpPr>
              <a:spLocks noChangeArrowheads="1"/>
            </p:cNvSpPr>
            <p:nvPr/>
          </p:nvSpPr>
          <p:spPr bwMode="auto">
            <a:xfrm>
              <a:off x="3514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82" name="Rectangle 1930"/>
            <p:cNvSpPr>
              <a:spLocks noChangeArrowheads="1"/>
            </p:cNvSpPr>
            <p:nvPr/>
          </p:nvSpPr>
          <p:spPr bwMode="auto">
            <a:xfrm>
              <a:off x="3559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1083" name="Group 1931"/>
          <p:cNvGrpSpPr>
            <a:grpSpLocks/>
          </p:cNvGrpSpPr>
          <p:nvPr/>
        </p:nvGrpSpPr>
        <p:grpSpPr bwMode="auto">
          <a:xfrm>
            <a:off x="6575425" y="3068638"/>
            <a:ext cx="1944688" cy="1223962"/>
            <a:chOff x="4422" y="2659"/>
            <a:chExt cx="1225" cy="771"/>
          </a:xfrm>
        </p:grpSpPr>
        <p:sp>
          <p:nvSpPr>
            <p:cNvPr id="51084" name="Rectangle 1932"/>
            <p:cNvSpPr>
              <a:spLocks noChangeArrowheads="1"/>
            </p:cNvSpPr>
            <p:nvPr/>
          </p:nvSpPr>
          <p:spPr bwMode="auto">
            <a:xfrm>
              <a:off x="442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85" name="Rectangle 1933"/>
            <p:cNvSpPr>
              <a:spLocks noChangeArrowheads="1"/>
            </p:cNvSpPr>
            <p:nvPr/>
          </p:nvSpPr>
          <p:spPr bwMode="auto">
            <a:xfrm>
              <a:off x="4467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86" name="Rectangle 1934"/>
            <p:cNvSpPr>
              <a:spLocks noChangeArrowheads="1"/>
            </p:cNvSpPr>
            <p:nvPr/>
          </p:nvSpPr>
          <p:spPr bwMode="auto">
            <a:xfrm>
              <a:off x="451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87" name="Rectangle 1935"/>
            <p:cNvSpPr>
              <a:spLocks noChangeArrowheads="1"/>
            </p:cNvSpPr>
            <p:nvPr/>
          </p:nvSpPr>
          <p:spPr bwMode="auto">
            <a:xfrm>
              <a:off x="4558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88" name="Rectangle 1936"/>
            <p:cNvSpPr>
              <a:spLocks noChangeArrowheads="1"/>
            </p:cNvSpPr>
            <p:nvPr/>
          </p:nvSpPr>
          <p:spPr bwMode="auto">
            <a:xfrm>
              <a:off x="460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89" name="Rectangle 1937"/>
            <p:cNvSpPr>
              <a:spLocks noChangeArrowheads="1"/>
            </p:cNvSpPr>
            <p:nvPr/>
          </p:nvSpPr>
          <p:spPr bwMode="auto">
            <a:xfrm>
              <a:off x="464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90" name="Rectangle 1938"/>
            <p:cNvSpPr>
              <a:spLocks noChangeArrowheads="1"/>
            </p:cNvSpPr>
            <p:nvPr/>
          </p:nvSpPr>
          <p:spPr bwMode="auto">
            <a:xfrm>
              <a:off x="4694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91" name="Rectangle 1939"/>
            <p:cNvSpPr>
              <a:spLocks noChangeArrowheads="1"/>
            </p:cNvSpPr>
            <p:nvPr/>
          </p:nvSpPr>
          <p:spPr bwMode="auto">
            <a:xfrm>
              <a:off x="473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92" name="Rectangle 1940"/>
            <p:cNvSpPr>
              <a:spLocks noChangeArrowheads="1"/>
            </p:cNvSpPr>
            <p:nvPr/>
          </p:nvSpPr>
          <p:spPr bwMode="auto">
            <a:xfrm>
              <a:off x="4785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93" name="Rectangle 1941"/>
            <p:cNvSpPr>
              <a:spLocks noChangeArrowheads="1"/>
            </p:cNvSpPr>
            <p:nvPr/>
          </p:nvSpPr>
          <p:spPr bwMode="auto">
            <a:xfrm>
              <a:off x="483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94" name="Rectangle 1942"/>
            <p:cNvSpPr>
              <a:spLocks noChangeArrowheads="1"/>
            </p:cNvSpPr>
            <p:nvPr/>
          </p:nvSpPr>
          <p:spPr bwMode="auto">
            <a:xfrm>
              <a:off x="487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95" name="Rectangle 1943"/>
            <p:cNvSpPr>
              <a:spLocks noChangeArrowheads="1"/>
            </p:cNvSpPr>
            <p:nvPr/>
          </p:nvSpPr>
          <p:spPr bwMode="auto">
            <a:xfrm>
              <a:off x="4921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96" name="Rectangle 1944"/>
            <p:cNvSpPr>
              <a:spLocks noChangeArrowheads="1"/>
            </p:cNvSpPr>
            <p:nvPr/>
          </p:nvSpPr>
          <p:spPr bwMode="auto">
            <a:xfrm>
              <a:off x="496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97" name="Rectangle 1945"/>
            <p:cNvSpPr>
              <a:spLocks noChangeArrowheads="1"/>
            </p:cNvSpPr>
            <p:nvPr/>
          </p:nvSpPr>
          <p:spPr bwMode="auto">
            <a:xfrm>
              <a:off x="501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98" name="Rectangle 1946"/>
            <p:cNvSpPr>
              <a:spLocks noChangeArrowheads="1"/>
            </p:cNvSpPr>
            <p:nvPr/>
          </p:nvSpPr>
          <p:spPr bwMode="auto">
            <a:xfrm>
              <a:off x="5057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099" name="Rectangle 1947"/>
            <p:cNvSpPr>
              <a:spLocks noChangeArrowheads="1"/>
            </p:cNvSpPr>
            <p:nvPr/>
          </p:nvSpPr>
          <p:spPr bwMode="auto">
            <a:xfrm>
              <a:off x="510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00" name="Rectangle 1948"/>
            <p:cNvSpPr>
              <a:spLocks noChangeArrowheads="1"/>
            </p:cNvSpPr>
            <p:nvPr/>
          </p:nvSpPr>
          <p:spPr bwMode="auto">
            <a:xfrm>
              <a:off x="5148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01" name="Rectangle 1949"/>
            <p:cNvSpPr>
              <a:spLocks noChangeArrowheads="1"/>
            </p:cNvSpPr>
            <p:nvPr/>
          </p:nvSpPr>
          <p:spPr bwMode="auto">
            <a:xfrm>
              <a:off x="519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02" name="Rectangle 1950"/>
            <p:cNvSpPr>
              <a:spLocks noChangeArrowheads="1"/>
            </p:cNvSpPr>
            <p:nvPr/>
          </p:nvSpPr>
          <p:spPr bwMode="auto">
            <a:xfrm>
              <a:off x="523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03" name="Rectangle 1951"/>
            <p:cNvSpPr>
              <a:spLocks noChangeArrowheads="1"/>
            </p:cNvSpPr>
            <p:nvPr/>
          </p:nvSpPr>
          <p:spPr bwMode="auto">
            <a:xfrm>
              <a:off x="5284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04" name="Rectangle 1952"/>
            <p:cNvSpPr>
              <a:spLocks noChangeArrowheads="1"/>
            </p:cNvSpPr>
            <p:nvPr/>
          </p:nvSpPr>
          <p:spPr bwMode="auto">
            <a:xfrm>
              <a:off x="533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05" name="Rectangle 1953"/>
            <p:cNvSpPr>
              <a:spLocks noChangeArrowheads="1"/>
            </p:cNvSpPr>
            <p:nvPr/>
          </p:nvSpPr>
          <p:spPr bwMode="auto">
            <a:xfrm>
              <a:off x="5375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06" name="Rectangle 1954"/>
            <p:cNvSpPr>
              <a:spLocks noChangeArrowheads="1"/>
            </p:cNvSpPr>
            <p:nvPr/>
          </p:nvSpPr>
          <p:spPr bwMode="auto">
            <a:xfrm>
              <a:off x="542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07" name="Rectangle 1955"/>
            <p:cNvSpPr>
              <a:spLocks noChangeArrowheads="1"/>
            </p:cNvSpPr>
            <p:nvPr/>
          </p:nvSpPr>
          <p:spPr bwMode="auto">
            <a:xfrm>
              <a:off x="546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08" name="Rectangle 1956"/>
            <p:cNvSpPr>
              <a:spLocks noChangeArrowheads="1"/>
            </p:cNvSpPr>
            <p:nvPr/>
          </p:nvSpPr>
          <p:spPr bwMode="auto">
            <a:xfrm>
              <a:off x="551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09" name="Rectangle 1957"/>
            <p:cNvSpPr>
              <a:spLocks noChangeArrowheads="1"/>
            </p:cNvSpPr>
            <p:nvPr/>
          </p:nvSpPr>
          <p:spPr bwMode="auto">
            <a:xfrm>
              <a:off x="555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10" name="Rectangle 1958"/>
            <p:cNvSpPr>
              <a:spLocks noChangeArrowheads="1"/>
            </p:cNvSpPr>
            <p:nvPr/>
          </p:nvSpPr>
          <p:spPr bwMode="auto">
            <a:xfrm>
              <a:off x="5601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11" name="Rectangle 1959"/>
            <p:cNvSpPr>
              <a:spLocks noChangeArrowheads="1"/>
            </p:cNvSpPr>
            <p:nvPr/>
          </p:nvSpPr>
          <p:spPr bwMode="auto">
            <a:xfrm>
              <a:off x="442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12" name="Rectangle 1960"/>
            <p:cNvSpPr>
              <a:spLocks noChangeArrowheads="1"/>
            </p:cNvSpPr>
            <p:nvPr/>
          </p:nvSpPr>
          <p:spPr bwMode="auto">
            <a:xfrm>
              <a:off x="4467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13" name="Rectangle 1961"/>
            <p:cNvSpPr>
              <a:spLocks noChangeArrowheads="1"/>
            </p:cNvSpPr>
            <p:nvPr/>
          </p:nvSpPr>
          <p:spPr bwMode="auto">
            <a:xfrm>
              <a:off x="451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14" name="Rectangle 1962"/>
            <p:cNvSpPr>
              <a:spLocks noChangeArrowheads="1"/>
            </p:cNvSpPr>
            <p:nvPr/>
          </p:nvSpPr>
          <p:spPr bwMode="auto">
            <a:xfrm>
              <a:off x="4558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15" name="Rectangle 1963"/>
            <p:cNvSpPr>
              <a:spLocks noChangeArrowheads="1"/>
            </p:cNvSpPr>
            <p:nvPr/>
          </p:nvSpPr>
          <p:spPr bwMode="auto">
            <a:xfrm>
              <a:off x="460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16" name="Rectangle 1964"/>
            <p:cNvSpPr>
              <a:spLocks noChangeArrowheads="1"/>
            </p:cNvSpPr>
            <p:nvPr/>
          </p:nvSpPr>
          <p:spPr bwMode="auto">
            <a:xfrm>
              <a:off x="464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17" name="Rectangle 1965"/>
            <p:cNvSpPr>
              <a:spLocks noChangeArrowheads="1"/>
            </p:cNvSpPr>
            <p:nvPr/>
          </p:nvSpPr>
          <p:spPr bwMode="auto">
            <a:xfrm>
              <a:off x="4694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18" name="Rectangle 1966"/>
            <p:cNvSpPr>
              <a:spLocks noChangeArrowheads="1"/>
            </p:cNvSpPr>
            <p:nvPr/>
          </p:nvSpPr>
          <p:spPr bwMode="auto">
            <a:xfrm>
              <a:off x="473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19" name="Rectangle 1967"/>
            <p:cNvSpPr>
              <a:spLocks noChangeArrowheads="1"/>
            </p:cNvSpPr>
            <p:nvPr/>
          </p:nvSpPr>
          <p:spPr bwMode="auto">
            <a:xfrm>
              <a:off x="4785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20" name="Rectangle 1968"/>
            <p:cNvSpPr>
              <a:spLocks noChangeArrowheads="1"/>
            </p:cNvSpPr>
            <p:nvPr/>
          </p:nvSpPr>
          <p:spPr bwMode="auto">
            <a:xfrm>
              <a:off x="483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21" name="Rectangle 1969"/>
            <p:cNvSpPr>
              <a:spLocks noChangeArrowheads="1"/>
            </p:cNvSpPr>
            <p:nvPr/>
          </p:nvSpPr>
          <p:spPr bwMode="auto">
            <a:xfrm>
              <a:off x="487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22" name="Rectangle 1970"/>
            <p:cNvSpPr>
              <a:spLocks noChangeArrowheads="1"/>
            </p:cNvSpPr>
            <p:nvPr/>
          </p:nvSpPr>
          <p:spPr bwMode="auto">
            <a:xfrm>
              <a:off x="4921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23" name="Rectangle 1971"/>
            <p:cNvSpPr>
              <a:spLocks noChangeArrowheads="1"/>
            </p:cNvSpPr>
            <p:nvPr/>
          </p:nvSpPr>
          <p:spPr bwMode="auto">
            <a:xfrm>
              <a:off x="496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24" name="Rectangle 1972"/>
            <p:cNvSpPr>
              <a:spLocks noChangeArrowheads="1"/>
            </p:cNvSpPr>
            <p:nvPr/>
          </p:nvSpPr>
          <p:spPr bwMode="auto">
            <a:xfrm>
              <a:off x="501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25" name="Rectangle 1973"/>
            <p:cNvSpPr>
              <a:spLocks noChangeArrowheads="1"/>
            </p:cNvSpPr>
            <p:nvPr/>
          </p:nvSpPr>
          <p:spPr bwMode="auto">
            <a:xfrm>
              <a:off x="5057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26" name="Rectangle 1974"/>
            <p:cNvSpPr>
              <a:spLocks noChangeArrowheads="1"/>
            </p:cNvSpPr>
            <p:nvPr/>
          </p:nvSpPr>
          <p:spPr bwMode="auto">
            <a:xfrm>
              <a:off x="510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27" name="Rectangle 1975"/>
            <p:cNvSpPr>
              <a:spLocks noChangeArrowheads="1"/>
            </p:cNvSpPr>
            <p:nvPr/>
          </p:nvSpPr>
          <p:spPr bwMode="auto">
            <a:xfrm>
              <a:off x="5148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28" name="Rectangle 1976"/>
            <p:cNvSpPr>
              <a:spLocks noChangeArrowheads="1"/>
            </p:cNvSpPr>
            <p:nvPr/>
          </p:nvSpPr>
          <p:spPr bwMode="auto">
            <a:xfrm>
              <a:off x="519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29" name="Rectangle 1977"/>
            <p:cNvSpPr>
              <a:spLocks noChangeArrowheads="1"/>
            </p:cNvSpPr>
            <p:nvPr/>
          </p:nvSpPr>
          <p:spPr bwMode="auto">
            <a:xfrm>
              <a:off x="523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30" name="Rectangle 1978"/>
            <p:cNvSpPr>
              <a:spLocks noChangeArrowheads="1"/>
            </p:cNvSpPr>
            <p:nvPr/>
          </p:nvSpPr>
          <p:spPr bwMode="auto">
            <a:xfrm>
              <a:off x="5284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31" name="Rectangle 1979"/>
            <p:cNvSpPr>
              <a:spLocks noChangeArrowheads="1"/>
            </p:cNvSpPr>
            <p:nvPr/>
          </p:nvSpPr>
          <p:spPr bwMode="auto">
            <a:xfrm>
              <a:off x="533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32" name="Rectangle 1980"/>
            <p:cNvSpPr>
              <a:spLocks noChangeArrowheads="1"/>
            </p:cNvSpPr>
            <p:nvPr/>
          </p:nvSpPr>
          <p:spPr bwMode="auto">
            <a:xfrm>
              <a:off x="5375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33" name="Rectangle 1981"/>
            <p:cNvSpPr>
              <a:spLocks noChangeArrowheads="1"/>
            </p:cNvSpPr>
            <p:nvPr/>
          </p:nvSpPr>
          <p:spPr bwMode="auto">
            <a:xfrm>
              <a:off x="542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34" name="Rectangle 1982"/>
            <p:cNvSpPr>
              <a:spLocks noChangeArrowheads="1"/>
            </p:cNvSpPr>
            <p:nvPr/>
          </p:nvSpPr>
          <p:spPr bwMode="auto">
            <a:xfrm>
              <a:off x="546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35" name="Rectangle 1983"/>
            <p:cNvSpPr>
              <a:spLocks noChangeArrowheads="1"/>
            </p:cNvSpPr>
            <p:nvPr/>
          </p:nvSpPr>
          <p:spPr bwMode="auto">
            <a:xfrm>
              <a:off x="551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36" name="Rectangle 1984"/>
            <p:cNvSpPr>
              <a:spLocks noChangeArrowheads="1"/>
            </p:cNvSpPr>
            <p:nvPr/>
          </p:nvSpPr>
          <p:spPr bwMode="auto">
            <a:xfrm>
              <a:off x="555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37" name="Rectangle 1985"/>
            <p:cNvSpPr>
              <a:spLocks noChangeArrowheads="1"/>
            </p:cNvSpPr>
            <p:nvPr/>
          </p:nvSpPr>
          <p:spPr bwMode="auto">
            <a:xfrm>
              <a:off x="5601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38" name="Rectangle 1986"/>
            <p:cNvSpPr>
              <a:spLocks noChangeArrowheads="1"/>
            </p:cNvSpPr>
            <p:nvPr/>
          </p:nvSpPr>
          <p:spPr bwMode="auto">
            <a:xfrm>
              <a:off x="442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39" name="Rectangle 1987"/>
            <p:cNvSpPr>
              <a:spLocks noChangeArrowheads="1"/>
            </p:cNvSpPr>
            <p:nvPr/>
          </p:nvSpPr>
          <p:spPr bwMode="auto">
            <a:xfrm>
              <a:off x="4467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40" name="Rectangle 1988"/>
            <p:cNvSpPr>
              <a:spLocks noChangeArrowheads="1"/>
            </p:cNvSpPr>
            <p:nvPr/>
          </p:nvSpPr>
          <p:spPr bwMode="auto">
            <a:xfrm>
              <a:off x="451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41" name="Rectangle 1989"/>
            <p:cNvSpPr>
              <a:spLocks noChangeArrowheads="1"/>
            </p:cNvSpPr>
            <p:nvPr/>
          </p:nvSpPr>
          <p:spPr bwMode="auto">
            <a:xfrm>
              <a:off x="4558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42" name="Rectangle 1990"/>
            <p:cNvSpPr>
              <a:spLocks noChangeArrowheads="1"/>
            </p:cNvSpPr>
            <p:nvPr/>
          </p:nvSpPr>
          <p:spPr bwMode="auto">
            <a:xfrm>
              <a:off x="460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43" name="Rectangle 1991"/>
            <p:cNvSpPr>
              <a:spLocks noChangeArrowheads="1"/>
            </p:cNvSpPr>
            <p:nvPr/>
          </p:nvSpPr>
          <p:spPr bwMode="auto">
            <a:xfrm>
              <a:off x="464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44" name="Rectangle 1992"/>
            <p:cNvSpPr>
              <a:spLocks noChangeArrowheads="1"/>
            </p:cNvSpPr>
            <p:nvPr/>
          </p:nvSpPr>
          <p:spPr bwMode="auto">
            <a:xfrm>
              <a:off x="4694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45" name="Rectangle 1993"/>
            <p:cNvSpPr>
              <a:spLocks noChangeArrowheads="1"/>
            </p:cNvSpPr>
            <p:nvPr/>
          </p:nvSpPr>
          <p:spPr bwMode="auto">
            <a:xfrm>
              <a:off x="473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46" name="Rectangle 1994"/>
            <p:cNvSpPr>
              <a:spLocks noChangeArrowheads="1"/>
            </p:cNvSpPr>
            <p:nvPr/>
          </p:nvSpPr>
          <p:spPr bwMode="auto">
            <a:xfrm>
              <a:off x="4785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47" name="Rectangle 1995"/>
            <p:cNvSpPr>
              <a:spLocks noChangeArrowheads="1"/>
            </p:cNvSpPr>
            <p:nvPr/>
          </p:nvSpPr>
          <p:spPr bwMode="auto">
            <a:xfrm>
              <a:off x="483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48" name="Rectangle 1996"/>
            <p:cNvSpPr>
              <a:spLocks noChangeArrowheads="1"/>
            </p:cNvSpPr>
            <p:nvPr/>
          </p:nvSpPr>
          <p:spPr bwMode="auto">
            <a:xfrm>
              <a:off x="487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49" name="Rectangle 1997"/>
            <p:cNvSpPr>
              <a:spLocks noChangeArrowheads="1"/>
            </p:cNvSpPr>
            <p:nvPr/>
          </p:nvSpPr>
          <p:spPr bwMode="auto">
            <a:xfrm>
              <a:off x="4921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50" name="Rectangle 1998"/>
            <p:cNvSpPr>
              <a:spLocks noChangeArrowheads="1"/>
            </p:cNvSpPr>
            <p:nvPr/>
          </p:nvSpPr>
          <p:spPr bwMode="auto">
            <a:xfrm>
              <a:off x="496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51" name="Rectangle 1999"/>
            <p:cNvSpPr>
              <a:spLocks noChangeArrowheads="1"/>
            </p:cNvSpPr>
            <p:nvPr/>
          </p:nvSpPr>
          <p:spPr bwMode="auto">
            <a:xfrm>
              <a:off x="501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52" name="Rectangle 2000"/>
            <p:cNvSpPr>
              <a:spLocks noChangeArrowheads="1"/>
            </p:cNvSpPr>
            <p:nvPr/>
          </p:nvSpPr>
          <p:spPr bwMode="auto">
            <a:xfrm>
              <a:off x="5057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53" name="Rectangle 2001"/>
            <p:cNvSpPr>
              <a:spLocks noChangeArrowheads="1"/>
            </p:cNvSpPr>
            <p:nvPr/>
          </p:nvSpPr>
          <p:spPr bwMode="auto">
            <a:xfrm>
              <a:off x="510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54" name="Rectangle 2002"/>
            <p:cNvSpPr>
              <a:spLocks noChangeArrowheads="1"/>
            </p:cNvSpPr>
            <p:nvPr/>
          </p:nvSpPr>
          <p:spPr bwMode="auto">
            <a:xfrm>
              <a:off x="5148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55" name="Rectangle 2003"/>
            <p:cNvSpPr>
              <a:spLocks noChangeArrowheads="1"/>
            </p:cNvSpPr>
            <p:nvPr/>
          </p:nvSpPr>
          <p:spPr bwMode="auto">
            <a:xfrm>
              <a:off x="519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56" name="Rectangle 2004"/>
            <p:cNvSpPr>
              <a:spLocks noChangeArrowheads="1"/>
            </p:cNvSpPr>
            <p:nvPr/>
          </p:nvSpPr>
          <p:spPr bwMode="auto">
            <a:xfrm>
              <a:off x="523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57" name="Rectangle 2005"/>
            <p:cNvSpPr>
              <a:spLocks noChangeArrowheads="1"/>
            </p:cNvSpPr>
            <p:nvPr/>
          </p:nvSpPr>
          <p:spPr bwMode="auto">
            <a:xfrm>
              <a:off x="5284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58" name="Rectangle 2006"/>
            <p:cNvSpPr>
              <a:spLocks noChangeArrowheads="1"/>
            </p:cNvSpPr>
            <p:nvPr/>
          </p:nvSpPr>
          <p:spPr bwMode="auto">
            <a:xfrm>
              <a:off x="533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59" name="Rectangle 2007"/>
            <p:cNvSpPr>
              <a:spLocks noChangeArrowheads="1"/>
            </p:cNvSpPr>
            <p:nvPr/>
          </p:nvSpPr>
          <p:spPr bwMode="auto">
            <a:xfrm>
              <a:off x="5375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60" name="Rectangle 2008"/>
            <p:cNvSpPr>
              <a:spLocks noChangeArrowheads="1"/>
            </p:cNvSpPr>
            <p:nvPr/>
          </p:nvSpPr>
          <p:spPr bwMode="auto">
            <a:xfrm>
              <a:off x="542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61" name="Rectangle 2009"/>
            <p:cNvSpPr>
              <a:spLocks noChangeArrowheads="1"/>
            </p:cNvSpPr>
            <p:nvPr/>
          </p:nvSpPr>
          <p:spPr bwMode="auto">
            <a:xfrm>
              <a:off x="546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62" name="Rectangle 2010"/>
            <p:cNvSpPr>
              <a:spLocks noChangeArrowheads="1"/>
            </p:cNvSpPr>
            <p:nvPr/>
          </p:nvSpPr>
          <p:spPr bwMode="auto">
            <a:xfrm>
              <a:off x="551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63" name="Rectangle 2011"/>
            <p:cNvSpPr>
              <a:spLocks noChangeArrowheads="1"/>
            </p:cNvSpPr>
            <p:nvPr/>
          </p:nvSpPr>
          <p:spPr bwMode="auto">
            <a:xfrm>
              <a:off x="555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64" name="Rectangle 2012"/>
            <p:cNvSpPr>
              <a:spLocks noChangeArrowheads="1"/>
            </p:cNvSpPr>
            <p:nvPr/>
          </p:nvSpPr>
          <p:spPr bwMode="auto">
            <a:xfrm>
              <a:off x="5601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65" name="Rectangle 2013"/>
            <p:cNvSpPr>
              <a:spLocks noChangeArrowheads="1"/>
            </p:cNvSpPr>
            <p:nvPr/>
          </p:nvSpPr>
          <p:spPr bwMode="auto">
            <a:xfrm>
              <a:off x="442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66" name="Rectangle 2014"/>
            <p:cNvSpPr>
              <a:spLocks noChangeArrowheads="1"/>
            </p:cNvSpPr>
            <p:nvPr/>
          </p:nvSpPr>
          <p:spPr bwMode="auto">
            <a:xfrm>
              <a:off x="446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67" name="Rectangle 2015"/>
            <p:cNvSpPr>
              <a:spLocks noChangeArrowheads="1"/>
            </p:cNvSpPr>
            <p:nvPr/>
          </p:nvSpPr>
          <p:spPr bwMode="auto">
            <a:xfrm>
              <a:off x="451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68" name="Rectangle 2016"/>
            <p:cNvSpPr>
              <a:spLocks noChangeArrowheads="1"/>
            </p:cNvSpPr>
            <p:nvPr/>
          </p:nvSpPr>
          <p:spPr bwMode="auto">
            <a:xfrm>
              <a:off x="4558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69" name="Rectangle 2017"/>
            <p:cNvSpPr>
              <a:spLocks noChangeArrowheads="1"/>
            </p:cNvSpPr>
            <p:nvPr/>
          </p:nvSpPr>
          <p:spPr bwMode="auto">
            <a:xfrm>
              <a:off x="460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70" name="Rectangle 2018"/>
            <p:cNvSpPr>
              <a:spLocks noChangeArrowheads="1"/>
            </p:cNvSpPr>
            <p:nvPr/>
          </p:nvSpPr>
          <p:spPr bwMode="auto">
            <a:xfrm>
              <a:off x="464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71" name="Rectangle 2019"/>
            <p:cNvSpPr>
              <a:spLocks noChangeArrowheads="1"/>
            </p:cNvSpPr>
            <p:nvPr/>
          </p:nvSpPr>
          <p:spPr bwMode="auto">
            <a:xfrm>
              <a:off x="4694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72" name="Rectangle 2020"/>
            <p:cNvSpPr>
              <a:spLocks noChangeArrowheads="1"/>
            </p:cNvSpPr>
            <p:nvPr/>
          </p:nvSpPr>
          <p:spPr bwMode="auto">
            <a:xfrm>
              <a:off x="473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73" name="Rectangle 2021"/>
            <p:cNvSpPr>
              <a:spLocks noChangeArrowheads="1"/>
            </p:cNvSpPr>
            <p:nvPr/>
          </p:nvSpPr>
          <p:spPr bwMode="auto">
            <a:xfrm>
              <a:off x="4785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74" name="Rectangle 2022"/>
            <p:cNvSpPr>
              <a:spLocks noChangeArrowheads="1"/>
            </p:cNvSpPr>
            <p:nvPr/>
          </p:nvSpPr>
          <p:spPr bwMode="auto">
            <a:xfrm>
              <a:off x="4830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75" name="Rectangle 2023"/>
            <p:cNvSpPr>
              <a:spLocks noChangeArrowheads="1"/>
            </p:cNvSpPr>
            <p:nvPr/>
          </p:nvSpPr>
          <p:spPr bwMode="auto">
            <a:xfrm>
              <a:off x="4876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76" name="Rectangle 2024"/>
            <p:cNvSpPr>
              <a:spLocks noChangeArrowheads="1"/>
            </p:cNvSpPr>
            <p:nvPr/>
          </p:nvSpPr>
          <p:spPr bwMode="auto">
            <a:xfrm>
              <a:off x="4921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77" name="Rectangle 2025"/>
            <p:cNvSpPr>
              <a:spLocks noChangeArrowheads="1"/>
            </p:cNvSpPr>
            <p:nvPr/>
          </p:nvSpPr>
          <p:spPr bwMode="auto">
            <a:xfrm>
              <a:off x="4966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78" name="Rectangle 2026"/>
            <p:cNvSpPr>
              <a:spLocks noChangeArrowheads="1"/>
            </p:cNvSpPr>
            <p:nvPr/>
          </p:nvSpPr>
          <p:spPr bwMode="auto">
            <a:xfrm>
              <a:off x="501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79" name="Rectangle 2027"/>
            <p:cNvSpPr>
              <a:spLocks noChangeArrowheads="1"/>
            </p:cNvSpPr>
            <p:nvPr/>
          </p:nvSpPr>
          <p:spPr bwMode="auto">
            <a:xfrm>
              <a:off x="505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80" name="Rectangle 2028"/>
            <p:cNvSpPr>
              <a:spLocks noChangeArrowheads="1"/>
            </p:cNvSpPr>
            <p:nvPr/>
          </p:nvSpPr>
          <p:spPr bwMode="auto">
            <a:xfrm>
              <a:off x="510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81" name="Rectangle 2029"/>
            <p:cNvSpPr>
              <a:spLocks noChangeArrowheads="1"/>
            </p:cNvSpPr>
            <p:nvPr/>
          </p:nvSpPr>
          <p:spPr bwMode="auto">
            <a:xfrm>
              <a:off x="5148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82" name="Rectangle 2030"/>
            <p:cNvSpPr>
              <a:spLocks noChangeArrowheads="1"/>
            </p:cNvSpPr>
            <p:nvPr/>
          </p:nvSpPr>
          <p:spPr bwMode="auto">
            <a:xfrm>
              <a:off x="519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83" name="Rectangle 2031"/>
            <p:cNvSpPr>
              <a:spLocks noChangeArrowheads="1"/>
            </p:cNvSpPr>
            <p:nvPr/>
          </p:nvSpPr>
          <p:spPr bwMode="auto">
            <a:xfrm>
              <a:off x="523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84" name="Rectangle 2032"/>
            <p:cNvSpPr>
              <a:spLocks noChangeArrowheads="1"/>
            </p:cNvSpPr>
            <p:nvPr/>
          </p:nvSpPr>
          <p:spPr bwMode="auto">
            <a:xfrm>
              <a:off x="5284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85" name="Rectangle 2033"/>
            <p:cNvSpPr>
              <a:spLocks noChangeArrowheads="1"/>
            </p:cNvSpPr>
            <p:nvPr/>
          </p:nvSpPr>
          <p:spPr bwMode="auto">
            <a:xfrm>
              <a:off x="5330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86" name="Rectangle 2034"/>
            <p:cNvSpPr>
              <a:spLocks noChangeArrowheads="1"/>
            </p:cNvSpPr>
            <p:nvPr/>
          </p:nvSpPr>
          <p:spPr bwMode="auto">
            <a:xfrm>
              <a:off x="5375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87" name="Rectangle 2035"/>
            <p:cNvSpPr>
              <a:spLocks noChangeArrowheads="1"/>
            </p:cNvSpPr>
            <p:nvPr/>
          </p:nvSpPr>
          <p:spPr bwMode="auto">
            <a:xfrm>
              <a:off x="5420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88" name="Rectangle 2036"/>
            <p:cNvSpPr>
              <a:spLocks noChangeArrowheads="1"/>
            </p:cNvSpPr>
            <p:nvPr/>
          </p:nvSpPr>
          <p:spPr bwMode="auto">
            <a:xfrm>
              <a:off x="5466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89" name="Rectangle 2037"/>
            <p:cNvSpPr>
              <a:spLocks noChangeArrowheads="1"/>
            </p:cNvSpPr>
            <p:nvPr/>
          </p:nvSpPr>
          <p:spPr bwMode="auto">
            <a:xfrm>
              <a:off x="5511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90" name="Rectangle 2038"/>
            <p:cNvSpPr>
              <a:spLocks noChangeArrowheads="1"/>
            </p:cNvSpPr>
            <p:nvPr/>
          </p:nvSpPr>
          <p:spPr bwMode="auto">
            <a:xfrm>
              <a:off x="555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91" name="Rectangle 2039"/>
            <p:cNvSpPr>
              <a:spLocks noChangeArrowheads="1"/>
            </p:cNvSpPr>
            <p:nvPr/>
          </p:nvSpPr>
          <p:spPr bwMode="auto">
            <a:xfrm>
              <a:off x="560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92" name="Rectangle 2040"/>
            <p:cNvSpPr>
              <a:spLocks noChangeArrowheads="1"/>
            </p:cNvSpPr>
            <p:nvPr/>
          </p:nvSpPr>
          <p:spPr bwMode="auto">
            <a:xfrm>
              <a:off x="442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93" name="Rectangle 2041"/>
            <p:cNvSpPr>
              <a:spLocks noChangeArrowheads="1"/>
            </p:cNvSpPr>
            <p:nvPr/>
          </p:nvSpPr>
          <p:spPr bwMode="auto">
            <a:xfrm>
              <a:off x="446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94" name="Rectangle 2042"/>
            <p:cNvSpPr>
              <a:spLocks noChangeArrowheads="1"/>
            </p:cNvSpPr>
            <p:nvPr/>
          </p:nvSpPr>
          <p:spPr bwMode="auto">
            <a:xfrm>
              <a:off x="451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95" name="Rectangle 2043"/>
            <p:cNvSpPr>
              <a:spLocks noChangeArrowheads="1"/>
            </p:cNvSpPr>
            <p:nvPr/>
          </p:nvSpPr>
          <p:spPr bwMode="auto">
            <a:xfrm>
              <a:off x="4558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96" name="Rectangle 2044"/>
            <p:cNvSpPr>
              <a:spLocks noChangeArrowheads="1"/>
            </p:cNvSpPr>
            <p:nvPr/>
          </p:nvSpPr>
          <p:spPr bwMode="auto">
            <a:xfrm>
              <a:off x="4603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97" name="Rectangle 2045"/>
            <p:cNvSpPr>
              <a:spLocks noChangeArrowheads="1"/>
            </p:cNvSpPr>
            <p:nvPr/>
          </p:nvSpPr>
          <p:spPr bwMode="auto">
            <a:xfrm>
              <a:off x="4649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98" name="Rectangle 2046"/>
            <p:cNvSpPr>
              <a:spLocks noChangeArrowheads="1"/>
            </p:cNvSpPr>
            <p:nvPr/>
          </p:nvSpPr>
          <p:spPr bwMode="auto">
            <a:xfrm>
              <a:off x="4694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199" name="Rectangle 2047"/>
            <p:cNvSpPr>
              <a:spLocks noChangeArrowheads="1"/>
            </p:cNvSpPr>
            <p:nvPr/>
          </p:nvSpPr>
          <p:spPr bwMode="auto">
            <a:xfrm>
              <a:off x="4739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00" name="Rectangle 2048"/>
            <p:cNvSpPr>
              <a:spLocks noChangeArrowheads="1"/>
            </p:cNvSpPr>
            <p:nvPr/>
          </p:nvSpPr>
          <p:spPr bwMode="auto">
            <a:xfrm>
              <a:off x="4785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01" name="Rectangle 2049"/>
            <p:cNvSpPr>
              <a:spLocks noChangeArrowheads="1"/>
            </p:cNvSpPr>
            <p:nvPr/>
          </p:nvSpPr>
          <p:spPr bwMode="auto">
            <a:xfrm>
              <a:off x="483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02" name="Rectangle 2050"/>
            <p:cNvSpPr>
              <a:spLocks noChangeArrowheads="1"/>
            </p:cNvSpPr>
            <p:nvPr/>
          </p:nvSpPr>
          <p:spPr bwMode="auto">
            <a:xfrm>
              <a:off x="487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03" name="Rectangle 2051"/>
            <p:cNvSpPr>
              <a:spLocks noChangeArrowheads="1"/>
            </p:cNvSpPr>
            <p:nvPr/>
          </p:nvSpPr>
          <p:spPr bwMode="auto">
            <a:xfrm>
              <a:off x="4921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04" name="Rectangle 2052"/>
            <p:cNvSpPr>
              <a:spLocks noChangeArrowheads="1"/>
            </p:cNvSpPr>
            <p:nvPr/>
          </p:nvSpPr>
          <p:spPr bwMode="auto">
            <a:xfrm>
              <a:off x="496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05" name="Rectangle 2053"/>
            <p:cNvSpPr>
              <a:spLocks noChangeArrowheads="1"/>
            </p:cNvSpPr>
            <p:nvPr/>
          </p:nvSpPr>
          <p:spPr bwMode="auto">
            <a:xfrm>
              <a:off x="501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06" name="Rectangle 2054"/>
            <p:cNvSpPr>
              <a:spLocks noChangeArrowheads="1"/>
            </p:cNvSpPr>
            <p:nvPr/>
          </p:nvSpPr>
          <p:spPr bwMode="auto">
            <a:xfrm>
              <a:off x="505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07" name="Rectangle 2055"/>
            <p:cNvSpPr>
              <a:spLocks noChangeArrowheads="1"/>
            </p:cNvSpPr>
            <p:nvPr/>
          </p:nvSpPr>
          <p:spPr bwMode="auto">
            <a:xfrm>
              <a:off x="5103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08" name="Rectangle 2056"/>
            <p:cNvSpPr>
              <a:spLocks noChangeArrowheads="1"/>
            </p:cNvSpPr>
            <p:nvPr/>
          </p:nvSpPr>
          <p:spPr bwMode="auto">
            <a:xfrm>
              <a:off x="5148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09" name="Rectangle 2057"/>
            <p:cNvSpPr>
              <a:spLocks noChangeArrowheads="1"/>
            </p:cNvSpPr>
            <p:nvPr/>
          </p:nvSpPr>
          <p:spPr bwMode="auto">
            <a:xfrm>
              <a:off x="5193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10" name="Rectangle 2058"/>
            <p:cNvSpPr>
              <a:spLocks noChangeArrowheads="1"/>
            </p:cNvSpPr>
            <p:nvPr/>
          </p:nvSpPr>
          <p:spPr bwMode="auto">
            <a:xfrm>
              <a:off x="5239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11" name="Rectangle 2059"/>
            <p:cNvSpPr>
              <a:spLocks noChangeArrowheads="1"/>
            </p:cNvSpPr>
            <p:nvPr/>
          </p:nvSpPr>
          <p:spPr bwMode="auto">
            <a:xfrm>
              <a:off x="5284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12" name="Rectangle 2060"/>
            <p:cNvSpPr>
              <a:spLocks noChangeArrowheads="1"/>
            </p:cNvSpPr>
            <p:nvPr/>
          </p:nvSpPr>
          <p:spPr bwMode="auto">
            <a:xfrm>
              <a:off x="533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13" name="Rectangle 2061"/>
            <p:cNvSpPr>
              <a:spLocks noChangeArrowheads="1"/>
            </p:cNvSpPr>
            <p:nvPr/>
          </p:nvSpPr>
          <p:spPr bwMode="auto">
            <a:xfrm>
              <a:off x="5375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14" name="Rectangle 2062"/>
            <p:cNvSpPr>
              <a:spLocks noChangeArrowheads="1"/>
            </p:cNvSpPr>
            <p:nvPr/>
          </p:nvSpPr>
          <p:spPr bwMode="auto">
            <a:xfrm>
              <a:off x="542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15" name="Rectangle 2063"/>
            <p:cNvSpPr>
              <a:spLocks noChangeArrowheads="1"/>
            </p:cNvSpPr>
            <p:nvPr/>
          </p:nvSpPr>
          <p:spPr bwMode="auto">
            <a:xfrm>
              <a:off x="546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16" name="Rectangle 2064"/>
            <p:cNvSpPr>
              <a:spLocks noChangeArrowheads="1"/>
            </p:cNvSpPr>
            <p:nvPr/>
          </p:nvSpPr>
          <p:spPr bwMode="auto">
            <a:xfrm>
              <a:off x="5511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17" name="Rectangle 2065"/>
            <p:cNvSpPr>
              <a:spLocks noChangeArrowheads="1"/>
            </p:cNvSpPr>
            <p:nvPr/>
          </p:nvSpPr>
          <p:spPr bwMode="auto">
            <a:xfrm>
              <a:off x="555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18" name="Rectangle 2066"/>
            <p:cNvSpPr>
              <a:spLocks noChangeArrowheads="1"/>
            </p:cNvSpPr>
            <p:nvPr/>
          </p:nvSpPr>
          <p:spPr bwMode="auto">
            <a:xfrm>
              <a:off x="560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19" name="Rectangle 2067"/>
            <p:cNvSpPr>
              <a:spLocks noChangeArrowheads="1"/>
            </p:cNvSpPr>
            <p:nvPr/>
          </p:nvSpPr>
          <p:spPr bwMode="auto">
            <a:xfrm>
              <a:off x="442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20" name="Rectangle 2068"/>
            <p:cNvSpPr>
              <a:spLocks noChangeArrowheads="1"/>
            </p:cNvSpPr>
            <p:nvPr/>
          </p:nvSpPr>
          <p:spPr bwMode="auto">
            <a:xfrm>
              <a:off x="446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21" name="Rectangle 2069"/>
            <p:cNvSpPr>
              <a:spLocks noChangeArrowheads="1"/>
            </p:cNvSpPr>
            <p:nvPr/>
          </p:nvSpPr>
          <p:spPr bwMode="auto">
            <a:xfrm>
              <a:off x="451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22" name="Rectangle 2070"/>
            <p:cNvSpPr>
              <a:spLocks noChangeArrowheads="1"/>
            </p:cNvSpPr>
            <p:nvPr/>
          </p:nvSpPr>
          <p:spPr bwMode="auto">
            <a:xfrm>
              <a:off x="4558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23" name="Rectangle 2071"/>
            <p:cNvSpPr>
              <a:spLocks noChangeArrowheads="1"/>
            </p:cNvSpPr>
            <p:nvPr/>
          </p:nvSpPr>
          <p:spPr bwMode="auto">
            <a:xfrm>
              <a:off x="460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24" name="Rectangle 2072"/>
            <p:cNvSpPr>
              <a:spLocks noChangeArrowheads="1"/>
            </p:cNvSpPr>
            <p:nvPr/>
          </p:nvSpPr>
          <p:spPr bwMode="auto">
            <a:xfrm>
              <a:off x="464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25" name="Rectangle 2073"/>
            <p:cNvSpPr>
              <a:spLocks noChangeArrowheads="1"/>
            </p:cNvSpPr>
            <p:nvPr/>
          </p:nvSpPr>
          <p:spPr bwMode="auto">
            <a:xfrm>
              <a:off x="4694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26" name="Rectangle 2074"/>
            <p:cNvSpPr>
              <a:spLocks noChangeArrowheads="1"/>
            </p:cNvSpPr>
            <p:nvPr/>
          </p:nvSpPr>
          <p:spPr bwMode="auto">
            <a:xfrm>
              <a:off x="473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27" name="Rectangle 2075"/>
            <p:cNvSpPr>
              <a:spLocks noChangeArrowheads="1"/>
            </p:cNvSpPr>
            <p:nvPr/>
          </p:nvSpPr>
          <p:spPr bwMode="auto">
            <a:xfrm>
              <a:off x="4785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28" name="Rectangle 2076"/>
            <p:cNvSpPr>
              <a:spLocks noChangeArrowheads="1"/>
            </p:cNvSpPr>
            <p:nvPr/>
          </p:nvSpPr>
          <p:spPr bwMode="auto">
            <a:xfrm>
              <a:off x="4830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29" name="Rectangle 2077"/>
            <p:cNvSpPr>
              <a:spLocks noChangeArrowheads="1"/>
            </p:cNvSpPr>
            <p:nvPr/>
          </p:nvSpPr>
          <p:spPr bwMode="auto">
            <a:xfrm>
              <a:off x="4876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30" name="Rectangle 2078"/>
            <p:cNvSpPr>
              <a:spLocks noChangeArrowheads="1"/>
            </p:cNvSpPr>
            <p:nvPr/>
          </p:nvSpPr>
          <p:spPr bwMode="auto">
            <a:xfrm>
              <a:off x="4921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31" name="Rectangle 2079"/>
            <p:cNvSpPr>
              <a:spLocks noChangeArrowheads="1"/>
            </p:cNvSpPr>
            <p:nvPr/>
          </p:nvSpPr>
          <p:spPr bwMode="auto">
            <a:xfrm>
              <a:off x="4966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32" name="Rectangle 2080"/>
            <p:cNvSpPr>
              <a:spLocks noChangeArrowheads="1"/>
            </p:cNvSpPr>
            <p:nvPr/>
          </p:nvSpPr>
          <p:spPr bwMode="auto">
            <a:xfrm>
              <a:off x="501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33" name="Rectangle 2081"/>
            <p:cNvSpPr>
              <a:spLocks noChangeArrowheads="1"/>
            </p:cNvSpPr>
            <p:nvPr/>
          </p:nvSpPr>
          <p:spPr bwMode="auto">
            <a:xfrm>
              <a:off x="505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34" name="Rectangle 2082"/>
            <p:cNvSpPr>
              <a:spLocks noChangeArrowheads="1"/>
            </p:cNvSpPr>
            <p:nvPr/>
          </p:nvSpPr>
          <p:spPr bwMode="auto">
            <a:xfrm>
              <a:off x="510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35" name="Rectangle 2083"/>
            <p:cNvSpPr>
              <a:spLocks noChangeArrowheads="1"/>
            </p:cNvSpPr>
            <p:nvPr/>
          </p:nvSpPr>
          <p:spPr bwMode="auto">
            <a:xfrm>
              <a:off x="5148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36" name="Rectangle 2084"/>
            <p:cNvSpPr>
              <a:spLocks noChangeArrowheads="1"/>
            </p:cNvSpPr>
            <p:nvPr/>
          </p:nvSpPr>
          <p:spPr bwMode="auto">
            <a:xfrm>
              <a:off x="519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37" name="Rectangle 2085"/>
            <p:cNvSpPr>
              <a:spLocks noChangeArrowheads="1"/>
            </p:cNvSpPr>
            <p:nvPr/>
          </p:nvSpPr>
          <p:spPr bwMode="auto">
            <a:xfrm>
              <a:off x="523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38" name="Rectangle 2086"/>
            <p:cNvSpPr>
              <a:spLocks noChangeArrowheads="1"/>
            </p:cNvSpPr>
            <p:nvPr/>
          </p:nvSpPr>
          <p:spPr bwMode="auto">
            <a:xfrm>
              <a:off x="5284" y="315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39" name="Rectangle 2087"/>
            <p:cNvSpPr>
              <a:spLocks noChangeArrowheads="1"/>
            </p:cNvSpPr>
            <p:nvPr/>
          </p:nvSpPr>
          <p:spPr bwMode="auto">
            <a:xfrm>
              <a:off x="5330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40" name="Rectangle 2088"/>
            <p:cNvSpPr>
              <a:spLocks noChangeArrowheads="1"/>
            </p:cNvSpPr>
            <p:nvPr/>
          </p:nvSpPr>
          <p:spPr bwMode="auto">
            <a:xfrm>
              <a:off x="5375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41" name="Rectangle 2089"/>
            <p:cNvSpPr>
              <a:spLocks noChangeArrowheads="1"/>
            </p:cNvSpPr>
            <p:nvPr/>
          </p:nvSpPr>
          <p:spPr bwMode="auto">
            <a:xfrm>
              <a:off x="5420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42" name="Rectangle 2090"/>
            <p:cNvSpPr>
              <a:spLocks noChangeArrowheads="1"/>
            </p:cNvSpPr>
            <p:nvPr/>
          </p:nvSpPr>
          <p:spPr bwMode="auto">
            <a:xfrm>
              <a:off x="5466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43" name="Rectangle 2091"/>
            <p:cNvSpPr>
              <a:spLocks noChangeArrowheads="1"/>
            </p:cNvSpPr>
            <p:nvPr/>
          </p:nvSpPr>
          <p:spPr bwMode="auto">
            <a:xfrm>
              <a:off x="5511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44" name="Rectangle 2092"/>
            <p:cNvSpPr>
              <a:spLocks noChangeArrowheads="1"/>
            </p:cNvSpPr>
            <p:nvPr/>
          </p:nvSpPr>
          <p:spPr bwMode="auto">
            <a:xfrm>
              <a:off x="555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45" name="Rectangle 2093"/>
            <p:cNvSpPr>
              <a:spLocks noChangeArrowheads="1"/>
            </p:cNvSpPr>
            <p:nvPr/>
          </p:nvSpPr>
          <p:spPr bwMode="auto">
            <a:xfrm>
              <a:off x="560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46" name="Rectangle 2094"/>
            <p:cNvSpPr>
              <a:spLocks noChangeArrowheads="1"/>
            </p:cNvSpPr>
            <p:nvPr/>
          </p:nvSpPr>
          <p:spPr bwMode="auto">
            <a:xfrm>
              <a:off x="442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47" name="Rectangle 2095"/>
            <p:cNvSpPr>
              <a:spLocks noChangeArrowheads="1"/>
            </p:cNvSpPr>
            <p:nvPr/>
          </p:nvSpPr>
          <p:spPr bwMode="auto">
            <a:xfrm>
              <a:off x="4467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48" name="Rectangle 2096"/>
            <p:cNvSpPr>
              <a:spLocks noChangeArrowheads="1"/>
            </p:cNvSpPr>
            <p:nvPr/>
          </p:nvSpPr>
          <p:spPr bwMode="auto">
            <a:xfrm>
              <a:off x="451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49" name="Rectangle 2097"/>
            <p:cNvSpPr>
              <a:spLocks noChangeArrowheads="1"/>
            </p:cNvSpPr>
            <p:nvPr/>
          </p:nvSpPr>
          <p:spPr bwMode="auto">
            <a:xfrm>
              <a:off x="4558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50" name="Rectangle 2098"/>
            <p:cNvSpPr>
              <a:spLocks noChangeArrowheads="1"/>
            </p:cNvSpPr>
            <p:nvPr/>
          </p:nvSpPr>
          <p:spPr bwMode="auto">
            <a:xfrm>
              <a:off x="460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51" name="Rectangle 2099"/>
            <p:cNvSpPr>
              <a:spLocks noChangeArrowheads="1"/>
            </p:cNvSpPr>
            <p:nvPr/>
          </p:nvSpPr>
          <p:spPr bwMode="auto">
            <a:xfrm>
              <a:off x="464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52" name="Rectangle 2100"/>
            <p:cNvSpPr>
              <a:spLocks noChangeArrowheads="1"/>
            </p:cNvSpPr>
            <p:nvPr/>
          </p:nvSpPr>
          <p:spPr bwMode="auto">
            <a:xfrm>
              <a:off x="4694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53" name="Rectangle 2101"/>
            <p:cNvSpPr>
              <a:spLocks noChangeArrowheads="1"/>
            </p:cNvSpPr>
            <p:nvPr/>
          </p:nvSpPr>
          <p:spPr bwMode="auto">
            <a:xfrm>
              <a:off x="473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54" name="Rectangle 2102"/>
            <p:cNvSpPr>
              <a:spLocks noChangeArrowheads="1"/>
            </p:cNvSpPr>
            <p:nvPr/>
          </p:nvSpPr>
          <p:spPr bwMode="auto">
            <a:xfrm>
              <a:off x="4785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55" name="Rectangle 2103"/>
            <p:cNvSpPr>
              <a:spLocks noChangeArrowheads="1"/>
            </p:cNvSpPr>
            <p:nvPr/>
          </p:nvSpPr>
          <p:spPr bwMode="auto">
            <a:xfrm>
              <a:off x="4830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56" name="Rectangle 2104"/>
            <p:cNvSpPr>
              <a:spLocks noChangeArrowheads="1"/>
            </p:cNvSpPr>
            <p:nvPr/>
          </p:nvSpPr>
          <p:spPr bwMode="auto">
            <a:xfrm>
              <a:off x="487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57" name="Rectangle 2105"/>
            <p:cNvSpPr>
              <a:spLocks noChangeArrowheads="1"/>
            </p:cNvSpPr>
            <p:nvPr/>
          </p:nvSpPr>
          <p:spPr bwMode="auto">
            <a:xfrm>
              <a:off x="4921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58" name="Rectangle 2106"/>
            <p:cNvSpPr>
              <a:spLocks noChangeArrowheads="1"/>
            </p:cNvSpPr>
            <p:nvPr/>
          </p:nvSpPr>
          <p:spPr bwMode="auto">
            <a:xfrm>
              <a:off x="496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59" name="Rectangle 2107"/>
            <p:cNvSpPr>
              <a:spLocks noChangeArrowheads="1"/>
            </p:cNvSpPr>
            <p:nvPr/>
          </p:nvSpPr>
          <p:spPr bwMode="auto">
            <a:xfrm>
              <a:off x="501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60" name="Rectangle 2108"/>
            <p:cNvSpPr>
              <a:spLocks noChangeArrowheads="1"/>
            </p:cNvSpPr>
            <p:nvPr/>
          </p:nvSpPr>
          <p:spPr bwMode="auto">
            <a:xfrm>
              <a:off x="5057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61" name="Rectangle 2109"/>
            <p:cNvSpPr>
              <a:spLocks noChangeArrowheads="1"/>
            </p:cNvSpPr>
            <p:nvPr/>
          </p:nvSpPr>
          <p:spPr bwMode="auto">
            <a:xfrm>
              <a:off x="510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62" name="Rectangle 2110"/>
            <p:cNvSpPr>
              <a:spLocks noChangeArrowheads="1"/>
            </p:cNvSpPr>
            <p:nvPr/>
          </p:nvSpPr>
          <p:spPr bwMode="auto">
            <a:xfrm>
              <a:off x="5148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63" name="Rectangle 2111"/>
            <p:cNvSpPr>
              <a:spLocks noChangeArrowheads="1"/>
            </p:cNvSpPr>
            <p:nvPr/>
          </p:nvSpPr>
          <p:spPr bwMode="auto">
            <a:xfrm>
              <a:off x="519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64" name="Rectangle 2112"/>
            <p:cNvSpPr>
              <a:spLocks noChangeArrowheads="1"/>
            </p:cNvSpPr>
            <p:nvPr/>
          </p:nvSpPr>
          <p:spPr bwMode="auto">
            <a:xfrm>
              <a:off x="523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65" name="Rectangle 2113"/>
            <p:cNvSpPr>
              <a:spLocks noChangeArrowheads="1"/>
            </p:cNvSpPr>
            <p:nvPr/>
          </p:nvSpPr>
          <p:spPr bwMode="auto">
            <a:xfrm>
              <a:off x="5284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66" name="Rectangle 2114"/>
            <p:cNvSpPr>
              <a:spLocks noChangeArrowheads="1"/>
            </p:cNvSpPr>
            <p:nvPr/>
          </p:nvSpPr>
          <p:spPr bwMode="auto">
            <a:xfrm>
              <a:off x="5330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67" name="Rectangle 2115"/>
            <p:cNvSpPr>
              <a:spLocks noChangeArrowheads="1"/>
            </p:cNvSpPr>
            <p:nvPr/>
          </p:nvSpPr>
          <p:spPr bwMode="auto">
            <a:xfrm>
              <a:off x="5375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68" name="Rectangle 2116"/>
            <p:cNvSpPr>
              <a:spLocks noChangeArrowheads="1"/>
            </p:cNvSpPr>
            <p:nvPr/>
          </p:nvSpPr>
          <p:spPr bwMode="auto">
            <a:xfrm>
              <a:off x="5420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69" name="Rectangle 2117"/>
            <p:cNvSpPr>
              <a:spLocks noChangeArrowheads="1"/>
            </p:cNvSpPr>
            <p:nvPr/>
          </p:nvSpPr>
          <p:spPr bwMode="auto">
            <a:xfrm>
              <a:off x="546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70" name="Rectangle 2118"/>
            <p:cNvSpPr>
              <a:spLocks noChangeArrowheads="1"/>
            </p:cNvSpPr>
            <p:nvPr/>
          </p:nvSpPr>
          <p:spPr bwMode="auto">
            <a:xfrm>
              <a:off x="5511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71" name="Rectangle 2119"/>
            <p:cNvSpPr>
              <a:spLocks noChangeArrowheads="1"/>
            </p:cNvSpPr>
            <p:nvPr/>
          </p:nvSpPr>
          <p:spPr bwMode="auto">
            <a:xfrm>
              <a:off x="5557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72" name="Rectangle 2120"/>
            <p:cNvSpPr>
              <a:spLocks noChangeArrowheads="1"/>
            </p:cNvSpPr>
            <p:nvPr/>
          </p:nvSpPr>
          <p:spPr bwMode="auto">
            <a:xfrm>
              <a:off x="5602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73" name="Rectangle 2121"/>
            <p:cNvSpPr>
              <a:spLocks noChangeArrowheads="1"/>
            </p:cNvSpPr>
            <p:nvPr/>
          </p:nvSpPr>
          <p:spPr bwMode="auto">
            <a:xfrm>
              <a:off x="442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74" name="Rectangle 2122"/>
            <p:cNvSpPr>
              <a:spLocks noChangeArrowheads="1"/>
            </p:cNvSpPr>
            <p:nvPr/>
          </p:nvSpPr>
          <p:spPr bwMode="auto">
            <a:xfrm>
              <a:off x="446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75" name="Rectangle 2123"/>
            <p:cNvSpPr>
              <a:spLocks noChangeArrowheads="1"/>
            </p:cNvSpPr>
            <p:nvPr/>
          </p:nvSpPr>
          <p:spPr bwMode="auto">
            <a:xfrm>
              <a:off x="451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76" name="Rectangle 2124"/>
            <p:cNvSpPr>
              <a:spLocks noChangeArrowheads="1"/>
            </p:cNvSpPr>
            <p:nvPr/>
          </p:nvSpPr>
          <p:spPr bwMode="auto">
            <a:xfrm>
              <a:off x="4558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77" name="Rectangle 2125"/>
            <p:cNvSpPr>
              <a:spLocks noChangeArrowheads="1"/>
            </p:cNvSpPr>
            <p:nvPr/>
          </p:nvSpPr>
          <p:spPr bwMode="auto">
            <a:xfrm>
              <a:off x="460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78" name="Rectangle 2126"/>
            <p:cNvSpPr>
              <a:spLocks noChangeArrowheads="1"/>
            </p:cNvSpPr>
            <p:nvPr/>
          </p:nvSpPr>
          <p:spPr bwMode="auto">
            <a:xfrm>
              <a:off x="464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79" name="Rectangle 2127"/>
            <p:cNvSpPr>
              <a:spLocks noChangeArrowheads="1"/>
            </p:cNvSpPr>
            <p:nvPr/>
          </p:nvSpPr>
          <p:spPr bwMode="auto">
            <a:xfrm>
              <a:off x="4694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80" name="Rectangle 2128"/>
            <p:cNvSpPr>
              <a:spLocks noChangeArrowheads="1"/>
            </p:cNvSpPr>
            <p:nvPr/>
          </p:nvSpPr>
          <p:spPr bwMode="auto">
            <a:xfrm>
              <a:off x="473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81" name="Rectangle 2129"/>
            <p:cNvSpPr>
              <a:spLocks noChangeArrowheads="1"/>
            </p:cNvSpPr>
            <p:nvPr/>
          </p:nvSpPr>
          <p:spPr bwMode="auto">
            <a:xfrm>
              <a:off x="4785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82" name="Rectangle 2130"/>
            <p:cNvSpPr>
              <a:spLocks noChangeArrowheads="1"/>
            </p:cNvSpPr>
            <p:nvPr/>
          </p:nvSpPr>
          <p:spPr bwMode="auto">
            <a:xfrm>
              <a:off x="483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83" name="Rectangle 2131"/>
            <p:cNvSpPr>
              <a:spLocks noChangeArrowheads="1"/>
            </p:cNvSpPr>
            <p:nvPr/>
          </p:nvSpPr>
          <p:spPr bwMode="auto">
            <a:xfrm>
              <a:off x="487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84" name="Rectangle 2132"/>
            <p:cNvSpPr>
              <a:spLocks noChangeArrowheads="1"/>
            </p:cNvSpPr>
            <p:nvPr/>
          </p:nvSpPr>
          <p:spPr bwMode="auto">
            <a:xfrm>
              <a:off x="4921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85" name="Rectangle 2133"/>
            <p:cNvSpPr>
              <a:spLocks noChangeArrowheads="1"/>
            </p:cNvSpPr>
            <p:nvPr/>
          </p:nvSpPr>
          <p:spPr bwMode="auto">
            <a:xfrm>
              <a:off x="496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86" name="Rectangle 2134"/>
            <p:cNvSpPr>
              <a:spLocks noChangeArrowheads="1"/>
            </p:cNvSpPr>
            <p:nvPr/>
          </p:nvSpPr>
          <p:spPr bwMode="auto">
            <a:xfrm>
              <a:off x="501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87" name="Rectangle 2135"/>
            <p:cNvSpPr>
              <a:spLocks noChangeArrowheads="1"/>
            </p:cNvSpPr>
            <p:nvPr/>
          </p:nvSpPr>
          <p:spPr bwMode="auto">
            <a:xfrm>
              <a:off x="505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88" name="Rectangle 2136"/>
            <p:cNvSpPr>
              <a:spLocks noChangeArrowheads="1"/>
            </p:cNvSpPr>
            <p:nvPr/>
          </p:nvSpPr>
          <p:spPr bwMode="auto">
            <a:xfrm>
              <a:off x="510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89" name="Rectangle 2137"/>
            <p:cNvSpPr>
              <a:spLocks noChangeArrowheads="1"/>
            </p:cNvSpPr>
            <p:nvPr/>
          </p:nvSpPr>
          <p:spPr bwMode="auto">
            <a:xfrm>
              <a:off x="5148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90" name="Rectangle 2138"/>
            <p:cNvSpPr>
              <a:spLocks noChangeArrowheads="1"/>
            </p:cNvSpPr>
            <p:nvPr/>
          </p:nvSpPr>
          <p:spPr bwMode="auto">
            <a:xfrm>
              <a:off x="519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91" name="Rectangle 2139"/>
            <p:cNvSpPr>
              <a:spLocks noChangeArrowheads="1"/>
            </p:cNvSpPr>
            <p:nvPr/>
          </p:nvSpPr>
          <p:spPr bwMode="auto">
            <a:xfrm>
              <a:off x="523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92" name="Rectangle 2140"/>
            <p:cNvSpPr>
              <a:spLocks noChangeArrowheads="1"/>
            </p:cNvSpPr>
            <p:nvPr/>
          </p:nvSpPr>
          <p:spPr bwMode="auto">
            <a:xfrm>
              <a:off x="5284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93" name="Rectangle 2141"/>
            <p:cNvSpPr>
              <a:spLocks noChangeArrowheads="1"/>
            </p:cNvSpPr>
            <p:nvPr/>
          </p:nvSpPr>
          <p:spPr bwMode="auto">
            <a:xfrm>
              <a:off x="533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94" name="Rectangle 2142"/>
            <p:cNvSpPr>
              <a:spLocks noChangeArrowheads="1"/>
            </p:cNvSpPr>
            <p:nvPr/>
          </p:nvSpPr>
          <p:spPr bwMode="auto">
            <a:xfrm>
              <a:off x="5375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95" name="Rectangle 2143"/>
            <p:cNvSpPr>
              <a:spLocks noChangeArrowheads="1"/>
            </p:cNvSpPr>
            <p:nvPr/>
          </p:nvSpPr>
          <p:spPr bwMode="auto">
            <a:xfrm>
              <a:off x="542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96" name="Rectangle 2144"/>
            <p:cNvSpPr>
              <a:spLocks noChangeArrowheads="1"/>
            </p:cNvSpPr>
            <p:nvPr/>
          </p:nvSpPr>
          <p:spPr bwMode="auto">
            <a:xfrm>
              <a:off x="546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97" name="Rectangle 2145"/>
            <p:cNvSpPr>
              <a:spLocks noChangeArrowheads="1"/>
            </p:cNvSpPr>
            <p:nvPr/>
          </p:nvSpPr>
          <p:spPr bwMode="auto">
            <a:xfrm>
              <a:off x="5511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98" name="Rectangle 2146"/>
            <p:cNvSpPr>
              <a:spLocks noChangeArrowheads="1"/>
            </p:cNvSpPr>
            <p:nvPr/>
          </p:nvSpPr>
          <p:spPr bwMode="auto">
            <a:xfrm>
              <a:off x="555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299" name="Rectangle 2147"/>
            <p:cNvSpPr>
              <a:spLocks noChangeArrowheads="1"/>
            </p:cNvSpPr>
            <p:nvPr/>
          </p:nvSpPr>
          <p:spPr bwMode="auto">
            <a:xfrm>
              <a:off x="560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00" name="Rectangle 2148"/>
            <p:cNvSpPr>
              <a:spLocks noChangeArrowheads="1"/>
            </p:cNvSpPr>
            <p:nvPr/>
          </p:nvSpPr>
          <p:spPr bwMode="auto">
            <a:xfrm>
              <a:off x="442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01" name="Rectangle 2149"/>
            <p:cNvSpPr>
              <a:spLocks noChangeArrowheads="1"/>
            </p:cNvSpPr>
            <p:nvPr/>
          </p:nvSpPr>
          <p:spPr bwMode="auto">
            <a:xfrm>
              <a:off x="446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02" name="Rectangle 2150"/>
            <p:cNvSpPr>
              <a:spLocks noChangeArrowheads="1"/>
            </p:cNvSpPr>
            <p:nvPr/>
          </p:nvSpPr>
          <p:spPr bwMode="auto">
            <a:xfrm>
              <a:off x="451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03" name="Rectangle 2151"/>
            <p:cNvSpPr>
              <a:spLocks noChangeArrowheads="1"/>
            </p:cNvSpPr>
            <p:nvPr/>
          </p:nvSpPr>
          <p:spPr bwMode="auto">
            <a:xfrm>
              <a:off x="4558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04" name="Rectangle 2152"/>
            <p:cNvSpPr>
              <a:spLocks noChangeArrowheads="1"/>
            </p:cNvSpPr>
            <p:nvPr/>
          </p:nvSpPr>
          <p:spPr bwMode="auto">
            <a:xfrm>
              <a:off x="460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05" name="Rectangle 2153"/>
            <p:cNvSpPr>
              <a:spLocks noChangeArrowheads="1"/>
            </p:cNvSpPr>
            <p:nvPr/>
          </p:nvSpPr>
          <p:spPr bwMode="auto">
            <a:xfrm>
              <a:off x="464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06" name="Rectangle 2154"/>
            <p:cNvSpPr>
              <a:spLocks noChangeArrowheads="1"/>
            </p:cNvSpPr>
            <p:nvPr/>
          </p:nvSpPr>
          <p:spPr bwMode="auto">
            <a:xfrm>
              <a:off x="4694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07" name="Rectangle 2155"/>
            <p:cNvSpPr>
              <a:spLocks noChangeArrowheads="1"/>
            </p:cNvSpPr>
            <p:nvPr/>
          </p:nvSpPr>
          <p:spPr bwMode="auto">
            <a:xfrm>
              <a:off x="473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08" name="Rectangle 2156"/>
            <p:cNvSpPr>
              <a:spLocks noChangeArrowheads="1"/>
            </p:cNvSpPr>
            <p:nvPr/>
          </p:nvSpPr>
          <p:spPr bwMode="auto">
            <a:xfrm>
              <a:off x="4785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09" name="Rectangle 2157"/>
            <p:cNvSpPr>
              <a:spLocks noChangeArrowheads="1"/>
            </p:cNvSpPr>
            <p:nvPr/>
          </p:nvSpPr>
          <p:spPr bwMode="auto">
            <a:xfrm>
              <a:off x="483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10" name="Rectangle 2158"/>
            <p:cNvSpPr>
              <a:spLocks noChangeArrowheads="1"/>
            </p:cNvSpPr>
            <p:nvPr/>
          </p:nvSpPr>
          <p:spPr bwMode="auto">
            <a:xfrm>
              <a:off x="487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11" name="Rectangle 2159"/>
            <p:cNvSpPr>
              <a:spLocks noChangeArrowheads="1"/>
            </p:cNvSpPr>
            <p:nvPr/>
          </p:nvSpPr>
          <p:spPr bwMode="auto">
            <a:xfrm>
              <a:off x="4921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12" name="Rectangle 2160"/>
            <p:cNvSpPr>
              <a:spLocks noChangeArrowheads="1"/>
            </p:cNvSpPr>
            <p:nvPr/>
          </p:nvSpPr>
          <p:spPr bwMode="auto">
            <a:xfrm>
              <a:off x="496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13" name="Rectangle 2161"/>
            <p:cNvSpPr>
              <a:spLocks noChangeArrowheads="1"/>
            </p:cNvSpPr>
            <p:nvPr/>
          </p:nvSpPr>
          <p:spPr bwMode="auto">
            <a:xfrm>
              <a:off x="501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14" name="Rectangle 2162"/>
            <p:cNvSpPr>
              <a:spLocks noChangeArrowheads="1"/>
            </p:cNvSpPr>
            <p:nvPr/>
          </p:nvSpPr>
          <p:spPr bwMode="auto">
            <a:xfrm>
              <a:off x="505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15" name="Rectangle 2163"/>
            <p:cNvSpPr>
              <a:spLocks noChangeArrowheads="1"/>
            </p:cNvSpPr>
            <p:nvPr/>
          </p:nvSpPr>
          <p:spPr bwMode="auto">
            <a:xfrm>
              <a:off x="510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16" name="Rectangle 2164"/>
            <p:cNvSpPr>
              <a:spLocks noChangeArrowheads="1"/>
            </p:cNvSpPr>
            <p:nvPr/>
          </p:nvSpPr>
          <p:spPr bwMode="auto">
            <a:xfrm>
              <a:off x="5148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17" name="Rectangle 2165"/>
            <p:cNvSpPr>
              <a:spLocks noChangeArrowheads="1"/>
            </p:cNvSpPr>
            <p:nvPr/>
          </p:nvSpPr>
          <p:spPr bwMode="auto">
            <a:xfrm>
              <a:off x="519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18" name="Rectangle 2166"/>
            <p:cNvSpPr>
              <a:spLocks noChangeArrowheads="1"/>
            </p:cNvSpPr>
            <p:nvPr/>
          </p:nvSpPr>
          <p:spPr bwMode="auto">
            <a:xfrm>
              <a:off x="523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19" name="Rectangle 2167"/>
            <p:cNvSpPr>
              <a:spLocks noChangeArrowheads="1"/>
            </p:cNvSpPr>
            <p:nvPr/>
          </p:nvSpPr>
          <p:spPr bwMode="auto">
            <a:xfrm>
              <a:off x="5284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20" name="Rectangle 2168"/>
            <p:cNvSpPr>
              <a:spLocks noChangeArrowheads="1"/>
            </p:cNvSpPr>
            <p:nvPr/>
          </p:nvSpPr>
          <p:spPr bwMode="auto">
            <a:xfrm>
              <a:off x="533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21" name="Rectangle 2169"/>
            <p:cNvSpPr>
              <a:spLocks noChangeArrowheads="1"/>
            </p:cNvSpPr>
            <p:nvPr/>
          </p:nvSpPr>
          <p:spPr bwMode="auto">
            <a:xfrm>
              <a:off x="5375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22" name="Rectangle 2170"/>
            <p:cNvSpPr>
              <a:spLocks noChangeArrowheads="1"/>
            </p:cNvSpPr>
            <p:nvPr/>
          </p:nvSpPr>
          <p:spPr bwMode="auto">
            <a:xfrm>
              <a:off x="542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23" name="Rectangle 2171"/>
            <p:cNvSpPr>
              <a:spLocks noChangeArrowheads="1"/>
            </p:cNvSpPr>
            <p:nvPr/>
          </p:nvSpPr>
          <p:spPr bwMode="auto">
            <a:xfrm>
              <a:off x="546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24" name="Rectangle 2172"/>
            <p:cNvSpPr>
              <a:spLocks noChangeArrowheads="1"/>
            </p:cNvSpPr>
            <p:nvPr/>
          </p:nvSpPr>
          <p:spPr bwMode="auto">
            <a:xfrm>
              <a:off x="5511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25" name="Rectangle 2173"/>
            <p:cNvSpPr>
              <a:spLocks noChangeArrowheads="1"/>
            </p:cNvSpPr>
            <p:nvPr/>
          </p:nvSpPr>
          <p:spPr bwMode="auto">
            <a:xfrm>
              <a:off x="555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26" name="Rectangle 2174"/>
            <p:cNvSpPr>
              <a:spLocks noChangeArrowheads="1"/>
            </p:cNvSpPr>
            <p:nvPr/>
          </p:nvSpPr>
          <p:spPr bwMode="auto">
            <a:xfrm>
              <a:off x="560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27" name="Rectangle 2175"/>
            <p:cNvSpPr>
              <a:spLocks noChangeArrowheads="1"/>
            </p:cNvSpPr>
            <p:nvPr/>
          </p:nvSpPr>
          <p:spPr bwMode="auto">
            <a:xfrm>
              <a:off x="442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28" name="Rectangle 2176"/>
            <p:cNvSpPr>
              <a:spLocks noChangeArrowheads="1"/>
            </p:cNvSpPr>
            <p:nvPr/>
          </p:nvSpPr>
          <p:spPr bwMode="auto">
            <a:xfrm>
              <a:off x="446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29" name="Rectangle 2177"/>
            <p:cNvSpPr>
              <a:spLocks noChangeArrowheads="1"/>
            </p:cNvSpPr>
            <p:nvPr/>
          </p:nvSpPr>
          <p:spPr bwMode="auto">
            <a:xfrm>
              <a:off x="451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30" name="Rectangle 2178"/>
            <p:cNvSpPr>
              <a:spLocks noChangeArrowheads="1"/>
            </p:cNvSpPr>
            <p:nvPr/>
          </p:nvSpPr>
          <p:spPr bwMode="auto">
            <a:xfrm>
              <a:off x="4558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31" name="Rectangle 2179"/>
            <p:cNvSpPr>
              <a:spLocks noChangeArrowheads="1"/>
            </p:cNvSpPr>
            <p:nvPr/>
          </p:nvSpPr>
          <p:spPr bwMode="auto">
            <a:xfrm>
              <a:off x="460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32" name="Rectangle 2180"/>
            <p:cNvSpPr>
              <a:spLocks noChangeArrowheads="1"/>
            </p:cNvSpPr>
            <p:nvPr/>
          </p:nvSpPr>
          <p:spPr bwMode="auto">
            <a:xfrm>
              <a:off x="464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33" name="Rectangle 2181"/>
            <p:cNvSpPr>
              <a:spLocks noChangeArrowheads="1"/>
            </p:cNvSpPr>
            <p:nvPr/>
          </p:nvSpPr>
          <p:spPr bwMode="auto">
            <a:xfrm>
              <a:off x="4694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34" name="Rectangle 2182"/>
            <p:cNvSpPr>
              <a:spLocks noChangeArrowheads="1"/>
            </p:cNvSpPr>
            <p:nvPr/>
          </p:nvSpPr>
          <p:spPr bwMode="auto">
            <a:xfrm>
              <a:off x="473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35" name="Rectangle 2183"/>
            <p:cNvSpPr>
              <a:spLocks noChangeArrowheads="1"/>
            </p:cNvSpPr>
            <p:nvPr/>
          </p:nvSpPr>
          <p:spPr bwMode="auto">
            <a:xfrm>
              <a:off x="4785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36" name="Rectangle 2184"/>
            <p:cNvSpPr>
              <a:spLocks noChangeArrowheads="1"/>
            </p:cNvSpPr>
            <p:nvPr/>
          </p:nvSpPr>
          <p:spPr bwMode="auto">
            <a:xfrm>
              <a:off x="483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37" name="Rectangle 2185"/>
            <p:cNvSpPr>
              <a:spLocks noChangeArrowheads="1"/>
            </p:cNvSpPr>
            <p:nvPr/>
          </p:nvSpPr>
          <p:spPr bwMode="auto">
            <a:xfrm>
              <a:off x="487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38" name="Rectangle 2186"/>
            <p:cNvSpPr>
              <a:spLocks noChangeArrowheads="1"/>
            </p:cNvSpPr>
            <p:nvPr/>
          </p:nvSpPr>
          <p:spPr bwMode="auto">
            <a:xfrm>
              <a:off x="4921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39" name="Rectangle 2187"/>
            <p:cNvSpPr>
              <a:spLocks noChangeArrowheads="1"/>
            </p:cNvSpPr>
            <p:nvPr/>
          </p:nvSpPr>
          <p:spPr bwMode="auto">
            <a:xfrm>
              <a:off x="496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40" name="Rectangle 2188"/>
            <p:cNvSpPr>
              <a:spLocks noChangeArrowheads="1"/>
            </p:cNvSpPr>
            <p:nvPr/>
          </p:nvSpPr>
          <p:spPr bwMode="auto">
            <a:xfrm>
              <a:off x="501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41" name="Rectangle 2189"/>
            <p:cNvSpPr>
              <a:spLocks noChangeArrowheads="1"/>
            </p:cNvSpPr>
            <p:nvPr/>
          </p:nvSpPr>
          <p:spPr bwMode="auto">
            <a:xfrm>
              <a:off x="505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42" name="Rectangle 2190"/>
            <p:cNvSpPr>
              <a:spLocks noChangeArrowheads="1"/>
            </p:cNvSpPr>
            <p:nvPr/>
          </p:nvSpPr>
          <p:spPr bwMode="auto">
            <a:xfrm>
              <a:off x="510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43" name="Rectangle 2191"/>
            <p:cNvSpPr>
              <a:spLocks noChangeArrowheads="1"/>
            </p:cNvSpPr>
            <p:nvPr/>
          </p:nvSpPr>
          <p:spPr bwMode="auto">
            <a:xfrm>
              <a:off x="5148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44" name="Rectangle 2192"/>
            <p:cNvSpPr>
              <a:spLocks noChangeArrowheads="1"/>
            </p:cNvSpPr>
            <p:nvPr/>
          </p:nvSpPr>
          <p:spPr bwMode="auto">
            <a:xfrm>
              <a:off x="519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45" name="Rectangle 2193"/>
            <p:cNvSpPr>
              <a:spLocks noChangeArrowheads="1"/>
            </p:cNvSpPr>
            <p:nvPr/>
          </p:nvSpPr>
          <p:spPr bwMode="auto">
            <a:xfrm>
              <a:off x="523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46" name="Rectangle 2194"/>
            <p:cNvSpPr>
              <a:spLocks noChangeArrowheads="1"/>
            </p:cNvSpPr>
            <p:nvPr/>
          </p:nvSpPr>
          <p:spPr bwMode="auto">
            <a:xfrm>
              <a:off x="5284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47" name="Rectangle 2195"/>
            <p:cNvSpPr>
              <a:spLocks noChangeArrowheads="1"/>
            </p:cNvSpPr>
            <p:nvPr/>
          </p:nvSpPr>
          <p:spPr bwMode="auto">
            <a:xfrm>
              <a:off x="533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48" name="Rectangle 2196"/>
            <p:cNvSpPr>
              <a:spLocks noChangeArrowheads="1"/>
            </p:cNvSpPr>
            <p:nvPr/>
          </p:nvSpPr>
          <p:spPr bwMode="auto">
            <a:xfrm>
              <a:off x="5375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49" name="Rectangle 2197"/>
            <p:cNvSpPr>
              <a:spLocks noChangeArrowheads="1"/>
            </p:cNvSpPr>
            <p:nvPr/>
          </p:nvSpPr>
          <p:spPr bwMode="auto">
            <a:xfrm>
              <a:off x="542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50" name="Rectangle 2198"/>
            <p:cNvSpPr>
              <a:spLocks noChangeArrowheads="1"/>
            </p:cNvSpPr>
            <p:nvPr/>
          </p:nvSpPr>
          <p:spPr bwMode="auto">
            <a:xfrm>
              <a:off x="546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51" name="Rectangle 2199"/>
            <p:cNvSpPr>
              <a:spLocks noChangeArrowheads="1"/>
            </p:cNvSpPr>
            <p:nvPr/>
          </p:nvSpPr>
          <p:spPr bwMode="auto">
            <a:xfrm>
              <a:off x="5511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52" name="Rectangle 2200"/>
            <p:cNvSpPr>
              <a:spLocks noChangeArrowheads="1"/>
            </p:cNvSpPr>
            <p:nvPr/>
          </p:nvSpPr>
          <p:spPr bwMode="auto">
            <a:xfrm>
              <a:off x="555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53" name="Rectangle 2201"/>
            <p:cNvSpPr>
              <a:spLocks noChangeArrowheads="1"/>
            </p:cNvSpPr>
            <p:nvPr/>
          </p:nvSpPr>
          <p:spPr bwMode="auto">
            <a:xfrm>
              <a:off x="560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54" name="Rectangle 2202"/>
            <p:cNvSpPr>
              <a:spLocks noChangeArrowheads="1"/>
            </p:cNvSpPr>
            <p:nvPr/>
          </p:nvSpPr>
          <p:spPr bwMode="auto">
            <a:xfrm>
              <a:off x="442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55" name="Rectangle 2203"/>
            <p:cNvSpPr>
              <a:spLocks noChangeArrowheads="1"/>
            </p:cNvSpPr>
            <p:nvPr/>
          </p:nvSpPr>
          <p:spPr bwMode="auto">
            <a:xfrm>
              <a:off x="446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56" name="Rectangle 2204"/>
            <p:cNvSpPr>
              <a:spLocks noChangeArrowheads="1"/>
            </p:cNvSpPr>
            <p:nvPr/>
          </p:nvSpPr>
          <p:spPr bwMode="auto">
            <a:xfrm>
              <a:off x="451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57" name="Rectangle 2205"/>
            <p:cNvSpPr>
              <a:spLocks noChangeArrowheads="1"/>
            </p:cNvSpPr>
            <p:nvPr/>
          </p:nvSpPr>
          <p:spPr bwMode="auto">
            <a:xfrm>
              <a:off x="4558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58" name="Rectangle 2206"/>
            <p:cNvSpPr>
              <a:spLocks noChangeArrowheads="1"/>
            </p:cNvSpPr>
            <p:nvPr/>
          </p:nvSpPr>
          <p:spPr bwMode="auto">
            <a:xfrm>
              <a:off x="460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59" name="Rectangle 2207"/>
            <p:cNvSpPr>
              <a:spLocks noChangeArrowheads="1"/>
            </p:cNvSpPr>
            <p:nvPr/>
          </p:nvSpPr>
          <p:spPr bwMode="auto">
            <a:xfrm>
              <a:off x="4649" y="2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60" name="Rectangle 2208"/>
            <p:cNvSpPr>
              <a:spLocks noChangeArrowheads="1"/>
            </p:cNvSpPr>
            <p:nvPr/>
          </p:nvSpPr>
          <p:spPr bwMode="auto">
            <a:xfrm>
              <a:off x="4694" y="2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61" name="Rectangle 2209"/>
            <p:cNvSpPr>
              <a:spLocks noChangeArrowheads="1"/>
            </p:cNvSpPr>
            <p:nvPr/>
          </p:nvSpPr>
          <p:spPr bwMode="auto">
            <a:xfrm>
              <a:off x="4739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62" name="Rectangle 2210"/>
            <p:cNvSpPr>
              <a:spLocks noChangeArrowheads="1"/>
            </p:cNvSpPr>
            <p:nvPr/>
          </p:nvSpPr>
          <p:spPr bwMode="auto">
            <a:xfrm>
              <a:off x="4785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63" name="Rectangle 2211"/>
            <p:cNvSpPr>
              <a:spLocks noChangeArrowheads="1"/>
            </p:cNvSpPr>
            <p:nvPr/>
          </p:nvSpPr>
          <p:spPr bwMode="auto">
            <a:xfrm>
              <a:off x="483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64" name="Rectangle 2212"/>
            <p:cNvSpPr>
              <a:spLocks noChangeArrowheads="1"/>
            </p:cNvSpPr>
            <p:nvPr/>
          </p:nvSpPr>
          <p:spPr bwMode="auto">
            <a:xfrm>
              <a:off x="487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65" name="Rectangle 2213"/>
            <p:cNvSpPr>
              <a:spLocks noChangeArrowheads="1"/>
            </p:cNvSpPr>
            <p:nvPr/>
          </p:nvSpPr>
          <p:spPr bwMode="auto">
            <a:xfrm>
              <a:off x="4921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66" name="Rectangle 2214"/>
            <p:cNvSpPr>
              <a:spLocks noChangeArrowheads="1"/>
            </p:cNvSpPr>
            <p:nvPr/>
          </p:nvSpPr>
          <p:spPr bwMode="auto">
            <a:xfrm>
              <a:off x="496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67" name="Rectangle 2215"/>
            <p:cNvSpPr>
              <a:spLocks noChangeArrowheads="1"/>
            </p:cNvSpPr>
            <p:nvPr/>
          </p:nvSpPr>
          <p:spPr bwMode="auto">
            <a:xfrm>
              <a:off x="501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68" name="Rectangle 2216"/>
            <p:cNvSpPr>
              <a:spLocks noChangeArrowheads="1"/>
            </p:cNvSpPr>
            <p:nvPr/>
          </p:nvSpPr>
          <p:spPr bwMode="auto">
            <a:xfrm>
              <a:off x="505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69" name="Rectangle 2217"/>
            <p:cNvSpPr>
              <a:spLocks noChangeArrowheads="1"/>
            </p:cNvSpPr>
            <p:nvPr/>
          </p:nvSpPr>
          <p:spPr bwMode="auto">
            <a:xfrm>
              <a:off x="510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70" name="Rectangle 2218"/>
            <p:cNvSpPr>
              <a:spLocks noChangeArrowheads="1"/>
            </p:cNvSpPr>
            <p:nvPr/>
          </p:nvSpPr>
          <p:spPr bwMode="auto">
            <a:xfrm>
              <a:off x="5148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71" name="Rectangle 2219"/>
            <p:cNvSpPr>
              <a:spLocks noChangeArrowheads="1"/>
            </p:cNvSpPr>
            <p:nvPr/>
          </p:nvSpPr>
          <p:spPr bwMode="auto">
            <a:xfrm>
              <a:off x="519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72" name="Rectangle 2220"/>
            <p:cNvSpPr>
              <a:spLocks noChangeArrowheads="1"/>
            </p:cNvSpPr>
            <p:nvPr/>
          </p:nvSpPr>
          <p:spPr bwMode="auto">
            <a:xfrm>
              <a:off x="5239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73" name="Rectangle 2221"/>
            <p:cNvSpPr>
              <a:spLocks noChangeArrowheads="1"/>
            </p:cNvSpPr>
            <p:nvPr/>
          </p:nvSpPr>
          <p:spPr bwMode="auto">
            <a:xfrm>
              <a:off x="5284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74" name="Rectangle 2222"/>
            <p:cNvSpPr>
              <a:spLocks noChangeArrowheads="1"/>
            </p:cNvSpPr>
            <p:nvPr/>
          </p:nvSpPr>
          <p:spPr bwMode="auto">
            <a:xfrm>
              <a:off x="533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75" name="Rectangle 2223"/>
            <p:cNvSpPr>
              <a:spLocks noChangeArrowheads="1"/>
            </p:cNvSpPr>
            <p:nvPr/>
          </p:nvSpPr>
          <p:spPr bwMode="auto">
            <a:xfrm>
              <a:off x="5375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76" name="Rectangle 2224"/>
            <p:cNvSpPr>
              <a:spLocks noChangeArrowheads="1"/>
            </p:cNvSpPr>
            <p:nvPr/>
          </p:nvSpPr>
          <p:spPr bwMode="auto">
            <a:xfrm>
              <a:off x="542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77" name="Rectangle 2225"/>
            <p:cNvSpPr>
              <a:spLocks noChangeArrowheads="1"/>
            </p:cNvSpPr>
            <p:nvPr/>
          </p:nvSpPr>
          <p:spPr bwMode="auto">
            <a:xfrm>
              <a:off x="546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78" name="Rectangle 2226"/>
            <p:cNvSpPr>
              <a:spLocks noChangeArrowheads="1"/>
            </p:cNvSpPr>
            <p:nvPr/>
          </p:nvSpPr>
          <p:spPr bwMode="auto">
            <a:xfrm>
              <a:off x="5511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79" name="Rectangle 2227"/>
            <p:cNvSpPr>
              <a:spLocks noChangeArrowheads="1"/>
            </p:cNvSpPr>
            <p:nvPr/>
          </p:nvSpPr>
          <p:spPr bwMode="auto">
            <a:xfrm>
              <a:off x="555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80" name="Rectangle 2228"/>
            <p:cNvSpPr>
              <a:spLocks noChangeArrowheads="1"/>
            </p:cNvSpPr>
            <p:nvPr/>
          </p:nvSpPr>
          <p:spPr bwMode="auto">
            <a:xfrm>
              <a:off x="560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81" name="Rectangle 2229"/>
            <p:cNvSpPr>
              <a:spLocks noChangeArrowheads="1"/>
            </p:cNvSpPr>
            <p:nvPr/>
          </p:nvSpPr>
          <p:spPr bwMode="auto">
            <a:xfrm>
              <a:off x="442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82" name="Rectangle 2230"/>
            <p:cNvSpPr>
              <a:spLocks noChangeArrowheads="1"/>
            </p:cNvSpPr>
            <p:nvPr/>
          </p:nvSpPr>
          <p:spPr bwMode="auto">
            <a:xfrm>
              <a:off x="4467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83" name="Rectangle 2231"/>
            <p:cNvSpPr>
              <a:spLocks noChangeArrowheads="1"/>
            </p:cNvSpPr>
            <p:nvPr/>
          </p:nvSpPr>
          <p:spPr bwMode="auto">
            <a:xfrm>
              <a:off x="4512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84" name="Rectangle 2232"/>
            <p:cNvSpPr>
              <a:spLocks noChangeArrowheads="1"/>
            </p:cNvSpPr>
            <p:nvPr/>
          </p:nvSpPr>
          <p:spPr bwMode="auto">
            <a:xfrm>
              <a:off x="4558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85" name="Rectangle 2233"/>
            <p:cNvSpPr>
              <a:spLocks noChangeArrowheads="1"/>
            </p:cNvSpPr>
            <p:nvPr/>
          </p:nvSpPr>
          <p:spPr bwMode="auto">
            <a:xfrm>
              <a:off x="460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86" name="Rectangle 2234"/>
            <p:cNvSpPr>
              <a:spLocks noChangeArrowheads="1"/>
            </p:cNvSpPr>
            <p:nvPr/>
          </p:nvSpPr>
          <p:spPr bwMode="auto">
            <a:xfrm>
              <a:off x="4649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87" name="Rectangle 2235"/>
            <p:cNvSpPr>
              <a:spLocks noChangeArrowheads="1"/>
            </p:cNvSpPr>
            <p:nvPr/>
          </p:nvSpPr>
          <p:spPr bwMode="auto">
            <a:xfrm>
              <a:off x="4694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88" name="Rectangle 2236"/>
            <p:cNvSpPr>
              <a:spLocks noChangeArrowheads="1"/>
            </p:cNvSpPr>
            <p:nvPr/>
          </p:nvSpPr>
          <p:spPr bwMode="auto">
            <a:xfrm>
              <a:off x="4739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89" name="Rectangle 2237"/>
            <p:cNvSpPr>
              <a:spLocks noChangeArrowheads="1"/>
            </p:cNvSpPr>
            <p:nvPr/>
          </p:nvSpPr>
          <p:spPr bwMode="auto">
            <a:xfrm>
              <a:off x="4785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90" name="Rectangle 2238"/>
            <p:cNvSpPr>
              <a:spLocks noChangeArrowheads="1"/>
            </p:cNvSpPr>
            <p:nvPr/>
          </p:nvSpPr>
          <p:spPr bwMode="auto">
            <a:xfrm>
              <a:off x="483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91" name="Rectangle 2239"/>
            <p:cNvSpPr>
              <a:spLocks noChangeArrowheads="1"/>
            </p:cNvSpPr>
            <p:nvPr/>
          </p:nvSpPr>
          <p:spPr bwMode="auto">
            <a:xfrm>
              <a:off x="487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92" name="Rectangle 2240"/>
            <p:cNvSpPr>
              <a:spLocks noChangeArrowheads="1"/>
            </p:cNvSpPr>
            <p:nvPr/>
          </p:nvSpPr>
          <p:spPr bwMode="auto">
            <a:xfrm>
              <a:off x="4921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93" name="Rectangle 2241"/>
            <p:cNvSpPr>
              <a:spLocks noChangeArrowheads="1"/>
            </p:cNvSpPr>
            <p:nvPr/>
          </p:nvSpPr>
          <p:spPr bwMode="auto">
            <a:xfrm>
              <a:off x="496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94" name="Rectangle 2242"/>
            <p:cNvSpPr>
              <a:spLocks noChangeArrowheads="1"/>
            </p:cNvSpPr>
            <p:nvPr/>
          </p:nvSpPr>
          <p:spPr bwMode="auto">
            <a:xfrm>
              <a:off x="501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95" name="Rectangle 2243"/>
            <p:cNvSpPr>
              <a:spLocks noChangeArrowheads="1"/>
            </p:cNvSpPr>
            <p:nvPr/>
          </p:nvSpPr>
          <p:spPr bwMode="auto">
            <a:xfrm>
              <a:off x="5057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96" name="Rectangle 2244"/>
            <p:cNvSpPr>
              <a:spLocks noChangeArrowheads="1"/>
            </p:cNvSpPr>
            <p:nvPr/>
          </p:nvSpPr>
          <p:spPr bwMode="auto">
            <a:xfrm>
              <a:off x="510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97" name="Rectangle 2245"/>
            <p:cNvSpPr>
              <a:spLocks noChangeArrowheads="1"/>
            </p:cNvSpPr>
            <p:nvPr/>
          </p:nvSpPr>
          <p:spPr bwMode="auto">
            <a:xfrm>
              <a:off x="5148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98" name="Rectangle 2246"/>
            <p:cNvSpPr>
              <a:spLocks noChangeArrowheads="1"/>
            </p:cNvSpPr>
            <p:nvPr/>
          </p:nvSpPr>
          <p:spPr bwMode="auto">
            <a:xfrm>
              <a:off x="519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399" name="Rectangle 2247"/>
            <p:cNvSpPr>
              <a:spLocks noChangeArrowheads="1"/>
            </p:cNvSpPr>
            <p:nvPr/>
          </p:nvSpPr>
          <p:spPr bwMode="auto">
            <a:xfrm>
              <a:off x="5239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00" name="Rectangle 2248"/>
            <p:cNvSpPr>
              <a:spLocks noChangeArrowheads="1"/>
            </p:cNvSpPr>
            <p:nvPr/>
          </p:nvSpPr>
          <p:spPr bwMode="auto">
            <a:xfrm>
              <a:off x="5284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01" name="Rectangle 2249"/>
            <p:cNvSpPr>
              <a:spLocks noChangeArrowheads="1"/>
            </p:cNvSpPr>
            <p:nvPr/>
          </p:nvSpPr>
          <p:spPr bwMode="auto">
            <a:xfrm>
              <a:off x="533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02" name="Rectangle 2250"/>
            <p:cNvSpPr>
              <a:spLocks noChangeArrowheads="1"/>
            </p:cNvSpPr>
            <p:nvPr/>
          </p:nvSpPr>
          <p:spPr bwMode="auto">
            <a:xfrm>
              <a:off x="5375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03" name="Rectangle 2251"/>
            <p:cNvSpPr>
              <a:spLocks noChangeArrowheads="1"/>
            </p:cNvSpPr>
            <p:nvPr/>
          </p:nvSpPr>
          <p:spPr bwMode="auto">
            <a:xfrm>
              <a:off x="542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04" name="Rectangle 2252"/>
            <p:cNvSpPr>
              <a:spLocks noChangeArrowheads="1"/>
            </p:cNvSpPr>
            <p:nvPr/>
          </p:nvSpPr>
          <p:spPr bwMode="auto">
            <a:xfrm>
              <a:off x="546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05" name="Rectangle 2253"/>
            <p:cNvSpPr>
              <a:spLocks noChangeArrowheads="1"/>
            </p:cNvSpPr>
            <p:nvPr/>
          </p:nvSpPr>
          <p:spPr bwMode="auto">
            <a:xfrm>
              <a:off x="5511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06" name="Rectangle 2254"/>
            <p:cNvSpPr>
              <a:spLocks noChangeArrowheads="1"/>
            </p:cNvSpPr>
            <p:nvPr/>
          </p:nvSpPr>
          <p:spPr bwMode="auto">
            <a:xfrm>
              <a:off x="5557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07" name="Rectangle 2255"/>
            <p:cNvSpPr>
              <a:spLocks noChangeArrowheads="1"/>
            </p:cNvSpPr>
            <p:nvPr/>
          </p:nvSpPr>
          <p:spPr bwMode="auto">
            <a:xfrm>
              <a:off x="560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08" name="Rectangle 2256"/>
            <p:cNvSpPr>
              <a:spLocks noChangeArrowheads="1"/>
            </p:cNvSpPr>
            <p:nvPr/>
          </p:nvSpPr>
          <p:spPr bwMode="auto">
            <a:xfrm>
              <a:off x="442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09" name="Rectangle 2257"/>
            <p:cNvSpPr>
              <a:spLocks noChangeArrowheads="1"/>
            </p:cNvSpPr>
            <p:nvPr/>
          </p:nvSpPr>
          <p:spPr bwMode="auto">
            <a:xfrm>
              <a:off x="4467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10" name="Rectangle 2258"/>
            <p:cNvSpPr>
              <a:spLocks noChangeArrowheads="1"/>
            </p:cNvSpPr>
            <p:nvPr/>
          </p:nvSpPr>
          <p:spPr bwMode="auto">
            <a:xfrm>
              <a:off x="4512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11" name="Rectangle 2259"/>
            <p:cNvSpPr>
              <a:spLocks noChangeArrowheads="1"/>
            </p:cNvSpPr>
            <p:nvPr/>
          </p:nvSpPr>
          <p:spPr bwMode="auto">
            <a:xfrm>
              <a:off x="4558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12" name="Rectangle 2260"/>
            <p:cNvSpPr>
              <a:spLocks noChangeArrowheads="1"/>
            </p:cNvSpPr>
            <p:nvPr/>
          </p:nvSpPr>
          <p:spPr bwMode="auto">
            <a:xfrm>
              <a:off x="4603" y="284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13" name="Rectangle 2261"/>
            <p:cNvSpPr>
              <a:spLocks noChangeArrowheads="1"/>
            </p:cNvSpPr>
            <p:nvPr/>
          </p:nvSpPr>
          <p:spPr bwMode="auto">
            <a:xfrm>
              <a:off x="464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14" name="Rectangle 2262"/>
            <p:cNvSpPr>
              <a:spLocks noChangeArrowheads="1"/>
            </p:cNvSpPr>
            <p:nvPr/>
          </p:nvSpPr>
          <p:spPr bwMode="auto">
            <a:xfrm>
              <a:off x="4694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15" name="Rectangle 2263"/>
            <p:cNvSpPr>
              <a:spLocks noChangeArrowheads="1"/>
            </p:cNvSpPr>
            <p:nvPr/>
          </p:nvSpPr>
          <p:spPr bwMode="auto">
            <a:xfrm>
              <a:off x="473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16" name="Rectangle 2264"/>
            <p:cNvSpPr>
              <a:spLocks noChangeArrowheads="1"/>
            </p:cNvSpPr>
            <p:nvPr/>
          </p:nvSpPr>
          <p:spPr bwMode="auto">
            <a:xfrm>
              <a:off x="4785" y="284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17" name="Rectangle 2265"/>
            <p:cNvSpPr>
              <a:spLocks noChangeArrowheads="1"/>
            </p:cNvSpPr>
            <p:nvPr/>
          </p:nvSpPr>
          <p:spPr bwMode="auto">
            <a:xfrm>
              <a:off x="483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18" name="Rectangle 2266"/>
            <p:cNvSpPr>
              <a:spLocks noChangeArrowheads="1"/>
            </p:cNvSpPr>
            <p:nvPr/>
          </p:nvSpPr>
          <p:spPr bwMode="auto">
            <a:xfrm>
              <a:off x="487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19" name="Rectangle 2267"/>
            <p:cNvSpPr>
              <a:spLocks noChangeArrowheads="1"/>
            </p:cNvSpPr>
            <p:nvPr/>
          </p:nvSpPr>
          <p:spPr bwMode="auto">
            <a:xfrm>
              <a:off x="4921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20" name="Rectangle 2268"/>
            <p:cNvSpPr>
              <a:spLocks noChangeArrowheads="1"/>
            </p:cNvSpPr>
            <p:nvPr/>
          </p:nvSpPr>
          <p:spPr bwMode="auto">
            <a:xfrm>
              <a:off x="496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21" name="Rectangle 2269"/>
            <p:cNvSpPr>
              <a:spLocks noChangeArrowheads="1"/>
            </p:cNvSpPr>
            <p:nvPr/>
          </p:nvSpPr>
          <p:spPr bwMode="auto">
            <a:xfrm>
              <a:off x="501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22" name="Rectangle 2270"/>
            <p:cNvSpPr>
              <a:spLocks noChangeArrowheads="1"/>
            </p:cNvSpPr>
            <p:nvPr/>
          </p:nvSpPr>
          <p:spPr bwMode="auto">
            <a:xfrm>
              <a:off x="5057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23" name="Rectangle 2271"/>
            <p:cNvSpPr>
              <a:spLocks noChangeArrowheads="1"/>
            </p:cNvSpPr>
            <p:nvPr/>
          </p:nvSpPr>
          <p:spPr bwMode="auto">
            <a:xfrm>
              <a:off x="5103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24" name="Rectangle 2272"/>
            <p:cNvSpPr>
              <a:spLocks noChangeArrowheads="1"/>
            </p:cNvSpPr>
            <p:nvPr/>
          </p:nvSpPr>
          <p:spPr bwMode="auto">
            <a:xfrm>
              <a:off x="5148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25" name="Rectangle 2273"/>
            <p:cNvSpPr>
              <a:spLocks noChangeArrowheads="1"/>
            </p:cNvSpPr>
            <p:nvPr/>
          </p:nvSpPr>
          <p:spPr bwMode="auto">
            <a:xfrm>
              <a:off x="5193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26" name="Rectangle 2274"/>
            <p:cNvSpPr>
              <a:spLocks noChangeArrowheads="1"/>
            </p:cNvSpPr>
            <p:nvPr/>
          </p:nvSpPr>
          <p:spPr bwMode="auto">
            <a:xfrm>
              <a:off x="523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27" name="Rectangle 2275"/>
            <p:cNvSpPr>
              <a:spLocks noChangeArrowheads="1"/>
            </p:cNvSpPr>
            <p:nvPr/>
          </p:nvSpPr>
          <p:spPr bwMode="auto">
            <a:xfrm>
              <a:off x="5284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28" name="Rectangle 2276"/>
            <p:cNvSpPr>
              <a:spLocks noChangeArrowheads="1"/>
            </p:cNvSpPr>
            <p:nvPr/>
          </p:nvSpPr>
          <p:spPr bwMode="auto">
            <a:xfrm>
              <a:off x="533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29" name="Rectangle 2277"/>
            <p:cNvSpPr>
              <a:spLocks noChangeArrowheads="1"/>
            </p:cNvSpPr>
            <p:nvPr/>
          </p:nvSpPr>
          <p:spPr bwMode="auto">
            <a:xfrm>
              <a:off x="5375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30" name="Rectangle 2278"/>
            <p:cNvSpPr>
              <a:spLocks noChangeArrowheads="1"/>
            </p:cNvSpPr>
            <p:nvPr/>
          </p:nvSpPr>
          <p:spPr bwMode="auto">
            <a:xfrm>
              <a:off x="542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31" name="Rectangle 2279"/>
            <p:cNvSpPr>
              <a:spLocks noChangeArrowheads="1"/>
            </p:cNvSpPr>
            <p:nvPr/>
          </p:nvSpPr>
          <p:spPr bwMode="auto">
            <a:xfrm>
              <a:off x="546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32" name="Rectangle 2280"/>
            <p:cNvSpPr>
              <a:spLocks noChangeArrowheads="1"/>
            </p:cNvSpPr>
            <p:nvPr/>
          </p:nvSpPr>
          <p:spPr bwMode="auto">
            <a:xfrm>
              <a:off x="5511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33" name="Rectangle 2281"/>
            <p:cNvSpPr>
              <a:spLocks noChangeArrowheads="1"/>
            </p:cNvSpPr>
            <p:nvPr/>
          </p:nvSpPr>
          <p:spPr bwMode="auto">
            <a:xfrm>
              <a:off x="5557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34" name="Rectangle 2282"/>
            <p:cNvSpPr>
              <a:spLocks noChangeArrowheads="1"/>
            </p:cNvSpPr>
            <p:nvPr/>
          </p:nvSpPr>
          <p:spPr bwMode="auto">
            <a:xfrm>
              <a:off x="560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35" name="Rectangle 2283"/>
            <p:cNvSpPr>
              <a:spLocks noChangeArrowheads="1"/>
            </p:cNvSpPr>
            <p:nvPr/>
          </p:nvSpPr>
          <p:spPr bwMode="auto">
            <a:xfrm>
              <a:off x="442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36" name="Rectangle 2284"/>
            <p:cNvSpPr>
              <a:spLocks noChangeArrowheads="1"/>
            </p:cNvSpPr>
            <p:nvPr/>
          </p:nvSpPr>
          <p:spPr bwMode="auto">
            <a:xfrm>
              <a:off x="446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37" name="Rectangle 2285"/>
            <p:cNvSpPr>
              <a:spLocks noChangeArrowheads="1"/>
            </p:cNvSpPr>
            <p:nvPr/>
          </p:nvSpPr>
          <p:spPr bwMode="auto">
            <a:xfrm>
              <a:off x="4512" y="279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38" name="Rectangle 2286"/>
            <p:cNvSpPr>
              <a:spLocks noChangeArrowheads="1"/>
            </p:cNvSpPr>
            <p:nvPr/>
          </p:nvSpPr>
          <p:spPr bwMode="auto">
            <a:xfrm>
              <a:off x="4558" y="279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39" name="Rectangle 2287"/>
            <p:cNvSpPr>
              <a:spLocks noChangeArrowheads="1"/>
            </p:cNvSpPr>
            <p:nvPr/>
          </p:nvSpPr>
          <p:spPr bwMode="auto">
            <a:xfrm>
              <a:off x="4603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40" name="Rectangle 2288"/>
            <p:cNvSpPr>
              <a:spLocks noChangeArrowheads="1"/>
            </p:cNvSpPr>
            <p:nvPr/>
          </p:nvSpPr>
          <p:spPr bwMode="auto">
            <a:xfrm>
              <a:off x="4649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41" name="Rectangle 2289"/>
            <p:cNvSpPr>
              <a:spLocks noChangeArrowheads="1"/>
            </p:cNvSpPr>
            <p:nvPr/>
          </p:nvSpPr>
          <p:spPr bwMode="auto">
            <a:xfrm>
              <a:off x="4694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42" name="Rectangle 2290"/>
            <p:cNvSpPr>
              <a:spLocks noChangeArrowheads="1"/>
            </p:cNvSpPr>
            <p:nvPr/>
          </p:nvSpPr>
          <p:spPr bwMode="auto">
            <a:xfrm>
              <a:off x="4739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43" name="Rectangle 2291"/>
            <p:cNvSpPr>
              <a:spLocks noChangeArrowheads="1"/>
            </p:cNvSpPr>
            <p:nvPr/>
          </p:nvSpPr>
          <p:spPr bwMode="auto">
            <a:xfrm>
              <a:off x="4785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44" name="Rectangle 2292"/>
            <p:cNvSpPr>
              <a:spLocks noChangeArrowheads="1"/>
            </p:cNvSpPr>
            <p:nvPr/>
          </p:nvSpPr>
          <p:spPr bwMode="auto">
            <a:xfrm>
              <a:off x="483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45" name="Rectangle 2293"/>
            <p:cNvSpPr>
              <a:spLocks noChangeArrowheads="1"/>
            </p:cNvSpPr>
            <p:nvPr/>
          </p:nvSpPr>
          <p:spPr bwMode="auto">
            <a:xfrm>
              <a:off x="487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46" name="Rectangle 2294"/>
            <p:cNvSpPr>
              <a:spLocks noChangeArrowheads="1"/>
            </p:cNvSpPr>
            <p:nvPr/>
          </p:nvSpPr>
          <p:spPr bwMode="auto">
            <a:xfrm>
              <a:off x="4921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47" name="Rectangle 2295"/>
            <p:cNvSpPr>
              <a:spLocks noChangeArrowheads="1"/>
            </p:cNvSpPr>
            <p:nvPr/>
          </p:nvSpPr>
          <p:spPr bwMode="auto">
            <a:xfrm>
              <a:off x="496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48" name="Rectangle 2296"/>
            <p:cNvSpPr>
              <a:spLocks noChangeArrowheads="1"/>
            </p:cNvSpPr>
            <p:nvPr/>
          </p:nvSpPr>
          <p:spPr bwMode="auto">
            <a:xfrm>
              <a:off x="501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49" name="Rectangle 2297"/>
            <p:cNvSpPr>
              <a:spLocks noChangeArrowheads="1"/>
            </p:cNvSpPr>
            <p:nvPr/>
          </p:nvSpPr>
          <p:spPr bwMode="auto">
            <a:xfrm>
              <a:off x="505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50" name="Rectangle 2298"/>
            <p:cNvSpPr>
              <a:spLocks noChangeArrowheads="1"/>
            </p:cNvSpPr>
            <p:nvPr/>
          </p:nvSpPr>
          <p:spPr bwMode="auto">
            <a:xfrm>
              <a:off x="5103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51" name="Rectangle 2299"/>
            <p:cNvSpPr>
              <a:spLocks noChangeArrowheads="1"/>
            </p:cNvSpPr>
            <p:nvPr/>
          </p:nvSpPr>
          <p:spPr bwMode="auto">
            <a:xfrm>
              <a:off x="5148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52" name="Rectangle 2300"/>
            <p:cNvSpPr>
              <a:spLocks noChangeArrowheads="1"/>
            </p:cNvSpPr>
            <p:nvPr/>
          </p:nvSpPr>
          <p:spPr bwMode="auto">
            <a:xfrm>
              <a:off x="5193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53" name="Rectangle 2301"/>
            <p:cNvSpPr>
              <a:spLocks noChangeArrowheads="1"/>
            </p:cNvSpPr>
            <p:nvPr/>
          </p:nvSpPr>
          <p:spPr bwMode="auto">
            <a:xfrm>
              <a:off x="5239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54" name="Rectangle 2302"/>
            <p:cNvSpPr>
              <a:spLocks noChangeArrowheads="1"/>
            </p:cNvSpPr>
            <p:nvPr/>
          </p:nvSpPr>
          <p:spPr bwMode="auto">
            <a:xfrm>
              <a:off x="5284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55" name="Rectangle 2303"/>
            <p:cNvSpPr>
              <a:spLocks noChangeArrowheads="1"/>
            </p:cNvSpPr>
            <p:nvPr/>
          </p:nvSpPr>
          <p:spPr bwMode="auto">
            <a:xfrm>
              <a:off x="533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56" name="Rectangle 2304"/>
            <p:cNvSpPr>
              <a:spLocks noChangeArrowheads="1"/>
            </p:cNvSpPr>
            <p:nvPr/>
          </p:nvSpPr>
          <p:spPr bwMode="auto">
            <a:xfrm>
              <a:off x="5375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57" name="Rectangle 2305"/>
            <p:cNvSpPr>
              <a:spLocks noChangeArrowheads="1"/>
            </p:cNvSpPr>
            <p:nvPr/>
          </p:nvSpPr>
          <p:spPr bwMode="auto">
            <a:xfrm>
              <a:off x="542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58" name="Rectangle 2306"/>
            <p:cNvSpPr>
              <a:spLocks noChangeArrowheads="1"/>
            </p:cNvSpPr>
            <p:nvPr/>
          </p:nvSpPr>
          <p:spPr bwMode="auto">
            <a:xfrm>
              <a:off x="546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59" name="Rectangle 2307"/>
            <p:cNvSpPr>
              <a:spLocks noChangeArrowheads="1"/>
            </p:cNvSpPr>
            <p:nvPr/>
          </p:nvSpPr>
          <p:spPr bwMode="auto">
            <a:xfrm>
              <a:off x="5511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60" name="Rectangle 2308"/>
            <p:cNvSpPr>
              <a:spLocks noChangeArrowheads="1"/>
            </p:cNvSpPr>
            <p:nvPr/>
          </p:nvSpPr>
          <p:spPr bwMode="auto">
            <a:xfrm>
              <a:off x="555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61" name="Rectangle 2309"/>
            <p:cNvSpPr>
              <a:spLocks noChangeArrowheads="1"/>
            </p:cNvSpPr>
            <p:nvPr/>
          </p:nvSpPr>
          <p:spPr bwMode="auto">
            <a:xfrm>
              <a:off x="560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62" name="Rectangle 2310"/>
            <p:cNvSpPr>
              <a:spLocks noChangeArrowheads="1"/>
            </p:cNvSpPr>
            <p:nvPr/>
          </p:nvSpPr>
          <p:spPr bwMode="auto">
            <a:xfrm>
              <a:off x="442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63" name="Rectangle 2311"/>
            <p:cNvSpPr>
              <a:spLocks noChangeArrowheads="1"/>
            </p:cNvSpPr>
            <p:nvPr/>
          </p:nvSpPr>
          <p:spPr bwMode="auto">
            <a:xfrm>
              <a:off x="4467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64" name="Rectangle 2312"/>
            <p:cNvSpPr>
              <a:spLocks noChangeArrowheads="1"/>
            </p:cNvSpPr>
            <p:nvPr/>
          </p:nvSpPr>
          <p:spPr bwMode="auto">
            <a:xfrm>
              <a:off x="451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65" name="Rectangle 2313"/>
            <p:cNvSpPr>
              <a:spLocks noChangeArrowheads="1"/>
            </p:cNvSpPr>
            <p:nvPr/>
          </p:nvSpPr>
          <p:spPr bwMode="auto">
            <a:xfrm>
              <a:off x="4558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66" name="Rectangle 2314"/>
            <p:cNvSpPr>
              <a:spLocks noChangeArrowheads="1"/>
            </p:cNvSpPr>
            <p:nvPr/>
          </p:nvSpPr>
          <p:spPr bwMode="auto">
            <a:xfrm>
              <a:off x="460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67" name="Rectangle 2315"/>
            <p:cNvSpPr>
              <a:spLocks noChangeArrowheads="1"/>
            </p:cNvSpPr>
            <p:nvPr/>
          </p:nvSpPr>
          <p:spPr bwMode="auto">
            <a:xfrm>
              <a:off x="464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68" name="Rectangle 2316"/>
            <p:cNvSpPr>
              <a:spLocks noChangeArrowheads="1"/>
            </p:cNvSpPr>
            <p:nvPr/>
          </p:nvSpPr>
          <p:spPr bwMode="auto">
            <a:xfrm>
              <a:off x="469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69" name="Rectangle 2317"/>
            <p:cNvSpPr>
              <a:spLocks noChangeArrowheads="1"/>
            </p:cNvSpPr>
            <p:nvPr/>
          </p:nvSpPr>
          <p:spPr bwMode="auto">
            <a:xfrm>
              <a:off x="473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70" name="Rectangle 2318"/>
            <p:cNvSpPr>
              <a:spLocks noChangeArrowheads="1"/>
            </p:cNvSpPr>
            <p:nvPr/>
          </p:nvSpPr>
          <p:spPr bwMode="auto">
            <a:xfrm>
              <a:off x="4785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71" name="Rectangle 2319"/>
            <p:cNvSpPr>
              <a:spLocks noChangeArrowheads="1"/>
            </p:cNvSpPr>
            <p:nvPr/>
          </p:nvSpPr>
          <p:spPr bwMode="auto">
            <a:xfrm>
              <a:off x="483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72" name="Rectangle 2320"/>
            <p:cNvSpPr>
              <a:spLocks noChangeArrowheads="1"/>
            </p:cNvSpPr>
            <p:nvPr/>
          </p:nvSpPr>
          <p:spPr bwMode="auto">
            <a:xfrm>
              <a:off x="487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73" name="Rectangle 2321"/>
            <p:cNvSpPr>
              <a:spLocks noChangeArrowheads="1"/>
            </p:cNvSpPr>
            <p:nvPr/>
          </p:nvSpPr>
          <p:spPr bwMode="auto">
            <a:xfrm>
              <a:off x="4921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74" name="Rectangle 2322"/>
            <p:cNvSpPr>
              <a:spLocks noChangeArrowheads="1"/>
            </p:cNvSpPr>
            <p:nvPr/>
          </p:nvSpPr>
          <p:spPr bwMode="auto">
            <a:xfrm>
              <a:off x="496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75" name="Rectangle 2323"/>
            <p:cNvSpPr>
              <a:spLocks noChangeArrowheads="1"/>
            </p:cNvSpPr>
            <p:nvPr/>
          </p:nvSpPr>
          <p:spPr bwMode="auto">
            <a:xfrm>
              <a:off x="501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76" name="Rectangle 2324"/>
            <p:cNvSpPr>
              <a:spLocks noChangeArrowheads="1"/>
            </p:cNvSpPr>
            <p:nvPr/>
          </p:nvSpPr>
          <p:spPr bwMode="auto">
            <a:xfrm>
              <a:off x="5057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77" name="Rectangle 2325"/>
            <p:cNvSpPr>
              <a:spLocks noChangeArrowheads="1"/>
            </p:cNvSpPr>
            <p:nvPr/>
          </p:nvSpPr>
          <p:spPr bwMode="auto">
            <a:xfrm>
              <a:off x="510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78" name="Rectangle 2326"/>
            <p:cNvSpPr>
              <a:spLocks noChangeArrowheads="1"/>
            </p:cNvSpPr>
            <p:nvPr/>
          </p:nvSpPr>
          <p:spPr bwMode="auto">
            <a:xfrm>
              <a:off x="5148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79" name="Rectangle 2327"/>
            <p:cNvSpPr>
              <a:spLocks noChangeArrowheads="1"/>
            </p:cNvSpPr>
            <p:nvPr/>
          </p:nvSpPr>
          <p:spPr bwMode="auto">
            <a:xfrm>
              <a:off x="519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80" name="Rectangle 2328"/>
            <p:cNvSpPr>
              <a:spLocks noChangeArrowheads="1"/>
            </p:cNvSpPr>
            <p:nvPr/>
          </p:nvSpPr>
          <p:spPr bwMode="auto">
            <a:xfrm>
              <a:off x="523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81" name="Rectangle 2329"/>
            <p:cNvSpPr>
              <a:spLocks noChangeArrowheads="1"/>
            </p:cNvSpPr>
            <p:nvPr/>
          </p:nvSpPr>
          <p:spPr bwMode="auto">
            <a:xfrm>
              <a:off x="528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82" name="Rectangle 2330"/>
            <p:cNvSpPr>
              <a:spLocks noChangeArrowheads="1"/>
            </p:cNvSpPr>
            <p:nvPr/>
          </p:nvSpPr>
          <p:spPr bwMode="auto">
            <a:xfrm>
              <a:off x="533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83" name="Rectangle 2331"/>
            <p:cNvSpPr>
              <a:spLocks noChangeArrowheads="1"/>
            </p:cNvSpPr>
            <p:nvPr/>
          </p:nvSpPr>
          <p:spPr bwMode="auto">
            <a:xfrm>
              <a:off x="537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84" name="Rectangle 2332"/>
            <p:cNvSpPr>
              <a:spLocks noChangeArrowheads="1"/>
            </p:cNvSpPr>
            <p:nvPr/>
          </p:nvSpPr>
          <p:spPr bwMode="auto">
            <a:xfrm>
              <a:off x="541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85" name="Rectangle 2333"/>
            <p:cNvSpPr>
              <a:spLocks noChangeArrowheads="1"/>
            </p:cNvSpPr>
            <p:nvPr/>
          </p:nvSpPr>
          <p:spPr bwMode="auto">
            <a:xfrm>
              <a:off x="5465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86" name="Rectangle 2334"/>
            <p:cNvSpPr>
              <a:spLocks noChangeArrowheads="1"/>
            </p:cNvSpPr>
            <p:nvPr/>
          </p:nvSpPr>
          <p:spPr bwMode="auto">
            <a:xfrm>
              <a:off x="551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87" name="Rectangle 2335"/>
            <p:cNvSpPr>
              <a:spLocks noChangeArrowheads="1"/>
            </p:cNvSpPr>
            <p:nvPr/>
          </p:nvSpPr>
          <p:spPr bwMode="auto">
            <a:xfrm>
              <a:off x="555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88" name="Rectangle 2336"/>
            <p:cNvSpPr>
              <a:spLocks noChangeArrowheads="1"/>
            </p:cNvSpPr>
            <p:nvPr/>
          </p:nvSpPr>
          <p:spPr bwMode="auto">
            <a:xfrm>
              <a:off x="5601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89" name="Rectangle 2337"/>
            <p:cNvSpPr>
              <a:spLocks noChangeArrowheads="1"/>
            </p:cNvSpPr>
            <p:nvPr/>
          </p:nvSpPr>
          <p:spPr bwMode="auto">
            <a:xfrm>
              <a:off x="442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90" name="Rectangle 2338"/>
            <p:cNvSpPr>
              <a:spLocks noChangeArrowheads="1"/>
            </p:cNvSpPr>
            <p:nvPr/>
          </p:nvSpPr>
          <p:spPr bwMode="auto">
            <a:xfrm>
              <a:off x="4467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91" name="Rectangle 2339"/>
            <p:cNvSpPr>
              <a:spLocks noChangeArrowheads="1"/>
            </p:cNvSpPr>
            <p:nvPr/>
          </p:nvSpPr>
          <p:spPr bwMode="auto">
            <a:xfrm>
              <a:off x="451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92" name="Rectangle 2340"/>
            <p:cNvSpPr>
              <a:spLocks noChangeArrowheads="1"/>
            </p:cNvSpPr>
            <p:nvPr/>
          </p:nvSpPr>
          <p:spPr bwMode="auto">
            <a:xfrm>
              <a:off x="4558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93" name="Rectangle 2341"/>
            <p:cNvSpPr>
              <a:spLocks noChangeArrowheads="1"/>
            </p:cNvSpPr>
            <p:nvPr/>
          </p:nvSpPr>
          <p:spPr bwMode="auto">
            <a:xfrm>
              <a:off x="460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94" name="Rectangle 2342"/>
            <p:cNvSpPr>
              <a:spLocks noChangeArrowheads="1"/>
            </p:cNvSpPr>
            <p:nvPr/>
          </p:nvSpPr>
          <p:spPr bwMode="auto">
            <a:xfrm>
              <a:off x="464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95" name="Rectangle 2343"/>
            <p:cNvSpPr>
              <a:spLocks noChangeArrowheads="1"/>
            </p:cNvSpPr>
            <p:nvPr/>
          </p:nvSpPr>
          <p:spPr bwMode="auto">
            <a:xfrm>
              <a:off x="469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96" name="Rectangle 2344"/>
            <p:cNvSpPr>
              <a:spLocks noChangeArrowheads="1"/>
            </p:cNvSpPr>
            <p:nvPr/>
          </p:nvSpPr>
          <p:spPr bwMode="auto">
            <a:xfrm>
              <a:off x="473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97" name="Rectangle 2345"/>
            <p:cNvSpPr>
              <a:spLocks noChangeArrowheads="1"/>
            </p:cNvSpPr>
            <p:nvPr/>
          </p:nvSpPr>
          <p:spPr bwMode="auto">
            <a:xfrm>
              <a:off x="4785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98" name="Rectangle 2346"/>
            <p:cNvSpPr>
              <a:spLocks noChangeArrowheads="1"/>
            </p:cNvSpPr>
            <p:nvPr/>
          </p:nvSpPr>
          <p:spPr bwMode="auto">
            <a:xfrm>
              <a:off x="483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499" name="Rectangle 2347"/>
            <p:cNvSpPr>
              <a:spLocks noChangeArrowheads="1"/>
            </p:cNvSpPr>
            <p:nvPr/>
          </p:nvSpPr>
          <p:spPr bwMode="auto">
            <a:xfrm>
              <a:off x="487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00" name="Rectangle 2348"/>
            <p:cNvSpPr>
              <a:spLocks noChangeArrowheads="1"/>
            </p:cNvSpPr>
            <p:nvPr/>
          </p:nvSpPr>
          <p:spPr bwMode="auto">
            <a:xfrm>
              <a:off x="4921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01" name="Rectangle 2349"/>
            <p:cNvSpPr>
              <a:spLocks noChangeArrowheads="1"/>
            </p:cNvSpPr>
            <p:nvPr/>
          </p:nvSpPr>
          <p:spPr bwMode="auto">
            <a:xfrm>
              <a:off x="496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02" name="Rectangle 2350"/>
            <p:cNvSpPr>
              <a:spLocks noChangeArrowheads="1"/>
            </p:cNvSpPr>
            <p:nvPr/>
          </p:nvSpPr>
          <p:spPr bwMode="auto">
            <a:xfrm>
              <a:off x="501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03" name="Rectangle 2351"/>
            <p:cNvSpPr>
              <a:spLocks noChangeArrowheads="1"/>
            </p:cNvSpPr>
            <p:nvPr/>
          </p:nvSpPr>
          <p:spPr bwMode="auto">
            <a:xfrm>
              <a:off x="5057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04" name="Rectangle 2352"/>
            <p:cNvSpPr>
              <a:spLocks noChangeArrowheads="1"/>
            </p:cNvSpPr>
            <p:nvPr/>
          </p:nvSpPr>
          <p:spPr bwMode="auto">
            <a:xfrm>
              <a:off x="510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05" name="Rectangle 2353"/>
            <p:cNvSpPr>
              <a:spLocks noChangeArrowheads="1"/>
            </p:cNvSpPr>
            <p:nvPr/>
          </p:nvSpPr>
          <p:spPr bwMode="auto">
            <a:xfrm>
              <a:off x="5148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06" name="Rectangle 2354"/>
            <p:cNvSpPr>
              <a:spLocks noChangeArrowheads="1"/>
            </p:cNvSpPr>
            <p:nvPr/>
          </p:nvSpPr>
          <p:spPr bwMode="auto">
            <a:xfrm>
              <a:off x="519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07" name="Rectangle 2355"/>
            <p:cNvSpPr>
              <a:spLocks noChangeArrowheads="1"/>
            </p:cNvSpPr>
            <p:nvPr/>
          </p:nvSpPr>
          <p:spPr bwMode="auto">
            <a:xfrm>
              <a:off x="523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08" name="Rectangle 2356"/>
            <p:cNvSpPr>
              <a:spLocks noChangeArrowheads="1"/>
            </p:cNvSpPr>
            <p:nvPr/>
          </p:nvSpPr>
          <p:spPr bwMode="auto">
            <a:xfrm>
              <a:off x="528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09" name="Rectangle 2357"/>
            <p:cNvSpPr>
              <a:spLocks noChangeArrowheads="1"/>
            </p:cNvSpPr>
            <p:nvPr/>
          </p:nvSpPr>
          <p:spPr bwMode="auto">
            <a:xfrm>
              <a:off x="533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10" name="Rectangle 2358"/>
            <p:cNvSpPr>
              <a:spLocks noChangeArrowheads="1"/>
            </p:cNvSpPr>
            <p:nvPr/>
          </p:nvSpPr>
          <p:spPr bwMode="auto">
            <a:xfrm>
              <a:off x="537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11" name="Rectangle 2359"/>
            <p:cNvSpPr>
              <a:spLocks noChangeArrowheads="1"/>
            </p:cNvSpPr>
            <p:nvPr/>
          </p:nvSpPr>
          <p:spPr bwMode="auto">
            <a:xfrm>
              <a:off x="541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12" name="Rectangle 2360"/>
            <p:cNvSpPr>
              <a:spLocks noChangeArrowheads="1"/>
            </p:cNvSpPr>
            <p:nvPr/>
          </p:nvSpPr>
          <p:spPr bwMode="auto">
            <a:xfrm>
              <a:off x="5465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13" name="Rectangle 2361"/>
            <p:cNvSpPr>
              <a:spLocks noChangeArrowheads="1"/>
            </p:cNvSpPr>
            <p:nvPr/>
          </p:nvSpPr>
          <p:spPr bwMode="auto">
            <a:xfrm>
              <a:off x="551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14" name="Rectangle 2362"/>
            <p:cNvSpPr>
              <a:spLocks noChangeArrowheads="1"/>
            </p:cNvSpPr>
            <p:nvPr/>
          </p:nvSpPr>
          <p:spPr bwMode="auto">
            <a:xfrm>
              <a:off x="555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15" name="Rectangle 2363"/>
            <p:cNvSpPr>
              <a:spLocks noChangeArrowheads="1"/>
            </p:cNvSpPr>
            <p:nvPr/>
          </p:nvSpPr>
          <p:spPr bwMode="auto">
            <a:xfrm>
              <a:off x="5601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16" name="Rectangle 2364"/>
            <p:cNvSpPr>
              <a:spLocks noChangeArrowheads="1"/>
            </p:cNvSpPr>
            <p:nvPr/>
          </p:nvSpPr>
          <p:spPr bwMode="auto">
            <a:xfrm>
              <a:off x="442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17" name="Rectangle 2365"/>
            <p:cNvSpPr>
              <a:spLocks noChangeArrowheads="1"/>
            </p:cNvSpPr>
            <p:nvPr/>
          </p:nvSpPr>
          <p:spPr bwMode="auto">
            <a:xfrm>
              <a:off x="4467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18" name="Rectangle 2366"/>
            <p:cNvSpPr>
              <a:spLocks noChangeArrowheads="1"/>
            </p:cNvSpPr>
            <p:nvPr/>
          </p:nvSpPr>
          <p:spPr bwMode="auto">
            <a:xfrm>
              <a:off x="451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19" name="Rectangle 2367"/>
            <p:cNvSpPr>
              <a:spLocks noChangeArrowheads="1"/>
            </p:cNvSpPr>
            <p:nvPr/>
          </p:nvSpPr>
          <p:spPr bwMode="auto">
            <a:xfrm>
              <a:off x="4558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20" name="Rectangle 2368"/>
            <p:cNvSpPr>
              <a:spLocks noChangeArrowheads="1"/>
            </p:cNvSpPr>
            <p:nvPr/>
          </p:nvSpPr>
          <p:spPr bwMode="auto">
            <a:xfrm>
              <a:off x="460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21" name="Rectangle 2369"/>
            <p:cNvSpPr>
              <a:spLocks noChangeArrowheads="1"/>
            </p:cNvSpPr>
            <p:nvPr/>
          </p:nvSpPr>
          <p:spPr bwMode="auto">
            <a:xfrm>
              <a:off x="464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22" name="Rectangle 2370"/>
            <p:cNvSpPr>
              <a:spLocks noChangeArrowheads="1"/>
            </p:cNvSpPr>
            <p:nvPr/>
          </p:nvSpPr>
          <p:spPr bwMode="auto">
            <a:xfrm>
              <a:off x="469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23" name="Rectangle 2371"/>
            <p:cNvSpPr>
              <a:spLocks noChangeArrowheads="1"/>
            </p:cNvSpPr>
            <p:nvPr/>
          </p:nvSpPr>
          <p:spPr bwMode="auto">
            <a:xfrm>
              <a:off x="473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24" name="Rectangle 2372"/>
            <p:cNvSpPr>
              <a:spLocks noChangeArrowheads="1"/>
            </p:cNvSpPr>
            <p:nvPr/>
          </p:nvSpPr>
          <p:spPr bwMode="auto">
            <a:xfrm>
              <a:off x="4785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25" name="Rectangle 2373"/>
            <p:cNvSpPr>
              <a:spLocks noChangeArrowheads="1"/>
            </p:cNvSpPr>
            <p:nvPr/>
          </p:nvSpPr>
          <p:spPr bwMode="auto">
            <a:xfrm>
              <a:off x="483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26" name="Rectangle 2374"/>
            <p:cNvSpPr>
              <a:spLocks noChangeArrowheads="1"/>
            </p:cNvSpPr>
            <p:nvPr/>
          </p:nvSpPr>
          <p:spPr bwMode="auto">
            <a:xfrm>
              <a:off x="487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27" name="Rectangle 2375"/>
            <p:cNvSpPr>
              <a:spLocks noChangeArrowheads="1"/>
            </p:cNvSpPr>
            <p:nvPr/>
          </p:nvSpPr>
          <p:spPr bwMode="auto">
            <a:xfrm>
              <a:off x="4921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28" name="Rectangle 2376"/>
            <p:cNvSpPr>
              <a:spLocks noChangeArrowheads="1"/>
            </p:cNvSpPr>
            <p:nvPr/>
          </p:nvSpPr>
          <p:spPr bwMode="auto">
            <a:xfrm>
              <a:off x="496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29" name="Rectangle 2377"/>
            <p:cNvSpPr>
              <a:spLocks noChangeArrowheads="1"/>
            </p:cNvSpPr>
            <p:nvPr/>
          </p:nvSpPr>
          <p:spPr bwMode="auto">
            <a:xfrm>
              <a:off x="501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30" name="Rectangle 2378"/>
            <p:cNvSpPr>
              <a:spLocks noChangeArrowheads="1"/>
            </p:cNvSpPr>
            <p:nvPr/>
          </p:nvSpPr>
          <p:spPr bwMode="auto">
            <a:xfrm>
              <a:off x="5057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31" name="Rectangle 2379"/>
            <p:cNvSpPr>
              <a:spLocks noChangeArrowheads="1"/>
            </p:cNvSpPr>
            <p:nvPr/>
          </p:nvSpPr>
          <p:spPr bwMode="auto">
            <a:xfrm>
              <a:off x="510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32" name="Rectangle 2380"/>
            <p:cNvSpPr>
              <a:spLocks noChangeArrowheads="1"/>
            </p:cNvSpPr>
            <p:nvPr/>
          </p:nvSpPr>
          <p:spPr bwMode="auto">
            <a:xfrm>
              <a:off x="5148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33" name="Rectangle 2381"/>
            <p:cNvSpPr>
              <a:spLocks noChangeArrowheads="1"/>
            </p:cNvSpPr>
            <p:nvPr/>
          </p:nvSpPr>
          <p:spPr bwMode="auto">
            <a:xfrm>
              <a:off x="519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34" name="Rectangle 2382"/>
            <p:cNvSpPr>
              <a:spLocks noChangeArrowheads="1"/>
            </p:cNvSpPr>
            <p:nvPr/>
          </p:nvSpPr>
          <p:spPr bwMode="auto">
            <a:xfrm>
              <a:off x="523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35" name="Rectangle 2383"/>
            <p:cNvSpPr>
              <a:spLocks noChangeArrowheads="1"/>
            </p:cNvSpPr>
            <p:nvPr/>
          </p:nvSpPr>
          <p:spPr bwMode="auto">
            <a:xfrm>
              <a:off x="528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36" name="Rectangle 2384"/>
            <p:cNvSpPr>
              <a:spLocks noChangeArrowheads="1"/>
            </p:cNvSpPr>
            <p:nvPr/>
          </p:nvSpPr>
          <p:spPr bwMode="auto">
            <a:xfrm>
              <a:off x="533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37" name="Rectangle 2385"/>
            <p:cNvSpPr>
              <a:spLocks noChangeArrowheads="1"/>
            </p:cNvSpPr>
            <p:nvPr/>
          </p:nvSpPr>
          <p:spPr bwMode="auto">
            <a:xfrm>
              <a:off x="537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38" name="Rectangle 2386"/>
            <p:cNvSpPr>
              <a:spLocks noChangeArrowheads="1"/>
            </p:cNvSpPr>
            <p:nvPr/>
          </p:nvSpPr>
          <p:spPr bwMode="auto">
            <a:xfrm>
              <a:off x="541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39" name="Rectangle 2387"/>
            <p:cNvSpPr>
              <a:spLocks noChangeArrowheads="1"/>
            </p:cNvSpPr>
            <p:nvPr/>
          </p:nvSpPr>
          <p:spPr bwMode="auto">
            <a:xfrm>
              <a:off x="5465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40" name="Rectangle 2388"/>
            <p:cNvSpPr>
              <a:spLocks noChangeArrowheads="1"/>
            </p:cNvSpPr>
            <p:nvPr/>
          </p:nvSpPr>
          <p:spPr bwMode="auto">
            <a:xfrm>
              <a:off x="551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41" name="Rectangle 2389"/>
            <p:cNvSpPr>
              <a:spLocks noChangeArrowheads="1"/>
            </p:cNvSpPr>
            <p:nvPr/>
          </p:nvSpPr>
          <p:spPr bwMode="auto">
            <a:xfrm>
              <a:off x="555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1542" name="Rectangle 2390"/>
            <p:cNvSpPr>
              <a:spLocks noChangeArrowheads="1"/>
            </p:cNvSpPr>
            <p:nvPr/>
          </p:nvSpPr>
          <p:spPr bwMode="auto">
            <a:xfrm>
              <a:off x="5601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2003" name="Group 2851"/>
          <p:cNvGrpSpPr>
            <a:grpSpLocks/>
          </p:cNvGrpSpPr>
          <p:nvPr/>
        </p:nvGrpSpPr>
        <p:grpSpPr bwMode="auto">
          <a:xfrm>
            <a:off x="3911600" y="4794250"/>
            <a:ext cx="1944688" cy="1227138"/>
            <a:chOff x="3152" y="3475"/>
            <a:chExt cx="1225" cy="773"/>
          </a:xfrm>
        </p:grpSpPr>
        <p:sp>
          <p:nvSpPr>
            <p:cNvPr id="52004" name="Rectangle 2852"/>
            <p:cNvSpPr>
              <a:spLocks noChangeArrowheads="1"/>
            </p:cNvSpPr>
            <p:nvPr/>
          </p:nvSpPr>
          <p:spPr bwMode="auto">
            <a:xfrm>
              <a:off x="315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05" name="Rectangle 2853"/>
            <p:cNvSpPr>
              <a:spLocks noChangeArrowheads="1"/>
            </p:cNvSpPr>
            <p:nvPr/>
          </p:nvSpPr>
          <p:spPr bwMode="auto">
            <a:xfrm>
              <a:off x="3197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06" name="Rectangle 2854"/>
            <p:cNvSpPr>
              <a:spLocks noChangeArrowheads="1"/>
            </p:cNvSpPr>
            <p:nvPr/>
          </p:nvSpPr>
          <p:spPr bwMode="auto">
            <a:xfrm>
              <a:off x="324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07" name="Rectangle 2855"/>
            <p:cNvSpPr>
              <a:spLocks noChangeArrowheads="1"/>
            </p:cNvSpPr>
            <p:nvPr/>
          </p:nvSpPr>
          <p:spPr bwMode="auto">
            <a:xfrm>
              <a:off x="3288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08" name="Rectangle 2856"/>
            <p:cNvSpPr>
              <a:spLocks noChangeArrowheads="1"/>
            </p:cNvSpPr>
            <p:nvPr/>
          </p:nvSpPr>
          <p:spPr bwMode="auto">
            <a:xfrm>
              <a:off x="333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09" name="Rectangle 2857"/>
            <p:cNvSpPr>
              <a:spLocks noChangeArrowheads="1"/>
            </p:cNvSpPr>
            <p:nvPr/>
          </p:nvSpPr>
          <p:spPr bwMode="auto">
            <a:xfrm>
              <a:off x="337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10" name="Rectangle 2858"/>
            <p:cNvSpPr>
              <a:spLocks noChangeArrowheads="1"/>
            </p:cNvSpPr>
            <p:nvPr/>
          </p:nvSpPr>
          <p:spPr bwMode="auto">
            <a:xfrm>
              <a:off x="3424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11" name="Rectangle 2859"/>
            <p:cNvSpPr>
              <a:spLocks noChangeArrowheads="1"/>
            </p:cNvSpPr>
            <p:nvPr/>
          </p:nvSpPr>
          <p:spPr bwMode="auto">
            <a:xfrm>
              <a:off x="346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12" name="Rectangle 2860"/>
            <p:cNvSpPr>
              <a:spLocks noChangeArrowheads="1"/>
            </p:cNvSpPr>
            <p:nvPr/>
          </p:nvSpPr>
          <p:spPr bwMode="auto">
            <a:xfrm>
              <a:off x="3515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13" name="Rectangle 2861"/>
            <p:cNvSpPr>
              <a:spLocks noChangeArrowheads="1"/>
            </p:cNvSpPr>
            <p:nvPr/>
          </p:nvSpPr>
          <p:spPr bwMode="auto">
            <a:xfrm>
              <a:off x="3560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14" name="Rectangle 2862"/>
            <p:cNvSpPr>
              <a:spLocks noChangeArrowheads="1"/>
            </p:cNvSpPr>
            <p:nvPr/>
          </p:nvSpPr>
          <p:spPr bwMode="auto">
            <a:xfrm>
              <a:off x="3606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15" name="Rectangle 2863"/>
            <p:cNvSpPr>
              <a:spLocks noChangeArrowheads="1"/>
            </p:cNvSpPr>
            <p:nvPr/>
          </p:nvSpPr>
          <p:spPr bwMode="auto">
            <a:xfrm>
              <a:off x="3651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16" name="Rectangle 2864"/>
            <p:cNvSpPr>
              <a:spLocks noChangeArrowheads="1"/>
            </p:cNvSpPr>
            <p:nvPr/>
          </p:nvSpPr>
          <p:spPr bwMode="auto">
            <a:xfrm>
              <a:off x="3696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17" name="Rectangle 2865"/>
            <p:cNvSpPr>
              <a:spLocks noChangeArrowheads="1"/>
            </p:cNvSpPr>
            <p:nvPr/>
          </p:nvSpPr>
          <p:spPr bwMode="auto">
            <a:xfrm>
              <a:off x="374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18" name="Rectangle 2866"/>
            <p:cNvSpPr>
              <a:spLocks noChangeArrowheads="1"/>
            </p:cNvSpPr>
            <p:nvPr/>
          </p:nvSpPr>
          <p:spPr bwMode="auto">
            <a:xfrm>
              <a:off x="3787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19" name="Rectangle 2867"/>
            <p:cNvSpPr>
              <a:spLocks noChangeArrowheads="1"/>
            </p:cNvSpPr>
            <p:nvPr/>
          </p:nvSpPr>
          <p:spPr bwMode="auto">
            <a:xfrm>
              <a:off x="383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20" name="Rectangle 2868"/>
            <p:cNvSpPr>
              <a:spLocks noChangeArrowheads="1"/>
            </p:cNvSpPr>
            <p:nvPr/>
          </p:nvSpPr>
          <p:spPr bwMode="auto">
            <a:xfrm>
              <a:off x="3878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21" name="Rectangle 2869"/>
            <p:cNvSpPr>
              <a:spLocks noChangeArrowheads="1"/>
            </p:cNvSpPr>
            <p:nvPr/>
          </p:nvSpPr>
          <p:spPr bwMode="auto">
            <a:xfrm>
              <a:off x="392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22" name="Rectangle 2870"/>
            <p:cNvSpPr>
              <a:spLocks noChangeArrowheads="1"/>
            </p:cNvSpPr>
            <p:nvPr/>
          </p:nvSpPr>
          <p:spPr bwMode="auto">
            <a:xfrm>
              <a:off x="396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23" name="Rectangle 2871"/>
            <p:cNvSpPr>
              <a:spLocks noChangeArrowheads="1"/>
            </p:cNvSpPr>
            <p:nvPr/>
          </p:nvSpPr>
          <p:spPr bwMode="auto">
            <a:xfrm>
              <a:off x="4014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24" name="Rectangle 2872"/>
            <p:cNvSpPr>
              <a:spLocks noChangeArrowheads="1"/>
            </p:cNvSpPr>
            <p:nvPr/>
          </p:nvSpPr>
          <p:spPr bwMode="auto">
            <a:xfrm>
              <a:off x="406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25" name="Rectangle 2873"/>
            <p:cNvSpPr>
              <a:spLocks noChangeArrowheads="1"/>
            </p:cNvSpPr>
            <p:nvPr/>
          </p:nvSpPr>
          <p:spPr bwMode="auto">
            <a:xfrm>
              <a:off x="4105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26" name="Rectangle 2874"/>
            <p:cNvSpPr>
              <a:spLocks noChangeArrowheads="1"/>
            </p:cNvSpPr>
            <p:nvPr/>
          </p:nvSpPr>
          <p:spPr bwMode="auto">
            <a:xfrm>
              <a:off x="415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27" name="Rectangle 2875"/>
            <p:cNvSpPr>
              <a:spLocks noChangeArrowheads="1"/>
            </p:cNvSpPr>
            <p:nvPr/>
          </p:nvSpPr>
          <p:spPr bwMode="auto">
            <a:xfrm>
              <a:off x="4196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28" name="Rectangle 2876"/>
            <p:cNvSpPr>
              <a:spLocks noChangeArrowheads="1"/>
            </p:cNvSpPr>
            <p:nvPr/>
          </p:nvSpPr>
          <p:spPr bwMode="auto">
            <a:xfrm>
              <a:off x="424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29" name="Rectangle 2877"/>
            <p:cNvSpPr>
              <a:spLocks noChangeArrowheads="1"/>
            </p:cNvSpPr>
            <p:nvPr/>
          </p:nvSpPr>
          <p:spPr bwMode="auto">
            <a:xfrm>
              <a:off x="4286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30" name="Rectangle 2878"/>
            <p:cNvSpPr>
              <a:spLocks noChangeArrowheads="1"/>
            </p:cNvSpPr>
            <p:nvPr/>
          </p:nvSpPr>
          <p:spPr bwMode="auto">
            <a:xfrm>
              <a:off x="4331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31" name="Rectangle 2879"/>
            <p:cNvSpPr>
              <a:spLocks noChangeArrowheads="1"/>
            </p:cNvSpPr>
            <p:nvPr/>
          </p:nvSpPr>
          <p:spPr bwMode="auto">
            <a:xfrm>
              <a:off x="315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32" name="Rectangle 2880"/>
            <p:cNvSpPr>
              <a:spLocks noChangeArrowheads="1"/>
            </p:cNvSpPr>
            <p:nvPr/>
          </p:nvSpPr>
          <p:spPr bwMode="auto">
            <a:xfrm>
              <a:off x="3197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33" name="Rectangle 2881"/>
            <p:cNvSpPr>
              <a:spLocks noChangeArrowheads="1"/>
            </p:cNvSpPr>
            <p:nvPr/>
          </p:nvSpPr>
          <p:spPr bwMode="auto">
            <a:xfrm>
              <a:off x="324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34" name="Rectangle 2882"/>
            <p:cNvSpPr>
              <a:spLocks noChangeArrowheads="1"/>
            </p:cNvSpPr>
            <p:nvPr/>
          </p:nvSpPr>
          <p:spPr bwMode="auto">
            <a:xfrm>
              <a:off x="3288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35" name="Rectangle 2883"/>
            <p:cNvSpPr>
              <a:spLocks noChangeArrowheads="1"/>
            </p:cNvSpPr>
            <p:nvPr/>
          </p:nvSpPr>
          <p:spPr bwMode="auto">
            <a:xfrm>
              <a:off x="333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36" name="Rectangle 2884"/>
            <p:cNvSpPr>
              <a:spLocks noChangeArrowheads="1"/>
            </p:cNvSpPr>
            <p:nvPr/>
          </p:nvSpPr>
          <p:spPr bwMode="auto">
            <a:xfrm>
              <a:off x="337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37" name="Rectangle 2885"/>
            <p:cNvSpPr>
              <a:spLocks noChangeArrowheads="1"/>
            </p:cNvSpPr>
            <p:nvPr/>
          </p:nvSpPr>
          <p:spPr bwMode="auto">
            <a:xfrm>
              <a:off x="3424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38" name="Rectangle 2886"/>
            <p:cNvSpPr>
              <a:spLocks noChangeArrowheads="1"/>
            </p:cNvSpPr>
            <p:nvPr/>
          </p:nvSpPr>
          <p:spPr bwMode="auto">
            <a:xfrm>
              <a:off x="346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39" name="Rectangle 2887"/>
            <p:cNvSpPr>
              <a:spLocks noChangeArrowheads="1"/>
            </p:cNvSpPr>
            <p:nvPr/>
          </p:nvSpPr>
          <p:spPr bwMode="auto">
            <a:xfrm>
              <a:off x="3515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40" name="Rectangle 2888"/>
            <p:cNvSpPr>
              <a:spLocks noChangeArrowheads="1"/>
            </p:cNvSpPr>
            <p:nvPr/>
          </p:nvSpPr>
          <p:spPr bwMode="auto">
            <a:xfrm>
              <a:off x="3560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41" name="Rectangle 2889"/>
            <p:cNvSpPr>
              <a:spLocks noChangeArrowheads="1"/>
            </p:cNvSpPr>
            <p:nvPr/>
          </p:nvSpPr>
          <p:spPr bwMode="auto">
            <a:xfrm>
              <a:off x="3606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42" name="Rectangle 2890"/>
            <p:cNvSpPr>
              <a:spLocks noChangeArrowheads="1"/>
            </p:cNvSpPr>
            <p:nvPr/>
          </p:nvSpPr>
          <p:spPr bwMode="auto">
            <a:xfrm>
              <a:off x="3651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43" name="Rectangle 2891"/>
            <p:cNvSpPr>
              <a:spLocks noChangeArrowheads="1"/>
            </p:cNvSpPr>
            <p:nvPr/>
          </p:nvSpPr>
          <p:spPr bwMode="auto">
            <a:xfrm>
              <a:off x="3696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44" name="Rectangle 2892"/>
            <p:cNvSpPr>
              <a:spLocks noChangeArrowheads="1"/>
            </p:cNvSpPr>
            <p:nvPr/>
          </p:nvSpPr>
          <p:spPr bwMode="auto">
            <a:xfrm>
              <a:off x="374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45" name="Rectangle 2893"/>
            <p:cNvSpPr>
              <a:spLocks noChangeArrowheads="1"/>
            </p:cNvSpPr>
            <p:nvPr/>
          </p:nvSpPr>
          <p:spPr bwMode="auto">
            <a:xfrm>
              <a:off x="3787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46" name="Rectangle 2894"/>
            <p:cNvSpPr>
              <a:spLocks noChangeArrowheads="1"/>
            </p:cNvSpPr>
            <p:nvPr/>
          </p:nvSpPr>
          <p:spPr bwMode="auto">
            <a:xfrm>
              <a:off x="383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47" name="Rectangle 2895"/>
            <p:cNvSpPr>
              <a:spLocks noChangeArrowheads="1"/>
            </p:cNvSpPr>
            <p:nvPr/>
          </p:nvSpPr>
          <p:spPr bwMode="auto">
            <a:xfrm>
              <a:off x="3878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48" name="Rectangle 2896"/>
            <p:cNvSpPr>
              <a:spLocks noChangeArrowheads="1"/>
            </p:cNvSpPr>
            <p:nvPr/>
          </p:nvSpPr>
          <p:spPr bwMode="auto">
            <a:xfrm>
              <a:off x="392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49" name="Rectangle 2897"/>
            <p:cNvSpPr>
              <a:spLocks noChangeArrowheads="1"/>
            </p:cNvSpPr>
            <p:nvPr/>
          </p:nvSpPr>
          <p:spPr bwMode="auto">
            <a:xfrm>
              <a:off x="396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50" name="Rectangle 2898"/>
            <p:cNvSpPr>
              <a:spLocks noChangeArrowheads="1"/>
            </p:cNvSpPr>
            <p:nvPr/>
          </p:nvSpPr>
          <p:spPr bwMode="auto">
            <a:xfrm>
              <a:off x="4014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51" name="Rectangle 2899"/>
            <p:cNvSpPr>
              <a:spLocks noChangeArrowheads="1"/>
            </p:cNvSpPr>
            <p:nvPr/>
          </p:nvSpPr>
          <p:spPr bwMode="auto">
            <a:xfrm>
              <a:off x="406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52" name="Rectangle 2900"/>
            <p:cNvSpPr>
              <a:spLocks noChangeArrowheads="1"/>
            </p:cNvSpPr>
            <p:nvPr/>
          </p:nvSpPr>
          <p:spPr bwMode="auto">
            <a:xfrm>
              <a:off x="4105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53" name="Rectangle 2901"/>
            <p:cNvSpPr>
              <a:spLocks noChangeArrowheads="1"/>
            </p:cNvSpPr>
            <p:nvPr/>
          </p:nvSpPr>
          <p:spPr bwMode="auto">
            <a:xfrm>
              <a:off x="415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54" name="Rectangle 2902"/>
            <p:cNvSpPr>
              <a:spLocks noChangeArrowheads="1"/>
            </p:cNvSpPr>
            <p:nvPr/>
          </p:nvSpPr>
          <p:spPr bwMode="auto">
            <a:xfrm>
              <a:off x="4196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55" name="Rectangle 2903"/>
            <p:cNvSpPr>
              <a:spLocks noChangeArrowheads="1"/>
            </p:cNvSpPr>
            <p:nvPr/>
          </p:nvSpPr>
          <p:spPr bwMode="auto">
            <a:xfrm>
              <a:off x="424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56" name="Rectangle 2904"/>
            <p:cNvSpPr>
              <a:spLocks noChangeArrowheads="1"/>
            </p:cNvSpPr>
            <p:nvPr/>
          </p:nvSpPr>
          <p:spPr bwMode="auto">
            <a:xfrm>
              <a:off x="4286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57" name="Rectangle 2905"/>
            <p:cNvSpPr>
              <a:spLocks noChangeArrowheads="1"/>
            </p:cNvSpPr>
            <p:nvPr/>
          </p:nvSpPr>
          <p:spPr bwMode="auto">
            <a:xfrm>
              <a:off x="4331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58" name="Rectangle 2906"/>
            <p:cNvSpPr>
              <a:spLocks noChangeArrowheads="1"/>
            </p:cNvSpPr>
            <p:nvPr/>
          </p:nvSpPr>
          <p:spPr bwMode="auto">
            <a:xfrm>
              <a:off x="315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59" name="Rectangle 2907"/>
            <p:cNvSpPr>
              <a:spLocks noChangeArrowheads="1"/>
            </p:cNvSpPr>
            <p:nvPr/>
          </p:nvSpPr>
          <p:spPr bwMode="auto">
            <a:xfrm>
              <a:off x="3197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60" name="Rectangle 2908"/>
            <p:cNvSpPr>
              <a:spLocks noChangeArrowheads="1"/>
            </p:cNvSpPr>
            <p:nvPr/>
          </p:nvSpPr>
          <p:spPr bwMode="auto">
            <a:xfrm>
              <a:off x="324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61" name="Rectangle 2909"/>
            <p:cNvSpPr>
              <a:spLocks noChangeArrowheads="1"/>
            </p:cNvSpPr>
            <p:nvPr/>
          </p:nvSpPr>
          <p:spPr bwMode="auto">
            <a:xfrm>
              <a:off x="3288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62" name="Rectangle 2910"/>
            <p:cNvSpPr>
              <a:spLocks noChangeArrowheads="1"/>
            </p:cNvSpPr>
            <p:nvPr/>
          </p:nvSpPr>
          <p:spPr bwMode="auto">
            <a:xfrm>
              <a:off x="333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63" name="Rectangle 2911"/>
            <p:cNvSpPr>
              <a:spLocks noChangeArrowheads="1"/>
            </p:cNvSpPr>
            <p:nvPr/>
          </p:nvSpPr>
          <p:spPr bwMode="auto">
            <a:xfrm>
              <a:off x="337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64" name="Rectangle 2912"/>
            <p:cNvSpPr>
              <a:spLocks noChangeArrowheads="1"/>
            </p:cNvSpPr>
            <p:nvPr/>
          </p:nvSpPr>
          <p:spPr bwMode="auto">
            <a:xfrm>
              <a:off x="3424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65" name="Rectangle 2913"/>
            <p:cNvSpPr>
              <a:spLocks noChangeArrowheads="1"/>
            </p:cNvSpPr>
            <p:nvPr/>
          </p:nvSpPr>
          <p:spPr bwMode="auto">
            <a:xfrm>
              <a:off x="346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66" name="Rectangle 2914"/>
            <p:cNvSpPr>
              <a:spLocks noChangeArrowheads="1"/>
            </p:cNvSpPr>
            <p:nvPr/>
          </p:nvSpPr>
          <p:spPr bwMode="auto">
            <a:xfrm>
              <a:off x="3515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67" name="Rectangle 2915"/>
            <p:cNvSpPr>
              <a:spLocks noChangeArrowheads="1"/>
            </p:cNvSpPr>
            <p:nvPr/>
          </p:nvSpPr>
          <p:spPr bwMode="auto">
            <a:xfrm>
              <a:off x="3560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68" name="Rectangle 2916"/>
            <p:cNvSpPr>
              <a:spLocks noChangeArrowheads="1"/>
            </p:cNvSpPr>
            <p:nvPr/>
          </p:nvSpPr>
          <p:spPr bwMode="auto">
            <a:xfrm>
              <a:off x="3606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69" name="Rectangle 2917"/>
            <p:cNvSpPr>
              <a:spLocks noChangeArrowheads="1"/>
            </p:cNvSpPr>
            <p:nvPr/>
          </p:nvSpPr>
          <p:spPr bwMode="auto">
            <a:xfrm>
              <a:off x="3651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70" name="Rectangle 2918"/>
            <p:cNvSpPr>
              <a:spLocks noChangeArrowheads="1"/>
            </p:cNvSpPr>
            <p:nvPr/>
          </p:nvSpPr>
          <p:spPr bwMode="auto">
            <a:xfrm>
              <a:off x="3696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71" name="Rectangle 2919"/>
            <p:cNvSpPr>
              <a:spLocks noChangeArrowheads="1"/>
            </p:cNvSpPr>
            <p:nvPr/>
          </p:nvSpPr>
          <p:spPr bwMode="auto">
            <a:xfrm>
              <a:off x="374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72" name="Rectangle 2920"/>
            <p:cNvSpPr>
              <a:spLocks noChangeArrowheads="1"/>
            </p:cNvSpPr>
            <p:nvPr/>
          </p:nvSpPr>
          <p:spPr bwMode="auto">
            <a:xfrm>
              <a:off x="3787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73" name="Rectangle 2921"/>
            <p:cNvSpPr>
              <a:spLocks noChangeArrowheads="1"/>
            </p:cNvSpPr>
            <p:nvPr/>
          </p:nvSpPr>
          <p:spPr bwMode="auto">
            <a:xfrm>
              <a:off x="383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74" name="Rectangle 2922"/>
            <p:cNvSpPr>
              <a:spLocks noChangeArrowheads="1"/>
            </p:cNvSpPr>
            <p:nvPr/>
          </p:nvSpPr>
          <p:spPr bwMode="auto">
            <a:xfrm>
              <a:off x="3878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75" name="Rectangle 2923"/>
            <p:cNvSpPr>
              <a:spLocks noChangeArrowheads="1"/>
            </p:cNvSpPr>
            <p:nvPr/>
          </p:nvSpPr>
          <p:spPr bwMode="auto">
            <a:xfrm>
              <a:off x="392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76" name="Rectangle 2924"/>
            <p:cNvSpPr>
              <a:spLocks noChangeArrowheads="1"/>
            </p:cNvSpPr>
            <p:nvPr/>
          </p:nvSpPr>
          <p:spPr bwMode="auto">
            <a:xfrm>
              <a:off x="396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77" name="Rectangle 2925"/>
            <p:cNvSpPr>
              <a:spLocks noChangeArrowheads="1"/>
            </p:cNvSpPr>
            <p:nvPr/>
          </p:nvSpPr>
          <p:spPr bwMode="auto">
            <a:xfrm>
              <a:off x="4014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78" name="Rectangle 2926"/>
            <p:cNvSpPr>
              <a:spLocks noChangeArrowheads="1"/>
            </p:cNvSpPr>
            <p:nvPr/>
          </p:nvSpPr>
          <p:spPr bwMode="auto">
            <a:xfrm>
              <a:off x="406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79" name="Rectangle 2927"/>
            <p:cNvSpPr>
              <a:spLocks noChangeArrowheads="1"/>
            </p:cNvSpPr>
            <p:nvPr/>
          </p:nvSpPr>
          <p:spPr bwMode="auto">
            <a:xfrm>
              <a:off x="4105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80" name="Rectangle 2928"/>
            <p:cNvSpPr>
              <a:spLocks noChangeArrowheads="1"/>
            </p:cNvSpPr>
            <p:nvPr/>
          </p:nvSpPr>
          <p:spPr bwMode="auto">
            <a:xfrm>
              <a:off x="415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81" name="Rectangle 2929"/>
            <p:cNvSpPr>
              <a:spLocks noChangeArrowheads="1"/>
            </p:cNvSpPr>
            <p:nvPr/>
          </p:nvSpPr>
          <p:spPr bwMode="auto">
            <a:xfrm>
              <a:off x="4196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82" name="Rectangle 2930"/>
            <p:cNvSpPr>
              <a:spLocks noChangeArrowheads="1"/>
            </p:cNvSpPr>
            <p:nvPr/>
          </p:nvSpPr>
          <p:spPr bwMode="auto">
            <a:xfrm>
              <a:off x="424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83" name="Rectangle 2931"/>
            <p:cNvSpPr>
              <a:spLocks noChangeArrowheads="1"/>
            </p:cNvSpPr>
            <p:nvPr/>
          </p:nvSpPr>
          <p:spPr bwMode="auto">
            <a:xfrm>
              <a:off x="4286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84" name="Rectangle 2932"/>
            <p:cNvSpPr>
              <a:spLocks noChangeArrowheads="1"/>
            </p:cNvSpPr>
            <p:nvPr/>
          </p:nvSpPr>
          <p:spPr bwMode="auto">
            <a:xfrm>
              <a:off x="4331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85" name="Rectangle 2933"/>
            <p:cNvSpPr>
              <a:spLocks noChangeArrowheads="1"/>
            </p:cNvSpPr>
            <p:nvPr/>
          </p:nvSpPr>
          <p:spPr bwMode="auto">
            <a:xfrm>
              <a:off x="315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86" name="Rectangle 2934"/>
            <p:cNvSpPr>
              <a:spLocks noChangeArrowheads="1"/>
            </p:cNvSpPr>
            <p:nvPr/>
          </p:nvSpPr>
          <p:spPr bwMode="auto">
            <a:xfrm>
              <a:off x="3197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87" name="Rectangle 2935"/>
            <p:cNvSpPr>
              <a:spLocks noChangeArrowheads="1"/>
            </p:cNvSpPr>
            <p:nvPr/>
          </p:nvSpPr>
          <p:spPr bwMode="auto">
            <a:xfrm>
              <a:off x="324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88" name="Rectangle 2936"/>
            <p:cNvSpPr>
              <a:spLocks noChangeArrowheads="1"/>
            </p:cNvSpPr>
            <p:nvPr/>
          </p:nvSpPr>
          <p:spPr bwMode="auto">
            <a:xfrm>
              <a:off x="3288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89" name="Rectangle 2937"/>
            <p:cNvSpPr>
              <a:spLocks noChangeArrowheads="1"/>
            </p:cNvSpPr>
            <p:nvPr/>
          </p:nvSpPr>
          <p:spPr bwMode="auto">
            <a:xfrm>
              <a:off x="333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90" name="Rectangle 2938"/>
            <p:cNvSpPr>
              <a:spLocks noChangeArrowheads="1"/>
            </p:cNvSpPr>
            <p:nvPr/>
          </p:nvSpPr>
          <p:spPr bwMode="auto">
            <a:xfrm>
              <a:off x="337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91" name="Rectangle 2939"/>
            <p:cNvSpPr>
              <a:spLocks noChangeArrowheads="1"/>
            </p:cNvSpPr>
            <p:nvPr/>
          </p:nvSpPr>
          <p:spPr bwMode="auto">
            <a:xfrm>
              <a:off x="3424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92" name="Rectangle 2940"/>
            <p:cNvSpPr>
              <a:spLocks noChangeArrowheads="1"/>
            </p:cNvSpPr>
            <p:nvPr/>
          </p:nvSpPr>
          <p:spPr bwMode="auto">
            <a:xfrm>
              <a:off x="346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93" name="Rectangle 2941"/>
            <p:cNvSpPr>
              <a:spLocks noChangeArrowheads="1"/>
            </p:cNvSpPr>
            <p:nvPr/>
          </p:nvSpPr>
          <p:spPr bwMode="auto">
            <a:xfrm>
              <a:off x="3515" y="406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94" name="Rectangle 2942"/>
            <p:cNvSpPr>
              <a:spLocks noChangeArrowheads="1"/>
            </p:cNvSpPr>
            <p:nvPr/>
          </p:nvSpPr>
          <p:spPr bwMode="auto">
            <a:xfrm>
              <a:off x="3560" y="406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95" name="Rectangle 2943"/>
            <p:cNvSpPr>
              <a:spLocks noChangeArrowheads="1"/>
            </p:cNvSpPr>
            <p:nvPr/>
          </p:nvSpPr>
          <p:spPr bwMode="auto">
            <a:xfrm>
              <a:off x="3606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96" name="Rectangle 2944"/>
            <p:cNvSpPr>
              <a:spLocks noChangeArrowheads="1"/>
            </p:cNvSpPr>
            <p:nvPr/>
          </p:nvSpPr>
          <p:spPr bwMode="auto">
            <a:xfrm>
              <a:off x="3651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97" name="Rectangle 2945"/>
            <p:cNvSpPr>
              <a:spLocks noChangeArrowheads="1"/>
            </p:cNvSpPr>
            <p:nvPr/>
          </p:nvSpPr>
          <p:spPr bwMode="auto">
            <a:xfrm>
              <a:off x="3696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98" name="Rectangle 2946"/>
            <p:cNvSpPr>
              <a:spLocks noChangeArrowheads="1"/>
            </p:cNvSpPr>
            <p:nvPr/>
          </p:nvSpPr>
          <p:spPr bwMode="auto">
            <a:xfrm>
              <a:off x="374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099" name="Rectangle 2947"/>
            <p:cNvSpPr>
              <a:spLocks noChangeArrowheads="1"/>
            </p:cNvSpPr>
            <p:nvPr/>
          </p:nvSpPr>
          <p:spPr bwMode="auto">
            <a:xfrm>
              <a:off x="3787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00" name="Rectangle 2948"/>
            <p:cNvSpPr>
              <a:spLocks noChangeArrowheads="1"/>
            </p:cNvSpPr>
            <p:nvPr/>
          </p:nvSpPr>
          <p:spPr bwMode="auto">
            <a:xfrm>
              <a:off x="383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01" name="Rectangle 2949"/>
            <p:cNvSpPr>
              <a:spLocks noChangeArrowheads="1"/>
            </p:cNvSpPr>
            <p:nvPr/>
          </p:nvSpPr>
          <p:spPr bwMode="auto">
            <a:xfrm>
              <a:off x="3878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02" name="Rectangle 2950"/>
            <p:cNvSpPr>
              <a:spLocks noChangeArrowheads="1"/>
            </p:cNvSpPr>
            <p:nvPr/>
          </p:nvSpPr>
          <p:spPr bwMode="auto">
            <a:xfrm>
              <a:off x="392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03" name="Rectangle 2951"/>
            <p:cNvSpPr>
              <a:spLocks noChangeArrowheads="1"/>
            </p:cNvSpPr>
            <p:nvPr/>
          </p:nvSpPr>
          <p:spPr bwMode="auto">
            <a:xfrm>
              <a:off x="396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04" name="Rectangle 2952"/>
            <p:cNvSpPr>
              <a:spLocks noChangeArrowheads="1"/>
            </p:cNvSpPr>
            <p:nvPr/>
          </p:nvSpPr>
          <p:spPr bwMode="auto">
            <a:xfrm>
              <a:off x="4014" y="406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05" name="Rectangle 2953"/>
            <p:cNvSpPr>
              <a:spLocks noChangeArrowheads="1"/>
            </p:cNvSpPr>
            <p:nvPr/>
          </p:nvSpPr>
          <p:spPr bwMode="auto">
            <a:xfrm>
              <a:off x="4060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06" name="Rectangle 2954"/>
            <p:cNvSpPr>
              <a:spLocks noChangeArrowheads="1"/>
            </p:cNvSpPr>
            <p:nvPr/>
          </p:nvSpPr>
          <p:spPr bwMode="auto">
            <a:xfrm>
              <a:off x="4105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07" name="Rectangle 2955"/>
            <p:cNvSpPr>
              <a:spLocks noChangeArrowheads="1"/>
            </p:cNvSpPr>
            <p:nvPr/>
          </p:nvSpPr>
          <p:spPr bwMode="auto">
            <a:xfrm>
              <a:off x="4150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08" name="Rectangle 2956"/>
            <p:cNvSpPr>
              <a:spLocks noChangeArrowheads="1"/>
            </p:cNvSpPr>
            <p:nvPr/>
          </p:nvSpPr>
          <p:spPr bwMode="auto">
            <a:xfrm>
              <a:off x="4196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09" name="Rectangle 2957"/>
            <p:cNvSpPr>
              <a:spLocks noChangeArrowheads="1"/>
            </p:cNvSpPr>
            <p:nvPr/>
          </p:nvSpPr>
          <p:spPr bwMode="auto">
            <a:xfrm>
              <a:off x="4241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10" name="Rectangle 2958"/>
            <p:cNvSpPr>
              <a:spLocks noChangeArrowheads="1"/>
            </p:cNvSpPr>
            <p:nvPr/>
          </p:nvSpPr>
          <p:spPr bwMode="auto">
            <a:xfrm>
              <a:off x="4287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11" name="Rectangle 2959"/>
            <p:cNvSpPr>
              <a:spLocks noChangeArrowheads="1"/>
            </p:cNvSpPr>
            <p:nvPr/>
          </p:nvSpPr>
          <p:spPr bwMode="auto">
            <a:xfrm>
              <a:off x="4332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12" name="Rectangle 2960"/>
            <p:cNvSpPr>
              <a:spLocks noChangeArrowheads="1"/>
            </p:cNvSpPr>
            <p:nvPr/>
          </p:nvSpPr>
          <p:spPr bwMode="auto">
            <a:xfrm>
              <a:off x="315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13" name="Rectangle 2961"/>
            <p:cNvSpPr>
              <a:spLocks noChangeArrowheads="1"/>
            </p:cNvSpPr>
            <p:nvPr/>
          </p:nvSpPr>
          <p:spPr bwMode="auto">
            <a:xfrm>
              <a:off x="3197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14" name="Rectangle 2962"/>
            <p:cNvSpPr>
              <a:spLocks noChangeArrowheads="1"/>
            </p:cNvSpPr>
            <p:nvPr/>
          </p:nvSpPr>
          <p:spPr bwMode="auto">
            <a:xfrm>
              <a:off x="324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15" name="Rectangle 2963"/>
            <p:cNvSpPr>
              <a:spLocks noChangeArrowheads="1"/>
            </p:cNvSpPr>
            <p:nvPr/>
          </p:nvSpPr>
          <p:spPr bwMode="auto">
            <a:xfrm>
              <a:off x="3288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16" name="Rectangle 2964"/>
            <p:cNvSpPr>
              <a:spLocks noChangeArrowheads="1"/>
            </p:cNvSpPr>
            <p:nvPr/>
          </p:nvSpPr>
          <p:spPr bwMode="auto">
            <a:xfrm>
              <a:off x="333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17" name="Rectangle 2965"/>
            <p:cNvSpPr>
              <a:spLocks noChangeArrowheads="1"/>
            </p:cNvSpPr>
            <p:nvPr/>
          </p:nvSpPr>
          <p:spPr bwMode="auto">
            <a:xfrm>
              <a:off x="3379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18" name="Rectangle 2966"/>
            <p:cNvSpPr>
              <a:spLocks noChangeArrowheads="1"/>
            </p:cNvSpPr>
            <p:nvPr/>
          </p:nvSpPr>
          <p:spPr bwMode="auto">
            <a:xfrm>
              <a:off x="3424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19" name="Rectangle 2967"/>
            <p:cNvSpPr>
              <a:spLocks noChangeArrowheads="1"/>
            </p:cNvSpPr>
            <p:nvPr/>
          </p:nvSpPr>
          <p:spPr bwMode="auto">
            <a:xfrm>
              <a:off x="3469" y="4020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20" name="Rectangle 2968"/>
            <p:cNvSpPr>
              <a:spLocks noChangeArrowheads="1"/>
            </p:cNvSpPr>
            <p:nvPr/>
          </p:nvSpPr>
          <p:spPr bwMode="auto">
            <a:xfrm>
              <a:off x="3515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21" name="Rectangle 2969"/>
            <p:cNvSpPr>
              <a:spLocks noChangeArrowheads="1"/>
            </p:cNvSpPr>
            <p:nvPr/>
          </p:nvSpPr>
          <p:spPr bwMode="auto">
            <a:xfrm>
              <a:off x="3560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22" name="Rectangle 2970"/>
            <p:cNvSpPr>
              <a:spLocks noChangeArrowheads="1"/>
            </p:cNvSpPr>
            <p:nvPr/>
          </p:nvSpPr>
          <p:spPr bwMode="auto">
            <a:xfrm>
              <a:off x="3606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23" name="Rectangle 2971"/>
            <p:cNvSpPr>
              <a:spLocks noChangeArrowheads="1"/>
            </p:cNvSpPr>
            <p:nvPr/>
          </p:nvSpPr>
          <p:spPr bwMode="auto">
            <a:xfrm>
              <a:off x="3651" y="4020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24" name="Rectangle 2972"/>
            <p:cNvSpPr>
              <a:spLocks noChangeArrowheads="1"/>
            </p:cNvSpPr>
            <p:nvPr/>
          </p:nvSpPr>
          <p:spPr bwMode="auto">
            <a:xfrm>
              <a:off x="3696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25" name="Rectangle 2973"/>
            <p:cNvSpPr>
              <a:spLocks noChangeArrowheads="1"/>
            </p:cNvSpPr>
            <p:nvPr/>
          </p:nvSpPr>
          <p:spPr bwMode="auto">
            <a:xfrm>
              <a:off x="374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26" name="Rectangle 2974"/>
            <p:cNvSpPr>
              <a:spLocks noChangeArrowheads="1"/>
            </p:cNvSpPr>
            <p:nvPr/>
          </p:nvSpPr>
          <p:spPr bwMode="auto">
            <a:xfrm>
              <a:off x="3787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27" name="Rectangle 2975"/>
            <p:cNvSpPr>
              <a:spLocks noChangeArrowheads="1"/>
            </p:cNvSpPr>
            <p:nvPr/>
          </p:nvSpPr>
          <p:spPr bwMode="auto">
            <a:xfrm>
              <a:off x="383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28" name="Rectangle 2976"/>
            <p:cNvSpPr>
              <a:spLocks noChangeArrowheads="1"/>
            </p:cNvSpPr>
            <p:nvPr/>
          </p:nvSpPr>
          <p:spPr bwMode="auto">
            <a:xfrm>
              <a:off x="3878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29" name="Rectangle 2977"/>
            <p:cNvSpPr>
              <a:spLocks noChangeArrowheads="1"/>
            </p:cNvSpPr>
            <p:nvPr/>
          </p:nvSpPr>
          <p:spPr bwMode="auto">
            <a:xfrm>
              <a:off x="392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30" name="Rectangle 2978"/>
            <p:cNvSpPr>
              <a:spLocks noChangeArrowheads="1"/>
            </p:cNvSpPr>
            <p:nvPr/>
          </p:nvSpPr>
          <p:spPr bwMode="auto">
            <a:xfrm>
              <a:off x="3969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31" name="Rectangle 2979"/>
            <p:cNvSpPr>
              <a:spLocks noChangeArrowheads="1"/>
            </p:cNvSpPr>
            <p:nvPr/>
          </p:nvSpPr>
          <p:spPr bwMode="auto">
            <a:xfrm>
              <a:off x="4014" y="4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32" name="Rectangle 2980"/>
            <p:cNvSpPr>
              <a:spLocks noChangeArrowheads="1"/>
            </p:cNvSpPr>
            <p:nvPr/>
          </p:nvSpPr>
          <p:spPr bwMode="auto">
            <a:xfrm>
              <a:off x="4060" y="402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33" name="Rectangle 2981"/>
            <p:cNvSpPr>
              <a:spLocks noChangeArrowheads="1"/>
            </p:cNvSpPr>
            <p:nvPr/>
          </p:nvSpPr>
          <p:spPr bwMode="auto">
            <a:xfrm>
              <a:off x="4105" y="402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34" name="Rectangle 2982"/>
            <p:cNvSpPr>
              <a:spLocks noChangeArrowheads="1"/>
            </p:cNvSpPr>
            <p:nvPr/>
          </p:nvSpPr>
          <p:spPr bwMode="auto">
            <a:xfrm>
              <a:off x="4150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35" name="Rectangle 2983"/>
            <p:cNvSpPr>
              <a:spLocks noChangeArrowheads="1"/>
            </p:cNvSpPr>
            <p:nvPr/>
          </p:nvSpPr>
          <p:spPr bwMode="auto">
            <a:xfrm>
              <a:off x="4196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36" name="Rectangle 2984"/>
            <p:cNvSpPr>
              <a:spLocks noChangeArrowheads="1"/>
            </p:cNvSpPr>
            <p:nvPr/>
          </p:nvSpPr>
          <p:spPr bwMode="auto">
            <a:xfrm>
              <a:off x="4241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37" name="Rectangle 2985"/>
            <p:cNvSpPr>
              <a:spLocks noChangeArrowheads="1"/>
            </p:cNvSpPr>
            <p:nvPr/>
          </p:nvSpPr>
          <p:spPr bwMode="auto">
            <a:xfrm>
              <a:off x="4287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38" name="Rectangle 2986"/>
            <p:cNvSpPr>
              <a:spLocks noChangeArrowheads="1"/>
            </p:cNvSpPr>
            <p:nvPr/>
          </p:nvSpPr>
          <p:spPr bwMode="auto">
            <a:xfrm>
              <a:off x="4332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39" name="Rectangle 2987"/>
            <p:cNvSpPr>
              <a:spLocks noChangeArrowheads="1"/>
            </p:cNvSpPr>
            <p:nvPr/>
          </p:nvSpPr>
          <p:spPr bwMode="auto">
            <a:xfrm>
              <a:off x="3152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40" name="Rectangle 2988"/>
            <p:cNvSpPr>
              <a:spLocks noChangeArrowheads="1"/>
            </p:cNvSpPr>
            <p:nvPr/>
          </p:nvSpPr>
          <p:spPr bwMode="auto">
            <a:xfrm>
              <a:off x="3197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41" name="Rectangle 2989"/>
            <p:cNvSpPr>
              <a:spLocks noChangeArrowheads="1"/>
            </p:cNvSpPr>
            <p:nvPr/>
          </p:nvSpPr>
          <p:spPr bwMode="auto">
            <a:xfrm>
              <a:off x="3242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42" name="Rectangle 2990"/>
            <p:cNvSpPr>
              <a:spLocks noChangeArrowheads="1"/>
            </p:cNvSpPr>
            <p:nvPr/>
          </p:nvSpPr>
          <p:spPr bwMode="auto">
            <a:xfrm>
              <a:off x="3288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43" name="Rectangle 2991"/>
            <p:cNvSpPr>
              <a:spLocks noChangeArrowheads="1"/>
            </p:cNvSpPr>
            <p:nvPr/>
          </p:nvSpPr>
          <p:spPr bwMode="auto">
            <a:xfrm>
              <a:off x="333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44" name="Rectangle 2992"/>
            <p:cNvSpPr>
              <a:spLocks noChangeArrowheads="1"/>
            </p:cNvSpPr>
            <p:nvPr/>
          </p:nvSpPr>
          <p:spPr bwMode="auto">
            <a:xfrm>
              <a:off x="3379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45" name="Rectangle 2993"/>
            <p:cNvSpPr>
              <a:spLocks noChangeArrowheads="1"/>
            </p:cNvSpPr>
            <p:nvPr/>
          </p:nvSpPr>
          <p:spPr bwMode="auto">
            <a:xfrm>
              <a:off x="3424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46" name="Rectangle 2994"/>
            <p:cNvSpPr>
              <a:spLocks noChangeArrowheads="1"/>
            </p:cNvSpPr>
            <p:nvPr/>
          </p:nvSpPr>
          <p:spPr bwMode="auto">
            <a:xfrm>
              <a:off x="3469" y="397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47" name="Rectangle 2995"/>
            <p:cNvSpPr>
              <a:spLocks noChangeArrowheads="1"/>
            </p:cNvSpPr>
            <p:nvPr/>
          </p:nvSpPr>
          <p:spPr bwMode="auto">
            <a:xfrm>
              <a:off x="3515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48" name="Rectangle 2996"/>
            <p:cNvSpPr>
              <a:spLocks noChangeArrowheads="1"/>
            </p:cNvSpPr>
            <p:nvPr/>
          </p:nvSpPr>
          <p:spPr bwMode="auto">
            <a:xfrm>
              <a:off x="3560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49" name="Rectangle 2997"/>
            <p:cNvSpPr>
              <a:spLocks noChangeArrowheads="1"/>
            </p:cNvSpPr>
            <p:nvPr/>
          </p:nvSpPr>
          <p:spPr bwMode="auto">
            <a:xfrm>
              <a:off x="3606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50" name="Rectangle 2998"/>
            <p:cNvSpPr>
              <a:spLocks noChangeArrowheads="1"/>
            </p:cNvSpPr>
            <p:nvPr/>
          </p:nvSpPr>
          <p:spPr bwMode="auto">
            <a:xfrm>
              <a:off x="3651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51" name="Rectangle 2999"/>
            <p:cNvSpPr>
              <a:spLocks noChangeArrowheads="1"/>
            </p:cNvSpPr>
            <p:nvPr/>
          </p:nvSpPr>
          <p:spPr bwMode="auto">
            <a:xfrm>
              <a:off x="3696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52" name="Rectangle 3000"/>
            <p:cNvSpPr>
              <a:spLocks noChangeArrowheads="1"/>
            </p:cNvSpPr>
            <p:nvPr/>
          </p:nvSpPr>
          <p:spPr bwMode="auto">
            <a:xfrm>
              <a:off x="3742" y="397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53" name="Rectangle 3001"/>
            <p:cNvSpPr>
              <a:spLocks noChangeArrowheads="1"/>
            </p:cNvSpPr>
            <p:nvPr/>
          </p:nvSpPr>
          <p:spPr bwMode="auto">
            <a:xfrm>
              <a:off x="3787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54" name="Rectangle 3002"/>
            <p:cNvSpPr>
              <a:spLocks noChangeArrowheads="1"/>
            </p:cNvSpPr>
            <p:nvPr/>
          </p:nvSpPr>
          <p:spPr bwMode="auto">
            <a:xfrm>
              <a:off x="383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55" name="Rectangle 3003"/>
            <p:cNvSpPr>
              <a:spLocks noChangeArrowheads="1"/>
            </p:cNvSpPr>
            <p:nvPr/>
          </p:nvSpPr>
          <p:spPr bwMode="auto">
            <a:xfrm>
              <a:off x="3878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56" name="Rectangle 3004"/>
            <p:cNvSpPr>
              <a:spLocks noChangeArrowheads="1"/>
            </p:cNvSpPr>
            <p:nvPr/>
          </p:nvSpPr>
          <p:spPr bwMode="auto">
            <a:xfrm>
              <a:off x="392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57" name="Rectangle 3005"/>
            <p:cNvSpPr>
              <a:spLocks noChangeArrowheads="1"/>
            </p:cNvSpPr>
            <p:nvPr/>
          </p:nvSpPr>
          <p:spPr bwMode="auto">
            <a:xfrm>
              <a:off x="3969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58" name="Rectangle 3006"/>
            <p:cNvSpPr>
              <a:spLocks noChangeArrowheads="1"/>
            </p:cNvSpPr>
            <p:nvPr/>
          </p:nvSpPr>
          <p:spPr bwMode="auto">
            <a:xfrm>
              <a:off x="4014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59" name="Rectangle 3007"/>
            <p:cNvSpPr>
              <a:spLocks noChangeArrowheads="1"/>
            </p:cNvSpPr>
            <p:nvPr/>
          </p:nvSpPr>
          <p:spPr bwMode="auto">
            <a:xfrm>
              <a:off x="4060" y="397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60" name="Rectangle 3008"/>
            <p:cNvSpPr>
              <a:spLocks noChangeArrowheads="1"/>
            </p:cNvSpPr>
            <p:nvPr/>
          </p:nvSpPr>
          <p:spPr bwMode="auto">
            <a:xfrm>
              <a:off x="4105" y="397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61" name="Rectangle 3009"/>
            <p:cNvSpPr>
              <a:spLocks noChangeArrowheads="1"/>
            </p:cNvSpPr>
            <p:nvPr/>
          </p:nvSpPr>
          <p:spPr bwMode="auto">
            <a:xfrm>
              <a:off x="4150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62" name="Rectangle 3010"/>
            <p:cNvSpPr>
              <a:spLocks noChangeArrowheads="1"/>
            </p:cNvSpPr>
            <p:nvPr/>
          </p:nvSpPr>
          <p:spPr bwMode="auto">
            <a:xfrm>
              <a:off x="4196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63" name="Rectangle 3011"/>
            <p:cNvSpPr>
              <a:spLocks noChangeArrowheads="1"/>
            </p:cNvSpPr>
            <p:nvPr/>
          </p:nvSpPr>
          <p:spPr bwMode="auto">
            <a:xfrm>
              <a:off x="4241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64" name="Rectangle 3012"/>
            <p:cNvSpPr>
              <a:spLocks noChangeArrowheads="1"/>
            </p:cNvSpPr>
            <p:nvPr/>
          </p:nvSpPr>
          <p:spPr bwMode="auto">
            <a:xfrm>
              <a:off x="4287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65" name="Rectangle 3013"/>
            <p:cNvSpPr>
              <a:spLocks noChangeArrowheads="1"/>
            </p:cNvSpPr>
            <p:nvPr/>
          </p:nvSpPr>
          <p:spPr bwMode="auto">
            <a:xfrm>
              <a:off x="4332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66" name="Rectangle 3014"/>
            <p:cNvSpPr>
              <a:spLocks noChangeArrowheads="1"/>
            </p:cNvSpPr>
            <p:nvPr/>
          </p:nvSpPr>
          <p:spPr bwMode="auto">
            <a:xfrm>
              <a:off x="315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67" name="Rectangle 3015"/>
            <p:cNvSpPr>
              <a:spLocks noChangeArrowheads="1"/>
            </p:cNvSpPr>
            <p:nvPr/>
          </p:nvSpPr>
          <p:spPr bwMode="auto">
            <a:xfrm>
              <a:off x="3197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68" name="Rectangle 3016"/>
            <p:cNvSpPr>
              <a:spLocks noChangeArrowheads="1"/>
            </p:cNvSpPr>
            <p:nvPr/>
          </p:nvSpPr>
          <p:spPr bwMode="auto">
            <a:xfrm>
              <a:off x="324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69" name="Rectangle 3017"/>
            <p:cNvSpPr>
              <a:spLocks noChangeArrowheads="1"/>
            </p:cNvSpPr>
            <p:nvPr/>
          </p:nvSpPr>
          <p:spPr bwMode="auto">
            <a:xfrm>
              <a:off x="3288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70" name="Rectangle 3018"/>
            <p:cNvSpPr>
              <a:spLocks noChangeArrowheads="1"/>
            </p:cNvSpPr>
            <p:nvPr/>
          </p:nvSpPr>
          <p:spPr bwMode="auto">
            <a:xfrm>
              <a:off x="333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71" name="Rectangle 3019"/>
            <p:cNvSpPr>
              <a:spLocks noChangeArrowheads="1"/>
            </p:cNvSpPr>
            <p:nvPr/>
          </p:nvSpPr>
          <p:spPr bwMode="auto">
            <a:xfrm>
              <a:off x="337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72" name="Rectangle 3020"/>
            <p:cNvSpPr>
              <a:spLocks noChangeArrowheads="1"/>
            </p:cNvSpPr>
            <p:nvPr/>
          </p:nvSpPr>
          <p:spPr bwMode="auto">
            <a:xfrm>
              <a:off x="3424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73" name="Rectangle 3021"/>
            <p:cNvSpPr>
              <a:spLocks noChangeArrowheads="1"/>
            </p:cNvSpPr>
            <p:nvPr/>
          </p:nvSpPr>
          <p:spPr bwMode="auto">
            <a:xfrm>
              <a:off x="346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74" name="Rectangle 3022"/>
            <p:cNvSpPr>
              <a:spLocks noChangeArrowheads="1"/>
            </p:cNvSpPr>
            <p:nvPr/>
          </p:nvSpPr>
          <p:spPr bwMode="auto">
            <a:xfrm>
              <a:off x="3515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75" name="Rectangle 3023"/>
            <p:cNvSpPr>
              <a:spLocks noChangeArrowheads="1"/>
            </p:cNvSpPr>
            <p:nvPr/>
          </p:nvSpPr>
          <p:spPr bwMode="auto">
            <a:xfrm>
              <a:off x="3560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76" name="Rectangle 3024"/>
            <p:cNvSpPr>
              <a:spLocks noChangeArrowheads="1"/>
            </p:cNvSpPr>
            <p:nvPr/>
          </p:nvSpPr>
          <p:spPr bwMode="auto">
            <a:xfrm>
              <a:off x="3606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77" name="Rectangle 3025"/>
            <p:cNvSpPr>
              <a:spLocks noChangeArrowheads="1"/>
            </p:cNvSpPr>
            <p:nvPr/>
          </p:nvSpPr>
          <p:spPr bwMode="auto">
            <a:xfrm>
              <a:off x="3651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78" name="Rectangle 3026"/>
            <p:cNvSpPr>
              <a:spLocks noChangeArrowheads="1"/>
            </p:cNvSpPr>
            <p:nvPr/>
          </p:nvSpPr>
          <p:spPr bwMode="auto">
            <a:xfrm>
              <a:off x="3696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79" name="Rectangle 3027"/>
            <p:cNvSpPr>
              <a:spLocks noChangeArrowheads="1"/>
            </p:cNvSpPr>
            <p:nvPr/>
          </p:nvSpPr>
          <p:spPr bwMode="auto">
            <a:xfrm>
              <a:off x="374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80" name="Rectangle 3028"/>
            <p:cNvSpPr>
              <a:spLocks noChangeArrowheads="1"/>
            </p:cNvSpPr>
            <p:nvPr/>
          </p:nvSpPr>
          <p:spPr bwMode="auto">
            <a:xfrm>
              <a:off x="3787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81" name="Rectangle 3029"/>
            <p:cNvSpPr>
              <a:spLocks noChangeArrowheads="1"/>
            </p:cNvSpPr>
            <p:nvPr/>
          </p:nvSpPr>
          <p:spPr bwMode="auto">
            <a:xfrm>
              <a:off x="383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82" name="Rectangle 3030"/>
            <p:cNvSpPr>
              <a:spLocks noChangeArrowheads="1"/>
            </p:cNvSpPr>
            <p:nvPr/>
          </p:nvSpPr>
          <p:spPr bwMode="auto">
            <a:xfrm>
              <a:off x="3878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83" name="Rectangle 3031"/>
            <p:cNvSpPr>
              <a:spLocks noChangeArrowheads="1"/>
            </p:cNvSpPr>
            <p:nvPr/>
          </p:nvSpPr>
          <p:spPr bwMode="auto">
            <a:xfrm>
              <a:off x="392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84" name="Rectangle 3032"/>
            <p:cNvSpPr>
              <a:spLocks noChangeArrowheads="1"/>
            </p:cNvSpPr>
            <p:nvPr/>
          </p:nvSpPr>
          <p:spPr bwMode="auto">
            <a:xfrm>
              <a:off x="396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85" name="Rectangle 3033"/>
            <p:cNvSpPr>
              <a:spLocks noChangeArrowheads="1"/>
            </p:cNvSpPr>
            <p:nvPr/>
          </p:nvSpPr>
          <p:spPr bwMode="auto">
            <a:xfrm>
              <a:off x="4014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86" name="Rectangle 3034"/>
            <p:cNvSpPr>
              <a:spLocks noChangeArrowheads="1"/>
            </p:cNvSpPr>
            <p:nvPr/>
          </p:nvSpPr>
          <p:spPr bwMode="auto">
            <a:xfrm>
              <a:off x="4060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87" name="Rectangle 3035"/>
            <p:cNvSpPr>
              <a:spLocks noChangeArrowheads="1"/>
            </p:cNvSpPr>
            <p:nvPr/>
          </p:nvSpPr>
          <p:spPr bwMode="auto">
            <a:xfrm>
              <a:off x="4105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88" name="Rectangle 3036"/>
            <p:cNvSpPr>
              <a:spLocks noChangeArrowheads="1"/>
            </p:cNvSpPr>
            <p:nvPr/>
          </p:nvSpPr>
          <p:spPr bwMode="auto">
            <a:xfrm>
              <a:off x="4150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89" name="Rectangle 3037"/>
            <p:cNvSpPr>
              <a:spLocks noChangeArrowheads="1"/>
            </p:cNvSpPr>
            <p:nvPr/>
          </p:nvSpPr>
          <p:spPr bwMode="auto">
            <a:xfrm>
              <a:off x="4196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90" name="Rectangle 3038"/>
            <p:cNvSpPr>
              <a:spLocks noChangeArrowheads="1"/>
            </p:cNvSpPr>
            <p:nvPr/>
          </p:nvSpPr>
          <p:spPr bwMode="auto">
            <a:xfrm>
              <a:off x="4241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91" name="Rectangle 3039"/>
            <p:cNvSpPr>
              <a:spLocks noChangeArrowheads="1"/>
            </p:cNvSpPr>
            <p:nvPr/>
          </p:nvSpPr>
          <p:spPr bwMode="auto">
            <a:xfrm>
              <a:off x="4287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92" name="Rectangle 3040"/>
            <p:cNvSpPr>
              <a:spLocks noChangeArrowheads="1"/>
            </p:cNvSpPr>
            <p:nvPr/>
          </p:nvSpPr>
          <p:spPr bwMode="auto">
            <a:xfrm>
              <a:off x="4332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93" name="Rectangle 3041"/>
            <p:cNvSpPr>
              <a:spLocks noChangeArrowheads="1"/>
            </p:cNvSpPr>
            <p:nvPr/>
          </p:nvSpPr>
          <p:spPr bwMode="auto">
            <a:xfrm>
              <a:off x="315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94" name="Rectangle 3042"/>
            <p:cNvSpPr>
              <a:spLocks noChangeArrowheads="1"/>
            </p:cNvSpPr>
            <p:nvPr/>
          </p:nvSpPr>
          <p:spPr bwMode="auto">
            <a:xfrm>
              <a:off x="3197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95" name="Rectangle 3043"/>
            <p:cNvSpPr>
              <a:spLocks noChangeArrowheads="1"/>
            </p:cNvSpPr>
            <p:nvPr/>
          </p:nvSpPr>
          <p:spPr bwMode="auto">
            <a:xfrm>
              <a:off x="324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96" name="Rectangle 3044"/>
            <p:cNvSpPr>
              <a:spLocks noChangeArrowheads="1"/>
            </p:cNvSpPr>
            <p:nvPr/>
          </p:nvSpPr>
          <p:spPr bwMode="auto">
            <a:xfrm>
              <a:off x="3288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97" name="Rectangle 3045"/>
            <p:cNvSpPr>
              <a:spLocks noChangeArrowheads="1"/>
            </p:cNvSpPr>
            <p:nvPr/>
          </p:nvSpPr>
          <p:spPr bwMode="auto">
            <a:xfrm>
              <a:off x="333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98" name="Rectangle 3046"/>
            <p:cNvSpPr>
              <a:spLocks noChangeArrowheads="1"/>
            </p:cNvSpPr>
            <p:nvPr/>
          </p:nvSpPr>
          <p:spPr bwMode="auto">
            <a:xfrm>
              <a:off x="337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199" name="Rectangle 3047"/>
            <p:cNvSpPr>
              <a:spLocks noChangeArrowheads="1"/>
            </p:cNvSpPr>
            <p:nvPr/>
          </p:nvSpPr>
          <p:spPr bwMode="auto">
            <a:xfrm>
              <a:off x="3424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00" name="Rectangle 3048"/>
            <p:cNvSpPr>
              <a:spLocks noChangeArrowheads="1"/>
            </p:cNvSpPr>
            <p:nvPr/>
          </p:nvSpPr>
          <p:spPr bwMode="auto">
            <a:xfrm>
              <a:off x="346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01" name="Rectangle 3049"/>
            <p:cNvSpPr>
              <a:spLocks noChangeArrowheads="1"/>
            </p:cNvSpPr>
            <p:nvPr/>
          </p:nvSpPr>
          <p:spPr bwMode="auto">
            <a:xfrm>
              <a:off x="3515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02" name="Rectangle 3050"/>
            <p:cNvSpPr>
              <a:spLocks noChangeArrowheads="1"/>
            </p:cNvSpPr>
            <p:nvPr/>
          </p:nvSpPr>
          <p:spPr bwMode="auto">
            <a:xfrm>
              <a:off x="3560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03" name="Rectangle 3051"/>
            <p:cNvSpPr>
              <a:spLocks noChangeArrowheads="1"/>
            </p:cNvSpPr>
            <p:nvPr/>
          </p:nvSpPr>
          <p:spPr bwMode="auto">
            <a:xfrm>
              <a:off x="3606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04" name="Rectangle 3052"/>
            <p:cNvSpPr>
              <a:spLocks noChangeArrowheads="1"/>
            </p:cNvSpPr>
            <p:nvPr/>
          </p:nvSpPr>
          <p:spPr bwMode="auto">
            <a:xfrm>
              <a:off x="3651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05" name="Rectangle 3053"/>
            <p:cNvSpPr>
              <a:spLocks noChangeArrowheads="1"/>
            </p:cNvSpPr>
            <p:nvPr/>
          </p:nvSpPr>
          <p:spPr bwMode="auto">
            <a:xfrm>
              <a:off x="3696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06" name="Rectangle 3054"/>
            <p:cNvSpPr>
              <a:spLocks noChangeArrowheads="1"/>
            </p:cNvSpPr>
            <p:nvPr/>
          </p:nvSpPr>
          <p:spPr bwMode="auto">
            <a:xfrm>
              <a:off x="374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07" name="Rectangle 3055"/>
            <p:cNvSpPr>
              <a:spLocks noChangeArrowheads="1"/>
            </p:cNvSpPr>
            <p:nvPr/>
          </p:nvSpPr>
          <p:spPr bwMode="auto">
            <a:xfrm>
              <a:off x="3787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08" name="Rectangle 3056"/>
            <p:cNvSpPr>
              <a:spLocks noChangeArrowheads="1"/>
            </p:cNvSpPr>
            <p:nvPr/>
          </p:nvSpPr>
          <p:spPr bwMode="auto">
            <a:xfrm>
              <a:off x="383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09" name="Rectangle 3057"/>
            <p:cNvSpPr>
              <a:spLocks noChangeArrowheads="1"/>
            </p:cNvSpPr>
            <p:nvPr/>
          </p:nvSpPr>
          <p:spPr bwMode="auto">
            <a:xfrm>
              <a:off x="3878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10" name="Rectangle 3058"/>
            <p:cNvSpPr>
              <a:spLocks noChangeArrowheads="1"/>
            </p:cNvSpPr>
            <p:nvPr/>
          </p:nvSpPr>
          <p:spPr bwMode="auto">
            <a:xfrm>
              <a:off x="392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11" name="Rectangle 3059"/>
            <p:cNvSpPr>
              <a:spLocks noChangeArrowheads="1"/>
            </p:cNvSpPr>
            <p:nvPr/>
          </p:nvSpPr>
          <p:spPr bwMode="auto">
            <a:xfrm>
              <a:off x="396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12" name="Rectangle 3060"/>
            <p:cNvSpPr>
              <a:spLocks noChangeArrowheads="1"/>
            </p:cNvSpPr>
            <p:nvPr/>
          </p:nvSpPr>
          <p:spPr bwMode="auto">
            <a:xfrm>
              <a:off x="4014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13" name="Rectangle 3061"/>
            <p:cNvSpPr>
              <a:spLocks noChangeArrowheads="1"/>
            </p:cNvSpPr>
            <p:nvPr/>
          </p:nvSpPr>
          <p:spPr bwMode="auto">
            <a:xfrm>
              <a:off x="4060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14" name="Rectangle 3062"/>
            <p:cNvSpPr>
              <a:spLocks noChangeArrowheads="1"/>
            </p:cNvSpPr>
            <p:nvPr/>
          </p:nvSpPr>
          <p:spPr bwMode="auto">
            <a:xfrm>
              <a:off x="4105" y="3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15" name="Rectangle 3063"/>
            <p:cNvSpPr>
              <a:spLocks noChangeArrowheads="1"/>
            </p:cNvSpPr>
            <p:nvPr/>
          </p:nvSpPr>
          <p:spPr bwMode="auto">
            <a:xfrm>
              <a:off x="4150" y="3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16" name="Rectangle 3064"/>
            <p:cNvSpPr>
              <a:spLocks noChangeArrowheads="1"/>
            </p:cNvSpPr>
            <p:nvPr/>
          </p:nvSpPr>
          <p:spPr bwMode="auto">
            <a:xfrm>
              <a:off x="4196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17" name="Rectangle 3065"/>
            <p:cNvSpPr>
              <a:spLocks noChangeArrowheads="1"/>
            </p:cNvSpPr>
            <p:nvPr/>
          </p:nvSpPr>
          <p:spPr bwMode="auto">
            <a:xfrm>
              <a:off x="4241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18" name="Rectangle 3066"/>
            <p:cNvSpPr>
              <a:spLocks noChangeArrowheads="1"/>
            </p:cNvSpPr>
            <p:nvPr/>
          </p:nvSpPr>
          <p:spPr bwMode="auto">
            <a:xfrm>
              <a:off x="4287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19" name="Rectangle 3067"/>
            <p:cNvSpPr>
              <a:spLocks noChangeArrowheads="1"/>
            </p:cNvSpPr>
            <p:nvPr/>
          </p:nvSpPr>
          <p:spPr bwMode="auto">
            <a:xfrm>
              <a:off x="4332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20" name="Rectangle 3068"/>
            <p:cNvSpPr>
              <a:spLocks noChangeArrowheads="1"/>
            </p:cNvSpPr>
            <p:nvPr/>
          </p:nvSpPr>
          <p:spPr bwMode="auto">
            <a:xfrm>
              <a:off x="315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21" name="Rectangle 3069"/>
            <p:cNvSpPr>
              <a:spLocks noChangeArrowheads="1"/>
            </p:cNvSpPr>
            <p:nvPr/>
          </p:nvSpPr>
          <p:spPr bwMode="auto">
            <a:xfrm>
              <a:off x="319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22" name="Rectangle 3070"/>
            <p:cNvSpPr>
              <a:spLocks noChangeArrowheads="1"/>
            </p:cNvSpPr>
            <p:nvPr/>
          </p:nvSpPr>
          <p:spPr bwMode="auto">
            <a:xfrm>
              <a:off x="324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23" name="Rectangle 3071"/>
            <p:cNvSpPr>
              <a:spLocks noChangeArrowheads="1"/>
            </p:cNvSpPr>
            <p:nvPr/>
          </p:nvSpPr>
          <p:spPr bwMode="auto">
            <a:xfrm>
              <a:off x="3288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24" name="Rectangle 3072"/>
            <p:cNvSpPr>
              <a:spLocks noChangeArrowheads="1"/>
            </p:cNvSpPr>
            <p:nvPr/>
          </p:nvSpPr>
          <p:spPr bwMode="auto">
            <a:xfrm>
              <a:off x="333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25" name="Rectangle 3073"/>
            <p:cNvSpPr>
              <a:spLocks noChangeArrowheads="1"/>
            </p:cNvSpPr>
            <p:nvPr/>
          </p:nvSpPr>
          <p:spPr bwMode="auto">
            <a:xfrm>
              <a:off x="337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26" name="Rectangle 3074"/>
            <p:cNvSpPr>
              <a:spLocks noChangeArrowheads="1"/>
            </p:cNvSpPr>
            <p:nvPr/>
          </p:nvSpPr>
          <p:spPr bwMode="auto">
            <a:xfrm>
              <a:off x="3424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27" name="Rectangle 3075"/>
            <p:cNvSpPr>
              <a:spLocks noChangeArrowheads="1"/>
            </p:cNvSpPr>
            <p:nvPr/>
          </p:nvSpPr>
          <p:spPr bwMode="auto">
            <a:xfrm>
              <a:off x="346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28" name="Rectangle 3076"/>
            <p:cNvSpPr>
              <a:spLocks noChangeArrowheads="1"/>
            </p:cNvSpPr>
            <p:nvPr/>
          </p:nvSpPr>
          <p:spPr bwMode="auto">
            <a:xfrm>
              <a:off x="3515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29" name="Rectangle 3077"/>
            <p:cNvSpPr>
              <a:spLocks noChangeArrowheads="1"/>
            </p:cNvSpPr>
            <p:nvPr/>
          </p:nvSpPr>
          <p:spPr bwMode="auto">
            <a:xfrm>
              <a:off x="356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30" name="Rectangle 3078"/>
            <p:cNvSpPr>
              <a:spLocks noChangeArrowheads="1"/>
            </p:cNvSpPr>
            <p:nvPr/>
          </p:nvSpPr>
          <p:spPr bwMode="auto">
            <a:xfrm>
              <a:off x="360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31" name="Rectangle 3079"/>
            <p:cNvSpPr>
              <a:spLocks noChangeArrowheads="1"/>
            </p:cNvSpPr>
            <p:nvPr/>
          </p:nvSpPr>
          <p:spPr bwMode="auto">
            <a:xfrm>
              <a:off x="3651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32" name="Rectangle 3080"/>
            <p:cNvSpPr>
              <a:spLocks noChangeArrowheads="1"/>
            </p:cNvSpPr>
            <p:nvPr/>
          </p:nvSpPr>
          <p:spPr bwMode="auto">
            <a:xfrm>
              <a:off x="369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33" name="Rectangle 3081"/>
            <p:cNvSpPr>
              <a:spLocks noChangeArrowheads="1"/>
            </p:cNvSpPr>
            <p:nvPr/>
          </p:nvSpPr>
          <p:spPr bwMode="auto">
            <a:xfrm>
              <a:off x="374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34" name="Rectangle 3082"/>
            <p:cNvSpPr>
              <a:spLocks noChangeArrowheads="1"/>
            </p:cNvSpPr>
            <p:nvPr/>
          </p:nvSpPr>
          <p:spPr bwMode="auto">
            <a:xfrm>
              <a:off x="378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35" name="Rectangle 3083"/>
            <p:cNvSpPr>
              <a:spLocks noChangeArrowheads="1"/>
            </p:cNvSpPr>
            <p:nvPr/>
          </p:nvSpPr>
          <p:spPr bwMode="auto">
            <a:xfrm>
              <a:off x="383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36" name="Rectangle 3084"/>
            <p:cNvSpPr>
              <a:spLocks noChangeArrowheads="1"/>
            </p:cNvSpPr>
            <p:nvPr/>
          </p:nvSpPr>
          <p:spPr bwMode="auto">
            <a:xfrm>
              <a:off x="3878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37" name="Rectangle 3085"/>
            <p:cNvSpPr>
              <a:spLocks noChangeArrowheads="1"/>
            </p:cNvSpPr>
            <p:nvPr/>
          </p:nvSpPr>
          <p:spPr bwMode="auto">
            <a:xfrm>
              <a:off x="392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38" name="Rectangle 3086"/>
            <p:cNvSpPr>
              <a:spLocks noChangeArrowheads="1"/>
            </p:cNvSpPr>
            <p:nvPr/>
          </p:nvSpPr>
          <p:spPr bwMode="auto">
            <a:xfrm>
              <a:off x="396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39" name="Rectangle 3087"/>
            <p:cNvSpPr>
              <a:spLocks noChangeArrowheads="1"/>
            </p:cNvSpPr>
            <p:nvPr/>
          </p:nvSpPr>
          <p:spPr bwMode="auto">
            <a:xfrm>
              <a:off x="4014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40" name="Rectangle 3088"/>
            <p:cNvSpPr>
              <a:spLocks noChangeArrowheads="1"/>
            </p:cNvSpPr>
            <p:nvPr/>
          </p:nvSpPr>
          <p:spPr bwMode="auto">
            <a:xfrm>
              <a:off x="406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41" name="Rectangle 3089"/>
            <p:cNvSpPr>
              <a:spLocks noChangeArrowheads="1"/>
            </p:cNvSpPr>
            <p:nvPr/>
          </p:nvSpPr>
          <p:spPr bwMode="auto">
            <a:xfrm>
              <a:off x="4105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42" name="Rectangle 3090"/>
            <p:cNvSpPr>
              <a:spLocks noChangeArrowheads="1"/>
            </p:cNvSpPr>
            <p:nvPr/>
          </p:nvSpPr>
          <p:spPr bwMode="auto">
            <a:xfrm>
              <a:off x="415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43" name="Rectangle 3091"/>
            <p:cNvSpPr>
              <a:spLocks noChangeArrowheads="1"/>
            </p:cNvSpPr>
            <p:nvPr/>
          </p:nvSpPr>
          <p:spPr bwMode="auto">
            <a:xfrm>
              <a:off x="419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44" name="Rectangle 3092"/>
            <p:cNvSpPr>
              <a:spLocks noChangeArrowheads="1"/>
            </p:cNvSpPr>
            <p:nvPr/>
          </p:nvSpPr>
          <p:spPr bwMode="auto">
            <a:xfrm>
              <a:off x="4241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45" name="Rectangle 3093"/>
            <p:cNvSpPr>
              <a:spLocks noChangeArrowheads="1"/>
            </p:cNvSpPr>
            <p:nvPr/>
          </p:nvSpPr>
          <p:spPr bwMode="auto">
            <a:xfrm>
              <a:off x="428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46" name="Rectangle 3094"/>
            <p:cNvSpPr>
              <a:spLocks noChangeArrowheads="1"/>
            </p:cNvSpPr>
            <p:nvPr/>
          </p:nvSpPr>
          <p:spPr bwMode="auto">
            <a:xfrm>
              <a:off x="433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47" name="Rectangle 3095"/>
            <p:cNvSpPr>
              <a:spLocks noChangeArrowheads="1"/>
            </p:cNvSpPr>
            <p:nvPr/>
          </p:nvSpPr>
          <p:spPr bwMode="auto">
            <a:xfrm>
              <a:off x="315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48" name="Rectangle 3096"/>
            <p:cNvSpPr>
              <a:spLocks noChangeArrowheads="1"/>
            </p:cNvSpPr>
            <p:nvPr/>
          </p:nvSpPr>
          <p:spPr bwMode="auto">
            <a:xfrm>
              <a:off x="319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49" name="Rectangle 3097"/>
            <p:cNvSpPr>
              <a:spLocks noChangeArrowheads="1"/>
            </p:cNvSpPr>
            <p:nvPr/>
          </p:nvSpPr>
          <p:spPr bwMode="auto">
            <a:xfrm>
              <a:off x="324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50" name="Rectangle 3098"/>
            <p:cNvSpPr>
              <a:spLocks noChangeArrowheads="1"/>
            </p:cNvSpPr>
            <p:nvPr/>
          </p:nvSpPr>
          <p:spPr bwMode="auto">
            <a:xfrm>
              <a:off x="3288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51" name="Rectangle 3099"/>
            <p:cNvSpPr>
              <a:spLocks noChangeArrowheads="1"/>
            </p:cNvSpPr>
            <p:nvPr/>
          </p:nvSpPr>
          <p:spPr bwMode="auto">
            <a:xfrm>
              <a:off x="333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52" name="Rectangle 3100"/>
            <p:cNvSpPr>
              <a:spLocks noChangeArrowheads="1"/>
            </p:cNvSpPr>
            <p:nvPr/>
          </p:nvSpPr>
          <p:spPr bwMode="auto">
            <a:xfrm>
              <a:off x="337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53" name="Rectangle 3101"/>
            <p:cNvSpPr>
              <a:spLocks noChangeArrowheads="1"/>
            </p:cNvSpPr>
            <p:nvPr/>
          </p:nvSpPr>
          <p:spPr bwMode="auto">
            <a:xfrm>
              <a:off x="3424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54" name="Rectangle 3102"/>
            <p:cNvSpPr>
              <a:spLocks noChangeArrowheads="1"/>
            </p:cNvSpPr>
            <p:nvPr/>
          </p:nvSpPr>
          <p:spPr bwMode="auto">
            <a:xfrm>
              <a:off x="346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55" name="Rectangle 3103"/>
            <p:cNvSpPr>
              <a:spLocks noChangeArrowheads="1"/>
            </p:cNvSpPr>
            <p:nvPr/>
          </p:nvSpPr>
          <p:spPr bwMode="auto">
            <a:xfrm>
              <a:off x="3515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56" name="Rectangle 3104"/>
            <p:cNvSpPr>
              <a:spLocks noChangeArrowheads="1"/>
            </p:cNvSpPr>
            <p:nvPr/>
          </p:nvSpPr>
          <p:spPr bwMode="auto">
            <a:xfrm>
              <a:off x="356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57" name="Rectangle 3105"/>
            <p:cNvSpPr>
              <a:spLocks noChangeArrowheads="1"/>
            </p:cNvSpPr>
            <p:nvPr/>
          </p:nvSpPr>
          <p:spPr bwMode="auto">
            <a:xfrm>
              <a:off x="360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58" name="Rectangle 3106"/>
            <p:cNvSpPr>
              <a:spLocks noChangeArrowheads="1"/>
            </p:cNvSpPr>
            <p:nvPr/>
          </p:nvSpPr>
          <p:spPr bwMode="auto">
            <a:xfrm>
              <a:off x="3651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59" name="Rectangle 3107"/>
            <p:cNvSpPr>
              <a:spLocks noChangeArrowheads="1"/>
            </p:cNvSpPr>
            <p:nvPr/>
          </p:nvSpPr>
          <p:spPr bwMode="auto">
            <a:xfrm>
              <a:off x="369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60" name="Rectangle 3108"/>
            <p:cNvSpPr>
              <a:spLocks noChangeArrowheads="1"/>
            </p:cNvSpPr>
            <p:nvPr/>
          </p:nvSpPr>
          <p:spPr bwMode="auto">
            <a:xfrm>
              <a:off x="374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61" name="Rectangle 3109"/>
            <p:cNvSpPr>
              <a:spLocks noChangeArrowheads="1"/>
            </p:cNvSpPr>
            <p:nvPr/>
          </p:nvSpPr>
          <p:spPr bwMode="auto">
            <a:xfrm>
              <a:off x="378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62" name="Rectangle 3110"/>
            <p:cNvSpPr>
              <a:spLocks noChangeArrowheads="1"/>
            </p:cNvSpPr>
            <p:nvPr/>
          </p:nvSpPr>
          <p:spPr bwMode="auto">
            <a:xfrm>
              <a:off x="383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63" name="Rectangle 3111"/>
            <p:cNvSpPr>
              <a:spLocks noChangeArrowheads="1"/>
            </p:cNvSpPr>
            <p:nvPr/>
          </p:nvSpPr>
          <p:spPr bwMode="auto">
            <a:xfrm>
              <a:off x="3878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64" name="Rectangle 3112"/>
            <p:cNvSpPr>
              <a:spLocks noChangeArrowheads="1"/>
            </p:cNvSpPr>
            <p:nvPr/>
          </p:nvSpPr>
          <p:spPr bwMode="auto">
            <a:xfrm>
              <a:off x="392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65" name="Rectangle 3113"/>
            <p:cNvSpPr>
              <a:spLocks noChangeArrowheads="1"/>
            </p:cNvSpPr>
            <p:nvPr/>
          </p:nvSpPr>
          <p:spPr bwMode="auto">
            <a:xfrm>
              <a:off x="396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66" name="Rectangle 3114"/>
            <p:cNvSpPr>
              <a:spLocks noChangeArrowheads="1"/>
            </p:cNvSpPr>
            <p:nvPr/>
          </p:nvSpPr>
          <p:spPr bwMode="auto">
            <a:xfrm>
              <a:off x="4014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67" name="Rectangle 3115"/>
            <p:cNvSpPr>
              <a:spLocks noChangeArrowheads="1"/>
            </p:cNvSpPr>
            <p:nvPr/>
          </p:nvSpPr>
          <p:spPr bwMode="auto">
            <a:xfrm>
              <a:off x="406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68" name="Rectangle 3116"/>
            <p:cNvSpPr>
              <a:spLocks noChangeArrowheads="1"/>
            </p:cNvSpPr>
            <p:nvPr/>
          </p:nvSpPr>
          <p:spPr bwMode="auto">
            <a:xfrm>
              <a:off x="4105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69" name="Rectangle 3117"/>
            <p:cNvSpPr>
              <a:spLocks noChangeArrowheads="1"/>
            </p:cNvSpPr>
            <p:nvPr/>
          </p:nvSpPr>
          <p:spPr bwMode="auto">
            <a:xfrm>
              <a:off x="415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70" name="Rectangle 3118"/>
            <p:cNvSpPr>
              <a:spLocks noChangeArrowheads="1"/>
            </p:cNvSpPr>
            <p:nvPr/>
          </p:nvSpPr>
          <p:spPr bwMode="auto">
            <a:xfrm>
              <a:off x="419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71" name="Rectangle 3119"/>
            <p:cNvSpPr>
              <a:spLocks noChangeArrowheads="1"/>
            </p:cNvSpPr>
            <p:nvPr/>
          </p:nvSpPr>
          <p:spPr bwMode="auto">
            <a:xfrm>
              <a:off x="4241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72" name="Rectangle 3120"/>
            <p:cNvSpPr>
              <a:spLocks noChangeArrowheads="1"/>
            </p:cNvSpPr>
            <p:nvPr/>
          </p:nvSpPr>
          <p:spPr bwMode="auto">
            <a:xfrm>
              <a:off x="428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73" name="Rectangle 3121"/>
            <p:cNvSpPr>
              <a:spLocks noChangeArrowheads="1"/>
            </p:cNvSpPr>
            <p:nvPr/>
          </p:nvSpPr>
          <p:spPr bwMode="auto">
            <a:xfrm>
              <a:off x="433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74" name="Rectangle 3122"/>
            <p:cNvSpPr>
              <a:spLocks noChangeArrowheads="1"/>
            </p:cNvSpPr>
            <p:nvPr/>
          </p:nvSpPr>
          <p:spPr bwMode="auto">
            <a:xfrm>
              <a:off x="315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75" name="Rectangle 3123"/>
            <p:cNvSpPr>
              <a:spLocks noChangeArrowheads="1"/>
            </p:cNvSpPr>
            <p:nvPr/>
          </p:nvSpPr>
          <p:spPr bwMode="auto">
            <a:xfrm>
              <a:off x="319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76" name="Rectangle 3124"/>
            <p:cNvSpPr>
              <a:spLocks noChangeArrowheads="1"/>
            </p:cNvSpPr>
            <p:nvPr/>
          </p:nvSpPr>
          <p:spPr bwMode="auto">
            <a:xfrm>
              <a:off x="324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77" name="Rectangle 3125"/>
            <p:cNvSpPr>
              <a:spLocks noChangeArrowheads="1"/>
            </p:cNvSpPr>
            <p:nvPr/>
          </p:nvSpPr>
          <p:spPr bwMode="auto">
            <a:xfrm>
              <a:off x="3288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78" name="Rectangle 3126"/>
            <p:cNvSpPr>
              <a:spLocks noChangeArrowheads="1"/>
            </p:cNvSpPr>
            <p:nvPr/>
          </p:nvSpPr>
          <p:spPr bwMode="auto">
            <a:xfrm>
              <a:off x="333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79" name="Rectangle 3127"/>
            <p:cNvSpPr>
              <a:spLocks noChangeArrowheads="1"/>
            </p:cNvSpPr>
            <p:nvPr/>
          </p:nvSpPr>
          <p:spPr bwMode="auto">
            <a:xfrm>
              <a:off x="337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80" name="Rectangle 3128"/>
            <p:cNvSpPr>
              <a:spLocks noChangeArrowheads="1"/>
            </p:cNvSpPr>
            <p:nvPr/>
          </p:nvSpPr>
          <p:spPr bwMode="auto">
            <a:xfrm>
              <a:off x="3424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81" name="Rectangle 3129"/>
            <p:cNvSpPr>
              <a:spLocks noChangeArrowheads="1"/>
            </p:cNvSpPr>
            <p:nvPr/>
          </p:nvSpPr>
          <p:spPr bwMode="auto">
            <a:xfrm>
              <a:off x="346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82" name="Rectangle 3130"/>
            <p:cNvSpPr>
              <a:spLocks noChangeArrowheads="1"/>
            </p:cNvSpPr>
            <p:nvPr/>
          </p:nvSpPr>
          <p:spPr bwMode="auto">
            <a:xfrm>
              <a:off x="3515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83" name="Rectangle 3131"/>
            <p:cNvSpPr>
              <a:spLocks noChangeArrowheads="1"/>
            </p:cNvSpPr>
            <p:nvPr/>
          </p:nvSpPr>
          <p:spPr bwMode="auto">
            <a:xfrm>
              <a:off x="356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84" name="Rectangle 3132"/>
            <p:cNvSpPr>
              <a:spLocks noChangeArrowheads="1"/>
            </p:cNvSpPr>
            <p:nvPr/>
          </p:nvSpPr>
          <p:spPr bwMode="auto">
            <a:xfrm>
              <a:off x="360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85" name="Rectangle 3133"/>
            <p:cNvSpPr>
              <a:spLocks noChangeArrowheads="1"/>
            </p:cNvSpPr>
            <p:nvPr/>
          </p:nvSpPr>
          <p:spPr bwMode="auto">
            <a:xfrm>
              <a:off x="3651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86" name="Rectangle 3134"/>
            <p:cNvSpPr>
              <a:spLocks noChangeArrowheads="1"/>
            </p:cNvSpPr>
            <p:nvPr/>
          </p:nvSpPr>
          <p:spPr bwMode="auto">
            <a:xfrm>
              <a:off x="369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87" name="Rectangle 3135"/>
            <p:cNvSpPr>
              <a:spLocks noChangeArrowheads="1"/>
            </p:cNvSpPr>
            <p:nvPr/>
          </p:nvSpPr>
          <p:spPr bwMode="auto">
            <a:xfrm>
              <a:off x="374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88" name="Rectangle 3136"/>
            <p:cNvSpPr>
              <a:spLocks noChangeArrowheads="1"/>
            </p:cNvSpPr>
            <p:nvPr/>
          </p:nvSpPr>
          <p:spPr bwMode="auto">
            <a:xfrm>
              <a:off x="378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89" name="Rectangle 3137"/>
            <p:cNvSpPr>
              <a:spLocks noChangeArrowheads="1"/>
            </p:cNvSpPr>
            <p:nvPr/>
          </p:nvSpPr>
          <p:spPr bwMode="auto">
            <a:xfrm>
              <a:off x="383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90" name="Rectangle 3138"/>
            <p:cNvSpPr>
              <a:spLocks noChangeArrowheads="1"/>
            </p:cNvSpPr>
            <p:nvPr/>
          </p:nvSpPr>
          <p:spPr bwMode="auto">
            <a:xfrm>
              <a:off x="3878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91" name="Rectangle 3139"/>
            <p:cNvSpPr>
              <a:spLocks noChangeArrowheads="1"/>
            </p:cNvSpPr>
            <p:nvPr/>
          </p:nvSpPr>
          <p:spPr bwMode="auto">
            <a:xfrm>
              <a:off x="392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92" name="Rectangle 3140"/>
            <p:cNvSpPr>
              <a:spLocks noChangeArrowheads="1"/>
            </p:cNvSpPr>
            <p:nvPr/>
          </p:nvSpPr>
          <p:spPr bwMode="auto">
            <a:xfrm>
              <a:off x="396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93" name="Rectangle 3141"/>
            <p:cNvSpPr>
              <a:spLocks noChangeArrowheads="1"/>
            </p:cNvSpPr>
            <p:nvPr/>
          </p:nvSpPr>
          <p:spPr bwMode="auto">
            <a:xfrm>
              <a:off x="4014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94" name="Rectangle 3142"/>
            <p:cNvSpPr>
              <a:spLocks noChangeArrowheads="1"/>
            </p:cNvSpPr>
            <p:nvPr/>
          </p:nvSpPr>
          <p:spPr bwMode="auto">
            <a:xfrm>
              <a:off x="406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95" name="Rectangle 3143"/>
            <p:cNvSpPr>
              <a:spLocks noChangeArrowheads="1"/>
            </p:cNvSpPr>
            <p:nvPr/>
          </p:nvSpPr>
          <p:spPr bwMode="auto">
            <a:xfrm>
              <a:off x="4105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96" name="Rectangle 3144"/>
            <p:cNvSpPr>
              <a:spLocks noChangeArrowheads="1"/>
            </p:cNvSpPr>
            <p:nvPr/>
          </p:nvSpPr>
          <p:spPr bwMode="auto">
            <a:xfrm>
              <a:off x="415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97" name="Rectangle 3145"/>
            <p:cNvSpPr>
              <a:spLocks noChangeArrowheads="1"/>
            </p:cNvSpPr>
            <p:nvPr/>
          </p:nvSpPr>
          <p:spPr bwMode="auto">
            <a:xfrm>
              <a:off x="419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98" name="Rectangle 3146"/>
            <p:cNvSpPr>
              <a:spLocks noChangeArrowheads="1"/>
            </p:cNvSpPr>
            <p:nvPr/>
          </p:nvSpPr>
          <p:spPr bwMode="auto">
            <a:xfrm>
              <a:off x="4241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299" name="Rectangle 3147"/>
            <p:cNvSpPr>
              <a:spLocks noChangeArrowheads="1"/>
            </p:cNvSpPr>
            <p:nvPr/>
          </p:nvSpPr>
          <p:spPr bwMode="auto">
            <a:xfrm>
              <a:off x="428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00" name="Rectangle 3148"/>
            <p:cNvSpPr>
              <a:spLocks noChangeArrowheads="1"/>
            </p:cNvSpPr>
            <p:nvPr/>
          </p:nvSpPr>
          <p:spPr bwMode="auto">
            <a:xfrm>
              <a:off x="433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01" name="Rectangle 3149"/>
            <p:cNvSpPr>
              <a:spLocks noChangeArrowheads="1"/>
            </p:cNvSpPr>
            <p:nvPr/>
          </p:nvSpPr>
          <p:spPr bwMode="auto">
            <a:xfrm>
              <a:off x="315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02" name="Rectangle 3150"/>
            <p:cNvSpPr>
              <a:spLocks noChangeArrowheads="1"/>
            </p:cNvSpPr>
            <p:nvPr/>
          </p:nvSpPr>
          <p:spPr bwMode="auto">
            <a:xfrm>
              <a:off x="319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03" name="Rectangle 3151"/>
            <p:cNvSpPr>
              <a:spLocks noChangeArrowheads="1"/>
            </p:cNvSpPr>
            <p:nvPr/>
          </p:nvSpPr>
          <p:spPr bwMode="auto">
            <a:xfrm>
              <a:off x="324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04" name="Rectangle 3152"/>
            <p:cNvSpPr>
              <a:spLocks noChangeArrowheads="1"/>
            </p:cNvSpPr>
            <p:nvPr/>
          </p:nvSpPr>
          <p:spPr bwMode="auto">
            <a:xfrm>
              <a:off x="3288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05" name="Rectangle 3153"/>
            <p:cNvSpPr>
              <a:spLocks noChangeArrowheads="1"/>
            </p:cNvSpPr>
            <p:nvPr/>
          </p:nvSpPr>
          <p:spPr bwMode="auto">
            <a:xfrm>
              <a:off x="333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06" name="Rectangle 3154"/>
            <p:cNvSpPr>
              <a:spLocks noChangeArrowheads="1"/>
            </p:cNvSpPr>
            <p:nvPr/>
          </p:nvSpPr>
          <p:spPr bwMode="auto">
            <a:xfrm>
              <a:off x="337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07" name="Rectangle 3155"/>
            <p:cNvSpPr>
              <a:spLocks noChangeArrowheads="1"/>
            </p:cNvSpPr>
            <p:nvPr/>
          </p:nvSpPr>
          <p:spPr bwMode="auto">
            <a:xfrm>
              <a:off x="3424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08" name="Rectangle 3156"/>
            <p:cNvSpPr>
              <a:spLocks noChangeArrowheads="1"/>
            </p:cNvSpPr>
            <p:nvPr/>
          </p:nvSpPr>
          <p:spPr bwMode="auto">
            <a:xfrm>
              <a:off x="346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09" name="Rectangle 3157"/>
            <p:cNvSpPr>
              <a:spLocks noChangeArrowheads="1"/>
            </p:cNvSpPr>
            <p:nvPr/>
          </p:nvSpPr>
          <p:spPr bwMode="auto">
            <a:xfrm>
              <a:off x="3515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10" name="Rectangle 3158"/>
            <p:cNvSpPr>
              <a:spLocks noChangeArrowheads="1"/>
            </p:cNvSpPr>
            <p:nvPr/>
          </p:nvSpPr>
          <p:spPr bwMode="auto">
            <a:xfrm>
              <a:off x="356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11" name="Rectangle 3159"/>
            <p:cNvSpPr>
              <a:spLocks noChangeArrowheads="1"/>
            </p:cNvSpPr>
            <p:nvPr/>
          </p:nvSpPr>
          <p:spPr bwMode="auto">
            <a:xfrm>
              <a:off x="360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12" name="Rectangle 3160"/>
            <p:cNvSpPr>
              <a:spLocks noChangeArrowheads="1"/>
            </p:cNvSpPr>
            <p:nvPr/>
          </p:nvSpPr>
          <p:spPr bwMode="auto">
            <a:xfrm>
              <a:off x="3651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13" name="Rectangle 3161"/>
            <p:cNvSpPr>
              <a:spLocks noChangeArrowheads="1"/>
            </p:cNvSpPr>
            <p:nvPr/>
          </p:nvSpPr>
          <p:spPr bwMode="auto">
            <a:xfrm>
              <a:off x="369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14" name="Rectangle 3162"/>
            <p:cNvSpPr>
              <a:spLocks noChangeArrowheads="1"/>
            </p:cNvSpPr>
            <p:nvPr/>
          </p:nvSpPr>
          <p:spPr bwMode="auto">
            <a:xfrm>
              <a:off x="374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15" name="Rectangle 3163"/>
            <p:cNvSpPr>
              <a:spLocks noChangeArrowheads="1"/>
            </p:cNvSpPr>
            <p:nvPr/>
          </p:nvSpPr>
          <p:spPr bwMode="auto">
            <a:xfrm>
              <a:off x="378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16" name="Rectangle 3164"/>
            <p:cNvSpPr>
              <a:spLocks noChangeArrowheads="1"/>
            </p:cNvSpPr>
            <p:nvPr/>
          </p:nvSpPr>
          <p:spPr bwMode="auto">
            <a:xfrm>
              <a:off x="383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17" name="Rectangle 3165"/>
            <p:cNvSpPr>
              <a:spLocks noChangeArrowheads="1"/>
            </p:cNvSpPr>
            <p:nvPr/>
          </p:nvSpPr>
          <p:spPr bwMode="auto">
            <a:xfrm>
              <a:off x="3878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18" name="Rectangle 3166"/>
            <p:cNvSpPr>
              <a:spLocks noChangeArrowheads="1"/>
            </p:cNvSpPr>
            <p:nvPr/>
          </p:nvSpPr>
          <p:spPr bwMode="auto">
            <a:xfrm>
              <a:off x="392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19" name="Rectangle 3167"/>
            <p:cNvSpPr>
              <a:spLocks noChangeArrowheads="1"/>
            </p:cNvSpPr>
            <p:nvPr/>
          </p:nvSpPr>
          <p:spPr bwMode="auto">
            <a:xfrm>
              <a:off x="396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20" name="Rectangle 3168"/>
            <p:cNvSpPr>
              <a:spLocks noChangeArrowheads="1"/>
            </p:cNvSpPr>
            <p:nvPr/>
          </p:nvSpPr>
          <p:spPr bwMode="auto">
            <a:xfrm>
              <a:off x="4014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21" name="Rectangle 3169"/>
            <p:cNvSpPr>
              <a:spLocks noChangeArrowheads="1"/>
            </p:cNvSpPr>
            <p:nvPr/>
          </p:nvSpPr>
          <p:spPr bwMode="auto">
            <a:xfrm>
              <a:off x="406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22" name="Rectangle 3170"/>
            <p:cNvSpPr>
              <a:spLocks noChangeArrowheads="1"/>
            </p:cNvSpPr>
            <p:nvPr/>
          </p:nvSpPr>
          <p:spPr bwMode="auto">
            <a:xfrm>
              <a:off x="4105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23" name="Rectangle 3171"/>
            <p:cNvSpPr>
              <a:spLocks noChangeArrowheads="1"/>
            </p:cNvSpPr>
            <p:nvPr/>
          </p:nvSpPr>
          <p:spPr bwMode="auto">
            <a:xfrm>
              <a:off x="415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24" name="Rectangle 3172"/>
            <p:cNvSpPr>
              <a:spLocks noChangeArrowheads="1"/>
            </p:cNvSpPr>
            <p:nvPr/>
          </p:nvSpPr>
          <p:spPr bwMode="auto">
            <a:xfrm>
              <a:off x="419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25" name="Rectangle 3173"/>
            <p:cNvSpPr>
              <a:spLocks noChangeArrowheads="1"/>
            </p:cNvSpPr>
            <p:nvPr/>
          </p:nvSpPr>
          <p:spPr bwMode="auto">
            <a:xfrm>
              <a:off x="4241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26" name="Rectangle 3174"/>
            <p:cNvSpPr>
              <a:spLocks noChangeArrowheads="1"/>
            </p:cNvSpPr>
            <p:nvPr/>
          </p:nvSpPr>
          <p:spPr bwMode="auto">
            <a:xfrm>
              <a:off x="428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27" name="Rectangle 3175"/>
            <p:cNvSpPr>
              <a:spLocks noChangeArrowheads="1"/>
            </p:cNvSpPr>
            <p:nvPr/>
          </p:nvSpPr>
          <p:spPr bwMode="auto">
            <a:xfrm>
              <a:off x="433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28" name="Rectangle 3176"/>
            <p:cNvSpPr>
              <a:spLocks noChangeArrowheads="1"/>
            </p:cNvSpPr>
            <p:nvPr/>
          </p:nvSpPr>
          <p:spPr bwMode="auto">
            <a:xfrm>
              <a:off x="315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29" name="Rectangle 3177"/>
            <p:cNvSpPr>
              <a:spLocks noChangeArrowheads="1"/>
            </p:cNvSpPr>
            <p:nvPr/>
          </p:nvSpPr>
          <p:spPr bwMode="auto">
            <a:xfrm>
              <a:off x="3197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30" name="Rectangle 3178"/>
            <p:cNvSpPr>
              <a:spLocks noChangeArrowheads="1"/>
            </p:cNvSpPr>
            <p:nvPr/>
          </p:nvSpPr>
          <p:spPr bwMode="auto">
            <a:xfrm>
              <a:off x="324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31" name="Rectangle 3179"/>
            <p:cNvSpPr>
              <a:spLocks noChangeArrowheads="1"/>
            </p:cNvSpPr>
            <p:nvPr/>
          </p:nvSpPr>
          <p:spPr bwMode="auto">
            <a:xfrm>
              <a:off x="3288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32" name="Rectangle 3180"/>
            <p:cNvSpPr>
              <a:spLocks noChangeArrowheads="1"/>
            </p:cNvSpPr>
            <p:nvPr/>
          </p:nvSpPr>
          <p:spPr bwMode="auto">
            <a:xfrm>
              <a:off x="333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33" name="Rectangle 3181"/>
            <p:cNvSpPr>
              <a:spLocks noChangeArrowheads="1"/>
            </p:cNvSpPr>
            <p:nvPr/>
          </p:nvSpPr>
          <p:spPr bwMode="auto">
            <a:xfrm>
              <a:off x="337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34" name="Rectangle 3182"/>
            <p:cNvSpPr>
              <a:spLocks noChangeArrowheads="1"/>
            </p:cNvSpPr>
            <p:nvPr/>
          </p:nvSpPr>
          <p:spPr bwMode="auto">
            <a:xfrm>
              <a:off x="3424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35" name="Rectangle 3183"/>
            <p:cNvSpPr>
              <a:spLocks noChangeArrowheads="1"/>
            </p:cNvSpPr>
            <p:nvPr/>
          </p:nvSpPr>
          <p:spPr bwMode="auto">
            <a:xfrm>
              <a:off x="346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36" name="Rectangle 3184"/>
            <p:cNvSpPr>
              <a:spLocks noChangeArrowheads="1"/>
            </p:cNvSpPr>
            <p:nvPr/>
          </p:nvSpPr>
          <p:spPr bwMode="auto">
            <a:xfrm>
              <a:off x="3515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37" name="Rectangle 3185"/>
            <p:cNvSpPr>
              <a:spLocks noChangeArrowheads="1"/>
            </p:cNvSpPr>
            <p:nvPr/>
          </p:nvSpPr>
          <p:spPr bwMode="auto">
            <a:xfrm>
              <a:off x="3560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38" name="Rectangle 3186"/>
            <p:cNvSpPr>
              <a:spLocks noChangeArrowheads="1"/>
            </p:cNvSpPr>
            <p:nvPr/>
          </p:nvSpPr>
          <p:spPr bwMode="auto">
            <a:xfrm>
              <a:off x="3606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39" name="Rectangle 3187"/>
            <p:cNvSpPr>
              <a:spLocks noChangeArrowheads="1"/>
            </p:cNvSpPr>
            <p:nvPr/>
          </p:nvSpPr>
          <p:spPr bwMode="auto">
            <a:xfrm>
              <a:off x="3651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40" name="Rectangle 3188"/>
            <p:cNvSpPr>
              <a:spLocks noChangeArrowheads="1"/>
            </p:cNvSpPr>
            <p:nvPr/>
          </p:nvSpPr>
          <p:spPr bwMode="auto">
            <a:xfrm>
              <a:off x="3696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41" name="Rectangle 3189"/>
            <p:cNvSpPr>
              <a:spLocks noChangeArrowheads="1"/>
            </p:cNvSpPr>
            <p:nvPr/>
          </p:nvSpPr>
          <p:spPr bwMode="auto">
            <a:xfrm>
              <a:off x="374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42" name="Rectangle 3190"/>
            <p:cNvSpPr>
              <a:spLocks noChangeArrowheads="1"/>
            </p:cNvSpPr>
            <p:nvPr/>
          </p:nvSpPr>
          <p:spPr bwMode="auto">
            <a:xfrm>
              <a:off x="3787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43" name="Rectangle 3191"/>
            <p:cNvSpPr>
              <a:spLocks noChangeArrowheads="1"/>
            </p:cNvSpPr>
            <p:nvPr/>
          </p:nvSpPr>
          <p:spPr bwMode="auto">
            <a:xfrm>
              <a:off x="383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44" name="Rectangle 3192"/>
            <p:cNvSpPr>
              <a:spLocks noChangeArrowheads="1"/>
            </p:cNvSpPr>
            <p:nvPr/>
          </p:nvSpPr>
          <p:spPr bwMode="auto">
            <a:xfrm>
              <a:off x="3878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45" name="Rectangle 3193"/>
            <p:cNvSpPr>
              <a:spLocks noChangeArrowheads="1"/>
            </p:cNvSpPr>
            <p:nvPr/>
          </p:nvSpPr>
          <p:spPr bwMode="auto">
            <a:xfrm>
              <a:off x="392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46" name="Rectangle 3194"/>
            <p:cNvSpPr>
              <a:spLocks noChangeArrowheads="1"/>
            </p:cNvSpPr>
            <p:nvPr/>
          </p:nvSpPr>
          <p:spPr bwMode="auto">
            <a:xfrm>
              <a:off x="396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47" name="Rectangle 3195"/>
            <p:cNvSpPr>
              <a:spLocks noChangeArrowheads="1"/>
            </p:cNvSpPr>
            <p:nvPr/>
          </p:nvSpPr>
          <p:spPr bwMode="auto">
            <a:xfrm>
              <a:off x="4013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48" name="Rectangle 3196"/>
            <p:cNvSpPr>
              <a:spLocks noChangeArrowheads="1"/>
            </p:cNvSpPr>
            <p:nvPr/>
          </p:nvSpPr>
          <p:spPr bwMode="auto">
            <a:xfrm>
              <a:off x="4059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49" name="Rectangle 3197"/>
            <p:cNvSpPr>
              <a:spLocks noChangeArrowheads="1"/>
            </p:cNvSpPr>
            <p:nvPr/>
          </p:nvSpPr>
          <p:spPr bwMode="auto">
            <a:xfrm>
              <a:off x="4104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50" name="Rectangle 3198"/>
            <p:cNvSpPr>
              <a:spLocks noChangeArrowheads="1"/>
            </p:cNvSpPr>
            <p:nvPr/>
          </p:nvSpPr>
          <p:spPr bwMode="auto">
            <a:xfrm>
              <a:off x="4149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51" name="Rectangle 3199"/>
            <p:cNvSpPr>
              <a:spLocks noChangeArrowheads="1"/>
            </p:cNvSpPr>
            <p:nvPr/>
          </p:nvSpPr>
          <p:spPr bwMode="auto">
            <a:xfrm>
              <a:off x="4195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52" name="Rectangle 3200"/>
            <p:cNvSpPr>
              <a:spLocks noChangeArrowheads="1"/>
            </p:cNvSpPr>
            <p:nvPr/>
          </p:nvSpPr>
          <p:spPr bwMode="auto">
            <a:xfrm>
              <a:off x="4240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53" name="Rectangle 3201"/>
            <p:cNvSpPr>
              <a:spLocks noChangeArrowheads="1"/>
            </p:cNvSpPr>
            <p:nvPr/>
          </p:nvSpPr>
          <p:spPr bwMode="auto">
            <a:xfrm>
              <a:off x="4286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54" name="Rectangle 3202"/>
            <p:cNvSpPr>
              <a:spLocks noChangeArrowheads="1"/>
            </p:cNvSpPr>
            <p:nvPr/>
          </p:nvSpPr>
          <p:spPr bwMode="auto">
            <a:xfrm>
              <a:off x="4331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55" name="Rectangle 3203"/>
            <p:cNvSpPr>
              <a:spLocks noChangeArrowheads="1"/>
            </p:cNvSpPr>
            <p:nvPr/>
          </p:nvSpPr>
          <p:spPr bwMode="auto">
            <a:xfrm>
              <a:off x="315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56" name="Rectangle 3204"/>
            <p:cNvSpPr>
              <a:spLocks noChangeArrowheads="1"/>
            </p:cNvSpPr>
            <p:nvPr/>
          </p:nvSpPr>
          <p:spPr bwMode="auto">
            <a:xfrm>
              <a:off x="3197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57" name="Rectangle 3205"/>
            <p:cNvSpPr>
              <a:spLocks noChangeArrowheads="1"/>
            </p:cNvSpPr>
            <p:nvPr/>
          </p:nvSpPr>
          <p:spPr bwMode="auto">
            <a:xfrm>
              <a:off x="324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58" name="Rectangle 3206"/>
            <p:cNvSpPr>
              <a:spLocks noChangeArrowheads="1"/>
            </p:cNvSpPr>
            <p:nvPr/>
          </p:nvSpPr>
          <p:spPr bwMode="auto">
            <a:xfrm>
              <a:off x="3288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59" name="Rectangle 3207"/>
            <p:cNvSpPr>
              <a:spLocks noChangeArrowheads="1"/>
            </p:cNvSpPr>
            <p:nvPr/>
          </p:nvSpPr>
          <p:spPr bwMode="auto">
            <a:xfrm>
              <a:off x="333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60" name="Rectangle 3208"/>
            <p:cNvSpPr>
              <a:spLocks noChangeArrowheads="1"/>
            </p:cNvSpPr>
            <p:nvPr/>
          </p:nvSpPr>
          <p:spPr bwMode="auto">
            <a:xfrm>
              <a:off x="337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61" name="Rectangle 3209"/>
            <p:cNvSpPr>
              <a:spLocks noChangeArrowheads="1"/>
            </p:cNvSpPr>
            <p:nvPr/>
          </p:nvSpPr>
          <p:spPr bwMode="auto">
            <a:xfrm>
              <a:off x="3424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62" name="Rectangle 3210"/>
            <p:cNvSpPr>
              <a:spLocks noChangeArrowheads="1"/>
            </p:cNvSpPr>
            <p:nvPr/>
          </p:nvSpPr>
          <p:spPr bwMode="auto">
            <a:xfrm>
              <a:off x="346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63" name="Rectangle 3211"/>
            <p:cNvSpPr>
              <a:spLocks noChangeArrowheads="1"/>
            </p:cNvSpPr>
            <p:nvPr/>
          </p:nvSpPr>
          <p:spPr bwMode="auto">
            <a:xfrm>
              <a:off x="3515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64" name="Rectangle 3212"/>
            <p:cNvSpPr>
              <a:spLocks noChangeArrowheads="1"/>
            </p:cNvSpPr>
            <p:nvPr/>
          </p:nvSpPr>
          <p:spPr bwMode="auto">
            <a:xfrm>
              <a:off x="3560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65" name="Rectangle 3213"/>
            <p:cNvSpPr>
              <a:spLocks noChangeArrowheads="1"/>
            </p:cNvSpPr>
            <p:nvPr/>
          </p:nvSpPr>
          <p:spPr bwMode="auto">
            <a:xfrm>
              <a:off x="3606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66" name="Rectangle 3214"/>
            <p:cNvSpPr>
              <a:spLocks noChangeArrowheads="1"/>
            </p:cNvSpPr>
            <p:nvPr/>
          </p:nvSpPr>
          <p:spPr bwMode="auto">
            <a:xfrm>
              <a:off x="3651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67" name="Rectangle 3215"/>
            <p:cNvSpPr>
              <a:spLocks noChangeArrowheads="1"/>
            </p:cNvSpPr>
            <p:nvPr/>
          </p:nvSpPr>
          <p:spPr bwMode="auto">
            <a:xfrm>
              <a:off x="3696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68" name="Rectangle 3216"/>
            <p:cNvSpPr>
              <a:spLocks noChangeArrowheads="1"/>
            </p:cNvSpPr>
            <p:nvPr/>
          </p:nvSpPr>
          <p:spPr bwMode="auto">
            <a:xfrm>
              <a:off x="374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69" name="Rectangle 3217"/>
            <p:cNvSpPr>
              <a:spLocks noChangeArrowheads="1"/>
            </p:cNvSpPr>
            <p:nvPr/>
          </p:nvSpPr>
          <p:spPr bwMode="auto">
            <a:xfrm>
              <a:off x="3787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70" name="Rectangle 3218"/>
            <p:cNvSpPr>
              <a:spLocks noChangeArrowheads="1"/>
            </p:cNvSpPr>
            <p:nvPr/>
          </p:nvSpPr>
          <p:spPr bwMode="auto">
            <a:xfrm>
              <a:off x="383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71" name="Rectangle 3219"/>
            <p:cNvSpPr>
              <a:spLocks noChangeArrowheads="1"/>
            </p:cNvSpPr>
            <p:nvPr/>
          </p:nvSpPr>
          <p:spPr bwMode="auto">
            <a:xfrm>
              <a:off x="3878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72" name="Rectangle 3220"/>
            <p:cNvSpPr>
              <a:spLocks noChangeArrowheads="1"/>
            </p:cNvSpPr>
            <p:nvPr/>
          </p:nvSpPr>
          <p:spPr bwMode="auto">
            <a:xfrm>
              <a:off x="392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73" name="Rectangle 3221"/>
            <p:cNvSpPr>
              <a:spLocks noChangeArrowheads="1"/>
            </p:cNvSpPr>
            <p:nvPr/>
          </p:nvSpPr>
          <p:spPr bwMode="auto">
            <a:xfrm>
              <a:off x="396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74" name="Rectangle 3222"/>
            <p:cNvSpPr>
              <a:spLocks noChangeArrowheads="1"/>
            </p:cNvSpPr>
            <p:nvPr/>
          </p:nvSpPr>
          <p:spPr bwMode="auto">
            <a:xfrm>
              <a:off x="4013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75" name="Rectangle 3223"/>
            <p:cNvSpPr>
              <a:spLocks noChangeArrowheads="1"/>
            </p:cNvSpPr>
            <p:nvPr/>
          </p:nvSpPr>
          <p:spPr bwMode="auto">
            <a:xfrm>
              <a:off x="4059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76" name="Rectangle 3224"/>
            <p:cNvSpPr>
              <a:spLocks noChangeArrowheads="1"/>
            </p:cNvSpPr>
            <p:nvPr/>
          </p:nvSpPr>
          <p:spPr bwMode="auto">
            <a:xfrm>
              <a:off x="4104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77" name="Rectangle 3225"/>
            <p:cNvSpPr>
              <a:spLocks noChangeArrowheads="1"/>
            </p:cNvSpPr>
            <p:nvPr/>
          </p:nvSpPr>
          <p:spPr bwMode="auto">
            <a:xfrm>
              <a:off x="4149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78" name="Rectangle 3226"/>
            <p:cNvSpPr>
              <a:spLocks noChangeArrowheads="1"/>
            </p:cNvSpPr>
            <p:nvPr/>
          </p:nvSpPr>
          <p:spPr bwMode="auto">
            <a:xfrm>
              <a:off x="4195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79" name="Rectangle 3227"/>
            <p:cNvSpPr>
              <a:spLocks noChangeArrowheads="1"/>
            </p:cNvSpPr>
            <p:nvPr/>
          </p:nvSpPr>
          <p:spPr bwMode="auto">
            <a:xfrm>
              <a:off x="4240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80" name="Rectangle 3228"/>
            <p:cNvSpPr>
              <a:spLocks noChangeArrowheads="1"/>
            </p:cNvSpPr>
            <p:nvPr/>
          </p:nvSpPr>
          <p:spPr bwMode="auto">
            <a:xfrm>
              <a:off x="4286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81" name="Rectangle 3229"/>
            <p:cNvSpPr>
              <a:spLocks noChangeArrowheads="1"/>
            </p:cNvSpPr>
            <p:nvPr/>
          </p:nvSpPr>
          <p:spPr bwMode="auto">
            <a:xfrm>
              <a:off x="4331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82" name="Rectangle 3230"/>
            <p:cNvSpPr>
              <a:spLocks noChangeArrowheads="1"/>
            </p:cNvSpPr>
            <p:nvPr/>
          </p:nvSpPr>
          <p:spPr bwMode="auto">
            <a:xfrm>
              <a:off x="315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83" name="Rectangle 3231"/>
            <p:cNvSpPr>
              <a:spLocks noChangeArrowheads="1"/>
            </p:cNvSpPr>
            <p:nvPr/>
          </p:nvSpPr>
          <p:spPr bwMode="auto">
            <a:xfrm>
              <a:off x="3197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84" name="Rectangle 3232"/>
            <p:cNvSpPr>
              <a:spLocks noChangeArrowheads="1"/>
            </p:cNvSpPr>
            <p:nvPr/>
          </p:nvSpPr>
          <p:spPr bwMode="auto">
            <a:xfrm>
              <a:off x="324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85" name="Rectangle 3233"/>
            <p:cNvSpPr>
              <a:spLocks noChangeArrowheads="1"/>
            </p:cNvSpPr>
            <p:nvPr/>
          </p:nvSpPr>
          <p:spPr bwMode="auto">
            <a:xfrm>
              <a:off x="3288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86" name="Rectangle 3234"/>
            <p:cNvSpPr>
              <a:spLocks noChangeArrowheads="1"/>
            </p:cNvSpPr>
            <p:nvPr/>
          </p:nvSpPr>
          <p:spPr bwMode="auto">
            <a:xfrm>
              <a:off x="333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87" name="Rectangle 3235"/>
            <p:cNvSpPr>
              <a:spLocks noChangeArrowheads="1"/>
            </p:cNvSpPr>
            <p:nvPr/>
          </p:nvSpPr>
          <p:spPr bwMode="auto">
            <a:xfrm>
              <a:off x="337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88" name="Rectangle 3236"/>
            <p:cNvSpPr>
              <a:spLocks noChangeArrowheads="1"/>
            </p:cNvSpPr>
            <p:nvPr/>
          </p:nvSpPr>
          <p:spPr bwMode="auto">
            <a:xfrm>
              <a:off x="3424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89" name="Rectangle 3237"/>
            <p:cNvSpPr>
              <a:spLocks noChangeArrowheads="1"/>
            </p:cNvSpPr>
            <p:nvPr/>
          </p:nvSpPr>
          <p:spPr bwMode="auto">
            <a:xfrm>
              <a:off x="346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90" name="Rectangle 3238"/>
            <p:cNvSpPr>
              <a:spLocks noChangeArrowheads="1"/>
            </p:cNvSpPr>
            <p:nvPr/>
          </p:nvSpPr>
          <p:spPr bwMode="auto">
            <a:xfrm>
              <a:off x="3515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91" name="Rectangle 3239"/>
            <p:cNvSpPr>
              <a:spLocks noChangeArrowheads="1"/>
            </p:cNvSpPr>
            <p:nvPr/>
          </p:nvSpPr>
          <p:spPr bwMode="auto">
            <a:xfrm>
              <a:off x="3560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92" name="Rectangle 3240"/>
            <p:cNvSpPr>
              <a:spLocks noChangeArrowheads="1"/>
            </p:cNvSpPr>
            <p:nvPr/>
          </p:nvSpPr>
          <p:spPr bwMode="auto">
            <a:xfrm>
              <a:off x="3606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93" name="Rectangle 3241"/>
            <p:cNvSpPr>
              <a:spLocks noChangeArrowheads="1"/>
            </p:cNvSpPr>
            <p:nvPr/>
          </p:nvSpPr>
          <p:spPr bwMode="auto">
            <a:xfrm>
              <a:off x="3651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94" name="Rectangle 3242"/>
            <p:cNvSpPr>
              <a:spLocks noChangeArrowheads="1"/>
            </p:cNvSpPr>
            <p:nvPr/>
          </p:nvSpPr>
          <p:spPr bwMode="auto">
            <a:xfrm>
              <a:off x="3696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95" name="Rectangle 3243"/>
            <p:cNvSpPr>
              <a:spLocks noChangeArrowheads="1"/>
            </p:cNvSpPr>
            <p:nvPr/>
          </p:nvSpPr>
          <p:spPr bwMode="auto">
            <a:xfrm>
              <a:off x="374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96" name="Rectangle 3244"/>
            <p:cNvSpPr>
              <a:spLocks noChangeArrowheads="1"/>
            </p:cNvSpPr>
            <p:nvPr/>
          </p:nvSpPr>
          <p:spPr bwMode="auto">
            <a:xfrm>
              <a:off x="3787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97" name="Rectangle 3245"/>
            <p:cNvSpPr>
              <a:spLocks noChangeArrowheads="1"/>
            </p:cNvSpPr>
            <p:nvPr/>
          </p:nvSpPr>
          <p:spPr bwMode="auto">
            <a:xfrm>
              <a:off x="383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98" name="Rectangle 3246"/>
            <p:cNvSpPr>
              <a:spLocks noChangeArrowheads="1"/>
            </p:cNvSpPr>
            <p:nvPr/>
          </p:nvSpPr>
          <p:spPr bwMode="auto">
            <a:xfrm>
              <a:off x="3878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399" name="Rectangle 3247"/>
            <p:cNvSpPr>
              <a:spLocks noChangeArrowheads="1"/>
            </p:cNvSpPr>
            <p:nvPr/>
          </p:nvSpPr>
          <p:spPr bwMode="auto">
            <a:xfrm>
              <a:off x="392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00" name="Rectangle 3248"/>
            <p:cNvSpPr>
              <a:spLocks noChangeArrowheads="1"/>
            </p:cNvSpPr>
            <p:nvPr/>
          </p:nvSpPr>
          <p:spPr bwMode="auto">
            <a:xfrm>
              <a:off x="396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01" name="Rectangle 3249"/>
            <p:cNvSpPr>
              <a:spLocks noChangeArrowheads="1"/>
            </p:cNvSpPr>
            <p:nvPr/>
          </p:nvSpPr>
          <p:spPr bwMode="auto">
            <a:xfrm>
              <a:off x="4013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02" name="Rectangle 3250"/>
            <p:cNvSpPr>
              <a:spLocks noChangeArrowheads="1"/>
            </p:cNvSpPr>
            <p:nvPr/>
          </p:nvSpPr>
          <p:spPr bwMode="auto">
            <a:xfrm>
              <a:off x="4059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03" name="Rectangle 3251"/>
            <p:cNvSpPr>
              <a:spLocks noChangeArrowheads="1"/>
            </p:cNvSpPr>
            <p:nvPr/>
          </p:nvSpPr>
          <p:spPr bwMode="auto">
            <a:xfrm>
              <a:off x="4103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04" name="Rectangle 3252"/>
            <p:cNvSpPr>
              <a:spLocks noChangeArrowheads="1"/>
            </p:cNvSpPr>
            <p:nvPr/>
          </p:nvSpPr>
          <p:spPr bwMode="auto">
            <a:xfrm>
              <a:off x="4148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05" name="Rectangle 3253"/>
            <p:cNvSpPr>
              <a:spLocks noChangeArrowheads="1"/>
            </p:cNvSpPr>
            <p:nvPr/>
          </p:nvSpPr>
          <p:spPr bwMode="auto">
            <a:xfrm>
              <a:off x="4194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06" name="Rectangle 3254"/>
            <p:cNvSpPr>
              <a:spLocks noChangeArrowheads="1"/>
            </p:cNvSpPr>
            <p:nvPr/>
          </p:nvSpPr>
          <p:spPr bwMode="auto">
            <a:xfrm>
              <a:off x="4239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07" name="Rectangle 3255"/>
            <p:cNvSpPr>
              <a:spLocks noChangeArrowheads="1"/>
            </p:cNvSpPr>
            <p:nvPr/>
          </p:nvSpPr>
          <p:spPr bwMode="auto">
            <a:xfrm>
              <a:off x="4285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08" name="Rectangle 3256"/>
            <p:cNvSpPr>
              <a:spLocks noChangeArrowheads="1"/>
            </p:cNvSpPr>
            <p:nvPr/>
          </p:nvSpPr>
          <p:spPr bwMode="auto">
            <a:xfrm>
              <a:off x="4330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09" name="Rectangle 3257"/>
            <p:cNvSpPr>
              <a:spLocks noChangeArrowheads="1"/>
            </p:cNvSpPr>
            <p:nvPr/>
          </p:nvSpPr>
          <p:spPr bwMode="auto">
            <a:xfrm>
              <a:off x="315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10" name="Rectangle 3258"/>
            <p:cNvSpPr>
              <a:spLocks noChangeArrowheads="1"/>
            </p:cNvSpPr>
            <p:nvPr/>
          </p:nvSpPr>
          <p:spPr bwMode="auto">
            <a:xfrm>
              <a:off x="3197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11" name="Rectangle 3259"/>
            <p:cNvSpPr>
              <a:spLocks noChangeArrowheads="1"/>
            </p:cNvSpPr>
            <p:nvPr/>
          </p:nvSpPr>
          <p:spPr bwMode="auto">
            <a:xfrm>
              <a:off x="324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12" name="Rectangle 3260"/>
            <p:cNvSpPr>
              <a:spLocks noChangeArrowheads="1"/>
            </p:cNvSpPr>
            <p:nvPr/>
          </p:nvSpPr>
          <p:spPr bwMode="auto">
            <a:xfrm>
              <a:off x="3288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13" name="Rectangle 3261"/>
            <p:cNvSpPr>
              <a:spLocks noChangeArrowheads="1"/>
            </p:cNvSpPr>
            <p:nvPr/>
          </p:nvSpPr>
          <p:spPr bwMode="auto">
            <a:xfrm>
              <a:off x="333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14" name="Rectangle 3262"/>
            <p:cNvSpPr>
              <a:spLocks noChangeArrowheads="1"/>
            </p:cNvSpPr>
            <p:nvPr/>
          </p:nvSpPr>
          <p:spPr bwMode="auto">
            <a:xfrm>
              <a:off x="337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15" name="Rectangle 3263"/>
            <p:cNvSpPr>
              <a:spLocks noChangeArrowheads="1"/>
            </p:cNvSpPr>
            <p:nvPr/>
          </p:nvSpPr>
          <p:spPr bwMode="auto">
            <a:xfrm>
              <a:off x="3424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16" name="Rectangle 3264"/>
            <p:cNvSpPr>
              <a:spLocks noChangeArrowheads="1"/>
            </p:cNvSpPr>
            <p:nvPr/>
          </p:nvSpPr>
          <p:spPr bwMode="auto">
            <a:xfrm>
              <a:off x="346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17" name="Rectangle 3265"/>
            <p:cNvSpPr>
              <a:spLocks noChangeArrowheads="1"/>
            </p:cNvSpPr>
            <p:nvPr/>
          </p:nvSpPr>
          <p:spPr bwMode="auto">
            <a:xfrm>
              <a:off x="3515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18" name="Rectangle 3266"/>
            <p:cNvSpPr>
              <a:spLocks noChangeArrowheads="1"/>
            </p:cNvSpPr>
            <p:nvPr/>
          </p:nvSpPr>
          <p:spPr bwMode="auto">
            <a:xfrm>
              <a:off x="3560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19" name="Rectangle 3267"/>
            <p:cNvSpPr>
              <a:spLocks noChangeArrowheads="1"/>
            </p:cNvSpPr>
            <p:nvPr/>
          </p:nvSpPr>
          <p:spPr bwMode="auto">
            <a:xfrm>
              <a:off x="3606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20" name="Rectangle 3268"/>
            <p:cNvSpPr>
              <a:spLocks noChangeArrowheads="1"/>
            </p:cNvSpPr>
            <p:nvPr/>
          </p:nvSpPr>
          <p:spPr bwMode="auto">
            <a:xfrm>
              <a:off x="3651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21" name="Rectangle 3269"/>
            <p:cNvSpPr>
              <a:spLocks noChangeArrowheads="1"/>
            </p:cNvSpPr>
            <p:nvPr/>
          </p:nvSpPr>
          <p:spPr bwMode="auto">
            <a:xfrm>
              <a:off x="3696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22" name="Rectangle 3270"/>
            <p:cNvSpPr>
              <a:spLocks noChangeArrowheads="1"/>
            </p:cNvSpPr>
            <p:nvPr/>
          </p:nvSpPr>
          <p:spPr bwMode="auto">
            <a:xfrm>
              <a:off x="374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23" name="Rectangle 3271"/>
            <p:cNvSpPr>
              <a:spLocks noChangeArrowheads="1"/>
            </p:cNvSpPr>
            <p:nvPr/>
          </p:nvSpPr>
          <p:spPr bwMode="auto">
            <a:xfrm>
              <a:off x="3787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24" name="Rectangle 3272"/>
            <p:cNvSpPr>
              <a:spLocks noChangeArrowheads="1"/>
            </p:cNvSpPr>
            <p:nvPr/>
          </p:nvSpPr>
          <p:spPr bwMode="auto">
            <a:xfrm>
              <a:off x="383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25" name="Rectangle 3273"/>
            <p:cNvSpPr>
              <a:spLocks noChangeArrowheads="1"/>
            </p:cNvSpPr>
            <p:nvPr/>
          </p:nvSpPr>
          <p:spPr bwMode="auto">
            <a:xfrm>
              <a:off x="3878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26" name="Rectangle 3274"/>
            <p:cNvSpPr>
              <a:spLocks noChangeArrowheads="1"/>
            </p:cNvSpPr>
            <p:nvPr/>
          </p:nvSpPr>
          <p:spPr bwMode="auto">
            <a:xfrm>
              <a:off x="392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27" name="Rectangle 3275"/>
            <p:cNvSpPr>
              <a:spLocks noChangeArrowheads="1"/>
            </p:cNvSpPr>
            <p:nvPr/>
          </p:nvSpPr>
          <p:spPr bwMode="auto">
            <a:xfrm>
              <a:off x="396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28" name="Rectangle 3276"/>
            <p:cNvSpPr>
              <a:spLocks noChangeArrowheads="1"/>
            </p:cNvSpPr>
            <p:nvPr/>
          </p:nvSpPr>
          <p:spPr bwMode="auto">
            <a:xfrm>
              <a:off x="4013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29" name="Rectangle 3277"/>
            <p:cNvSpPr>
              <a:spLocks noChangeArrowheads="1"/>
            </p:cNvSpPr>
            <p:nvPr/>
          </p:nvSpPr>
          <p:spPr bwMode="auto">
            <a:xfrm>
              <a:off x="4059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30" name="Rectangle 3278"/>
            <p:cNvSpPr>
              <a:spLocks noChangeArrowheads="1"/>
            </p:cNvSpPr>
            <p:nvPr/>
          </p:nvSpPr>
          <p:spPr bwMode="auto">
            <a:xfrm>
              <a:off x="4103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31" name="Rectangle 3279"/>
            <p:cNvSpPr>
              <a:spLocks noChangeArrowheads="1"/>
            </p:cNvSpPr>
            <p:nvPr/>
          </p:nvSpPr>
          <p:spPr bwMode="auto">
            <a:xfrm>
              <a:off x="4148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32" name="Rectangle 3280"/>
            <p:cNvSpPr>
              <a:spLocks noChangeArrowheads="1"/>
            </p:cNvSpPr>
            <p:nvPr/>
          </p:nvSpPr>
          <p:spPr bwMode="auto">
            <a:xfrm>
              <a:off x="4194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33" name="Rectangle 3281"/>
            <p:cNvSpPr>
              <a:spLocks noChangeArrowheads="1"/>
            </p:cNvSpPr>
            <p:nvPr/>
          </p:nvSpPr>
          <p:spPr bwMode="auto">
            <a:xfrm>
              <a:off x="4239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34" name="Rectangle 3282"/>
            <p:cNvSpPr>
              <a:spLocks noChangeArrowheads="1"/>
            </p:cNvSpPr>
            <p:nvPr/>
          </p:nvSpPr>
          <p:spPr bwMode="auto">
            <a:xfrm>
              <a:off x="4285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35" name="Rectangle 3283"/>
            <p:cNvSpPr>
              <a:spLocks noChangeArrowheads="1"/>
            </p:cNvSpPr>
            <p:nvPr/>
          </p:nvSpPr>
          <p:spPr bwMode="auto">
            <a:xfrm>
              <a:off x="4330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36" name="Rectangle 3284"/>
            <p:cNvSpPr>
              <a:spLocks noChangeArrowheads="1"/>
            </p:cNvSpPr>
            <p:nvPr/>
          </p:nvSpPr>
          <p:spPr bwMode="auto">
            <a:xfrm>
              <a:off x="315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37" name="Rectangle 3285"/>
            <p:cNvSpPr>
              <a:spLocks noChangeArrowheads="1"/>
            </p:cNvSpPr>
            <p:nvPr/>
          </p:nvSpPr>
          <p:spPr bwMode="auto">
            <a:xfrm>
              <a:off x="3197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38" name="Rectangle 3286"/>
            <p:cNvSpPr>
              <a:spLocks noChangeArrowheads="1"/>
            </p:cNvSpPr>
            <p:nvPr/>
          </p:nvSpPr>
          <p:spPr bwMode="auto">
            <a:xfrm>
              <a:off x="324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39" name="Rectangle 3287"/>
            <p:cNvSpPr>
              <a:spLocks noChangeArrowheads="1"/>
            </p:cNvSpPr>
            <p:nvPr/>
          </p:nvSpPr>
          <p:spPr bwMode="auto">
            <a:xfrm>
              <a:off x="3288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40" name="Rectangle 3288"/>
            <p:cNvSpPr>
              <a:spLocks noChangeArrowheads="1"/>
            </p:cNvSpPr>
            <p:nvPr/>
          </p:nvSpPr>
          <p:spPr bwMode="auto">
            <a:xfrm>
              <a:off x="333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41" name="Rectangle 3289"/>
            <p:cNvSpPr>
              <a:spLocks noChangeArrowheads="1"/>
            </p:cNvSpPr>
            <p:nvPr/>
          </p:nvSpPr>
          <p:spPr bwMode="auto">
            <a:xfrm>
              <a:off x="337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42" name="Rectangle 3290"/>
            <p:cNvSpPr>
              <a:spLocks noChangeArrowheads="1"/>
            </p:cNvSpPr>
            <p:nvPr/>
          </p:nvSpPr>
          <p:spPr bwMode="auto">
            <a:xfrm>
              <a:off x="3424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43" name="Rectangle 3291"/>
            <p:cNvSpPr>
              <a:spLocks noChangeArrowheads="1"/>
            </p:cNvSpPr>
            <p:nvPr/>
          </p:nvSpPr>
          <p:spPr bwMode="auto">
            <a:xfrm>
              <a:off x="346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44" name="Rectangle 3292"/>
            <p:cNvSpPr>
              <a:spLocks noChangeArrowheads="1"/>
            </p:cNvSpPr>
            <p:nvPr/>
          </p:nvSpPr>
          <p:spPr bwMode="auto">
            <a:xfrm>
              <a:off x="3515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45" name="Rectangle 3293"/>
            <p:cNvSpPr>
              <a:spLocks noChangeArrowheads="1"/>
            </p:cNvSpPr>
            <p:nvPr/>
          </p:nvSpPr>
          <p:spPr bwMode="auto">
            <a:xfrm>
              <a:off x="3560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46" name="Rectangle 3294"/>
            <p:cNvSpPr>
              <a:spLocks noChangeArrowheads="1"/>
            </p:cNvSpPr>
            <p:nvPr/>
          </p:nvSpPr>
          <p:spPr bwMode="auto">
            <a:xfrm>
              <a:off x="3606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47" name="Rectangle 3295"/>
            <p:cNvSpPr>
              <a:spLocks noChangeArrowheads="1"/>
            </p:cNvSpPr>
            <p:nvPr/>
          </p:nvSpPr>
          <p:spPr bwMode="auto">
            <a:xfrm>
              <a:off x="3651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48" name="Rectangle 3296"/>
            <p:cNvSpPr>
              <a:spLocks noChangeArrowheads="1"/>
            </p:cNvSpPr>
            <p:nvPr/>
          </p:nvSpPr>
          <p:spPr bwMode="auto">
            <a:xfrm>
              <a:off x="3696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49" name="Rectangle 3297"/>
            <p:cNvSpPr>
              <a:spLocks noChangeArrowheads="1"/>
            </p:cNvSpPr>
            <p:nvPr/>
          </p:nvSpPr>
          <p:spPr bwMode="auto">
            <a:xfrm>
              <a:off x="374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50" name="Rectangle 3298"/>
            <p:cNvSpPr>
              <a:spLocks noChangeArrowheads="1"/>
            </p:cNvSpPr>
            <p:nvPr/>
          </p:nvSpPr>
          <p:spPr bwMode="auto">
            <a:xfrm>
              <a:off x="3787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51" name="Rectangle 3299"/>
            <p:cNvSpPr>
              <a:spLocks noChangeArrowheads="1"/>
            </p:cNvSpPr>
            <p:nvPr/>
          </p:nvSpPr>
          <p:spPr bwMode="auto">
            <a:xfrm>
              <a:off x="383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52" name="Rectangle 3300"/>
            <p:cNvSpPr>
              <a:spLocks noChangeArrowheads="1"/>
            </p:cNvSpPr>
            <p:nvPr/>
          </p:nvSpPr>
          <p:spPr bwMode="auto">
            <a:xfrm>
              <a:off x="3878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53" name="Rectangle 3301"/>
            <p:cNvSpPr>
              <a:spLocks noChangeArrowheads="1"/>
            </p:cNvSpPr>
            <p:nvPr/>
          </p:nvSpPr>
          <p:spPr bwMode="auto">
            <a:xfrm>
              <a:off x="392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54" name="Rectangle 3302"/>
            <p:cNvSpPr>
              <a:spLocks noChangeArrowheads="1"/>
            </p:cNvSpPr>
            <p:nvPr/>
          </p:nvSpPr>
          <p:spPr bwMode="auto">
            <a:xfrm>
              <a:off x="396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55" name="Rectangle 3303"/>
            <p:cNvSpPr>
              <a:spLocks noChangeArrowheads="1"/>
            </p:cNvSpPr>
            <p:nvPr/>
          </p:nvSpPr>
          <p:spPr bwMode="auto">
            <a:xfrm>
              <a:off x="4013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56" name="Rectangle 3304"/>
            <p:cNvSpPr>
              <a:spLocks noChangeArrowheads="1"/>
            </p:cNvSpPr>
            <p:nvPr/>
          </p:nvSpPr>
          <p:spPr bwMode="auto">
            <a:xfrm>
              <a:off x="4059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57" name="Rectangle 3305"/>
            <p:cNvSpPr>
              <a:spLocks noChangeArrowheads="1"/>
            </p:cNvSpPr>
            <p:nvPr/>
          </p:nvSpPr>
          <p:spPr bwMode="auto">
            <a:xfrm>
              <a:off x="4103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58" name="Rectangle 3306"/>
            <p:cNvSpPr>
              <a:spLocks noChangeArrowheads="1"/>
            </p:cNvSpPr>
            <p:nvPr/>
          </p:nvSpPr>
          <p:spPr bwMode="auto">
            <a:xfrm>
              <a:off x="4148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59" name="Rectangle 3307"/>
            <p:cNvSpPr>
              <a:spLocks noChangeArrowheads="1"/>
            </p:cNvSpPr>
            <p:nvPr/>
          </p:nvSpPr>
          <p:spPr bwMode="auto">
            <a:xfrm>
              <a:off x="4194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60" name="Rectangle 3308"/>
            <p:cNvSpPr>
              <a:spLocks noChangeArrowheads="1"/>
            </p:cNvSpPr>
            <p:nvPr/>
          </p:nvSpPr>
          <p:spPr bwMode="auto">
            <a:xfrm>
              <a:off x="4239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61" name="Rectangle 3309"/>
            <p:cNvSpPr>
              <a:spLocks noChangeArrowheads="1"/>
            </p:cNvSpPr>
            <p:nvPr/>
          </p:nvSpPr>
          <p:spPr bwMode="auto">
            <a:xfrm>
              <a:off x="4285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62" name="Rectangle 3310"/>
            <p:cNvSpPr>
              <a:spLocks noChangeArrowheads="1"/>
            </p:cNvSpPr>
            <p:nvPr/>
          </p:nvSpPr>
          <p:spPr bwMode="auto">
            <a:xfrm>
              <a:off x="4330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2463" name="Group 3311"/>
          <p:cNvGrpSpPr>
            <a:grpSpLocks/>
          </p:cNvGrpSpPr>
          <p:nvPr/>
        </p:nvGrpSpPr>
        <p:grpSpPr bwMode="auto">
          <a:xfrm>
            <a:off x="6575425" y="4794250"/>
            <a:ext cx="1944688" cy="1223963"/>
            <a:chOff x="4059" y="2748"/>
            <a:chExt cx="1225" cy="771"/>
          </a:xfrm>
        </p:grpSpPr>
        <p:sp>
          <p:nvSpPr>
            <p:cNvPr id="52464" name="Rectangle 3312"/>
            <p:cNvSpPr>
              <a:spLocks noChangeArrowheads="1"/>
            </p:cNvSpPr>
            <p:nvPr/>
          </p:nvSpPr>
          <p:spPr bwMode="auto">
            <a:xfrm>
              <a:off x="405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65" name="Rectangle 3313"/>
            <p:cNvSpPr>
              <a:spLocks noChangeArrowheads="1"/>
            </p:cNvSpPr>
            <p:nvPr/>
          </p:nvSpPr>
          <p:spPr bwMode="auto">
            <a:xfrm>
              <a:off x="4104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66" name="Rectangle 3314"/>
            <p:cNvSpPr>
              <a:spLocks noChangeArrowheads="1"/>
            </p:cNvSpPr>
            <p:nvPr/>
          </p:nvSpPr>
          <p:spPr bwMode="auto">
            <a:xfrm>
              <a:off x="414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67" name="Rectangle 3315"/>
            <p:cNvSpPr>
              <a:spLocks noChangeArrowheads="1"/>
            </p:cNvSpPr>
            <p:nvPr/>
          </p:nvSpPr>
          <p:spPr bwMode="auto">
            <a:xfrm>
              <a:off x="4195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68" name="Rectangle 3316"/>
            <p:cNvSpPr>
              <a:spLocks noChangeArrowheads="1"/>
            </p:cNvSpPr>
            <p:nvPr/>
          </p:nvSpPr>
          <p:spPr bwMode="auto">
            <a:xfrm>
              <a:off x="424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69" name="Rectangle 3317"/>
            <p:cNvSpPr>
              <a:spLocks noChangeArrowheads="1"/>
            </p:cNvSpPr>
            <p:nvPr/>
          </p:nvSpPr>
          <p:spPr bwMode="auto">
            <a:xfrm>
              <a:off x="428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70" name="Rectangle 3318"/>
            <p:cNvSpPr>
              <a:spLocks noChangeArrowheads="1"/>
            </p:cNvSpPr>
            <p:nvPr/>
          </p:nvSpPr>
          <p:spPr bwMode="auto">
            <a:xfrm>
              <a:off x="4331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71" name="Rectangle 3319"/>
            <p:cNvSpPr>
              <a:spLocks noChangeArrowheads="1"/>
            </p:cNvSpPr>
            <p:nvPr/>
          </p:nvSpPr>
          <p:spPr bwMode="auto">
            <a:xfrm>
              <a:off x="437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72" name="Rectangle 3320"/>
            <p:cNvSpPr>
              <a:spLocks noChangeArrowheads="1"/>
            </p:cNvSpPr>
            <p:nvPr/>
          </p:nvSpPr>
          <p:spPr bwMode="auto">
            <a:xfrm>
              <a:off x="4422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73" name="Rectangle 3321"/>
            <p:cNvSpPr>
              <a:spLocks noChangeArrowheads="1"/>
            </p:cNvSpPr>
            <p:nvPr/>
          </p:nvSpPr>
          <p:spPr bwMode="auto">
            <a:xfrm>
              <a:off x="446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74" name="Rectangle 3322"/>
            <p:cNvSpPr>
              <a:spLocks noChangeArrowheads="1"/>
            </p:cNvSpPr>
            <p:nvPr/>
          </p:nvSpPr>
          <p:spPr bwMode="auto">
            <a:xfrm>
              <a:off x="451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75" name="Rectangle 3323"/>
            <p:cNvSpPr>
              <a:spLocks noChangeArrowheads="1"/>
            </p:cNvSpPr>
            <p:nvPr/>
          </p:nvSpPr>
          <p:spPr bwMode="auto">
            <a:xfrm>
              <a:off x="4558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76" name="Rectangle 3324"/>
            <p:cNvSpPr>
              <a:spLocks noChangeArrowheads="1"/>
            </p:cNvSpPr>
            <p:nvPr/>
          </p:nvSpPr>
          <p:spPr bwMode="auto">
            <a:xfrm>
              <a:off x="460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77" name="Rectangle 3325"/>
            <p:cNvSpPr>
              <a:spLocks noChangeArrowheads="1"/>
            </p:cNvSpPr>
            <p:nvPr/>
          </p:nvSpPr>
          <p:spPr bwMode="auto">
            <a:xfrm>
              <a:off x="464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78" name="Rectangle 3326"/>
            <p:cNvSpPr>
              <a:spLocks noChangeArrowheads="1"/>
            </p:cNvSpPr>
            <p:nvPr/>
          </p:nvSpPr>
          <p:spPr bwMode="auto">
            <a:xfrm>
              <a:off x="4694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79" name="Rectangle 3327"/>
            <p:cNvSpPr>
              <a:spLocks noChangeArrowheads="1"/>
            </p:cNvSpPr>
            <p:nvPr/>
          </p:nvSpPr>
          <p:spPr bwMode="auto">
            <a:xfrm>
              <a:off x="474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80" name="Rectangle 3328"/>
            <p:cNvSpPr>
              <a:spLocks noChangeArrowheads="1"/>
            </p:cNvSpPr>
            <p:nvPr/>
          </p:nvSpPr>
          <p:spPr bwMode="auto">
            <a:xfrm>
              <a:off x="4785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81" name="Rectangle 3329"/>
            <p:cNvSpPr>
              <a:spLocks noChangeArrowheads="1"/>
            </p:cNvSpPr>
            <p:nvPr/>
          </p:nvSpPr>
          <p:spPr bwMode="auto">
            <a:xfrm>
              <a:off x="483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82" name="Rectangle 3330"/>
            <p:cNvSpPr>
              <a:spLocks noChangeArrowheads="1"/>
            </p:cNvSpPr>
            <p:nvPr/>
          </p:nvSpPr>
          <p:spPr bwMode="auto">
            <a:xfrm>
              <a:off x="487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83" name="Rectangle 3331"/>
            <p:cNvSpPr>
              <a:spLocks noChangeArrowheads="1"/>
            </p:cNvSpPr>
            <p:nvPr/>
          </p:nvSpPr>
          <p:spPr bwMode="auto">
            <a:xfrm>
              <a:off x="4921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84" name="Rectangle 3332"/>
            <p:cNvSpPr>
              <a:spLocks noChangeArrowheads="1"/>
            </p:cNvSpPr>
            <p:nvPr/>
          </p:nvSpPr>
          <p:spPr bwMode="auto">
            <a:xfrm>
              <a:off x="496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85" name="Rectangle 3333"/>
            <p:cNvSpPr>
              <a:spLocks noChangeArrowheads="1"/>
            </p:cNvSpPr>
            <p:nvPr/>
          </p:nvSpPr>
          <p:spPr bwMode="auto">
            <a:xfrm>
              <a:off x="5012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86" name="Rectangle 3334"/>
            <p:cNvSpPr>
              <a:spLocks noChangeArrowheads="1"/>
            </p:cNvSpPr>
            <p:nvPr/>
          </p:nvSpPr>
          <p:spPr bwMode="auto">
            <a:xfrm>
              <a:off x="505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87" name="Rectangle 3335"/>
            <p:cNvSpPr>
              <a:spLocks noChangeArrowheads="1"/>
            </p:cNvSpPr>
            <p:nvPr/>
          </p:nvSpPr>
          <p:spPr bwMode="auto">
            <a:xfrm>
              <a:off x="510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88" name="Rectangle 3336"/>
            <p:cNvSpPr>
              <a:spLocks noChangeArrowheads="1"/>
            </p:cNvSpPr>
            <p:nvPr/>
          </p:nvSpPr>
          <p:spPr bwMode="auto">
            <a:xfrm>
              <a:off x="514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89" name="Rectangle 3337"/>
            <p:cNvSpPr>
              <a:spLocks noChangeArrowheads="1"/>
            </p:cNvSpPr>
            <p:nvPr/>
          </p:nvSpPr>
          <p:spPr bwMode="auto">
            <a:xfrm>
              <a:off x="519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90" name="Rectangle 3338"/>
            <p:cNvSpPr>
              <a:spLocks noChangeArrowheads="1"/>
            </p:cNvSpPr>
            <p:nvPr/>
          </p:nvSpPr>
          <p:spPr bwMode="auto">
            <a:xfrm>
              <a:off x="5238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91" name="Rectangle 3339"/>
            <p:cNvSpPr>
              <a:spLocks noChangeArrowheads="1"/>
            </p:cNvSpPr>
            <p:nvPr/>
          </p:nvSpPr>
          <p:spPr bwMode="auto">
            <a:xfrm>
              <a:off x="405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92" name="Rectangle 3340"/>
            <p:cNvSpPr>
              <a:spLocks noChangeArrowheads="1"/>
            </p:cNvSpPr>
            <p:nvPr/>
          </p:nvSpPr>
          <p:spPr bwMode="auto">
            <a:xfrm>
              <a:off x="4104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93" name="Rectangle 3341"/>
            <p:cNvSpPr>
              <a:spLocks noChangeArrowheads="1"/>
            </p:cNvSpPr>
            <p:nvPr/>
          </p:nvSpPr>
          <p:spPr bwMode="auto">
            <a:xfrm>
              <a:off x="414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94" name="Rectangle 3342"/>
            <p:cNvSpPr>
              <a:spLocks noChangeArrowheads="1"/>
            </p:cNvSpPr>
            <p:nvPr/>
          </p:nvSpPr>
          <p:spPr bwMode="auto">
            <a:xfrm>
              <a:off x="4195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95" name="Rectangle 3343"/>
            <p:cNvSpPr>
              <a:spLocks noChangeArrowheads="1"/>
            </p:cNvSpPr>
            <p:nvPr/>
          </p:nvSpPr>
          <p:spPr bwMode="auto">
            <a:xfrm>
              <a:off x="424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96" name="Rectangle 3344"/>
            <p:cNvSpPr>
              <a:spLocks noChangeArrowheads="1"/>
            </p:cNvSpPr>
            <p:nvPr/>
          </p:nvSpPr>
          <p:spPr bwMode="auto">
            <a:xfrm>
              <a:off x="428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97" name="Rectangle 3345"/>
            <p:cNvSpPr>
              <a:spLocks noChangeArrowheads="1"/>
            </p:cNvSpPr>
            <p:nvPr/>
          </p:nvSpPr>
          <p:spPr bwMode="auto">
            <a:xfrm>
              <a:off x="4331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98" name="Rectangle 3346"/>
            <p:cNvSpPr>
              <a:spLocks noChangeArrowheads="1"/>
            </p:cNvSpPr>
            <p:nvPr/>
          </p:nvSpPr>
          <p:spPr bwMode="auto">
            <a:xfrm>
              <a:off x="437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499" name="Rectangle 3347"/>
            <p:cNvSpPr>
              <a:spLocks noChangeArrowheads="1"/>
            </p:cNvSpPr>
            <p:nvPr/>
          </p:nvSpPr>
          <p:spPr bwMode="auto">
            <a:xfrm>
              <a:off x="4422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00" name="Rectangle 3348"/>
            <p:cNvSpPr>
              <a:spLocks noChangeArrowheads="1"/>
            </p:cNvSpPr>
            <p:nvPr/>
          </p:nvSpPr>
          <p:spPr bwMode="auto">
            <a:xfrm>
              <a:off x="446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01" name="Rectangle 3349"/>
            <p:cNvSpPr>
              <a:spLocks noChangeArrowheads="1"/>
            </p:cNvSpPr>
            <p:nvPr/>
          </p:nvSpPr>
          <p:spPr bwMode="auto">
            <a:xfrm>
              <a:off x="451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02" name="Rectangle 3350"/>
            <p:cNvSpPr>
              <a:spLocks noChangeArrowheads="1"/>
            </p:cNvSpPr>
            <p:nvPr/>
          </p:nvSpPr>
          <p:spPr bwMode="auto">
            <a:xfrm>
              <a:off x="4558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03" name="Rectangle 3351"/>
            <p:cNvSpPr>
              <a:spLocks noChangeArrowheads="1"/>
            </p:cNvSpPr>
            <p:nvPr/>
          </p:nvSpPr>
          <p:spPr bwMode="auto">
            <a:xfrm>
              <a:off x="460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04" name="Rectangle 3352"/>
            <p:cNvSpPr>
              <a:spLocks noChangeArrowheads="1"/>
            </p:cNvSpPr>
            <p:nvPr/>
          </p:nvSpPr>
          <p:spPr bwMode="auto">
            <a:xfrm>
              <a:off x="464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05" name="Rectangle 3353"/>
            <p:cNvSpPr>
              <a:spLocks noChangeArrowheads="1"/>
            </p:cNvSpPr>
            <p:nvPr/>
          </p:nvSpPr>
          <p:spPr bwMode="auto">
            <a:xfrm>
              <a:off x="4694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06" name="Rectangle 3354"/>
            <p:cNvSpPr>
              <a:spLocks noChangeArrowheads="1"/>
            </p:cNvSpPr>
            <p:nvPr/>
          </p:nvSpPr>
          <p:spPr bwMode="auto">
            <a:xfrm>
              <a:off x="474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07" name="Rectangle 3355"/>
            <p:cNvSpPr>
              <a:spLocks noChangeArrowheads="1"/>
            </p:cNvSpPr>
            <p:nvPr/>
          </p:nvSpPr>
          <p:spPr bwMode="auto">
            <a:xfrm>
              <a:off x="4785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08" name="Rectangle 3356"/>
            <p:cNvSpPr>
              <a:spLocks noChangeArrowheads="1"/>
            </p:cNvSpPr>
            <p:nvPr/>
          </p:nvSpPr>
          <p:spPr bwMode="auto">
            <a:xfrm>
              <a:off x="483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09" name="Rectangle 3357"/>
            <p:cNvSpPr>
              <a:spLocks noChangeArrowheads="1"/>
            </p:cNvSpPr>
            <p:nvPr/>
          </p:nvSpPr>
          <p:spPr bwMode="auto">
            <a:xfrm>
              <a:off x="487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10" name="Rectangle 3358"/>
            <p:cNvSpPr>
              <a:spLocks noChangeArrowheads="1"/>
            </p:cNvSpPr>
            <p:nvPr/>
          </p:nvSpPr>
          <p:spPr bwMode="auto">
            <a:xfrm>
              <a:off x="4921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11" name="Rectangle 3359"/>
            <p:cNvSpPr>
              <a:spLocks noChangeArrowheads="1"/>
            </p:cNvSpPr>
            <p:nvPr/>
          </p:nvSpPr>
          <p:spPr bwMode="auto">
            <a:xfrm>
              <a:off x="496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12" name="Rectangle 3360"/>
            <p:cNvSpPr>
              <a:spLocks noChangeArrowheads="1"/>
            </p:cNvSpPr>
            <p:nvPr/>
          </p:nvSpPr>
          <p:spPr bwMode="auto">
            <a:xfrm>
              <a:off x="5012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13" name="Rectangle 3361"/>
            <p:cNvSpPr>
              <a:spLocks noChangeArrowheads="1"/>
            </p:cNvSpPr>
            <p:nvPr/>
          </p:nvSpPr>
          <p:spPr bwMode="auto">
            <a:xfrm>
              <a:off x="505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14" name="Rectangle 3362"/>
            <p:cNvSpPr>
              <a:spLocks noChangeArrowheads="1"/>
            </p:cNvSpPr>
            <p:nvPr/>
          </p:nvSpPr>
          <p:spPr bwMode="auto">
            <a:xfrm>
              <a:off x="510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15" name="Rectangle 3363"/>
            <p:cNvSpPr>
              <a:spLocks noChangeArrowheads="1"/>
            </p:cNvSpPr>
            <p:nvPr/>
          </p:nvSpPr>
          <p:spPr bwMode="auto">
            <a:xfrm>
              <a:off x="514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16" name="Rectangle 3364"/>
            <p:cNvSpPr>
              <a:spLocks noChangeArrowheads="1"/>
            </p:cNvSpPr>
            <p:nvPr/>
          </p:nvSpPr>
          <p:spPr bwMode="auto">
            <a:xfrm>
              <a:off x="519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17" name="Rectangle 3365"/>
            <p:cNvSpPr>
              <a:spLocks noChangeArrowheads="1"/>
            </p:cNvSpPr>
            <p:nvPr/>
          </p:nvSpPr>
          <p:spPr bwMode="auto">
            <a:xfrm>
              <a:off x="5238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18" name="Rectangle 3366"/>
            <p:cNvSpPr>
              <a:spLocks noChangeArrowheads="1"/>
            </p:cNvSpPr>
            <p:nvPr/>
          </p:nvSpPr>
          <p:spPr bwMode="auto">
            <a:xfrm>
              <a:off x="405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19" name="Rectangle 3367"/>
            <p:cNvSpPr>
              <a:spLocks noChangeArrowheads="1"/>
            </p:cNvSpPr>
            <p:nvPr/>
          </p:nvSpPr>
          <p:spPr bwMode="auto">
            <a:xfrm>
              <a:off x="4104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20" name="Rectangle 3368"/>
            <p:cNvSpPr>
              <a:spLocks noChangeArrowheads="1"/>
            </p:cNvSpPr>
            <p:nvPr/>
          </p:nvSpPr>
          <p:spPr bwMode="auto">
            <a:xfrm>
              <a:off x="414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21" name="Rectangle 3369"/>
            <p:cNvSpPr>
              <a:spLocks noChangeArrowheads="1"/>
            </p:cNvSpPr>
            <p:nvPr/>
          </p:nvSpPr>
          <p:spPr bwMode="auto">
            <a:xfrm>
              <a:off x="4195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22" name="Rectangle 3370"/>
            <p:cNvSpPr>
              <a:spLocks noChangeArrowheads="1"/>
            </p:cNvSpPr>
            <p:nvPr/>
          </p:nvSpPr>
          <p:spPr bwMode="auto">
            <a:xfrm>
              <a:off x="424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23" name="Rectangle 3371"/>
            <p:cNvSpPr>
              <a:spLocks noChangeArrowheads="1"/>
            </p:cNvSpPr>
            <p:nvPr/>
          </p:nvSpPr>
          <p:spPr bwMode="auto">
            <a:xfrm>
              <a:off x="428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24" name="Rectangle 3372"/>
            <p:cNvSpPr>
              <a:spLocks noChangeArrowheads="1"/>
            </p:cNvSpPr>
            <p:nvPr/>
          </p:nvSpPr>
          <p:spPr bwMode="auto">
            <a:xfrm>
              <a:off x="4331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25" name="Rectangle 3373"/>
            <p:cNvSpPr>
              <a:spLocks noChangeArrowheads="1"/>
            </p:cNvSpPr>
            <p:nvPr/>
          </p:nvSpPr>
          <p:spPr bwMode="auto">
            <a:xfrm>
              <a:off x="437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26" name="Rectangle 3374"/>
            <p:cNvSpPr>
              <a:spLocks noChangeArrowheads="1"/>
            </p:cNvSpPr>
            <p:nvPr/>
          </p:nvSpPr>
          <p:spPr bwMode="auto">
            <a:xfrm>
              <a:off x="4422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27" name="Rectangle 3375"/>
            <p:cNvSpPr>
              <a:spLocks noChangeArrowheads="1"/>
            </p:cNvSpPr>
            <p:nvPr/>
          </p:nvSpPr>
          <p:spPr bwMode="auto">
            <a:xfrm>
              <a:off x="446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28" name="Rectangle 3376"/>
            <p:cNvSpPr>
              <a:spLocks noChangeArrowheads="1"/>
            </p:cNvSpPr>
            <p:nvPr/>
          </p:nvSpPr>
          <p:spPr bwMode="auto">
            <a:xfrm>
              <a:off x="451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29" name="Rectangle 3377"/>
            <p:cNvSpPr>
              <a:spLocks noChangeArrowheads="1"/>
            </p:cNvSpPr>
            <p:nvPr/>
          </p:nvSpPr>
          <p:spPr bwMode="auto">
            <a:xfrm>
              <a:off x="4558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30" name="Rectangle 3378"/>
            <p:cNvSpPr>
              <a:spLocks noChangeArrowheads="1"/>
            </p:cNvSpPr>
            <p:nvPr/>
          </p:nvSpPr>
          <p:spPr bwMode="auto">
            <a:xfrm>
              <a:off x="460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31" name="Rectangle 3379"/>
            <p:cNvSpPr>
              <a:spLocks noChangeArrowheads="1"/>
            </p:cNvSpPr>
            <p:nvPr/>
          </p:nvSpPr>
          <p:spPr bwMode="auto">
            <a:xfrm>
              <a:off x="464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32" name="Rectangle 3380"/>
            <p:cNvSpPr>
              <a:spLocks noChangeArrowheads="1"/>
            </p:cNvSpPr>
            <p:nvPr/>
          </p:nvSpPr>
          <p:spPr bwMode="auto">
            <a:xfrm>
              <a:off x="4694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33" name="Rectangle 3381"/>
            <p:cNvSpPr>
              <a:spLocks noChangeArrowheads="1"/>
            </p:cNvSpPr>
            <p:nvPr/>
          </p:nvSpPr>
          <p:spPr bwMode="auto">
            <a:xfrm>
              <a:off x="474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34" name="Rectangle 3382"/>
            <p:cNvSpPr>
              <a:spLocks noChangeArrowheads="1"/>
            </p:cNvSpPr>
            <p:nvPr/>
          </p:nvSpPr>
          <p:spPr bwMode="auto">
            <a:xfrm>
              <a:off x="4785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35" name="Rectangle 3383"/>
            <p:cNvSpPr>
              <a:spLocks noChangeArrowheads="1"/>
            </p:cNvSpPr>
            <p:nvPr/>
          </p:nvSpPr>
          <p:spPr bwMode="auto">
            <a:xfrm>
              <a:off x="483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36" name="Rectangle 3384"/>
            <p:cNvSpPr>
              <a:spLocks noChangeArrowheads="1"/>
            </p:cNvSpPr>
            <p:nvPr/>
          </p:nvSpPr>
          <p:spPr bwMode="auto">
            <a:xfrm>
              <a:off x="487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37" name="Rectangle 3385"/>
            <p:cNvSpPr>
              <a:spLocks noChangeArrowheads="1"/>
            </p:cNvSpPr>
            <p:nvPr/>
          </p:nvSpPr>
          <p:spPr bwMode="auto">
            <a:xfrm>
              <a:off x="4921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38" name="Rectangle 3386"/>
            <p:cNvSpPr>
              <a:spLocks noChangeArrowheads="1"/>
            </p:cNvSpPr>
            <p:nvPr/>
          </p:nvSpPr>
          <p:spPr bwMode="auto">
            <a:xfrm>
              <a:off x="496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39" name="Rectangle 3387"/>
            <p:cNvSpPr>
              <a:spLocks noChangeArrowheads="1"/>
            </p:cNvSpPr>
            <p:nvPr/>
          </p:nvSpPr>
          <p:spPr bwMode="auto">
            <a:xfrm>
              <a:off x="5012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40" name="Rectangle 3388"/>
            <p:cNvSpPr>
              <a:spLocks noChangeArrowheads="1"/>
            </p:cNvSpPr>
            <p:nvPr/>
          </p:nvSpPr>
          <p:spPr bwMode="auto">
            <a:xfrm>
              <a:off x="505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41" name="Rectangle 3389"/>
            <p:cNvSpPr>
              <a:spLocks noChangeArrowheads="1"/>
            </p:cNvSpPr>
            <p:nvPr/>
          </p:nvSpPr>
          <p:spPr bwMode="auto">
            <a:xfrm>
              <a:off x="510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42" name="Rectangle 3390"/>
            <p:cNvSpPr>
              <a:spLocks noChangeArrowheads="1"/>
            </p:cNvSpPr>
            <p:nvPr/>
          </p:nvSpPr>
          <p:spPr bwMode="auto">
            <a:xfrm>
              <a:off x="514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43" name="Rectangle 3391"/>
            <p:cNvSpPr>
              <a:spLocks noChangeArrowheads="1"/>
            </p:cNvSpPr>
            <p:nvPr/>
          </p:nvSpPr>
          <p:spPr bwMode="auto">
            <a:xfrm>
              <a:off x="519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44" name="Rectangle 3392"/>
            <p:cNvSpPr>
              <a:spLocks noChangeArrowheads="1"/>
            </p:cNvSpPr>
            <p:nvPr/>
          </p:nvSpPr>
          <p:spPr bwMode="auto">
            <a:xfrm>
              <a:off x="5238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45" name="Rectangle 3393"/>
            <p:cNvSpPr>
              <a:spLocks noChangeArrowheads="1"/>
            </p:cNvSpPr>
            <p:nvPr/>
          </p:nvSpPr>
          <p:spPr bwMode="auto">
            <a:xfrm>
              <a:off x="405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46" name="Rectangle 3394"/>
            <p:cNvSpPr>
              <a:spLocks noChangeArrowheads="1"/>
            </p:cNvSpPr>
            <p:nvPr/>
          </p:nvSpPr>
          <p:spPr bwMode="auto">
            <a:xfrm>
              <a:off x="410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47" name="Rectangle 3395"/>
            <p:cNvSpPr>
              <a:spLocks noChangeArrowheads="1"/>
            </p:cNvSpPr>
            <p:nvPr/>
          </p:nvSpPr>
          <p:spPr bwMode="auto">
            <a:xfrm>
              <a:off x="414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48" name="Rectangle 3396"/>
            <p:cNvSpPr>
              <a:spLocks noChangeArrowheads="1"/>
            </p:cNvSpPr>
            <p:nvPr/>
          </p:nvSpPr>
          <p:spPr bwMode="auto">
            <a:xfrm>
              <a:off x="4195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49" name="Rectangle 3397"/>
            <p:cNvSpPr>
              <a:spLocks noChangeArrowheads="1"/>
            </p:cNvSpPr>
            <p:nvPr/>
          </p:nvSpPr>
          <p:spPr bwMode="auto">
            <a:xfrm>
              <a:off x="424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50" name="Rectangle 3398"/>
            <p:cNvSpPr>
              <a:spLocks noChangeArrowheads="1"/>
            </p:cNvSpPr>
            <p:nvPr/>
          </p:nvSpPr>
          <p:spPr bwMode="auto">
            <a:xfrm>
              <a:off x="428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51" name="Rectangle 3399"/>
            <p:cNvSpPr>
              <a:spLocks noChangeArrowheads="1"/>
            </p:cNvSpPr>
            <p:nvPr/>
          </p:nvSpPr>
          <p:spPr bwMode="auto">
            <a:xfrm>
              <a:off x="4331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52" name="Rectangle 3400"/>
            <p:cNvSpPr>
              <a:spLocks noChangeArrowheads="1"/>
            </p:cNvSpPr>
            <p:nvPr/>
          </p:nvSpPr>
          <p:spPr bwMode="auto">
            <a:xfrm>
              <a:off x="437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53" name="Rectangle 3401"/>
            <p:cNvSpPr>
              <a:spLocks noChangeArrowheads="1"/>
            </p:cNvSpPr>
            <p:nvPr/>
          </p:nvSpPr>
          <p:spPr bwMode="auto">
            <a:xfrm>
              <a:off x="4422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54" name="Rectangle 3402"/>
            <p:cNvSpPr>
              <a:spLocks noChangeArrowheads="1"/>
            </p:cNvSpPr>
            <p:nvPr/>
          </p:nvSpPr>
          <p:spPr bwMode="auto">
            <a:xfrm>
              <a:off x="4467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55" name="Rectangle 3403"/>
            <p:cNvSpPr>
              <a:spLocks noChangeArrowheads="1"/>
            </p:cNvSpPr>
            <p:nvPr/>
          </p:nvSpPr>
          <p:spPr bwMode="auto">
            <a:xfrm>
              <a:off x="4513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56" name="Rectangle 3404"/>
            <p:cNvSpPr>
              <a:spLocks noChangeArrowheads="1"/>
            </p:cNvSpPr>
            <p:nvPr/>
          </p:nvSpPr>
          <p:spPr bwMode="auto">
            <a:xfrm>
              <a:off x="4558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57" name="Rectangle 3405"/>
            <p:cNvSpPr>
              <a:spLocks noChangeArrowheads="1"/>
            </p:cNvSpPr>
            <p:nvPr/>
          </p:nvSpPr>
          <p:spPr bwMode="auto">
            <a:xfrm>
              <a:off x="4603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58" name="Rectangle 3406"/>
            <p:cNvSpPr>
              <a:spLocks noChangeArrowheads="1"/>
            </p:cNvSpPr>
            <p:nvPr/>
          </p:nvSpPr>
          <p:spPr bwMode="auto">
            <a:xfrm>
              <a:off x="464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59" name="Rectangle 3407"/>
            <p:cNvSpPr>
              <a:spLocks noChangeArrowheads="1"/>
            </p:cNvSpPr>
            <p:nvPr/>
          </p:nvSpPr>
          <p:spPr bwMode="auto">
            <a:xfrm>
              <a:off x="469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60" name="Rectangle 3408"/>
            <p:cNvSpPr>
              <a:spLocks noChangeArrowheads="1"/>
            </p:cNvSpPr>
            <p:nvPr/>
          </p:nvSpPr>
          <p:spPr bwMode="auto">
            <a:xfrm>
              <a:off x="474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61" name="Rectangle 3409"/>
            <p:cNvSpPr>
              <a:spLocks noChangeArrowheads="1"/>
            </p:cNvSpPr>
            <p:nvPr/>
          </p:nvSpPr>
          <p:spPr bwMode="auto">
            <a:xfrm>
              <a:off x="4785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62" name="Rectangle 3410"/>
            <p:cNvSpPr>
              <a:spLocks noChangeArrowheads="1"/>
            </p:cNvSpPr>
            <p:nvPr/>
          </p:nvSpPr>
          <p:spPr bwMode="auto">
            <a:xfrm>
              <a:off x="483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63" name="Rectangle 3411"/>
            <p:cNvSpPr>
              <a:spLocks noChangeArrowheads="1"/>
            </p:cNvSpPr>
            <p:nvPr/>
          </p:nvSpPr>
          <p:spPr bwMode="auto">
            <a:xfrm>
              <a:off x="487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64" name="Rectangle 3412"/>
            <p:cNvSpPr>
              <a:spLocks noChangeArrowheads="1"/>
            </p:cNvSpPr>
            <p:nvPr/>
          </p:nvSpPr>
          <p:spPr bwMode="auto">
            <a:xfrm>
              <a:off x="4921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65" name="Rectangle 3413"/>
            <p:cNvSpPr>
              <a:spLocks noChangeArrowheads="1"/>
            </p:cNvSpPr>
            <p:nvPr/>
          </p:nvSpPr>
          <p:spPr bwMode="auto">
            <a:xfrm>
              <a:off x="4967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66" name="Rectangle 3414"/>
            <p:cNvSpPr>
              <a:spLocks noChangeArrowheads="1"/>
            </p:cNvSpPr>
            <p:nvPr/>
          </p:nvSpPr>
          <p:spPr bwMode="auto">
            <a:xfrm>
              <a:off x="5012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67" name="Rectangle 3415"/>
            <p:cNvSpPr>
              <a:spLocks noChangeArrowheads="1"/>
            </p:cNvSpPr>
            <p:nvPr/>
          </p:nvSpPr>
          <p:spPr bwMode="auto">
            <a:xfrm>
              <a:off x="5057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68" name="Rectangle 3416"/>
            <p:cNvSpPr>
              <a:spLocks noChangeArrowheads="1"/>
            </p:cNvSpPr>
            <p:nvPr/>
          </p:nvSpPr>
          <p:spPr bwMode="auto">
            <a:xfrm>
              <a:off x="5103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69" name="Rectangle 3417"/>
            <p:cNvSpPr>
              <a:spLocks noChangeArrowheads="1"/>
            </p:cNvSpPr>
            <p:nvPr/>
          </p:nvSpPr>
          <p:spPr bwMode="auto">
            <a:xfrm>
              <a:off x="5148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70" name="Rectangle 3418"/>
            <p:cNvSpPr>
              <a:spLocks noChangeArrowheads="1"/>
            </p:cNvSpPr>
            <p:nvPr/>
          </p:nvSpPr>
          <p:spPr bwMode="auto">
            <a:xfrm>
              <a:off x="519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71" name="Rectangle 3419"/>
            <p:cNvSpPr>
              <a:spLocks noChangeArrowheads="1"/>
            </p:cNvSpPr>
            <p:nvPr/>
          </p:nvSpPr>
          <p:spPr bwMode="auto">
            <a:xfrm>
              <a:off x="523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72" name="Rectangle 3420"/>
            <p:cNvSpPr>
              <a:spLocks noChangeArrowheads="1"/>
            </p:cNvSpPr>
            <p:nvPr/>
          </p:nvSpPr>
          <p:spPr bwMode="auto">
            <a:xfrm>
              <a:off x="405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73" name="Rectangle 3421"/>
            <p:cNvSpPr>
              <a:spLocks noChangeArrowheads="1"/>
            </p:cNvSpPr>
            <p:nvPr/>
          </p:nvSpPr>
          <p:spPr bwMode="auto">
            <a:xfrm>
              <a:off x="410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74" name="Rectangle 3422"/>
            <p:cNvSpPr>
              <a:spLocks noChangeArrowheads="1"/>
            </p:cNvSpPr>
            <p:nvPr/>
          </p:nvSpPr>
          <p:spPr bwMode="auto">
            <a:xfrm>
              <a:off x="414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75" name="Rectangle 3423"/>
            <p:cNvSpPr>
              <a:spLocks noChangeArrowheads="1"/>
            </p:cNvSpPr>
            <p:nvPr/>
          </p:nvSpPr>
          <p:spPr bwMode="auto">
            <a:xfrm>
              <a:off x="4195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76" name="Rectangle 3424"/>
            <p:cNvSpPr>
              <a:spLocks noChangeArrowheads="1"/>
            </p:cNvSpPr>
            <p:nvPr/>
          </p:nvSpPr>
          <p:spPr bwMode="auto">
            <a:xfrm>
              <a:off x="4240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77" name="Rectangle 3425"/>
            <p:cNvSpPr>
              <a:spLocks noChangeArrowheads="1"/>
            </p:cNvSpPr>
            <p:nvPr/>
          </p:nvSpPr>
          <p:spPr bwMode="auto">
            <a:xfrm>
              <a:off x="4286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78" name="Rectangle 3426"/>
            <p:cNvSpPr>
              <a:spLocks noChangeArrowheads="1"/>
            </p:cNvSpPr>
            <p:nvPr/>
          </p:nvSpPr>
          <p:spPr bwMode="auto">
            <a:xfrm>
              <a:off x="4331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79" name="Rectangle 3427"/>
            <p:cNvSpPr>
              <a:spLocks noChangeArrowheads="1"/>
            </p:cNvSpPr>
            <p:nvPr/>
          </p:nvSpPr>
          <p:spPr bwMode="auto">
            <a:xfrm>
              <a:off x="4376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80" name="Rectangle 3428"/>
            <p:cNvSpPr>
              <a:spLocks noChangeArrowheads="1"/>
            </p:cNvSpPr>
            <p:nvPr/>
          </p:nvSpPr>
          <p:spPr bwMode="auto">
            <a:xfrm>
              <a:off x="4422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81" name="Rectangle 3429"/>
            <p:cNvSpPr>
              <a:spLocks noChangeArrowheads="1"/>
            </p:cNvSpPr>
            <p:nvPr/>
          </p:nvSpPr>
          <p:spPr bwMode="auto">
            <a:xfrm>
              <a:off x="446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82" name="Rectangle 3430"/>
            <p:cNvSpPr>
              <a:spLocks noChangeArrowheads="1"/>
            </p:cNvSpPr>
            <p:nvPr/>
          </p:nvSpPr>
          <p:spPr bwMode="auto">
            <a:xfrm>
              <a:off x="451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83" name="Rectangle 3431"/>
            <p:cNvSpPr>
              <a:spLocks noChangeArrowheads="1"/>
            </p:cNvSpPr>
            <p:nvPr/>
          </p:nvSpPr>
          <p:spPr bwMode="auto">
            <a:xfrm>
              <a:off x="4558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84" name="Rectangle 3432"/>
            <p:cNvSpPr>
              <a:spLocks noChangeArrowheads="1"/>
            </p:cNvSpPr>
            <p:nvPr/>
          </p:nvSpPr>
          <p:spPr bwMode="auto">
            <a:xfrm>
              <a:off x="460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85" name="Rectangle 3433"/>
            <p:cNvSpPr>
              <a:spLocks noChangeArrowheads="1"/>
            </p:cNvSpPr>
            <p:nvPr/>
          </p:nvSpPr>
          <p:spPr bwMode="auto">
            <a:xfrm>
              <a:off x="464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86" name="Rectangle 3434"/>
            <p:cNvSpPr>
              <a:spLocks noChangeArrowheads="1"/>
            </p:cNvSpPr>
            <p:nvPr/>
          </p:nvSpPr>
          <p:spPr bwMode="auto">
            <a:xfrm>
              <a:off x="469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87" name="Rectangle 3435"/>
            <p:cNvSpPr>
              <a:spLocks noChangeArrowheads="1"/>
            </p:cNvSpPr>
            <p:nvPr/>
          </p:nvSpPr>
          <p:spPr bwMode="auto">
            <a:xfrm>
              <a:off x="4740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88" name="Rectangle 3436"/>
            <p:cNvSpPr>
              <a:spLocks noChangeArrowheads="1"/>
            </p:cNvSpPr>
            <p:nvPr/>
          </p:nvSpPr>
          <p:spPr bwMode="auto">
            <a:xfrm>
              <a:off x="4785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89" name="Rectangle 3437"/>
            <p:cNvSpPr>
              <a:spLocks noChangeArrowheads="1"/>
            </p:cNvSpPr>
            <p:nvPr/>
          </p:nvSpPr>
          <p:spPr bwMode="auto">
            <a:xfrm>
              <a:off x="4830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90" name="Rectangle 3438"/>
            <p:cNvSpPr>
              <a:spLocks noChangeArrowheads="1"/>
            </p:cNvSpPr>
            <p:nvPr/>
          </p:nvSpPr>
          <p:spPr bwMode="auto">
            <a:xfrm>
              <a:off x="4876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91" name="Rectangle 3439"/>
            <p:cNvSpPr>
              <a:spLocks noChangeArrowheads="1"/>
            </p:cNvSpPr>
            <p:nvPr/>
          </p:nvSpPr>
          <p:spPr bwMode="auto">
            <a:xfrm>
              <a:off x="4921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92" name="Rectangle 3440"/>
            <p:cNvSpPr>
              <a:spLocks noChangeArrowheads="1"/>
            </p:cNvSpPr>
            <p:nvPr/>
          </p:nvSpPr>
          <p:spPr bwMode="auto">
            <a:xfrm>
              <a:off x="496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93" name="Rectangle 3441"/>
            <p:cNvSpPr>
              <a:spLocks noChangeArrowheads="1"/>
            </p:cNvSpPr>
            <p:nvPr/>
          </p:nvSpPr>
          <p:spPr bwMode="auto">
            <a:xfrm>
              <a:off x="5012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94" name="Rectangle 3442"/>
            <p:cNvSpPr>
              <a:spLocks noChangeArrowheads="1"/>
            </p:cNvSpPr>
            <p:nvPr/>
          </p:nvSpPr>
          <p:spPr bwMode="auto">
            <a:xfrm>
              <a:off x="505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95" name="Rectangle 3443"/>
            <p:cNvSpPr>
              <a:spLocks noChangeArrowheads="1"/>
            </p:cNvSpPr>
            <p:nvPr/>
          </p:nvSpPr>
          <p:spPr bwMode="auto">
            <a:xfrm>
              <a:off x="510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96" name="Rectangle 3444"/>
            <p:cNvSpPr>
              <a:spLocks noChangeArrowheads="1"/>
            </p:cNvSpPr>
            <p:nvPr/>
          </p:nvSpPr>
          <p:spPr bwMode="auto">
            <a:xfrm>
              <a:off x="5148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97" name="Rectangle 3445"/>
            <p:cNvSpPr>
              <a:spLocks noChangeArrowheads="1"/>
            </p:cNvSpPr>
            <p:nvPr/>
          </p:nvSpPr>
          <p:spPr bwMode="auto">
            <a:xfrm>
              <a:off x="519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98" name="Rectangle 3446"/>
            <p:cNvSpPr>
              <a:spLocks noChangeArrowheads="1"/>
            </p:cNvSpPr>
            <p:nvPr/>
          </p:nvSpPr>
          <p:spPr bwMode="auto">
            <a:xfrm>
              <a:off x="523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599" name="Rectangle 3447"/>
            <p:cNvSpPr>
              <a:spLocks noChangeArrowheads="1"/>
            </p:cNvSpPr>
            <p:nvPr/>
          </p:nvSpPr>
          <p:spPr bwMode="auto">
            <a:xfrm>
              <a:off x="405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00" name="Rectangle 3448"/>
            <p:cNvSpPr>
              <a:spLocks noChangeArrowheads="1"/>
            </p:cNvSpPr>
            <p:nvPr/>
          </p:nvSpPr>
          <p:spPr bwMode="auto">
            <a:xfrm>
              <a:off x="410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01" name="Rectangle 3449"/>
            <p:cNvSpPr>
              <a:spLocks noChangeArrowheads="1"/>
            </p:cNvSpPr>
            <p:nvPr/>
          </p:nvSpPr>
          <p:spPr bwMode="auto">
            <a:xfrm>
              <a:off x="414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02" name="Rectangle 3450"/>
            <p:cNvSpPr>
              <a:spLocks noChangeArrowheads="1"/>
            </p:cNvSpPr>
            <p:nvPr/>
          </p:nvSpPr>
          <p:spPr bwMode="auto">
            <a:xfrm>
              <a:off x="4195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03" name="Rectangle 3451"/>
            <p:cNvSpPr>
              <a:spLocks noChangeArrowheads="1"/>
            </p:cNvSpPr>
            <p:nvPr/>
          </p:nvSpPr>
          <p:spPr bwMode="auto">
            <a:xfrm>
              <a:off x="424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04" name="Rectangle 3452"/>
            <p:cNvSpPr>
              <a:spLocks noChangeArrowheads="1"/>
            </p:cNvSpPr>
            <p:nvPr/>
          </p:nvSpPr>
          <p:spPr bwMode="auto">
            <a:xfrm>
              <a:off x="428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05" name="Rectangle 3453"/>
            <p:cNvSpPr>
              <a:spLocks noChangeArrowheads="1"/>
            </p:cNvSpPr>
            <p:nvPr/>
          </p:nvSpPr>
          <p:spPr bwMode="auto">
            <a:xfrm>
              <a:off x="4331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06" name="Rectangle 3454"/>
            <p:cNvSpPr>
              <a:spLocks noChangeArrowheads="1"/>
            </p:cNvSpPr>
            <p:nvPr/>
          </p:nvSpPr>
          <p:spPr bwMode="auto">
            <a:xfrm>
              <a:off x="437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07" name="Rectangle 3455"/>
            <p:cNvSpPr>
              <a:spLocks noChangeArrowheads="1"/>
            </p:cNvSpPr>
            <p:nvPr/>
          </p:nvSpPr>
          <p:spPr bwMode="auto">
            <a:xfrm>
              <a:off x="4422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08" name="Rectangle 3456"/>
            <p:cNvSpPr>
              <a:spLocks noChangeArrowheads="1"/>
            </p:cNvSpPr>
            <p:nvPr/>
          </p:nvSpPr>
          <p:spPr bwMode="auto">
            <a:xfrm>
              <a:off x="4467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09" name="Rectangle 3457"/>
            <p:cNvSpPr>
              <a:spLocks noChangeArrowheads="1"/>
            </p:cNvSpPr>
            <p:nvPr/>
          </p:nvSpPr>
          <p:spPr bwMode="auto">
            <a:xfrm>
              <a:off x="4513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10" name="Rectangle 3458"/>
            <p:cNvSpPr>
              <a:spLocks noChangeArrowheads="1"/>
            </p:cNvSpPr>
            <p:nvPr/>
          </p:nvSpPr>
          <p:spPr bwMode="auto">
            <a:xfrm>
              <a:off x="4558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11" name="Rectangle 3459"/>
            <p:cNvSpPr>
              <a:spLocks noChangeArrowheads="1"/>
            </p:cNvSpPr>
            <p:nvPr/>
          </p:nvSpPr>
          <p:spPr bwMode="auto">
            <a:xfrm>
              <a:off x="4603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12" name="Rectangle 3460"/>
            <p:cNvSpPr>
              <a:spLocks noChangeArrowheads="1"/>
            </p:cNvSpPr>
            <p:nvPr/>
          </p:nvSpPr>
          <p:spPr bwMode="auto">
            <a:xfrm>
              <a:off x="464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13" name="Rectangle 3461"/>
            <p:cNvSpPr>
              <a:spLocks noChangeArrowheads="1"/>
            </p:cNvSpPr>
            <p:nvPr/>
          </p:nvSpPr>
          <p:spPr bwMode="auto">
            <a:xfrm>
              <a:off x="469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14" name="Rectangle 3462"/>
            <p:cNvSpPr>
              <a:spLocks noChangeArrowheads="1"/>
            </p:cNvSpPr>
            <p:nvPr/>
          </p:nvSpPr>
          <p:spPr bwMode="auto">
            <a:xfrm>
              <a:off x="474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15" name="Rectangle 3463"/>
            <p:cNvSpPr>
              <a:spLocks noChangeArrowheads="1"/>
            </p:cNvSpPr>
            <p:nvPr/>
          </p:nvSpPr>
          <p:spPr bwMode="auto">
            <a:xfrm>
              <a:off x="4785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16" name="Rectangle 3464"/>
            <p:cNvSpPr>
              <a:spLocks noChangeArrowheads="1"/>
            </p:cNvSpPr>
            <p:nvPr/>
          </p:nvSpPr>
          <p:spPr bwMode="auto">
            <a:xfrm>
              <a:off x="483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17" name="Rectangle 3465"/>
            <p:cNvSpPr>
              <a:spLocks noChangeArrowheads="1"/>
            </p:cNvSpPr>
            <p:nvPr/>
          </p:nvSpPr>
          <p:spPr bwMode="auto">
            <a:xfrm>
              <a:off x="487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18" name="Rectangle 3466"/>
            <p:cNvSpPr>
              <a:spLocks noChangeArrowheads="1"/>
            </p:cNvSpPr>
            <p:nvPr/>
          </p:nvSpPr>
          <p:spPr bwMode="auto">
            <a:xfrm>
              <a:off x="4921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19" name="Rectangle 3467"/>
            <p:cNvSpPr>
              <a:spLocks noChangeArrowheads="1"/>
            </p:cNvSpPr>
            <p:nvPr/>
          </p:nvSpPr>
          <p:spPr bwMode="auto">
            <a:xfrm>
              <a:off x="4967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20" name="Rectangle 3468"/>
            <p:cNvSpPr>
              <a:spLocks noChangeArrowheads="1"/>
            </p:cNvSpPr>
            <p:nvPr/>
          </p:nvSpPr>
          <p:spPr bwMode="auto">
            <a:xfrm>
              <a:off x="5012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21" name="Rectangle 3469"/>
            <p:cNvSpPr>
              <a:spLocks noChangeArrowheads="1"/>
            </p:cNvSpPr>
            <p:nvPr/>
          </p:nvSpPr>
          <p:spPr bwMode="auto">
            <a:xfrm>
              <a:off x="5057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22" name="Rectangle 3470"/>
            <p:cNvSpPr>
              <a:spLocks noChangeArrowheads="1"/>
            </p:cNvSpPr>
            <p:nvPr/>
          </p:nvSpPr>
          <p:spPr bwMode="auto">
            <a:xfrm>
              <a:off x="5103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23" name="Rectangle 3471"/>
            <p:cNvSpPr>
              <a:spLocks noChangeArrowheads="1"/>
            </p:cNvSpPr>
            <p:nvPr/>
          </p:nvSpPr>
          <p:spPr bwMode="auto">
            <a:xfrm>
              <a:off x="5148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24" name="Rectangle 3472"/>
            <p:cNvSpPr>
              <a:spLocks noChangeArrowheads="1"/>
            </p:cNvSpPr>
            <p:nvPr/>
          </p:nvSpPr>
          <p:spPr bwMode="auto">
            <a:xfrm>
              <a:off x="519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25" name="Rectangle 3473"/>
            <p:cNvSpPr>
              <a:spLocks noChangeArrowheads="1"/>
            </p:cNvSpPr>
            <p:nvPr/>
          </p:nvSpPr>
          <p:spPr bwMode="auto">
            <a:xfrm>
              <a:off x="523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26" name="Rectangle 3474"/>
            <p:cNvSpPr>
              <a:spLocks noChangeArrowheads="1"/>
            </p:cNvSpPr>
            <p:nvPr/>
          </p:nvSpPr>
          <p:spPr bwMode="auto">
            <a:xfrm>
              <a:off x="405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27" name="Rectangle 3475"/>
            <p:cNvSpPr>
              <a:spLocks noChangeArrowheads="1"/>
            </p:cNvSpPr>
            <p:nvPr/>
          </p:nvSpPr>
          <p:spPr bwMode="auto">
            <a:xfrm>
              <a:off x="4104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28" name="Rectangle 3476"/>
            <p:cNvSpPr>
              <a:spLocks noChangeArrowheads="1"/>
            </p:cNvSpPr>
            <p:nvPr/>
          </p:nvSpPr>
          <p:spPr bwMode="auto">
            <a:xfrm>
              <a:off x="414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29" name="Rectangle 3477"/>
            <p:cNvSpPr>
              <a:spLocks noChangeArrowheads="1"/>
            </p:cNvSpPr>
            <p:nvPr/>
          </p:nvSpPr>
          <p:spPr bwMode="auto">
            <a:xfrm>
              <a:off x="4195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30" name="Rectangle 3478"/>
            <p:cNvSpPr>
              <a:spLocks noChangeArrowheads="1"/>
            </p:cNvSpPr>
            <p:nvPr/>
          </p:nvSpPr>
          <p:spPr bwMode="auto">
            <a:xfrm>
              <a:off x="424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31" name="Rectangle 3479"/>
            <p:cNvSpPr>
              <a:spLocks noChangeArrowheads="1"/>
            </p:cNvSpPr>
            <p:nvPr/>
          </p:nvSpPr>
          <p:spPr bwMode="auto">
            <a:xfrm>
              <a:off x="428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32" name="Rectangle 3480"/>
            <p:cNvSpPr>
              <a:spLocks noChangeArrowheads="1"/>
            </p:cNvSpPr>
            <p:nvPr/>
          </p:nvSpPr>
          <p:spPr bwMode="auto">
            <a:xfrm>
              <a:off x="4331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33" name="Rectangle 3481"/>
            <p:cNvSpPr>
              <a:spLocks noChangeArrowheads="1"/>
            </p:cNvSpPr>
            <p:nvPr/>
          </p:nvSpPr>
          <p:spPr bwMode="auto">
            <a:xfrm>
              <a:off x="437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34" name="Rectangle 3482"/>
            <p:cNvSpPr>
              <a:spLocks noChangeArrowheads="1"/>
            </p:cNvSpPr>
            <p:nvPr/>
          </p:nvSpPr>
          <p:spPr bwMode="auto">
            <a:xfrm>
              <a:off x="4422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35" name="Rectangle 3483"/>
            <p:cNvSpPr>
              <a:spLocks noChangeArrowheads="1"/>
            </p:cNvSpPr>
            <p:nvPr/>
          </p:nvSpPr>
          <p:spPr bwMode="auto">
            <a:xfrm>
              <a:off x="4467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36" name="Rectangle 3484"/>
            <p:cNvSpPr>
              <a:spLocks noChangeArrowheads="1"/>
            </p:cNvSpPr>
            <p:nvPr/>
          </p:nvSpPr>
          <p:spPr bwMode="auto">
            <a:xfrm>
              <a:off x="451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37" name="Rectangle 3485"/>
            <p:cNvSpPr>
              <a:spLocks noChangeArrowheads="1"/>
            </p:cNvSpPr>
            <p:nvPr/>
          </p:nvSpPr>
          <p:spPr bwMode="auto">
            <a:xfrm>
              <a:off x="4558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38" name="Rectangle 3486"/>
            <p:cNvSpPr>
              <a:spLocks noChangeArrowheads="1"/>
            </p:cNvSpPr>
            <p:nvPr/>
          </p:nvSpPr>
          <p:spPr bwMode="auto">
            <a:xfrm>
              <a:off x="460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39" name="Rectangle 3487"/>
            <p:cNvSpPr>
              <a:spLocks noChangeArrowheads="1"/>
            </p:cNvSpPr>
            <p:nvPr/>
          </p:nvSpPr>
          <p:spPr bwMode="auto">
            <a:xfrm>
              <a:off x="464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40" name="Rectangle 3488"/>
            <p:cNvSpPr>
              <a:spLocks noChangeArrowheads="1"/>
            </p:cNvSpPr>
            <p:nvPr/>
          </p:nvSpPr>
          <p:spPr bwMode="auto">
            <a:xfrm>
              <a:off x="4694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41" name="Rectangle 3489"/>
            <p:cNvSpPr>
              <a:spLocks noChangeArrowheads="1"/>
            </p:cNvSpPr>
            <p:nvPr/>
          </p:nvSpPr>
          <p:spPr bwMode="auto">
            <a:xfrm>
              <a:off x="474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42" name="Rectangle 3490"/>
            <p:cNvSpPr>
              <a:spLocks noChangeArrowheads="1"/>
            </p:cNvSpPr>
            <p:nvPr/>
          </p:nvSpPr>
          <p:spPr bwMode="auto">
            <a:xfrm>
              <a:off x="4785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43" name="Rectangle 3491"/>
            <p:cNvSpPr>
              <a:spLocks noChangeArrowheads="1"/>
            </p:cNvSpPr>
            <p:nvPr/>
          </p:nvSpPr>
          <p:spPr bwMode="auto">
            <a:xfrm>
              <a:off x="483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44" name="Rectangle 3492"/>
            <p:cNvSpPr>
              <a:spLocks noChangeArrowheads="1"/>
            </p:cNvSpPr>
            <p:nvPr/>
          </p:nvSpPr>
          <p:spPr bwMode="auto">
            <a:xfrm>
              <a:off x="487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45" name="Rectangle 3493"/>
            <p:cNvSpPr>
              <a:spLocks noChangeArrowheads="1"/>
            </p:cNvSpPr>
            <p:nvPr/>
          </p:nvSpPr>
          <p:spPr bwMode="auto">
            <a:xfrm>
              <a:off x="4921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46" name="Rectangle 3494"/>
            <p:cNvSpPr>
              <a:spLocks noChangeArrowheads="1"/>
            </p:cNvSpPr>
            <p:nvPr/>
          </p:nvSpPr>
          <p:spPr bwMode="auto">
            <a:xfrm>
              <a:off x="4967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47" name="Rectangle 3495"/>
            <p:cNvSpPr>
              <a:spLocks noChangeArrowheads="1"/>
            </p:cNvSpPr>
            <p:nvPr/>
          </p:nvSpPr>
          <p:spPr bwMode="auto">
            <a:xfrm>
              <a:off x="5012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48" name="Rectangle 3496"/>
            <p:cNvSpPr>
              <a:spLocks noChangeArrowheads="1"/>
            </p:cNvSpPr>
            <p:nvPr/>
          </p:nvSpPr>
          <p:spPr bwMode="auto">
            <a:xfrm>
              <a:off x="5057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49" name="Rectangle 3497"/>
            <p:cNvSpPr>
              <a:spLocks noChangeArrowheads="1"/>
            </p:cNvSpPr>
            <p:nvPr/>
          </p:nvSpPr>
          <p:spPr bwMode="auto">
            <a:xfrm>
              <a:off x="510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50" name="Rectangle 3498"/>
            <p:cNvSpPr>
              <a:spLocks noChangeArrowheads="1"/>
            </p:cNvSpPr>
            <p:nvPr/>
          </p:nvSpPr>
          <p:spPr bwMode="auto">
            <a:xfrm>
              <a:off x="5148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51" name="Rectangle 3499"/>
            <p:cNvSpPr>
              <a:spLocks noChangeArrowheads="1"/>
            </p:cNvSpPr>
            <p:nvPr/>
          </p:nvSpPr>
          <p:spPr bwMode="auto">
            <a:xfrm>
              <a:off x="5194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52" name="Rectangle 3500"/>
            <p:cNvSpPr>
              <a:spLocks noChangeArrowheads="1"/>
            </p:cNvSpPr>
            <p:nvPr/>
          </p:nvSpPr>
          <p:spPr bwMode="auto">
            <a:xfrm>
              <a:off x="5239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53" name="Rectangle 3501"/>
            <p:cNvSpPr>
              <a:spLocks noChangeArrowheads="1"/>
            </p:cNvSpPr>
            <p:nvPr/>
          </p:nvSpPr>
          <p:spPr bwMode="auto">
            <a:xfrm>
              <a:off x="405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54" name="Rectangle 3502"/>
            <p:cNvSpPr>
              <a:spLocks noChangeArrowheads="1"/>
            </p:cNvSpPr>
            <p:nvPr/>
          </p:nvSpPr>
          <p:spPr bwMode="auto">
            <a:xfrm>
              <a:off x="410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55" name="Rectangle 3503"/>
            <p:cNvSpPr>
              <a:spLocks noChangeArrowheads="1"/>
            </p:cNvSpPr>
            <p:nvPr/>
          </p:nvSpPr>
          <p:spPr bwMode="auto">
            <a:xfrm>
              <a:off x="414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56" name="Rectangle 3504"/>
            <p:cNvSpPr>
              <a:spLocks noChangeArrowheads="1"/>
            </p:cNvSpPr>
            <p:nvPr/>
          </p:nvSpPr>
          <p:spPr bwMode="auto">
            <a:xfrm>
              <a:off x="4195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57" name="Rectangle 3505"/>
            <p:cNvSpPr>
              <a:spLocks noChangeArrowheads="1"/>
            </p:cNvSpPr>
            <p:nvPr/>
          </p:nvSpPr>
          <p:spPr bwMode="auto">
            <a:xfrm>
              <a:off x="424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58" name="Rectangle 3506"/>
            <p:cNvSpPr>
              <a:spLocks noChangeArrowheads="1"/>
            </p:cNvSpPr>
            <p:nvPr/>
          </p:nvSpPr>
          <p:spPr bwMode="auto">
            <a:xfrm>
              <a:off x="428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59" name="Rectangle 3507"/>
            <p:cNvSpPr>
              <a:spLocks noChangeArrowheads="1"/>
            </p:cNvSpPr>
            <p:nvPr/>
          </p:nvSpPr>
          <p:spPr bwMode="auto">
            <a:xfrm>
              <a:off x="4331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60" name="Rectangle 3508"/>
            <p:cNvSpPr>
              <a:spLocks noChangeArrowheads="1"/>
            </p:cNvSpPr>
            <p:nvPr/>
          </p:nvSpPr>
          <p:spPr bwMode="auto">
            <a:xfrm>
              <a:off x="437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61" name="Rectangle 3509"/>
            <p:cNvSpPr>
              <a:spLocks noChangeArrowheads="1"/>
            </p:cNvSpPr>
            <p:nvPr/>
          </p:nvSpPr>
          <p:spPr bwMode="auto">
            <a:xfrm>
              <a:off x="4422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62" name="Rectangle 3510"/>
            <p:cNvSpPr>
              <a:spLocks noChangeArrowheads="1"/>
            </p:cNvSpPr>
            <p:nvPr/>
          </p:nvSpPr>
          <p:spPr bwMode="auto">
            <a:xfrm>
              <a:off x="446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63" name="Rectangle 3511"/>
            <p:cNvSpPr>
              <a:spLocks noChangeArrowheads="1"/>
            </p:cNvSpPr>
            <p:nvPr/>
          </p:nvSpPr>
          <p:spPr bwMode="auto">
            <a:xfrm>
              <a:off x="451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64" name="Rectangle 3512"/>
            <p:cNvSpPr>
              <a:spLocks noChangeArrowheads="1"/>
            </p:cNvSpPr>
            <p:nvPr/>
          </p:nvSpPr>
          <p:spPr bwMode="auto">
            <a:xfrm>
              <a:off x="4558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65" name="Rectangle 3513"/>
            <p:cNvSpPr>
              <a:spLocks noChangeArrowheads="1"/>
            </p:cNvSpPr>
            <p:nvPr/>
          </p:nvSpPr>
          <p:spPr bwMode="auto">
            <a:xfrm>
              <a:off x="460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66" name="Rectangle 3514"/>
            <p:cNvSpPr>
              <a:spLocks noChangeArrowheads="1"/>
            </p:cNvSpPr>
            <p:nvPr/>
          </p:nvSpPr>
          <p:spPr bwMode="auto">
            <a:xfrm>
              <a:off x="464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67" name="Rectangle 3515"/>
            <p:cNvSpPr>
              <a:spLocks noChangeArrowheads="1"/>
            </p:cNvSpPr>
            <p:nvPr/>
          </p:nvSpPr>
          <p:spPr bwMode="auto">
            <a:xfrm>
              <a:off x="469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68" name="Rectangle 3516"/>
            <p:cNvSpPr>
              <a:spLocks noChangeArrowheads="1"/>
            </p:cNvSpPr>
            <p:nvPr/>
          </p:nvSpPr>
          <p:spPr bwMode="auto">
            <a:xfrm>
              <a:off x="474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69" name="Rectangle 3517"/>
            <p:cNvSpPr>
              <a:spLocks noChangeArrowheads="1"/>
            </p:cNvSpPr>
            <p:nvPr/>
          </p:nvSpPr>
          <p:spPr bwMode="auto">
            <a:xfrm>
              <a:off x="4785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70" name="Rectangle 3518"/>
            <p:cNvSpPr>
              <a:spLocks noChangeArrowheads="1"/>
            </p:cNvSpPr>
            <p:nvPr/>
          </p:nvSpPr>
          <p:spPr bwMode="auto">
            <a:xfrm>
              <a:off x="483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71" name="Rectangle 3519"/>
            <p:cNvSpPr>
              <a:spLocks noChangeArrowheads="1"/>
            </p:cNvSpPr>
            <p:nvPr/>
          </p:nvSpPr>
          <p:spPr bwMode="auto">
            <a:xfrm>
              <a:off x="487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72" name="Rectangle 3520"/>
            <p:cNvSpPr>
              <a:spLocks noChangeArrowheads="1"/>
            </p:cNvSpPr>
            <p:nvPr/>
          </p:nvSpPr>
          <p:spPr bwMode="auto">
            <a:xfrm>
              <a:off x="4921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73" name="Rectangle 3521"/>
            <p:cNvSpPr>
              <a:spLocks noChangeArrowheads="1"/>
            </p:cNvSpPr>
            <p:nvPr/>
          </p:nvSpPr>
          <p:spPr bwMode="auto">
            <a:xfrm>
              <a:off x="496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74" name="Rectangle 3522"/>
            <p:cNvSpPr>
              <a:spLocks noChangeArrowheads="1"/>
            </p:cNvSpPr>
            <p:nvPr/>
          </p:nvSpPr>
          <p:spPr bwMode="auto">
            <a:xfrm>
              <a:off x="5012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75" name="Rectangle 3523"/>
            <p:cNvSpPr>
              <a:spLocks noChangeArrowheads="1"/>
            </p:cNvSpPr>
            <p:nvPr/>
          </p:nvSpPr>
          <p:spPr bwMode="auto">
            <a:xfrm>
              <a:off x="505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76" name="Rectangle 3524"/>
            <p:cNvSpPr>
              <a:spLocks noChangeArrowheads="1"/>
            </p:cNvSpPr>
            <p:nvPr/>
          </p:nvSpPr>
          <p:spPr bwMode="auto">
            <a:xfrm>
              <a:off x="510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77" name="Rectangle 3525"/>
            <p:cNvSpPr>
              <a:spLocks noChangeArrowheads="1"/>
            </p:cNvSpPr>
            <p:nvPr/>
          </p:nvSpPr>
          <p:spPr bwMode="auto">
            <a:xfrm>
              <a:off x="5148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78" name="Rectangle 3526"/>
            <p:cNvSpPr>
              <a:spLocks noChangeArrowheads="1"/>
            </p:cNvSpPr>
            <p:nvPr/>
          </p:nvSpPr>
          <p:spPr bwMode="auto">
            <a:xfrm>
              <a:off x="519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79" name="Rectangle 3527"/>
            <p:cNvSpPr>
              <a:spLocks noChangeArrowheads="1"/>
            </p:cNvSpPr>
            <p:nvPr/>
          </p:nvSpPr>
          <p:spPr bwMode="auto">
            <a:xfrm>
              <a:off x="523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80" name="Rectangle 3528"/>
            <p:cNvSpPr>
              <a:spLocks noChangeArrowheads="1"/>
            </p:cNvSpPr>
            <p:nvPr/>
          </p:nvSpPr>
          <p:spPr bwMode="auto">
            <a:xfrm>
              <a:off x="405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81" name="Rectangle 3529"/>
            <p:cNvSpPr>
              <a:spLocks noChangeArrowheads="1"/>
            </p:cNvSpPr>
            <p:nvPr/>
          </p:nvSpPr>
          <p:spPr bwMode="auto">
            <a:xfrm>
              <a:off x="410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82" name="Rectangle 3530"/>
            <p:cNvSpPr>
              <a:spLocks noChangeArrowheads="1"/>
            </p:cNvSpPr>
            <p:nvPr/>
          </p:nvSpPr>
          <p:spPr bwMode="auto">
            <a:xfrm>
              <a:off x="414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83" name="Rectangle 3531"/>
            <p:cNvSpPr>
              <a:spLocks noChangeArrowheads="1"/>
            </p:cNvSpPr>
            <p:nvPr/>
          </p:nvSpPr>
          <p:spPr bwMode="auto">
            <a:xfrm>
              <a:off x="4195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84" name="Rectangle 3532"/>
            <p:cNvSpPr>
              <a:spLocks noChangeArrowheads="1"/>
            </p:cNvSpPr>
            <p:nvPr/>
          </p:nvSpPr>
          <p:spPr bwMode="auto">
            <a:xfrm>
              <a:off x="424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85" name="Rectangle 3533"/>
            <p:cNvSpPr>
              <a:spLocks noChangeArrowheads="1"/>
            </p:cNvSpPr>
            <p:nvPr/>
          </p:nvSpPr>
          <p:spPr bwMode="auto">
            <a:xfrm>
              <a:off x="428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86" name="Rectangle 3534"/>
            <p:cNvSpPr>
              <a:spLocks noChangeArrowheads="1"/>
            </p:cNvSpPr>
            <p:nvPr/>
          </p:nvSpPr>
          <p:spPr bwMode="auto">
            <a:xfrm>
              <a:off x="4331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87" name="Rectangle 3535"/>
            <p:cNvSpPr>
              <a:spLocks noChangeArrowheads="1"/>
            </p:cNvSpPr>
            <p:nvPr/>
          </p:nvSpPr>
          <p:spPr bwMode="auto">
            <a:xfrm>
              <a:off x="437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88" name="Rectangle 3536"/>
            <p:cNvSpPr>
              <a:spLocks noChangeArrowheads="1"/>
            </p:cNvSpPr>
            <p:nvPr/>
          </p:nvSpPr>
          <p:spPr bwMode="auto">
            <a:xfrm>
              <a:off x="4422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89" name="Rectangle 3537"/>
            <p:cNvSpPr>
              <a:spLocks noChangeArrowheads="1"/>
            </p:cNvSpPr>
            <p:nvPr/>
          </p:nvSpPr>
          <p:spPr bwMode="auto">
            <a:xfrm>
              <a:off x="446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90" name="Rectangle 3538"/>
            <p:cNvSpPr>
              <a:spLocks noChangeArrowheads="1"/>
            </p:cNvSpPr>
            <p:nvPr/>
          </p:nvSpPr>
          <p:spPr bwMode="auto">
            <a:xfrm>
              <a:off x="451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91" name="Rectangle 3539"/>
            <p:cNvSpPr>
              <a:spLocks noChangeArrowheads="1"/>
            </p:cNvSpPr>
            <p:nvPr/>
          </p:nvSpPr>
          <p:spPr bwMode="auto">
            <a:xfrm>
              <a:off x="4558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92" name="Rectangle 3540"/>
            <p:cNvSpPr>
              <a:spLocks noChangeArrowheads="1"/>
            </p:cNvSpPr>
            <p:nvPr/>
          </p:nvSpPr>
          <p:spPr bwMode="auto">
            <a:xfrm>
              <a:off x="460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93" name="Rectangle 3541"/>
            <p:cNvSpPr>
              <a:spLocks noChangeArrowheads="1"/>
            </p:cNvSpPr>
            <p:nvPr/>
          </p:nvSpPr>
          <p:spPr bwMode="auto">
            <a:xfrm>
              <a:off x="464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94" name="Rectangle 3542"/>
            <p:cNvSpPr>
              <a:spLocks noChangeArrowheads="1"/>
            </p:cNvSpPr>
            <p:nvPr/>
          </p:nvSpPr>
          <p:spPr bwMode="auto">
            <a:xfrm>
              <a:off x="469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95" name="Rectangle 3543"/>
            <p:cNvSpPr>
              <a:spLocks noChangeArrowheads="1"/>
            </p:cNvSpPr>
            <p:nvPr/>
          </p:nvSpPr>
          <p:spPr bwMode="auto">
            <a:xfrm>
              <a:off x="474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96" name="Rectangle 3544"/>
            <p:cNvSpPr>
              <a:spLocks noChangeArrowheads="1"/>
            </p:cNvSpPr>
            <p:nvPr/>
          </p:nvSpPr>
          <p:spPr bwMode="auto">
            <a:xfrm>
              <a:off x="4785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97" name="Rectangle 3545"/>
            <p:cNvSpPr>
              <a:spLocks noChangeArrowheads="1"/>
            </p:cNvSpPr>
            <p:nvPr/>
          </p:nvSpPr>
          <p:spPr bwMode="auto">
            <a:xfrm>
              <a:off x="483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98" name="Rectangle 3546"/>
            <p:cNvSpPr>
              <a:spLocks noChangeArrowheads="1"/>
            </p:cNvSpPr>
            <p:nvPr/>
          </p:nvSpPr>
          <p:spPr bwMode="auto">
            <a:xfrm>
              <a:off x="487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699" name="Rectangle 3547"/>
            <p:cNvSpPr>
              <a:spLocks noChangeArrowheads="1"/>
            </p:cNvSpPr>
            <p:nvPr/>
          </p:nvSpPr>
          <p:spPr bwMode="auto">
            <a:xfrm>
              <a:off x="4921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00" name="Rectangle 3548"/>
            <p:cNvSpPr>
              <a:spLocks noChangeArrowheads="1"/>
            </p:cNvSpPr>
            <p:nvPr/>
          </p:nvSpPr>
          <p:spPr bwMode="auto">
            <a:xfrm>
              <a:off x="496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01" name="Rectangle 3549"/>
            <p:cNvSpPr>
              <a:spLocks noChangeArrowheads="1"/>
            </p:cNvSpPr>
            <p:nvPr/>
          </p:nvSpPr>
          <p:spPr bwMode="auto">
            <a:xfrm>
              <a:off x="5012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02" name="Rectangle 3550"/>
            <p:cNvSpPr>
              <a:spLocks noChangeArrowheads="1"/>
            </p:cNvSpPr>
            <p:nvPr/>
          </p:nvSpPr>
          <p:spPr bwMode="auto">
            <a:xfrm>
              <a:off x="505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03" name="Rectangle 3551"/>
            <p:cNvSpPr>
              <a:spLocks noChangeArrowheads="1"/>
            </p:cNvSpPr>
            <p:nvPr/>
          </p:nvSpPr>
          <p:spPr bwMode="auto">
            <a:xfrm>
              <a:off x="510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04" name="Rectangle 3552"/>
            <p:cNvSpPr>
              <a:spLocks noChangeArrowheads="1"/>
            </p:cNvSpPr>
            <p:nvPr/>
          </p:nvSpPr>
          <p:spPr bwMode="auto">
            <a:xfrm>
              <a:off x="5148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05" name="Rectangle 3553"/>
            <p:cNvSpPr>
              <a:spLocks noChangeArrowheads="1"/>
            </p:cNvSpPr>
            <p:nvPr/>
          </p:nvSpPr>
          <p:spPr bwMode="auto">
            <a:xfrm>
              <a:off x="519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06" name="Rectangle 3554"/>
            <p:cNvSpPr>
              <a:spLocks noChangeArrowheads="1"/>
            </p:cNvSpPr>
            <p:nvPr/>
          </p:nvSpPr>
          <p:spPr bwMode="auto">
            <a:xfrm>
              <a:off x="523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07" name="Rectangle 3555"/>
            <p:cNvSpPr>
              <a:spLocks noChangeArrowheads="1"/>
            </p:cNvSpPr>
            <p:nvPr/>
          </p:nvSpPr>
          <p:spPr bwMode="auto">
            <a:xfrm>
              <a:off x="405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08" name="Rectangle 3556"/>
            <p:cNvSpPr>
              <a:spLocks noChangeArrowheads="1"/>
            </p:cNvSpPr>
            <p:nvPr/>
          </p:nvSpPr>
          <p:spPr bwMode="auto">
            <a:xfrm>
              <a:off x="410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09" name="Rectangle 3557"/>
            <p:cNvSpPr>
              <a:spLocks noChangeArrowheads="1"/>
            </p:cNvSpPr>
            <p:nvPr/>
          </p:nvSpPr>
          <p:spPr bwMode="auto">
            <a:xfrm>
              <a:off x="414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10" name="Rectangle 3558"/>
            <p:cNvSpPr>
              <a:spLocks noChangeArrowheads="1"/>
            </p:cNvSpPr>
            <p:nvPr/>
          </p:nvSpPr>
          <p:spPr bwMode="auto">
            <a:xfrm>
              <a:off x="4195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11" name="Rectangle 3559"/>
            <p:cNvSpPr>
              <a:spLocks noChangeArrowheads="1"/>
            </p:cNvSpPr>
            <p:nvPr/>
          </p:nvSpPr>
          <p:spPr bwMode="auto">
            <a:xfrm>
              <a:off x="424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12" name="Rectangle 3560"/>
            <p:cNvSpPr>
              <a:spLocks noChangeArrowheads="1"/>
            </p:cNvSpPr>
            <p:nvPr/>
          </p:nvSpPr>
          <p:spPr bwMode="auto">
            <a:xfrm>
              <a:off x="428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13" name="Rectangle 3561"/>
            <p:cNvSpPr>
              <a:spLocks noChangeArrowheads="1"/>
            </p:cNvSpPr>
            <p:nvPr/>
          </p:nvSpPr>
          <p:spPr bwMode="auto">
            <a:xfrm>
              <a:off x="4331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14" name="Rectangle 3562"/>
            <p:cNvSpPr>
              <a:spLocks noChangeArrowheads="1"/>
            </p:cNvSpPr>
            <p:nvPr/>
          </p:nvSpPr>
          <p:spPr bwMode="auto">
            <a:xfrm>
              <a:off x="437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15" name="Rectangle 3563"/>
            <p:cNvSpPr>
              <a:spLocks noChangeArrowheads="1"/>
            </p:cNvSpPr>
            <p:nvPr/>
          </p:nvSpPr>
          <p:spPr bwMode="auto">
            <a:xfrm>
              <a:off x="4422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16" name="Rectangle 3564"/>
            <p:cNvSpPr>
              <a:spLocks noChangeArrowheads="1"/>
            </p:cNvSpPr>
            <p:nvPr/>
          </p:nvSpPr>
          <p:spPr bwMode="auto">
            <a:xfrm>
              <a:off x="446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17" name="Rectangle 3565"/>
            <p:cNvSpPr>
              <a:spLocks noChangeArrowheads="1"/>
            </p:cNvSpPr>
            <p:nvPr/>
          </p:nvSpPr>
          <p:spPr bwMode="auto">
            <a:xfrm>
              <a:off x="451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18" name="Rectangle 3566"/>
            <p:cNvSpPr>
              <a:spLocks noChangeArrowheads="1"/>
            </p:cNvSpPr>
            <p:nvPr/>
          </p:nvSpPr>
          <p:spPr bwMode="auto">
            <a:xfrm>
              <a:off x="4558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19" name="Rectangle 3567"/>
            <p:cNvSpPr>
              <a:spLocks noChangeArrowheads="1"/>
            </p:cNvSpPr>
            <p:nvPr/>
          </p:nvSpPr>
          <p:spPr bwMode="auto">
            <a:xfrm>
              <a:off x="460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20" name="Rectangle 3568"/>
            <p:cNvSpPr>
              <a:spLocks noChangeArrowheads="1"/>
            </p:cNvSpPr>
            <p:nvPr/>
          </p:nvSpPr>
          <p:spPr bwMode="auto">
            <a:xfrm>
              <a:off x="464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21" name="Rectangle 3569"/>
            <p:cNvSpPr>
              <a:spLocks noChangeArrowheads="1"/>
            </p:cNvSpPr>
            <p:nvPr/>
          </p:nvSpPr>
          <p:spPr bwMode="auto">
            <a:xfrm>
              <a:off x="469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22" name="Rectangle 3570"/>
            <p:cNvSpPr>
              <a:spLocks noChangeArrowheads="1"/>
            </p:cNvSpPr>
            <p:nvPr/>
          </p:nvSpPr>
          <p:spPr bwMode="auto">
            <a:xfrm>
              <a:off x="474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23" name="Rectangle 3571"/>
            <p:cNvSpPr>
              <a:spLocks noChangeArrowheads="1"/>
            </p:cNvSpPr>
            <p:nvPr/>
          </p:nvSpPr>
          <p:spPr bwMode="auto">
            <a:xfrm>
              <a:off x="4785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24" name="Rectangle 3572"/>
            <p:cNvSpPr>
              <a:spLocks noChangeArrowheads="1"/>
            </p:cNvSpPr>
            <p:nvPr/>
          </p:nvSpPr>
          <p:spPr bwMode="auto">
            <a:xfrm>
              <a:off x="483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25" name="Rectangle 3573"/>
            <p:cNvSpPr>
              <a:spLocks noChangeArrowheads="1"/>
            </p:cNvSpPr>
            <p:nvPr/>
          </p:nvSpPr>
          <p:spPr bwMode="auto">
            <a:xfrm>
              <a:off x="487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26" name="Rectangle 3574"/>
            <p:cNvSpPr>
              <a:spLocks noChangeArrowheads="1"/>
            </p:cNvSpPr>
            <p:nvPr/>
          </p:nvSpPr>
          <p:spPr bwMode="auto">
            <a:xfrm>
              <a:off x="4921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27" name="Rectangle 3575"/>
            <p:cNvSpPr>
              <a:spLocks noChangeArrowheads="1"/>
            </p:cNvSpPr>
            <p:nvPr/>
          </p:nvSpPr>
          <p:spPr bwMode="auto">
            <a:xfrm>
              <a:off x="496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28" name="Rectangle 3576"/>
            <p:cNvSpPr>
              <a:spLocks noChangeArrowheads="1"/>
            </p:cNvSpPr>
            <p:nvPr/>
          </p:nvSpPr>
          <p:spPr bwMode="auto">
            <a:xfrm>
              <a:off x="5012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29" name="Rectangle 3577"/>
            <p:cNvSpPr>
              <a:spLocks noChangeArrowheads="1"/>
            </p:cNvSpPr>
            <p:nvPr/>
          </p:nvSpPr>
          <p:spPr bwMode="auto">
            <a:xfrm>
              <a:off x="505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30" name="Rectangle 3578"/>
            <p:cNvSpPr>
              <a:spLocks noChangeArrowheads="1"/>
            </p:cNvSpPr>
            <p:nvPr/>
          </p:nvSpPr>
          <p:spPr bwMode="auto">
            <a:xfrm>
              <a:off x="510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31" name="Rectangle 3579"/>
            <p:cNvSpPr>
              <a:spLocks noChangeArrowheads="1"/>
            </p:cNvSpPr>
            <p:nvPr/>
          </p:nvSpPr>
          <p:spPr bwMode="auto">
            <a:xfrm>
              <a:off x="5148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32" name="Rectangle 3580"/>
            <p:cNvSpPr>
              <a:spLocks noChangeArrowheads="1"/>
            </p:cNvSpPr>
            <p:nvPr/>
          </p:nvSpPr>
          <p:spPr bwMode="auto">
            <a:xfrm>
              <a:off x="519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33" name="Rectangle 3581"/>
            <p:cNvSpPr>
              <a:spLocks noChangeArrowheads="1"/>
            </p:cNvSpPr>
            <p:nvPr/>
          </p:nvSpPr>
          <p:spPr bwMode="auto">
            <a:xfrm>
              <a:off x="523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34" name="Rectangle 3582"/>
            <p:cNvSpPr>
              <a:spLocks noChangeArrowheads="1"/>
            </p:cNvSpPr>
            <p:nvPr/>
          </p:nvSpPr>
          <p:spPr bwMode="auto">
            <a:xfrm>
              <a:off x="405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35" name="Rectangle 3583"/>
            <p:cNvSpPr>
              <a:spLocks noChangeArrowheads="1"/>
            </p:cNvSpPr>
            <p:nvPr/>
          </p:nvSpPr>
          <p:spPr bwMode="auto">
            <a:xfrm>
              <a:off x="410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36" name="Rectangle 3584"/>
            <p:cNvSpPr>
              <a:spLocks noChangeArrowheads="1"/>
            </p:cNvSpPr>
            <p:nvPr/>
          </p:nvSpPr>
          <p:spPr bwMode="auto">
            <a:xfrm>
              <a:off x="414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37" name="Rectangle 3585"/>
            <p:cNvSpPr>
              <a:spLocks noChangeArrowheads="1"/>
            </p:cNvSpPr>
            <p:nvPr/>
          </p:nvSpPr>
          <p:spPr bwMode="auto">
            <a:xfrm>
              <a:off x="4195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38" name="Rectangle 3586"/>
            <p:cNvSpPr>
              <a:spLocks noChangeArrowheads="1"/>
            </p:cNvSpPr>
            <p:nvPr/>
          </p:nvSpPr>
          <p:spPr bwMode="auto">
            <a:xfrm>
              <a:off x="424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39" name="Rectangle 3587"/>
            <p:cNvSpPr>
              <a:spLocks noChangeArrowheads="1"/>
            </p:cNvSpPr>
            <p:nvPr/>
          </p:nvSpPr>
          <p:spPr bwMode="auto">
            <a:xfrm>
              <a:off x="4286" y="302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40" name="Rectangle 3588"/>
            <p:cNvSpPr>
              <a:spLocks noChangeArrowheads="1"/>
            </p:cNvSpPr>
            <p:nvPr/>
          </p:nvSpPr>
          <p:spPr bwMode="auto">
            <a:xfrm>
              <a:off x="4331" y="302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41" name="Rectangle 3589"/>
            <p:cNvSpPr>
              <a:spLocks noChangeArrowheads="1"/>
            </p:cNvSpPr>
            <p:nvPr/>
          </p:nvSpPr>
          <p:spPr bwMode="auto">
            <a:xfrm>
              <a:off x="4376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42" name="Rectangle 3590"/>
            <p:cNvSpPr>
              <a:spLocks noChangeArrowheads="1"/>
            </p:cNvSpPr>
            <p:nvPr/>
          </p:nvSpPr>
          <p:spPr bwMode="auto">
            <a:xfrm>
              <a:off x="4422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43" name="Rectangle 3591"/>
            <p:cNvSpPr>
              <a:spLocks noChangeArrowheads="1"/>
            </p:cNvSpPr>
            <p:nvPr/>
          </p:nvSpPr>
          <p:spPr bwMode="auto">
            <a:xfrm>
              <a:off x="446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44" name="Rectangle 3592"/>
            <p:cNvSpPr>
              <a:spLocks noChangeArrowheads="1"/>
            </p:cNvSpPr>
            <p:nvPr/>
          </p:nvSpPr>
          <p:spPr bwMode="auto">
            <a:xfrm>
              <a:off x="451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45" name="Rectangle 3593"/>
            <p:cNvSpPr>
              <a:spLocks noChangeArrowheads="1"/>
            </p:cNvSpPr>
            <p:nvPr/>
          </p:nvSpPr>
          <p:spPr bwMode="auto">
            <a:xfrm>
              <a:off x="4558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46" name="Rectangle 3594"/>
            <p:cNvSpPr>
              <a:spLocks noChangeArrowheads="1"/>
            </p:cNvSpPr>
            <p:nvPr/>
          </p:nvSpPr>
          <p:spPr bwMode="auto">
            <a:xfrm>
              <a:off x="460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47" name="Rectangle 3595"/>
            <p:cNvSpPr>
              <a:spLocks noChangeArrowheads="1"/>
            </p:cNvSpPr>
            <p:nvPr/>
          </p:nvSpPr>
          <p:spPr bwMode="auto">
            <a:xfrm>
              <a:off x="464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48" name="Rectangle 3596"/>
            <p:cNvSpPr>
              <a:spLocks noChangeArrowheads="1"/>
            </p:cNvSpPr>
            <p:nvPr/>
          </p:nvSpPr>
          <p:spPr bwMode="auto">
            <a:xfrm>
              <a:off x="469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49" name="Rectangle 3597"/>
            <p:cNvSpPr>
              <a:spLocks noChangeArrowheads="1"/>
            </p:cNvSpPr>
            <p:nvPr/>
          </p:nvSpPr>
          <p:spPr bwMode="auto">
            <a:xfrm>
              <a:off x="474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50" name="Rectangle 3598"/>
            <p:cNvSpPr>
              <a:spLocks noChangeArrowheads="1"/>
            </p:cNvSpPr>
            <p:nvPr/>
          </p:nvSpPr>
          <p:spPr bwMode="auto">
            <a:xfrm>
              <a:off x="4785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51" name="Rectangle 3599"/>
            <p:cNvSpPr>
              <a:spLocks noChangeArrowheads="1"/>
            </p:cNvSpPr>
            <p:nvPr/>
          </p:nvSpPr>
          <p:spPr bwMode="auto">
            <a:xfrm>
              <a:off x="483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52" name="Rectangle 3600"/>
            <p:cNvSpPr>
              <a:spLocks noChangeArrowheads="1"/>
            </p:cNvSpPr>
            <p:nvPr/>
          </p:nvSpPr>
          <p:spPr bwMode="auto">
            <a:xfrm>
              <a:off x="4876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53" name="Rectangle 3601"/>
            <p:cNvSpPr>
              <a:spLocks noChangeArrowheads="1"/>
            </p:cNvSpPr>
            <p:nvPr/>
          </p:nvSpPr>
          <p:spPr bwMode="auto">
            <a:xfrm>
              <a:off x="4921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54" name="Rectangle 3602"/>
            <p:cNvSpPr>
              <a:spLocks noChangeArrowheads="1"/>
            </p:cNvSpPr>
            <p:nvPr/>
          </p:nvSpPr>
          <p:spPr bwMode="auto">
            <a:xfrm>
              <a:off x="496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55" name="Rectangle 3603"/>
            <p:cNvSpPr>
              <a:spLocks noChangeArrowheads="1"/>
            </p:cNvSpPr>
            <p:nvPr/>
          </p:nvSpPr>
          <p:spPr bwMode="auto">
            <a:xfrm>
              <a:off x="5012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56" name="Rectangle 3604"/>
            <p:cNvSpPr>
              <a:spLocks noChangeArrowheads="1"/>
            </p:cNvSpPr>
            <p:nvPr/>
          </p:nvSpPr>
          <p:spPr bwMode="auto">
            <a:xfrm>
              <a:off x="505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57" name="Rectangle 3605"/>
            <p:cNvSpPr>
              <a:spLocks noChangeArrowheads="1"/>
            </p:cNvSpPr>
            <p:nvPr/>
          </p:nvSpPr>
          <p:spPr bwMode="auto">
            <a:xfrm>
              <a:off x="510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58" name="Rectangle 3606"/>
            <p:cNvSpPr>
              <a:spLocks noChangeArrowheads="1"/>
            </p:cNvSpPr>
            <p:nvPr/>
          </p:nvSpPr>
          <p:spPr bwMode="auto">
            <a:xfrm>
              <a:off x="5148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59" name="Rectangle 3607"/>
            <p:cNvSpPr>
              <a:spLocks noChangeArrowheads="1"/>
            </p:cNvSpPr>
            <p:nvPr/>
          </p:nvSpPr>
          <p:spPr bwMode="auto">
            <a:xfrm>
              <a:off x="519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60" name="Rectangle 3608"/>
            <p:cNvSpPr>
              <a:spLocks noChangeArrowheads="1"/>
            </p:cNvSpPr>
            <p:nvPr/>
          </p:nvSpPr>
          <p:spPr bwMode="auto">
            <a:xfrm>
              <a:off x="523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61" name="Rectangle 3609"/>
            <p:cNvSpPr>
              <a:spLocks noChangeArrowheads="1"/>
            </p:cNvSpPr>
            <p:nvPr/>
          </p:nvSpPr>
          <p:spPr bwMode="auto">
            <a:xfrm>
              <a:off x="405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62" name="Rectangle 3610"/>
            <p:cNvSpPr>
              <a:spLocks noChangeArrowheads="1"/>
            </p:cNvSpPr>
            <p:nvPr/>
          </p:nvSpPr>
          <p:spPr bwMode="auto">
            <a:xfrm>
              <a:off x="4104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63" name="Rectangle 3611"/>
            <p:cNvSpPr>
              <a:spLocks noChangeArrowheads="1"/>
            </p:cNvSpPr>
            <p:nvPr/>
          </p:nvSpPr>
          <p:spPr bwMode="auto">
            <a:xfrm>
              <a:off x="4149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64" name="Rectangle 3612"/>
            <p:cNvSpPr>
              <a:spLocks noChangeArrowheads="1"/>
            </p:cNvSpPr>
            <p:nvPr/>
          </p:nvSpPr>
          <p:spPr bwMode="auto">
            <a:xfrm>
              <a:off x="4195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65" name="Rectangle 3613"/>
            <p:cNvSpPr>
              <a:spLocks noChangeArrowheads="1"/>
            </p:cNvSpPr>
            <p:nvPr/>
          </p:nvSpPr>
          <p:spPr bwMode="auto">
            <a:xfrm>
              <a:off x="424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66" name="Rectangle 3614"/>
            <p:cNvSpPr>
              <a:spLocks noChangeArrowheads="1"/>
            </p:cNvSpPr>
            <p:nvPr/>
          </p:nvSpPr>
          <p:spPr bwMode="auto">
            <a:xfrm>
              <a:off x="4286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67" name="Rectangle 3615"/>
            <p:cNvSpPr>
              <a:spLocks noChangeArrowheads="1"/>
            </p:cNvSpPr>
            <p:nvPr/>
          </p:nvSpPr>
          <p:spPr bwMode="auto">
            <a:xfrm>
              <a:off x="4331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68" name="Rectangle 3616"/>
            <p:cNvSpPr>
              <a:spLocks noChangeArrowheads="1"/>
            </p:cNvSpPr>
            <p:nvPr/>
          </p:nvSpPr>
          <p:spPr bwMode="auto">
            <a:xfrm>
              <a:off x="4376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69" name="Rectangle 3617"/>
            <p:cNvSpPr>
              <a:spLocks noChangeArrowheads="1"/>
            </p:cNvSpPr>
            <p:nvPr/>
          </p:nvSpPr>
          <p:spPr bwMode="auto">
            <a:xfrm>
              <a:off x="4422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70" name="Rectangle 3618"/>
            <p:cNvSpPr>
              <a:spLocks noChangeArrowheads="1"/>
            </p:cNvSpPr>
            <p:nvPr/>
          </p:nvSpPr>
          <p:spPr bwMode="auto">
            <a:xfrm>
              <a:off x="446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71" name="Rectangle 3619"/>
            <p:cNvSpPr>
              <a:spLocks noChangeArrowheads="1"/>
            </p:cNvSpPr>
            <p:nvPr/>
          </p:nvSpPr>
          <p:spPr bwMode="auto">
            <a:xfrm>
              <a:off x="451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72" name="Rectangle 3620"/>
            <p:cNvSpPr>
              <a:spLocks noChangeArrowheads="1"/>
            </p:cNvSpPr>
            <p:nvPr/>
          </p:nvSpPr>
          <p:spPr bwMode="auto">
            <a:xfrm>
              <a:off x="4558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73" name="Rectangle 3621"/>
            <p:cNvSpPr>
              <a:spLocks noChangeArrowheads="1"/>
            </p:cNvSpPr>
            <p:nvPr/>
          </p:nvSpPr>
          <p:spPr bwMode="auto">
            <a:xfrm>
              <a:off x="460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74" name="Rectangle 3622"/>
            <p:cNvSpPr>
              <a:spLocks noChangeArrowheads="1"/>
            </p:cNvSpPr>
            <p:nvPr/>
          </p:nvSpPr>
          <p:spPr bwMode="auto">
            <a:xfrm>
              <a:off x="464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75" name="Rectangle 3623"/>
            <p:cNvSpPr>
              <a:spLocks noChangeArrowheads="1"/>
            </p:cNvSpPr>
            <p:nvPr/>
          </p:nvSpPr>
          <p:spPr bwMode="auto">
            <a:xfrm>
              <a:off x="4694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76" name="Rectangle 3624"/>
            <p:cNvSpPr>
              <a:spLocks noChangeArrowheads="1"/>
            </p:cNvSpPr>
            <p:nvPr/>
          </p:nvSpPr>
          <p:spPr bwMode="auto">
            <a:xfrm>
              <a:off x="474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77" name="Rectangle 3625"/>
            <p:cNvSpPr>
              <a:spLocks noChangeArrowheads="1"/>
            </p:cNvSpPr>
            <p:nvPr/>
          </p:nvSpPr>
          <p:spPr bwMode="auto">
            <a:xfrm>
              <a:off x="4785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78" name="Rectangle 3626"/>
            <p:cNvSpPr>
              <a:spLocks noChangeArrowheads="1"/>
            </p:cNvSpPr>
            <p:nvPr/>
          </p:nvSpPr>
          <p:spPr bwMode="auto">
            <a:xfrm>
              <a:off x="483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79" name="Rectangle 3627"/>
            <p:cNvSpPr>
              <a:spLocks noChangeArrowheads="1"/>
            </p:cNvSpPr>
            <p:nvPr/>
          </p:nvSpPr>
          <p:spPr bwMode="auto">
            <a:xfrm>
              <a:off x="4876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80" name="Rectangle 3628"/>
            <p:cNvSpPr>
              <a:spLocks noChangeArrowheads="1"/>
            </p:cNvSpPr>
            <p:nvPr/>
          </p:nvSpPr>
          <p:spPr bwMode="auto">
            <a:xfrm>
              <a:off x="4921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81" name="Rectangle 3629"/>
            <p:cNvSpPr>
              <a:spLocks noChangeArrowheads="1"/>
            </p:cNvSpPr>
            <p:nvPr/>
          </p:nvSpPr>
          <p:spPr bwMode="auto">
            <a:xfrm>
              <a:off x="496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82" name="Rectangle 3630"/>
            <p:cNvSpPr>
              <a:spLocks noChangeArrowheads="1"/>
            </p:cNvSpPr>
            <p:nvPr/>
          </p:nvSpPr>
          <p:spPr bwMode="auto">
            <a:xfrm>
              <a:off x="5012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83" name="Rectangle 3631"/>
            <p:cNvSpPr>
              <a:spLocks noChangeArrowheads="1"/>
            </p:cNvSpPr>
            <p:nvPr/>
          </p:nvSpPr>
          <p:spPr bwMode="auto">
            <a:xfrm>
              <a:off x="505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84" name="Rectangle 3632"/>
            <p:cNvSpPr>
              <a:spLocks noChangeArrowheads="1"/>
            </p:cNvSpPr>
            <p:nvPr/>
          </p:nvSpPr>
          <p:spPr bwMode="auto">
            <a:xfrm>
              <a:off x="510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85" name="Rectangle 3633"/>
            <p:cNvSpPr>
              <a:spLocks noChangeArrowheads="1"/>
            </p:cNvSpPr>
            <p:nvPr/>
          </p:nvSpPr>
          <p:spPr bwMode="auto">
            <a:xfrm>
              <a:off x="5148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86" name="Rectangle 3634"/>
            <p:cNvSpPr>
              <a:spLocks noChangeArrowheads="1"/>
            </p:cNvSpPr>
            <p:nvPr/>
          </p:nvSpPr>
          <p:spPr bwMode="auto">
            <a:xfrm>
              <a:off x="5194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87" name="Rectangle 3635"/>
            <p:cNvSpPr>
              <a:spLocks noChangeArrowheads="1"/>
            </p:cNvSpPr>
            <p:nvPr/>
          </p:nvSpPr>
          <p:spPr bwMode="auto">
            <a:xfrm>
              <a:off x="523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88" name="Rectangle 3636"/>
            <p:cNvSpPr>
              <a:spLocks noChangeArrowheads="1"/>
            </p:cNvSpPr>
            <p:nvPr/>
          </p:nvSpPr>
          <p:spPr bwMode="auto">
            <a:xfrm>
              <a:off x="405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89" name="Rectangle 3637"/>
            <p:cNvSpPr>
              <a:spLocks noChangeArrowheads="1"/>
            </p:cNvSpPr>
            <p:nvPr/>
          </p:nvSpPr>
          <p:spPr bwMode="auto">
            <a:xfrm>
              <a:off x="4104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90" name="Rectangle 3638"/>
            <p:cNvSpPr>
              <a:spLocks noChangeArrowheads="1"/>
            </p:cNvSpPr>
            <p:nvPr/>
          </p:nvSpPr>
          <p:spPr bwMode="auto">
            <a:xfrm>
              <a:off x="4149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91" name="Rectangle 3639"/>
            <p:cNvSpPr>
              <a:spLocks noChangeArrowheads="1"/>
            </p:cNvSpPr>
            <p:nvPr/>
          </p:nvSpPr>
          <p:spPr bwMode="auto">
            <a:xfrm>
              <a:off x="4195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92" name="Rectangle 3640"/>
            <p:cNvSpPr>
              <a:spLocks noChangeArrowheads="1"/>
            </p:cNvSpPr>
            <p:nvPr/>
          </p:nvSpPr>
          <p:spPr bwMode="auto">
            <a:xfrm>
              <a:off x="4240" y="293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93" name="Rectangle 3641"/>
            <p:cNvSpPr>
              <a:spLocks noChangeArrowheads="1"/>
            </p:cNvSpPr>
            <p:nvPr/>
          </p:nvSpPr>
          <p:spPr bwMode="auto">
            <a:xfrm>
              <a:off x="428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94" name="Rectangle 3642"/>
            <p:cNvSpPr>
              <a:spLocks noChangeArrowheads="1"/>
            </p:cNvSpPr>
            <p:nvPr/>
          </p:nvSpPr>
          <p:spPr bwMode="auto">
            <a:xfrm>
              <a:off x="4331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95" name="Rectangle 3643"/>
            <p:cNvSpPr>
              <a:spLocks noChangeArrowheads="1"/>
            </p:cNvSpPr>
            <p:nvPr/>
          </p:nvSpPr>
          <p:spPr bwMode="auto">
            <a:xfrm>
              <a:off x="437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96" name="Rectangle 3644"/>
            <p:cNvSpPr>
              <a:spLocks noChangeArrowheads="1"/>
            </p:cNvSpPr>
            <p:nvPr/>
          </p:nvSpPr>
          <p:spPr bwMode="auto">
            <a:xfrm>
              <a:off x="4422" y="293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97" name="Rectangle 3645"/>
            <p:cNvSpPr>
              <a:spLocks noChangeArrowheads="1"/>
            </p:cNvSpPr>
            <p:nvPr/>
          </p:nvSpPr>
          <p:spPr bwMode="auto">
            <a:xfrm>
              <a:off x="446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98" name="Rectangle 3646"/>
            <p:cNvSpPr>
              <a:spLocks noChangeArrowheads="1"/>
            </p:cNvSpPr>
            <p:nvPr/>
          </p:nvSpPr>
          <p:spPr bwMode="auto">
            <a:xfrm>
              <a:off x="451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799" name="Rectangle 3647"/>
            <p:cNvSpPr>
              <a:spLocks noChangeArrowheads="1"/>
            </p:cNvSpPr>
            <p:nvPr/>
          </p:nvSpPr>
          <p:spPr bwMode="auto">
            <a:xfrm>
              <a:off x="4558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00" name="Rectangle 3648"/>
            <p:cNvSpPr>
              <a:spLocks noChangeArrowheads="1"/>
            </p:cNvSpPr>
            <p:nvPr/>
          </p:nvSpPr>
          <p:spPr bwMode="auto">
            <a:xfrm>
              <a:off x="460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01" name="Rectangle 3649"/>
            <p:cNvSpPr>
              <a:spLocks noChangeArrowheads="1"/>
            </p:cNvSpPr>
            <p:nvPr/>
          </p:nvSpPr>
          <p:spPr bwMode="auto">
            <a:xfrm>
              <a:off x="464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02" name="Rectangle 3650"/>
            <p:cNvSpPr>
              <a:spLocks noChangeArrowheads="1"/>
            </p:cNvSpPr>
            <p:nvPr/>
          </p:nvSpPr>
          <p:spPr bwMode="auto">
            <a:xfrm>
              <a:off x="4694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03" name="Rectangle 3651"/>
            <p:cNvSpPr>
              <a:spLocks noChangeArrowheads="1"/>
            </p:cNvSpPr>
            <p:nvPr/>
          </p:nvSpPr>
          <p:spPr bwMode="auto">
            <a:xfrm>
              <a:off x="4740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04" name="Rectangle 3652"/>
            <p:cNvSpPr>
              <a:spLocks noChangeArrowheads="1"/>
            </p:cNvSpPr>
            <p:nvPr/>
          </p:nvSpPr>
          <p:spPr bwMode="auto">
            <a:xfrm>
              <a:off x="4785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05" name="Rectangle 3653"/>
            <p:cNvSpPr>
              <a:spLocks noChangeArrowheads="1"/>
            </p:cNvSpPr>
            <p:nvPr/>
          </p:nvSpPr>
          <p:spPr bwMode="auto">
            <a:xfrm>
              <a:off x="4830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06" name="Rectangle 3654"/>
            <p:cNvSpPr>
              <a:spLocks noChangeArrowheads="1"/>
            </p:cNvSpPr>
            <p:nvPr/>
          </p:nvSpPr>
          <p:spPr bwMode="auto">
            <a:xfrm>
              <a:off x="487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07" name="Rectangle 3655"/>
            <p:cNvSpPr>
              <a:spLocks noChangeArrowheads="1"/>
            </p:cNvSpPr>
            <p:nvPr/>
          </p:nvSpPr>
          <p:spPr bwMode="auto">
            <a:xfrm>
              <a:off x="4921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08" name="Rectangle 3656"/>
            <p:cNvSpPr>
              <a:spLocks noChangeArrowheads="1"/>
            </p:cNvSpPr>
            <p:nvPr/>
          </p:nvSpPr>
          <p:spPr bwMode="auto">
            <a:xfrm>
              <a:off x="496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09" name="Rectangle 3657"/>
            <p:cNvSpPr>
              <a:spLocks noChangeArrowheads="1"/>
            </p:cNvSpPr>
            <p:nvPr/>
          </p:nvSpPr>
          <p:spPr bwMode="auto">
            <a:xfrm>
              <a:off x="5012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10" name="Rectangle 3658"/>
            <p:cNvSpPr>
              <a:spLocks noChangeArrowheads="1"/>
            </p:cNvSpPr>
            <p:nvPr/>
          </p:nvSpPr>
          <p:spPr bwMode="auto">
            <a:xfrm>
              <a:off x="505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11" name="Rectangle 3659"/>
            <p:cNvSpPr>
              <a:spLocks noChangeArrowheads="1"/>
            </p:cNvSpPr>
            <p:nvPr/>
          </p:nvSpPr>
          <p:spPr bwMode="auto">
            <a:xfrm>
              <a:off x="510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12" name="Rectangle 3660"/>
            <p:cNvSpPr>
              <a:spLocks noChangeArrowheads="1"/>
            </p:cNvSpPr>
            <p:nvPr/>
          </p:nvSpPr>
          <p:spPr bwMode="auto">
            <a:xfrm>
              <a:off x="5148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13" name="Rectangle 3661"/>
            <p:cNvSpPr>
              <a:spLocks noChangeArrowheads="1"/>
            </p:cNvSpPr>
            <p:nvPr/>
          </p:nvSpPr>
          <p:spPr bwMode="auto">
            <a:xfrm>
              <a:off x="5194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14" name="Rectangle 3662"/>
            <p:cNvSpPr>
              <a:spLocks noChangeArrowheads="1"/>
            </p:cNvSpPr>
            <p:nvPr/>
          </p:nvSpPr>
          <p:spPr bwMode="auto">
            <a:xfrm>
              <a:off x="523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15" name="Rectangle 3663"/>
            <p:cNvSpPr>
              <a:spLocks noChangeArrowheads="1"/>
            </p:cNvSpPr>
            <p:nvPr/>
          </p:nvSpPr>
          <p:spPr bwMode="auto">
            <a:xfrm>
              <a:off x="405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16" name="Rectangle 3664"/>
            <p:cNvSpPr>
              <a:spLocks noChangeArrowheads="1"/>
            </p:cNvSpPr>
            <p:nvPr/>
          </p:nvSpPr>
          <p:spPr bwMode="auto">
            <a:xfrm>
              <a:off x="410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17" name="Rectangle 3665"/>
            <p:cNvSpPr>
              <a:spLocks noChangeArrowheads="1"/>
            </p:cNvSpPr>
            <p:nvPr/>
          </p:nvSpPr>
          <p:spPr bwMode="auto">
            <a:xfrm>
              <a:off x="4149" y="288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18" name="Rectangle 3666"/>
            <p:cNvSpPr>
              <a:spLocks noChangeArrowheads="1"/>
            </p:cNvSpPr>
            <p:nvPr/>
          </p:nvSpPr>
          <p:spPr bwMode="auto">
            <a:xfrm>
              <a:off x="4195" y="288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19" name="Rectangle 3667"/>
            <p:cNvSpPr>
              <a:spLocks noChangeArrowheads="1"/>
            </p:cNvSpPr>
            <p:nvPr/>
          </p:nvSpPr>
          <p:spPr bwMode="auto">
            <a:xfrm>
              <a:off x="4240" y="288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20" name="Rectangle 3668"/>
            <p:cNvSpPr>
              <a:spLocks noChangeArrowheads="1"/>
            </p:cNvSpPr>
            <p:nvPr/>
          </p:nvSpPr>
          <p:spPr bwMode="auto">
            <a:xfrm>
              <a:off x="4286" y="288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21" name="Rectangle 3669"/>
            <p:cNvSpPr>
              <a:spLocks noChangeArrowheads="1"/>
            </p:cNvSpPr>
            <p:nvPr/>
          </p:nvSpPr>
          <p:spPr bwMode="auto">
            <a:xfrm>
              <a:off x="4331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22" name="Rectangle 3670"/>
            <p:cNvSpPr>
              <a:spLocks noChangeArrowheads="1"/>
            </p:cNvSpPr>
            <p:nvPr/>
          </p:nvSpPr>
          <p:spPr bwMode="auto">
            <a:xfrm>
              <a:off x="4376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23" name="Rectangle 3671"/>
            <p:cNvSpPr>
              <a:spLocks noChangeArrowheads="1"/>
            </p:cNvSpPr>
            <p:nvPr/>
          </p:nvSpPr>
          <p:spPr bwMode="auto">
            <a:xfrm>
              <a:off x="4422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24" name="Rectangle 3672"/>
            <p:cNvSpPr>
              <a:spLocks noChangeArrowheads="1"/>
            </p:cNvSpPr>
            <p:nvPr/>
          </p:nvSpPr>
          <p:spPr bwMode="auto">
            <a:xfrm>
              <a:off x="446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25" name="Rectangle 3673"/>
            <p:cNvSpPr>
              <a:spLocks noChangeArrowheads="1"/>
            </p:cNvSpPr>
            <p:nvPr/>
          </p:nvSpPr>
          <p:spPr bwMode="auto">
            <a:xfrm>
              <a:off x="451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26" name="Rectangle 3674"/>
            <p:cNvSpPr>
              <a:spLocks noChangeArrowheads="1"/>
            </p:cNvSpPr>
            <p:nvPr/>
          </p:nvSpPr>
          <p:spPr bwMode="auto">
            <a:xfrm>
              <a:off x="4558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27" name="Rectangle 3675"/>
            <p:cNvSpPr>
              <a:spLocks noChangeArrowheads="1"/>
            </p:cNvSpPr>
            <p:nvPr/>
          </p:nvSpPr>
          <p:spPr bwMode="auto">
            <a:xfrm>
              <a:off x="460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28" name="Rectangle 3676"/>
            <p:cNvSpPr>
              <a:spLocks noChangeArrowheads="1"/>
            </p:cNvSpPr>
            <p:nvPr/>
          </p:nvSpPr>
          <p:spPr bwMode="auto">
            <a:xfrm>
              <a:off x="464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29" name="Rectangle 3677"/>
            <p:cNvSpPr>
              <a:spLocks noChangeArrowheads="1"/>
            </p:cNvSpPr>
            <p:nvPr/>
          </p:nvSpPr>
          <p:spPr bwMode="auto">
            <a:xfrm>
              <a:off x="469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30" name="Rectangle 3678"/>
            <p:cNvSpPr>
              <a:spLocks noChangeArrowheads="1"/>
            </p:cNvSpPr>
            <p:nvPr/>
          </p:nvSpPr>
          <p:spPr bwMode="auto">
            <a:xfrm>
              <a:off x="4740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31" name="Rectangle 3679"/>
            <p:cNvSpPr>
              <a:spLocks noChangeArrowheads="1"/>
            </p:cNvSpPr>
            <p:nvPr/>
          </p:nvSpPr>
          <p:spPr bwMode="auto">
            <a:xfrm>
              <a:off x="4785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32" name="Rectangle 3680"/>
            <p:cNvSpPr>
              <a:spLocks noChangeArrowheads="1"/>
            </p:cNvSpPr>
            <p:nvPr/>
          </p:nvSpPr>
          <p:spPr bwMode="auto">
            <a:xfrm>
              <a:off x="4830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33" name="Rectangle 3681"/>
            <p:cNvSpPr>
              <a:spLocks noChangeArrowheads="1"/>
            </p:cNvSpPr>
            <p:nvPr/>
          </p:nvSpPr>
          <p:spPr bwMode="auto">
            <a:xfrm>
              <a:off x="4876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34" name="Rectangle 3682"/>
            <p:cNvSpPr>
              <a:spLocks noChangeArrowheads="1"/>
            </p:cNvSpPr>
            <p:nvPr/>
          </p:nvSpPr>
          <p:spPr bwMode="auto">
            <a:xfrm>
              <a:off x="4921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35" name="Rectangle 3683"/>
            <p:cNvSpPr>
              <a:spLocks noChangeArrowheads="1"/>
            </p:cNvSpPr>
            <p:nvPr/>
          </p:nvSpPr>
          <p:spPr bwMode="auto">
            <a:xfrm>
              <a:off x="496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36" name="Rectangle 3684"/>
            <p:cNvSpPr>
              <a:spLocks noChangeArrowheads="1"/>
            </p:cNvSpPr>
            <p:nvPr/>
          </p:nvSpPr>
          <p:spPr bwMode="auto">
            <a:xfrm>
              <a:off x="5012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37" name="Rectangle 3685"/>
            <p:cNvSpPr>
              <a:spLocks noChangeArrowheads="1"/>
            </p:cNvSpPr>
            <p:nvPr/>
          </p:nvSpPr>
          <p:spPr bwMode="auto">
            <a:xfrm>
              <a:off x="505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38" name="Rectangle 3686"/>
            <p:cNvSpPr>
              <a:spLocks noChangeArrowheads="1"/>
            </p:cNvSpPr>
            <p:nvPr/>
          </p:nvSpPr>
          <p:spPr bwMode="auto">
            <a:xfrm>
              <a:off x="510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39" name="Rectangle 3687"/>
            <p:cNvSpPr>
              <a:spLocks noChangeArrowheads="1"/>
            </p:cNvSpPr>
            <p:nvPr/>
          </p:nvSpPr>
          <p:spPr bwMode="auto">
            <a:xfrm>
              <a:off x="5148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40" name="Rectangle 3688"/>
            <p:cNvSpPr>
              <a:spLocks noChangeArrowheads="1"/>
            </p:cNvSpPr>
            <p:nvPr/>
          </p:nvSpPr>
          <p:spPr bwMode="auto">
            <a:xfrm>
              <a:off x="519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41" name="Rectangle 3689"/>
            <p:cNvSpPr>
              <a:spLocks noChangeArrowheads="1"/>
            </p:cNvSpPr>
            <p:nvPr/>
          </p:nvSpPr>
          <p:spPr bwMode="auto">
            <a:xfrm>
              <a:off x="523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42" name="Rectangle 3690"/>
            <p:cNvSpPr>
              <a:spLocks noChangeArrowheads="1"/>
            </p:cNvSpPr>
            <p:nvPr/>
          </p:nvSpPr>
          <p:spPr bwMode="auto">
            <a:xfrm>
              <a:off x="405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43" name="Rectangle 3691"/>
            <p:cNvSpPr>
              <a:spLocks noChangeArrowheads="1"/>
            </p:cNvSpPr>
            <p:nvPr/>
          </p:nvSpPr>
          <p:spPr bwMode="auto">
            <a:xfrm>
              <a:off x="4104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44" name="Rectangle 3692"/>
            <p:cNvSpPr>
              <a:spLocks noChangeArrowheads="1"/>
            </p:cNvSpPr>
            <p:nvPr/>
          </p:nvSpPr>
          <p:spPr bwMode="auto">
            <a:xfrm>
              <a:off x="414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45" name="Rectangle 3693"/>
            <p:cNvSpPr>
              <a:spLocks noChangeArrowheads="1"/>
            </p:cNvSpPr>
            <p:nvPr/>
          </p:nvSpPr>
          <p:spPr bwMode="auto">
            <a:xfrm>
              <a:off x="4195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46" name="Rectangle 3694"/>
            <p:cNvSpPr>
              <a:spLocks noChangeArrowheads="1"/>
            </p:cNvSpPr>
            <p:nvPr/>
          </p:nvSpPr>
          <p:spPr bwMode="auto">
            <a:xfrm>
              <a:off x="424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47" name="Rectangle 3695"/>
            <p:cNvSpPr>
              <a:spLocks noChangeArrowheads="1"/>
            </p:cNvSpPr>
            <p:nvPr/>
          </p:nvSpPr>
          <p:spPr bwMode="auto">
            <a:xfrm>
              <a:off x="428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48" name="Rectangle 3696"/>
            <p:cNvSpPr>
              <a:spLocks noChangeArrowheads="1"/>
            </p:cNvSpPr>
            <p:nvPr/>
          </p:nvSpPr>
          <p:spPr bwMode="auto">
            <a:xfrm>
              <a:off x="433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49" name="Rectangle 3697"/>
            <p:cNvSpPr>
              <a:spLocks noChangeArrowheads="1"/>
            </p:cNvSpPr>
            <p:nvPr/>
          </p:nvSpPr>
          <p:spPr bwMode="auto">
            <a:xfrm>
              <a:off x="437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50" name="Rectangle 3698"/>
            <p:cNvSpPr>
              <a:spLocks noChangeArrowheads="1"/>
            </p:cNvSpPr>
            <p:nvPr/>
          </p:nvSpPr>
          <p:spPr bwMode="auto">
            <a:xfrm>
              <a:off x="4422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51" name="Rectangle 3699"/>
            <p:cNvSpPr>
              <a:spLocks noChangeArrowheads="1"/>
            </p:cNvSpPr>
            <p:nvPr/>
          </p:nvSpPr>
          <p:spPr bwMode="auto">
            <a:xfrm>
              <a:off x="446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52" name="Rectangle 3700"/>
            <p:cNvSpPr>
              <a:spLocks noChangeArrowheads="1"/>
            </p:cNvSpPr>
            <p:nvPr/>
          </p:nvSpPr>
          <p:spPr bwMode="auto">
            <a:xfrm>
              <a:off x="451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53" name="Rectangle 3701"/>
            <p:cNvSpPr>
              <a:spLocks noChangeArrowheads="1"/>
            </p:cNvSpPr>
            <p:nvPr/>
          </p:nvSpPr>
          <p:spPr bwMode="auto">
            <a:xfrm>
              <a:off x="4558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54" name="Rectangle 3702"/>
            <p:cNvSpPr>
              <a:spLocks noChangeArrowheads="1"/>
            </p:cNvSpPr>
            <p:nvPr/>
          </p:nvSpPr>
          <p:spPr bwMode="auto">
            <a:xfrm>
              <a:off x="460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55" name="Rectangle 3703"/>
            <p:cNvSpPr>
              <a:spLocks noChangeArrowheads="1"/>
            </p:cNvSpPr>
            <p:nvPr/>
          </p:nvSpPr>
          <p:spPr bwMode="auto">
            <a:xfrm>
              <a:off x="464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56" name="Rectangle 3704"/>
            <p:cNvSpPr>
              <a:spLocks noChangeArrowheads="1"/>
            </p:cNvSpPr>
            <p:nvPr/>
          </p:nvSpPr>
          <p:spPr bwMode="auto">
            <a:xfrm>
              <a:off x="4694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57" name="Rectangle 3705"/>
            <p:cNvSpPr>
              <a:spLocks noChangeArrowheads="1"/>
            </p:cNvSpPr>
            <p:nvPr/>
          </p:nvSpPr>
          <p:spPr bwMode="auto">
            <a:xfrm>
              <a:off x="474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58" name="Rectangle 3706"/>
            <p:cNvSpPr>
              <a:spLocks noChangeArrowheads="1"/>
            </p:cNvSpPr>
            <p:nvPr/>
          </p:nvSpPr>
          <p:spPr bwMode="auto">
            <a:xfrm>
              <a:off x="4785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59" name="Rectangle 3707"/>
            <p:cNvSpPr>
              <a:spLocks noChangeArrowheads="1"/>
            </p:cNvSpPr>
            <p:nvPr/>
          </p:nvSpPr>
          <p:spPr bwMode="auto">
            <a:xfrm>
              <a:off x="483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60" name="Rectangle 3708"/>
            <p:cNvSpPr>
              <a:spLocks noChangeArrowheads="1"/>
            </p:cNvSpPr>
            <p:nvPr/>
          </p:nvSpPr>
          <p:spPr bwMode="auto">
            <a:xfrm>
              <a:off x="487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61" name="Rectangle 3709"/>
            <p:cNvSpPr>
              <a:spLocks noChangeArrowheads="1"/>
            </p:cNvSpPr>
            <p:nvPr/>
          </p:nvSpPr>
          <p:spPr bwMode="auto">
            <a:xfrm>
              <a:off x="492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62" name="Rectangle 3710"/>
            <p:cNvSpPr>
              <a:spLocks noChangeArrowheads="1"/>
            </p:cNvSpPr>
            <p:nvPr/>
          </p:nvSpPr>
          <p:spPr bwMode="auto">
            <a:xfrm>
              <a:off x="496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63" name="Rectangle 3711"/>
            <p:cNvSpPr>
              <a:spLocks noChangeArrowheads="1"/>
            </p:cNvSpPr>
            <p:nvPr/>
          </p:nvSpPr>
          <p:spPr bwMode="auto">
            <a:xfrm>
              <a:off x="501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64" name="Rectangle 3712"/>
            <p:cNvSpPr>
              <a:spLocks noChangeArrowheads="1"/>
            </p:cNvSpPr>
            <p:nvPr/>
          </p:nvSpPr>
          <p:spPr bwMode="auto">
            <a:xfrm>
              <a:off x="505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65" name="Rectangle 3713"/>
            <p:cNvSpPr>
              <a:spLocks noChangeArrowheads="1"/>
            </p:cNvSpPr>
            <p:nvPr/>
          </p:nvSpPr>
          <p:spPr bwMode="auto">
            <a:xfrm>
              <a:off x="5102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66" name="Rectangle 3714"/>
            <p:cNvSpPr>
              <a:spLocks noChangeArrowheads="1"/>
            </p:cNvSpPr>
            <p:nvPr/>
          </p:nvSpPr>
          <p:spPr bwMode="auto">
            <a:xfrm>
              <a:off x="514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67" name="Rectangle 3715"/>
            <p:cNvSpPr>
              <a:spLocks noChangeArrowheads="1"/>
            </p:cNvSpPr>
            <p:nvPr/>
          </p:nvSpPr>
          <p:spPr bwMode="auto">
            <a:xfrm>
              <a:off x="519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68" name="Rectangle 3716"/>
            <p:cNvSpPr>
              <a:spLocks noChangeArrowheads="1"/>
            </p:cNvSpPr>
            <p:nvPr/>
          </p:nvSpPr>
          <p:spPr bwMode="auto">
            <a:xfrm>
              <a:off x="5238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69" name="Rectangle 3717"/>
            <p:cNvSpPr>
              <a:spLocks noChangeArrowheads="1"/>
            </p:cNvSpPr>
            <p:nvPr/>
          </p:nvSpPr>
          <p:spPr bwMode="auto">
            <a:xfrm>
              <a:off x="405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70" name="Rectangle 3718"/>
            <p:cNvSpPr>
              <a:spLocks noChangeArrowheads="1"/>
            </p:cNvSpPr>
            <p:nvPr/>
          </p:nvSpPr>
          <p:spPr bwMode="auto">
            <a:xfrm>
              <a:off x="4104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71" name="Rectangle 3719"/>
            <p:cNvSpPr>
              <a:spLocks noChangeArrowheads="1"/>
            </p:cNvSpPr>
            <p:nvPr/>
          </p:nvSpPr>
          <p:spPr bwMode="auto">
            <a:xfrm>
              <a:off x="414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72" name="Rectangle 3720"/>
            <p:cNvSpPr>
              <a:spLocks noChangeArrowheads="1"/>
            </p:cNvSpPr>
            <p:nvPr/>
          </p:nvSpPr>
          <p:spPr bwMode="auto">
            <a:xfrm>
              <a:off x="4195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73" name="Rectangle 3721"/>
            <p:cNvSpPr>
              <a:spLocks noChangeArrowheads="1"/>
            </p:cNvSpPr>
            <p:nvPr/>
          </p:nvSpPr>
          <p:spPr bwMode="auto">
            <a:xfrm>
              <a:off x="424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74" name="Rectangle 3722"/>
            <p:cNvSpPr>
              <a:spLocks noChangeArrowheads="1"/>
            </p:cNvSpPr>
            <p:nvPr/>
          </p:nvSpPr>
          <p:spPr bwMode="auto">
            <a:xfrm>
              <a:off x="428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75" name="Rectangle 3723"/>
            <p:cNvSpPr>
              <a:spLocks noChangeArrowheads="1"/>
            </p:cNvSpPr>
            <p:nvPr/>
          </p:nvSpPr>
          <p:spPr bwMode="auto">
            <a:xfrm>
              <a:off x="433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76" name="Rectangle 3724"/>
            <p:cNvSpPr>
              <a:spLocks noChangeArrowheads="1"/>
            </p:cNvSpPr>
            <p:nvPr/>
          </p:nvSpPr>
          <p:spPr bwMode="auto">
            <a:xfrm>
              <a:off x="437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77" name="Rectangle 3725"/>
            <p:cNvSpPr>
              <a:spLocks noChangeArrowheads="1"/>
            </p:cNvSpPr>
            <p:nvPr/>
          </p:nvSpPr>
          <p:spPr bwMode="auto">
            <a:xfrm>
              <a:off x="4422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78" name="Rectangle 3726"/>
            <p:cNvSpPr>
              <a:spLocks noChangeArrowheads="1"/>
            </p:cNvSpPr>
            <p:nvPr/>
          </p:nvSpPr>
          <p:spPr bwMode="auto">
            <a:xfrm>
              <a:off x="446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79" name="Rectangle 3727"/>
            <p:cNvSpPr>
              <a:spLocks noChangeArrowheads="1"/>
            </p:cNvSpPr>
            <p:nvPr/>
          </p:nvSpPr>
          <p:spPr bwMode="auto">
            <a:xfrm>
              <a:off x="451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80" name="Rectangle 3728"/>
            <p:cNvSpPr>
              <a:spLocks noChangeArrowheads="1"/>
            </p:cNvSpPr>
            <p:nvPr/>
          </p:nvSpPr>
          <p:spPr bwMode="auto">
            <a:xfrm>
              <a:off x="4558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81" name="Rectangle 3729"/>
            <p:cNvSpPr>
              <a:spLocks noChangeArrowheads="1"/>
            </p:cNvSpPr>
            <p:nvPr/>
          </p:nvSpPr>
          <p:spPr bwMode="auto">
            <a:xfrm>
              <a:off x="460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82" name="Rectangle 3730"/>
            <p:cNvSpPr>
              <a:spLocks noChangeArrowheads="1"/>
            </p:cNvSpPr>
            <p:nvPr/>
          </p:nvSpPr>
          <p:spPr bwMode="auto">
            <a:xfrm>
              <a:off x="464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83" name="Rectangle 3731"/>
            <p:cNvSpPr>
              <a:spLocks noChangeArrowheads="1"/>
            </p:cNvSpPr>
            <p:nvPr/>
          </p:nvSpPr>
          <p:spPr bwMode="auto">
            <a:xfrm>
              <a:off x="4694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84" name="Rectangle 3732"/>
            <p:cNvSpPr>
              <a:spLocks noChangeArrowheads="1"/>
            </p:cNvSpPr>
            <p:nvPr/>
          </p:nvSpPr>
          <p:spPr bwMode="auto">
            <a:xfrm>
              <a:off x="474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85" name="Rectangle 3733"/>
            <p:cNvSpPr>
              <a:spLocks noChangeArrowheads="1"/>
            </p:cNvSpPr>
            <p:nvPr/>
          </p:nvSpPr>
          <p:spPr bwMode="auto">
            <a:xfrm>
              <a:off x="4785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86" name="Rectangle 3734"/>
            <p:cNvSpPr>
              <a:spLocks noChangeArrowheads="1"/>
            </p:cNvSpPr>
            <p:nvPr/>
          </p:nvSpPr>
          <p:spPr bwMode="auto">
            <a:xfrm>
              <a:off x="483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87" name="Rectangle 3735"/>
            <p:cNvSpPr>
              <a:spLocks noChangeArrowheads="1"/>
            </p:cNvSpPr>
            <p:nvPr/>
          </p:nvSpPr>
          <p:spPr bwMode="auto">
            <a:xfrm>
              <a:off x="487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88" name="Rectangle 3736"/>
            <p:cNvSpPr>
              <a:spLocks noChangeArrowheads="1"/>
            </p:cNvSpPr>
            <p:nvPr/>
          </p:nvSpPr>
          <p:spPr bwMode="auto">
            <a:xfrm>
              <a:off x="492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89" name="Rectangle 3737"/>
            <p:cNvSpPr>
              <a:spLocks noChangeArrowheads="1"/>
            </p:cNvSpPr>
            <p:nvPr/>
          </p:nvSpPr>
          <p:spPr bwMode="auto">
            <a:xfrm>
              <a:off x="496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90" name="Rectangle 3738"/>
            <p:cNvSpPr>
              <a:spLocks noChangeArrowheads="1"/>
            </p:cNvSpPr>
            <p:nvPr/>
          </p:nvSpPr>
          <p:spPr bwMode="auto">
            <a:xfrm>
              <a:off x="501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91" name="Rectangle 3739"/>
            <p:cNvSpPr>
              <a:spLocks noChangeArrowheads="1"/>
            </p:cNvSpPr>
            <p:nvPr/>
          </p:nvSpPr>
          <p:spPr bwMode="auto">
            <a:xfrm>
              <a:off x="505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92" name="Rectangle 3740"/>
            <p:cNvSpPr>
              <a:spLocks noChangeArrowheads="1"/>
            </p:cNvSpPr>
            <p:nvPr/>
          </p:nvSpPr>
          <p:spPr bwMode="auto">
            <a:xfrm>
              <a:off x="5102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93" name="Rectangle 3741"/>
            <p:cNvSpPr>
              <a:spLocks noChangeArrowheads="1"/>
            </p:cNvSpPr>
            <p:nvPr/>
          </p:nvSpPr>
          <p:spPr bwMode="auto">
            <a:xfrm>
              <a:off x="514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94" name="Rectangle 3742"/>
            <p:cNvSpPr>
              <a:spLocks noChangeArrowheads="1"/>
            </p:cNvSpPr>
            <p:nvPr/>
          </p:nvSpPr>
          <p:spPr bwMode="auto">
            <a:xfrm>
              <a:off x="519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95" name="Rectangle 3743"/>
            <p:cNvSpPr>
              <a:spLocks noChangeArrowheads="1"/>
            </p:cNvSpPr>
            <p:nvPr/>
          </p:nvSpPr>
          <p:spPr bwMode="auto">
            <a:xfrm>
              <a:off x="5238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96" name="Rectangle 3744"/>
            <p:cNvSpPr>
              <a:spLocks noChangeArrowheads="1"/>
            </p:cNvSpPr>
            <p:nvPr/>
          </p:nvSpPr>
          <p:spPr bwMode="auto">
            <a:xfrm>
              <a:off x="405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97" name="Rectangle 3745"/>
            <p:cNvSpPr>
              <a:spLocks noChangeArrowheads="1"/>
            </p:cNvSpPr>
            <p:nvPr/>
          </p:nvSpPr>
          <p:spPr bwMode="auto">
            <a:xfrm>
              <a:off x="4104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98" name="Rectangle 3746"/>
            <p:cNvSpPr>
              <a:spLocks noChangeArrowheads="1"/>
            </p:cNvSpPr>
            <p:nvPr/>
          </p:nvSpPr>
          <p:spPr bwMode="auto">
            <a:xfrm>
              <a:off x="414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899" name="Rectangle 3747"/>
            <p:cNvSpPr>
              <a:spLocks noChangeArrowheads="1"/>
            </p:cNvSpPr>
            <p:nvPr/>
          </p:nvSpPr>
          <p:spPr bwMode="auto">
            <a:xfrm>
              <a:off x="4195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00" name="Rectangle 3748"/>
            <p:cNvSpPr>
              <a:spLocks noChangeArrowheads="1"/>
            </p:cNvSpPr>
            <p:nvPr/>
          </p:nvSpPr>
          <p:spPr bwMode="auto">
            <a:xfrm>
              <a:off x="424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01" name="Rectangle 3749"/>
            <p:cNvSpPr>
              <a:spLocks noChangeArrowheads="1"/>
            </p:cNvSpPr>
            <p:nvPr/>
          </p:nvSpPr>
          <p:spPr bwMode="auto">
            <a:xfrm>
              <a:off x="428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02" name="Rectangle 3750"/>
            <p:cNvSpPr>
              <a:spLocks noChangeArrowheads="1"/>
            </p:cNvSpPr>
            <p:nvPr/>
          </p:nvSpPr>
          <p:spPr bwMode="auto">
            <a:xfrm>
              <a:off x="433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03" name="Rectangle 3751"/>
            <p:cNvSpPr>
              <a:spLocks noChangeArrowheads="1"/>
            </p:cNvSpPr>
            <p:nvPr/>
          </p:nvSpPr>
          <p:spPr bwMode="auto">
            <a:xfrm>
              <a:off x="437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04" name="Rectangle 3752"/>
            <p:cNvSpPr>
              <a:spLocks noChangeArrowheads="1"/>
            </p:cNvSpPr>
            <p:nvPr/>
          </p:nvSpPr>
          <p:spPr bwMode="auto">
            <a:xfrm>
              <a:off x="4422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05" name="Rectangle 3753"/>
            <p:cNvSpPr>
              <a:spLocks noChangeArrowheads="1"/>
            </p:cNvSpPr>
            <p:nvPr/>
          </p:nvSpPr>
          <p:spPr bwMode="auto">
            <a:xfrm>
              <a:off x="446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06" name="Rectangle 3754"/>
            <p:cNvSpPr>
              <a:spLocks noChangeArrowheads="1"/>
            </p:cNvSpPr>
            <p:nvPr/>
          </p:nvSpPr>
          <p:spPr bwMode="auto">
            <a:xfrm>
              <a:off x="451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07" name="Rectangle 3755"/>
            <p:cNvSpPr>
              <a:spLocks noChangeArrowheads="1"/>
            </p:cNvSpPr>
            <p:nvPr/>
          </p:nvSpPr>
          <p:spPr bwMode="auto">
            <a:xfrm>
              <a:off x="4558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08" name="Rectangle 3756"/>
            <p:cNvSpPr>
              <a:spLocks noChangeArrowheads="1"/>
            </p:cNvSpPr>
            <p:nvPr/>
          </p:nvSpPr>
          <p:spPr bwMode="auto">
            <a:xfrm>
              <a:off x="460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09" name="Rectangle 3757"/>
            <p:cNvSpPr>
              <a:spLocks noChangeArrowheads="1"/>
            </p:cNvSpPr>
            <p:nvPr/>
          </p:nvSpPr>
          <p:spPr bwMode="auto">
            <a:xfrm>
              <a:off x="464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10" name="Rectangle 3758"/>
            <p:cNvSpPr>
              <a:spLocks noChangeArrowheads="1"/>
            </p:cNvSpPr>
            <p:nvPr/>
          </p:nvSpPr>
          <p:spPr bwMode="auto">
            <a:xfrm>
              <a:off x="4694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11" name="Rectangle 3759"/>
            <p:cNvSpPr>
              <a:spLocks noChangeArrowheads="1"/>
            </p:cNvSpPr>
            <p:nvPr/>
          </p:nvSpPr>
          <p:spPr bwMode="auto">
            <a:xfrm>
              <a:off x="474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12" name="Rectangle 3760"/>
            <p:cNvSpPr>
              <a:spLocks noChangeArrowheads="1"/>
            </p:cNvSpPr>
            <p:nvPr/>
          </p:nvSpPr>
          <p:spPr bwMode="auto">
            <a:xfrm>
              <a:off x="4785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13" name="Rectangle 3761"/>
            <p:cNvSpPr>
              <a:spLocks noChangeArrowheads="1"/>
            </p:cNvSpPr>
            <p:nvPr/>
          </p:nvSpPr>
          <p:spPr bwMode="auto">
            <a:xfrm>
              <a:off x="483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14" name="Rectangle 3762"/>
            <p:cNvSpPr>
              <a:spLocks noChangeArrowheads="1"/>
            </p:cNvSpPr>
            <p:nvPr/>
          </p:nvSpPr>
          <p:spPr bwMode="auto">
            <a:xfrm>
              <a:off x="487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15" name="Rectangle 3763"/>
            <p:cNvSpPr>
              <a:spLocks noChangeArrowheads="1"/>
            </p:cNvSpPr>
            <p:nvPr/>
          </p:nvSpPr>
          <p:spPr bwMode="auto">
            <a:xfrm>
              <a:off x="492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16" name="Rectangle 3764"/>
            <p:cNvSpPr>
              <a:spLocks noChangeArrowheads="1"/>
            </p:cNvSpPr>
            <p:nvPr/>
          </p:nvSpPr>
          <p:spPr bwMode="auto">
            <a:xfrm>
              <a:off x="496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17" name="Rectangle 3765"/>
            <p:cNvSpPr>
              <a:spLocks noChangeArrowheads="1"/>
            </p:cNvSpPr>
            <p:nvPr/>
          </p:nvSpPr>
          <p:spPr bwMode="auto">
            <a:xfrm>
              <a:off x="501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18" name="Rectangle 3766"/>
            <p:cNvSpPr>
              <a:spLocks noChangeArrowheads="1"/>
            </p:cNvSpPr>
            <p:nvPr/>
          </p:nvSpPr>
          <p:spPr bwMode="auto">
            <a:xfrm>
              <a:off x="505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19" name="Rectangle 3767"/>
            <p:cNvSpPr>
              <a:spLocks noChangeArrowheads="1"/>
            </p:cNvSpPr>
            <p:nvPr/>
          </p:nvSpPr>
          <p:spPr bwMode="auto">
            <a:xfrm>
              <a:off x="5102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20" name="Rectangle 3768"/>
            <p:cNvSpPr>
              <a:spLocks noChangeArrowheads="1"/>
            </p:cNvSpPr>
            <p:nvPr/>
          </p:nvSpPr>
          <p:spPr bwMode="auto">
            <a:xfrm>
              <a:off x="514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21" name="Rectangle 3769"/>
            <p:cNvSpPr>
              <a:spLocks noChangeArrowheads="1"/>
            </p:cNvSpPr>
            <p:nvPr/>
          </p:nvSpPr>
          <p:spPr bwMode="auto">
            <a:xfrm>
              <a:off x="519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22" name="Rectangle 3770"/>
            <p:cNvSpPr>
              <a:spLocks noChangeArrowheads="1"/>
            </p:cNvSpPr>
            <p:nvPr/>
          </p:nvSpPr>
          <p:spPr bwMode="auto">
            <a:xfrm>
              <a:off x="5238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2923" name="Group 3771"/>
          <p:cNvGrpSpPr>
            <a:grpSpLocks/>
          </p:cNvGrpSpPr>
          <p:nvPr/>
        </p:nvGrpSpPr>
        <p:grpSpPr bwMode="auto">
          <a:xfrm>
            <a:off x="8593138" y="4938713"/>
            <a:ext cx="431800" cy="1008062"/>
            <a:chOff x="5330" y="2750"/>
            <a:chExt cx="272" cy="635"/>
          </a:xfrm>
        </p:grpSpPr>
        <p:sp>
          <p:nvSpPr>
            <p:cNvPr id="52924" name="Rectangle 3772"/>
            <p:cNvSpPr>
              <a:spLocks noChangeArrowheads="1"/>
            </p:cNvSpPr>
            <p:nvPr/>
          </p:nvSpPr>
          <p:spPr bwMode="auto">
            <a:xfrm>
              <a:off x="5330" y="334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25" name="Rectangle 3773"/>
            <p:cNvSpPr>
              <a:spLocks noChangeArrowheads="1"/>
            </p:cNvSpPr>
            <p:nvPr/>
          </p:nvSpPr>
          <p:spPr bwMode="auto">
            <a:xfrm>
              <a:off x="5375" y="334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26" name="Rectangle 3774"/>
            <p:cNvSpPr>
              <a:spLocks noChangeArrowheads="1"/>
            </p:cNvSpPr>
            <p:nvPr/>
          </p:nvSpPr>
          <p:spPr bwMode="auto">
            <a:xfrm>
              <a:off x="5420" y="33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27" name="Rectangle 3775"/>
            <p:cNvSpPr>
              <a:spLocks noChangeArrowheads="1"/>
            </p:cNvSpPr>
            <p:nvPr/>
          </p:nvSpPr>
          <p:spPr bwMode="auto">
            <a:xfrm>
              <a:off x="5466" y="334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28" name="Rectangle 3776"/>
            <p:cNvSpPr>
              <a:spLocks noChangeArrowheads="1"/>
            </p:cNvSpPr>
            <p:nvPr/>
          </p:nvSpPr>
          <p:spPr bwMode="auto">
            <a:xfrm>
              <a:off x="5511" y="334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29" name="Rectangle 3777"/>
            <p:cNvSpPr>
              <a:spLocks noChangeArrowheads="1"/>
            </p:cNvSpPr>
            <p:nvPr/>
          </p:nvSpPr>
          <p:spPr bwMode="auto">
            <a:xfrm>
              <a:off x="5557" y="334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grpSp>
          <p:nvGrpSpPr>
            <p:cNvPr id="52930" name="Group 3778"/>
            <p:cNvGrpSpPr>
              <a:grpSpLocks/>
            </p:cNvGrpSpPr>
            <p:nvPr/>
          </p:nvGrpSpPr>
          <p:grpSpPr bwMode="auto">
            <a:xfrm>
              <a:off x="5330" y="2750"/>
              <a:ext cx="226" cy="543"/>
              <a:chOff x="4272" y="3295"/>
              <a:chExt cx="226" cy="905"/>
            </a:xfrm>
          </p:grpSpPr>
          <p:sp>
            <p:nvSpPr>
              <p:cNvPr id="52931" name="Rectangle 3779"/>
              <p:cNvSpPr>
                <a:spLocks noChangeArrowheads="1"/>
              </p:cNvSpPr>
              <p:nvPr/>
            </p:nvSpPr>
            <p:spPr bwMode="auto">
              <a:xfrm>
                <a:off x="4272" y="4155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32" name="Rectangle 3780"/>
              <p:cNvSpPr>
                <a:spLocks noChangeArrowheads="1"/>
              </p:cNvSpPr>
              <p:nvPr/>
            </p:nvSpPr>
            <p:spPr bwMode="auto">
              <a:xfrm>
                <a:off x="4317" y="4155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33" name="Rectangle 3781"/>
              <p:cNvSpPr>
                <a:spLocks noChangeArrowheads="1"/>
              </p:cNvSpPr>
              <p:nvPr/>
            </p:nvSpPr>
            <p:spPr bwMode="auto">
              <a:xfrm>
                <a:off x="4362" y="4155"/>
                <a:ext cx="45" cy="45"/>
              </a:xfrm>
              <a:prstGeom prst="rect">
                <a:avLst/>
              </a:prstGeom>
              <a:solidFill>
                <a:srgbClr val="CC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34" name="Rectangle 3782"/>
              <p:cNvSpPr>
                <a:spLocks noChangeArrowheads="1"/>
              </p:cNvSpPr>
              <p:nvPr/>
            </p:nvSpPr>
            <p:spPr bwMode="auto">
              <a:xfrm>
                <a:off x="4408" y="4155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35" name="Rectangle 3783"/>
              <p:cNvSpPr>
                <a:spLocks noChangeArrowheads="1"/>
              </p:cNvSpPr>
              <p:nvPr/>
            </p:nvSpPr>
            <p:spPr bwMode="auto">
              <a:xfrm>
                <a:off x="4453" y="4155"/>
                <a:ext cx="45" cy="45"/>
              </a:xfrm>
              <a:prstGeom prst="rect">
                <a:avLst/>
              </a:prstGeom>
              <a:solidFill>
                <a:srgbClr val="FFCC6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36" name="Rectangle 3784"/>
              <p:cNvSpPr>
                <a:spLocks noChangeArrowheads="1"/>
              </p:cNvSpPr>
              <p:nvPr/>
            </p:nvSpPr>
            <p:spPr bwMode="auto">
              <a:xfrm>
                <a:off x="4272" y="4110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37" name="Rectangle 3785"/>
              <p:cNvSpPr>
                <a:spLocks noChangeArrowheads="1"/>
              </p:cNvSpPr>
              <p:nvPr/>
            </p:nvSpPr>
            <p:spPr bwMode="auto">
              <a:xfrm>
                <a:off x="4317" y="4110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38" name="Rectangle 3786"/>
              <p:cNvSpPr>
                <a:spLocks noChangeArrowheads="1"/>
              </p:cNvSpPr>
              <p:nvPr/>
            </p:nvSpPr>
            <p:spPr bwMode="auto">
              <a:xfrm>
                <a:off x="4362" y="4110"/>
                <a:ext cx="45" cy="45"/>
              </a:xfrm>
              <a:prstGeom prst="rect">
                <a:avLst/>
              </a:prstGeom>
              <a:solidFill>
                <a:srgbClr val="CC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39" name="Rectangle 3787"/>
              <p:cNvSpPr>
                <a:spLocks noChangeArrowheads="1"/>
              </p:cNvSpPr>
              <p:nvPr/>
            </p:nvSpPr>
            <p:spPr bwMode="auto">
              <a:xfrm>
                <a:off x="4408" y="411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40" name="Rectangle 3788"/>
              <p:cNvSpPr>
                <a:spLocks noChangeArrowheads="1"/>
              </p:cNvSpPr>
              <p:nvPr/>
            </p:nvSpPr>
            <p:spPr bwMode="auto">
              <a:xfrm>
                <a:off x="4453" y="4110"/>
                <a:ext cx="45" cy="45"/>
              </a:xfrm>
              <a:prstGeom prst="rect">
                <a:avLst/>
              </a:prstGeom>
              <a:solidFill>
                <a:srgbClr val="FFCC6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41" name="Rectangle 3789"/>
              <p:cNvSpPr>
                <a:spLocks noChangeArrowheads="1"/>
              </p:cNvSpPr>
              <p:nvPr/>
            </p:nvSpPr>
            <p:spPr bwMode="auto">
              <a:xfrm>
                <a:off x="4272" y="4064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42" name="Rectangle 3790"/>
              <p:cNvSpPr>
                <a:spLocks noChangeArrowheads="1"/>
              </p:cNvSpPr>
              <p:nvPr/>
            </p:nvSpPr>
            <p:spPr bwMode="auto">
              <a:xfrm>
                <a:off x="4317" y="4064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43" name="Rectangle 3791"/>
              <p:cNvSpPr>
                <a:spLocks noChangeArrowheads="1"/>
              </p:cNvSpPr>
              <p:nvPr/>
            </p:nvSpPr>
            <p:spPr bwMode="auto">
              <a:xfrm>
                <a:off x="4408" y="4064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44" name="Rectangle 3792"/>
              <p:cNvSpPr>
                <a:spLocks noChangeArrowheads="1"/>
              </p:cNvSpPr>
              <p:nvPr/>
            </p:nvSpPr>
            <p:spPr bwMode="auto">
              <a:xfrm>
                <a:off x="4272" y="4020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45" name="Rectangle 3793"/>
              <p:cNvSpPr>
                <a:spLocks noChangeArrowheads="1"/>
              </p:cNvSpPr>
              <p:nvPr/>
            </p:nvSpPr>
            <p:spPr bwMode="auto">
              <a:xfrm>
                <a:off x="4408" y="402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46" name="Rectangle 3794"/>
              <p:cNvSpPr>
                <a:spLocks noChangeArrowheads="1"/>
              </p:cNvSpPr>
              <p:nvPr/>
            </p:nvSpPr>
            <p:spPr bwMode="auto">
              <a:xfrm>
                <a:off x="4272" y="3974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47" name="Rectangle 3795"/>
              <p:cNvSpPr>
                <a:spLocks noChangeArrowheads="1"/>
              </p:cNvSpPr>
              <p:nvPr/>
            </p:nvSpPr>
            <p:spPr bwMode="auto">
              <a:xfrm>
                <a:off x="4408" y="3974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48" name="Rectangle 3796"/>
              <p:cNvSpPr>
                <a:spLocks noChangeArrowheads="1"/>
              </p:cNvSpPr>
              <p:nvPr/>
            </p:nvSpPr>
            <p:spPr bwMode="auto">
              <a:xfrm>
                <a:off x="4272" y="3929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49" name="Rectangle 3797"/>
              <p:cNvSpPr>
                <a:spLocks noChangeArrowheads="1"/>
              </p:cNvSpPr>
              <p:nvPr/>
            </p:nvSpPr>
            <p:spPr bwMode="auto">
              <a:xfrm>
                <a:off x="4408" y="3929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50" name="Rectangle 3798"/>
              <p:cNvSpPr>
                <a:spLocks noChangeArrowheads="1"/>
              </p:cNvSpPr>
              <p:nvPr/>
            </p:nvSpPr>
            <p:spPr bwMode="auto">
              <a:xfrm>
                <a:off x="4272" y="3883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51" name="Rectangle 3799"/>
              <p:cNvSpPr>
                <a:spLocks noChangeArrowheads="1"/>
              </p:cNvSpPr>
              <p:nvPr/>
            </p:nvSpPr>
            <p:spPr bwMode="auto">
              <a:xfrm>
                <a:off x="4408" y="3883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52" name="Rectangle 3800"/>
              <p:cNvSpPr>
                <a:spLocks noChangeArrowheads="1"/>
              </p:cNvSpPr>
              <p:nvPr/>
            </p:nvSpPr>
            <p:spPr bwMode="auto">
              <a:xfrm>
                <a:off x="4408" y="3839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53" name="Rectangle 3801"/>
              <p:cNvSpPr>
                <a:spLocks noChangeArrowheads="1"/>
              </p:cNvSpPr>
              <p:nvPr/>
            </p:nvSpPr>
            <p:spPr bwMode="auto">
              <a:xfrm>
                <a:off x="4408" y="3793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54" name="Rectangle 3802"/>
              <p:cNvSpPr>
                <a:spLocks noChangeArrowheads="1"/>
              </p:cNvSpPr>
              <p:nvPr/>
            </p:nvSpPr>
            <p:spPr bwMode="auto">
              <a:xfrm>
                <a:off x="4408" y="3748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55" name="Rectangle 3803"/>
              <p:cNvSpPr>
                <a:spLocks noChangeArrowheads="1"/>
              </p:cNvSpPr>
              <p:nvPr/>
            </p:nvSpPr>
            <p:spPr bwMode="auto">
              <a:xfrm>
                <a:off x="4408" y="3657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56" name="Rectangle 3804"/>
              <p:cNvSpPr>
                <a:spLocks noChangeArrowheads="1"/>
              </p:cNvSpPr>
              <p:nvPr/>
            </p:nvSpPr>
            <p:spPr bwMode="auto">
              <a:xfrm>
                <a:off x="4408" y="3611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57" name="Rectangle 3805"/>
              <p:cNvSpPr>
                <a:spLocks noChangeArrowheads="1"/>
              </p:cNvSpPr>
              <p:nvPr/>
            </p:nvSpPr>
            <p:spPr bwMode="auto">
              <a:xfrm>
                <a:off x="4408" y="3567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58" name="Rectangle 3806"/>
              <p:cNvSpPr>
                <a:spLocks noChangeArrowheads="1"/>
              </p:cNvSpPr>
              <p:nvPr/>
            </p:nvSpPr>
            <p:spPr bwMode="auto">
              <a:xfrm>
                <a:off x="4408" y="3521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59" name="Rectangle 3807"/>
              <p:cNvSpPr>
                <a:spLocks noChangeArrowheads="1"/>
              </p:cNvSpPr>
              <p:nvPr/>
            </p:nvSpPr>
            <p:spPr bwMode="auto">
              <a:xfrm>
                <a:off x="4408" y="3476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60" name="Rectangle 3808"/>
              <p:cNvSpPr>
                <a:spLocks noChangeArrowheads="1"/>
              </p:cNvSpPr>
              <p:nvPr/>
            </p:nvSpPr>
            <p:spPr bwMode="auto">
              <a:xfrm>
                <a:off x="4408" y="343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61" name="Rectangle 3809"/>
              <p:cNvSpPr>
                <a:spLocks noChangeArrowheads="1"/>
              </p:cNvSpPr>
              <p:nvPr/>
            </p:nvSpPr>
            <p:spPr bwMode="auto">
              <a:xfrm>
                <a:off x="4408" y="3386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62" name="Rectangle 3810"/>
              <p:cNvSpPr>
                <a:spLocks noChangeArrowheads="1"/>
              </p:cNvSpPr>
              <p:nvPr/>
            </p:nvSpPr>
            <p:spPr bwMode="auto">
              <a:xfrm>
                <a:off x="4408" y="334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63" name="Rectangle 3811"/>
              <p:cNvSpPr>
                <a:spLocks noChangeArrowheads="1"/>
              </p:cNvSpPr>
              <p:nvPr/>
            </p:nvSpPr>
            <p:spPr bwMode="auto">
              <a:xfrm>
                <a:off x="4408" y="3295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52964" name="Rectangle 3812"/>
              <p:cNvSpPr>
                <a:spLocks noChangeArrowheads="1"/>
              </p:cNvSpPr>
              <p:nvPr/>
            </p:nvSpPr>
            <p:spPr bwMode="auto">
              <a:xfrm>
                <a:off x="4408" y="3702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</p:grpSp>
      </p:grpSp>
      <p:grpSp>
        <p:nvGrpSpPr>
          <p:cNvPr id="52965" name="Group 3813"/>
          <p:cNvGrpSpPr>
            <a:grpSpLocks/>
          </p:cNvGrpSpPr>
          <p:nvPr/>
        </p:nvGrpSpPr>
        <p:grpSpPr bwMode="auto">
          <a:xfrm>
            <a:off x="5927725" y="3716338"/>
            <a:ext cx="431800" cy="504825"/>
            <a:chOff x="3651" y="2205"/>
            <a:chExt cx="272" cy="318"/>
          </a:xfrm>
        </p:grpSpPr>
        <p:sp>
          <p:nvSpPr>
            <p:cNvPr id="52966" name="Rectangle 3814"/>
            <p:cNvSpPr>
              <a:spLocks noChangeArrowheads="1"/>
            </p:cNvSpPr>
            <p:nvPr/>
          </p:nvSpPr>
          <p:spPr bwMode="auto">
            <a:xfrm>
              <a:off x="3651" y="247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67" name="Rectangle 3815"/>
            <p:cNvSpPr>
              <a:spLocks noChangeArrowheads="1"/>
            </p:cNvSpPr>
            <p:nvPr/>
          </p:nvSpPr>
          <p:spPr bwMode="auto">
            <a:xfrm>
              <a:off x="3696" y="247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68" name="Rectangle 3816"/>
            <p:cNvSpPr>
              <a:spLocks noChangeArrowheads="1"/>
            </p:cNvSpPr>
            <p:nvPr/>
          </p:nvSpPr>
          <p:spPr bwMode="auto">
            <a:xfrm>
              <a:off x="3741" y="247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69" name="Rectangle 3817"/>
            <p:cNvSpPr>
              <a:spLocks noChangeArrowheads="1"/>
            </p:cNvSpPr>
            <p:nvPr/>
          </p:nvSpPr>
          <p:spPr bwMode="auto">
            <a:xfrm>
              <a:off x="3787" y="247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70" name="Rectangle 3818"/>
            <p:cNvSpPr>
              <a:spLocks noChangeArrowheads="1"/>
            </p:cNvSpPr>
            <p:nvPr/>
          </p:nvSpPr>
          <p:spPr bwMode="auto">
            <a:xfrm>
              <a:off x="3832" y="247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71" name="Rectangle 3819"/>
            <p:cNvSpPr>
              <a:spLocks noChangeArrowheads="1"/>
            </p:cNvSpPr>
            <p:nvPr/>
          </p:nvSpPr>
          <p:spPr bwMode="auto">
            <a:xfrm>
              <a:off x="3878" y="247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72" name="Rectangle 3820"/>
            <p:cNvSpPr>
              <a:spLocks noChangeArrowheads="1"/>
            </p:cNvSpPr>
            <p:nvPr/>
          </p:nvSpPr>
          <p:spPr bwMode="auto">
            <a:xfrm>
              <a:off x="3651" y="2404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73" name="Rectangle 3821"/>
            <p:cNvSpPr>
              <a:spLocks noChangeArrowheads="1"/>
            </p:cNvSpPr>
            <p:nvPr/>
          </p:nvSpPr>
          <p:spPr bwMode="auto">
            <a:xfrm>
              <a:off x="3696" y="240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74" name="Rectangle 3822"/>
            <p:cNvSpPr>
              <a:spLocks noChangeArrowheads="1"/>
            </p:cNvSpPr>
            <p:nvPr/>
          </p:nvSpPr>
          <p:spPr bwMode="auto">
            <a:xfrm>
              <a:off x="3787" y="240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75" name="Rectangle 3823"/>
            <p:cNvSpPr>
              <a:spLocks noChangeArrowheads="1"/>
            </p:cNvSpPr>
            <p:nvPr/>
          </p:nvSpPr>
          <p:spPr bwMode="auto">
            <a:xfrm>
              <a:off x="3832" y="2404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76" name="Rectangle 3824"/>
            <p:cNvSpPr>
              <a:spLocks noChangeArrowheads="1"/>
            </p:cNvSpPr>
            <p:nvPr/>
          </p:nvSpPr>
          <p:spPr bwMode="auto">
            <a:xfrm>
              <a:off x="3651" y="2377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77" name="Rectangle 3825"/>
            <p:cNvSpPr>
              <a:spLocks noChangeArrowheads="1"/>
            </p:cNvSpPr>
            <p:nvPr/>
          </p:nvSpPr>
          <p:spPr bwMode="auto">
            <a:xfrm>
              <a:off x="3696" y="2377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78" name="Rectangle 3826"/>
            <p:cNvSpPr>
              <a:spLocks noChangeArrowheads="1"/>
            </p:cNvSpPr>
            <p:nvPr/>
          </p:nvSpPr>
          <p:spPr bwMode="auto">
            <a:xfrm>
              <a:off x="3832" y="2377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79" name="Rectangle 3827"/>
            <p:cNvSpPr>
              <a:spLocks noChangeArrowheads="1"/>
            </p:cNvSpPr>
            <p:nvPr/>
          </p:nvSpPr>
          <p:spPr bwMode="auto">
            <a:xfrm>
              <a:off x="3651" y="2349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80" name="Rectangle 3828"/>
            <p:cNvSpPr>
              <a:spLocks noChangeArrowheads="1"/>
            </p:cNvSpPr>
            <p:nvPr/>
          </p:nvSpPr>
          <p:spPr bwMode="auto">
            <a:xfrm>
              <a:off x="3696" y="2349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81" name="Rectangle 3829"/>
            <p:cNvSpPr>
              <a:spLocks noChangeArrowheads="1"/>
            </p:cNvSpPr>
            <p:nvPr/>
          </p:nvSpPr>
          <p:spPr bwMode="auto">
            <a:xfrm>
              <a:off x="3651" y="2323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82" name="Rectangle 3830"/>
            <p:cNvSpPr>
              <a:spLocks noChangeArrowheads="1"/>
            </p:cNvSpPr>
            <p:nvPr/>
          </p:nvSpPr>
          <p:spPr bwMode="auto">
            <a:xfrm>
              <a:off x="3651" y="2295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83" name="Rectangle 3831"/>
            <p:cNvSpPr>
              <a:spLocks noChangeArrowheads="1"/>
            </p:cNvSpPr>
            <p:nvPr/>
          </p:nvSpPr>
          <p:spPr bwMode="auto">
            <a:xfrm>
              <a:off x="3651" y="2268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84" name="Rectangle 3832"/>
            <p:cNvSpPr>
              <a:spLocks noChangeArrowheads="1"/>
            </p:cNvSpPr>
            <p:nvPr/>
          </p:nvSpPr>
          <p:spPr bwMode="auto">
            <a:xfrm>
              <a:off x="3651" y="2241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85" name="Rectangle 3833"/>
            <p:cNvSpPr>
              <a:spLocks noChangeArrowheads="1"/>
            </p:cNvSpPr>
            <p:nvPr/>
          </p:nvSpPr>
          <p:spPr bwMode="auto">
            <a:xfrm>
              <a:off x="3696" y="2321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86" name="Rectangle 3834"/>
            <p:cNvSpPr>
              <a:spLocks noChangeArrowheads="1"/>
            </p:cNvSpPr>
            <p:nvPr/>
          </p:nvSpPr>
          <p:spPr bwMode="auto">
            <a:xfrm>
              <a:off x="3696" y="229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87" name="Rectangle 3835"/>
            <p:cNvSpPr>
              <a:spLocks noChangeArrowheads="1"/>
            </p:cNvSpPr>
            <p:nvPr/>
          </p:nvSpPr>
          <p:spPr bwMode="auto">
            <a:xfrm>
              <a:off x="3788" y="237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88" name="Rectangle 3836"/>
            <p:cNvSpPr>
              <a:spLocks noChangeArrowheads="1"/>
            </p:cNvSpPr>
            <p:nvPr/>
          </p:nvSpPr>
          <p:spPr bwMode="auto">
            <a:xfrm>
              <a:off x="3788" y="234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89" name="Rectangle 3837"/>
            <p:cNvSpPr>
              <a:spLocks noChangeArrowheads="1"/>
            </p:cNvSpPr>
            <p:nvPr/>
          </p:nvSpPr>
          <p:spPr bwMode="auto">
            <a:xfrm>
              <a:off x="3788" y="2316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90" name="Rectangle 3838"/>
            <p:cNvSpPr>
              <a:spLocks noChangeArrowheads="1"/>
            </p:cNvSpPr>
            <p:nvPr/>
          </p:nvSpPr>
          <p:spPr bwMode="auto">
            <a:xfrm>
              <a:off x="3788" y="228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91" name="Rectangle 3839"/>
            <p:cNvSpPr>
              <a:spLocks noChangeArrowheads="1"/>
            </p:cNvSpPr>
            <p:nvPr/>
          </p:nvSpPr>
          <p:spPr bwMode="auto">
            <a:xfrm>
              <a:off x="3788" y="226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92" name="Rectangle 3840"/>
            <p:cNvSpPr>
              <a:spLocks noChangeArrowheads="1"/>
            </p:cNvSpPr>
            <p:nvPr/>
          </p:nvSpPr>
          <p:spPr bwMode="auto">
            <a:xfrm>
              <a:off x="3788" y="223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93" name="Rectangle 3841"/>
            <p:cNvSpPr>
              <a:spLocks noChangeArrowheads="1"/>
            </p:cNvSpPr>
            <p:nvPr/>
          </p:nvSpPr>
          <p:spPr bwMode="auto">
            <a:xfrm>
              <a:off x="3788" y="220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94" name="Rectangle 3842"/>
            <p:cNvSpPr>
              <a:spLocks noChangeArrowheads="1"/>
            </p:cNvSpPr>
            <p:nvPr/>
          </p:nvSpPr>
          <p:spPr bwMode="auto">
            <a:xfrm>
              <a:off x="3832" y="2352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2995" name="Group 3843"/>
          <p:cNvGrpSpPr>
            <a:grpSpLocks/>
          </p:cNvGrpSpPr>
          <p:nvPr/>
        </p:nvGrpSpPr>
        <p:grpSpPr bwMode="auto">
          <a:xfrm>
            <a:off x="5927725" y="5370513"/>
            <a:ext cx="431800" cy="620712"/>
            <a:chOff x="3697" y="3022"/>
            <a:chExt cx="272" cy="391"/>
          </a:xfrm>
        </p:grpSpPr>
        <p:sp>
          <p:nvSpPr>
            <p:cNvPr id="52996" name="Rectangle 3844"/>
            <p:cNvSpPr>
              <a:spLocks noChangeArrowheads="1"/>
            </p:cNvSpPr>
            <p:nvPr/>
          </p:nvSpPr>
          <p:spPr bwMode="auto">
            <a:xfrm>
              <a:off x="3697" y="336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97" name="Rectangle 3845"/>
            <p:cNvSpPr>
              <a:spLocks noChangeArrowheads="1"/>
            </p:cNvSpPr>
            <p:nvPr/>
          </p:nvSpPr>
          <p:spPr bwMode="auto">
            <a:xfrm>
              <a:off x="3742" y="336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98" name="Rectangle 3846"/>
            <p:cNvSpPr>
              <a:spLocks noChangeArrowheads="1"/>
            </p:cNvSpPr>
            <p:nvPr/>
          </p:nvSpPr>
          <p:spPr bwMode="auto">
            <a:xfrm>
              <a:off x="3787" y="33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2999" name="Rectangle 3847"/>
            <p:cNvSpPr>
              <a:spLocks noChangeArrowheads="1"/>
            </p:cNvSpPr>
            <p:nvPr/>
          </p:nvSpPr>
          <p:spPr bwMode="auto">
            <a:xfrm>
              <a:off x="3833" y="33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00" name="Rectangle 3848"/>
            <p:cNvSpPr>
              <a:spLocks noChangeArrowheads="1"/>
            </p:cNvSpPr>
            <p:nvPr/>
          </p:nvSpPr>
          <p:spPr bwMode="auto">
            <a:xfrm>
              <a:off x="3878" y="336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01" name="Rectangle 3849"/>
            <p:cNvSpPr>
              <a:spLocks noChangeArrowheads="1"/>
            </p:cNvSpPr>
            <p:nvPr/>
          </p:nvSpPr>
          <p:spPr bwMode="auto">
            <a:xfrm>
              <a:off x="3924" y="33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02" name="Rectangle 3850"/>
            <p:cNvSpPr>
              <a:spLocks noChangeArrowheads="1"/>
            </p:cNvSpPr>
            <p:nvPr/>
          </p:nvSpPr>
          <p:spPr bwMode="auto">
            <a:xfrm>
              <a:off x="3742" y="329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03" name="Rectangle 3851"/>
            <p:cNvSpPr>
              <a:spLocks noChangeArrowheads="1"/>
            </p:cNvSpPr>
            <p:nvPr/>
          </p:nvSpPr>
          <p:spPr bwMode="auto">
            <a:xfrm>
              <a:off x="3787" y="3294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04" name="Rectangle 3852"/>
            <p:cNvSpPr>
              <a:spLocks noChangeArrowheads="1"/>
            </p:cNvSpPr>
            <p:nvPr/>
          </p:nvSpPr>
          <p:spPr bwMode="auto">
            <a:xfrm>
              <a:off x="3833" y="329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05" name="Rectangle 3853"/>
            <p:cNvSpPr>
              <a:spLocks noChangeArrowheads="1"/>
            </p:cNvSpPr>
            <p:nvPr/>
          </p:nvSpPr>
          <p:spPr bwMode="auto">
            <a:xfrm>
              <a:off x="3742" y="3267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06" name="Rectangle 3854"/>
            <p:cNvSpPr>
              <a:spLocks noChangeArrowheads="1"/>
            </p:cNvSpPr>
            <p:nvPr/>
          </p:nvSpPr>
          <p:spPr bwMode="auto">
            <a:xfrm>
              <a:off x="3787" y="3267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07" name="Rectangle 3855"/>
            <p:cNvSpPr>
              <a:spLocks noChangeArrowheads="1"/>
            </p:cNvSpPr>
            <p:nvPr/>
          </p:nvSpPr>
          <p:spPr bwMode="auto">
            <a:xfrm>
              <a:off x="3833" y="3267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08" name="Rectangle 3856"/>
            <p:cNvSpPr>
              <a:spLocks noChangeArrowheads="1"/>
            </p:cNvSpPr>
            <p:nvPr/>
          </p:nvSpPr>
          <p:spPr bwMode="auto">
            <a:xfrm>
              <a:off x="3742" y="3239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09" name="Rectangle 3857"/>
            <p:cNvSpPr>
              <a:spLocks noChangeArrowheads="1"/>
            </p:cNvSpPr>
            <p:nvPr/>
          </p:nvSpPr>
          <p:spPr bwMode="auto">
            <a:xfrm>
              <a:off x="3833" y="3239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10" name="Rectangle 3858"/>
            <p:cNvSpPr>
              <a:spLocks noChangeArrowheads="1"/>
            </p:cNvSpPr>
            <p:nvPr/>
          </p:nvSpPr>
          <p:spPr bwMode="auto">
            <a:xfrm>
              <a:off x="3742" y="3213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11" name="Rectangle 3859"/>
            <p:cNvSpPr>
              <a:spLocks noChangeArrowheads="1"/>
            </p:cNvSpPr>
            <p:nvPr/>
          </p:nvSpPr>
          <p:spPr bwMode="auto">
            <a:xfrm>
              <a:off x="3833" y="321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12" name="Rectangle 3860"/>
            <p:cNvSpPr>
              <a:spLocks noChangeArrowheads="1"/>
            </p:cNvSpPr>
            <p:nvPr/>
          </p:nvSpPr>
          <p:spPr bwMode="auto">
            <a:xfrm>
              <a:off x="3742" y="3185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13" name="Rectangle 3861"/>
            <p:cNvSpPr>
              <a:spLocks noChangeArrowheads="1"/>
            </p:cNvSpPr>
            <p:nvPr/>
          </p:nvSpPr>
          <p:spPr bwMode="auto">
            <a:xfrm>
              <a:off x="3833" y="318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14" name="Rectangle 3862"/>
            <p:cNvSpPr>
              <a:spLocks noChangeArrowheads="1"/>
            </p:cNvSpPr>
            <p:nvPr/>
          </p:nvSpPr>
          <p:spPr bwMode="auto">
            <a:xfrm>
              <a:off x="3742" y="3158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15" name="Rectangle 3863"/>
            <p:cNvSpPr>
              <a:spLocks noChangeArrowheads="1"/>
            </p:cNvSpPr>
            <p:nvPr/>
          </p:nvSpPr>
          <p:spPr bwMode="auto">
            <a:xfrm>
              <a:off x="3833" y="315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16" name="Rectangle 3864"/>
            <p:cNvSpPr>
              <a:spLocks noChangeArrowheads="1"/>
            </p:cNvSpPr>
            <p:nvPr/>
          </p:nvSpPr>
          <p:spPr bwMode="auto">
            <a:xfrm>
              <a:off x="3742" y="3131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17" name="Rectangle 3865"/>
            <p:cNvSpPr>
              <a:spLocks noChangeArrowheads="1"/>
            </p:cNvSpPr>
            <p:nvPr/>
          </p:nvSpPr>
          <p:spPr bwMode="auto">
            <a:xfrm>
              <a:off x="3833" y="3131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18" name="Rectangle 3866"/>
            <p:cNvSpPr>
              <a:spLocks noChangeArrowheads="1"/>
            </p:cNvSpPr>
            <p:nvPr/>
          </p:nvSpPr>
          <p:spPr bwMode="auto">
            <a:xfrm>
              <a:off x="3833" y="310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19" name="Rectangle 3867"/>
            <p:cNvSpPr>
              <a:spLocks noChangeArrowheads="1"/>
            </p:cNvSpPr>
            <p:nvPr/>
          </p:nvSpPr>
          <p:spPr bwMode="auto">
            <a:xfrm>
              <a:off x="3833" y="3077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20" name="Rectangle 3868"/>
            <p:cNvSpPr>
              <a:spLocks noChangeArrowheads="1"/>
            </p:cNvSpPr>
            <p:nvPr/>
          </p:nvSpPr>
          <p:spPr bwMode="auto">
            <a:xfrm>
              <a:off x="3833" y="305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21" name="Rectangle 3869"/>
            <p:cNvSpPr>
              <a:spLocks noChangeArrowheads="1"/>
            </p:cNvSpPr>
            <p:nvPr/>
          </p:nvSpPr>
          <p:spPr bwMode="auto">
            <a:xfrm>
              <a:off x="3833" y="3022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22" name="Rectangle 3870"/>
            <p:cNvSpPr>
              <a:spLocks noChangeArrowheads="1"/>
            </p:cNvSpPr>
            <p:nvPr/>
          </p:nvSpPr>
          <p:spPr bwMode="auto">
            <a:xfrm>
              <a:off x="3787" y="3239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23" name="Rectangle 3871"/>
            <p:cNvSpPr>
              <a:spLocks noChangeArrowheads="1"/>
            </p:cNvSpPr>
            <p:nvPr/>
          </p:nvSpPr>
          <p:spPr bwMode="auto">
            <a:xfrm>
              <a:off x="3787" y="3212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24" name="Rectangle 3872"/>
            <p:cNvSpPr>
              <a:spLocks noChangeArrowheads="1"/>
            </p:cNvSpPr>
            <p:nvPr/>
          </p:nvSpPr>
          <p:spPr bwMode="auto">
            <a:xfrm>
              <a:off x="3787" y="3186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25" name="Rectangle 3873"/>
            <p:cNvSpPr>
              <a:spLocks noChangeArrowheads="1"/>
            </p:cNvSpPr>
            <p:nvPr/>
          </p:nvSpPr>
          <p:spPr bwMode="auto">
            <a:xfrm>
              <a:off x="3787" y="3159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53026" name="Group 3874"/>
          <p:cNvGrpSpPr>
            <a:grpSpLocks/>
          </p:cNvGrpSpPr>
          <p:nvPr/>
        </p:nvGrpSpPr>
        <p:grpSpPr bwMode="auto">
          <a:xfrm>
            <a:off x="8591550" y="3500438"/>
            <a:ext cx="431800" cy="706437"/>
            <a:chOff x="5329" y="2069"/>
            <a:chExt cx="272" cy="445"/>
          </a:xfrm>
        </p:grpSpPr>
        <p:sp>
          <p:nvSpPr>
            <p:cNvPr id="53027" name="Rectangle 3875"/>
            <p:cNvSpPr>
              <a:spLocks noChangeArrowheads="1"/>
            </p:cNvSpPr>
            <p:nvPr/>
          </p:nvSpPr>
          <p:spPr bwMode="auto">
            <a:xfrm>
              <a:off x="5329" y="246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28" name="Rectangle 3876"/>
            <p:cNvSpPr>
              <a:spLocks noChangeArrowheads="1"/>
            </p:cNvSpPr>
            <p:nvPr/>
          </p:nvSpPr>
          <p:spPr bwMode="auto">
            <a:xfrm>
              <a:off x="5374" y="246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29" name="Rectangle 3877"/>
            <p:cNvSpPr>
              <a:spLocks noChangeArrowheads="1"/>
            </p:cNvSpPr>
            <p:nvPr/>
          </p:nvSpPr>
          <p:spPr bwMode="auto">
            <a:xfrm>
              <a:off x="5419" y="246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30" name="Rectangle 3878"/>
            <p:cNvSpPr>
              <a:spLocks noChangeArrowheads="1"/>
            </p:cNvSpPr>
            <p:nvPr/>
          </p:nvSpPr>
          <p:spPr bwMode="auto">
            <a:xfrm>
              <a:off x="5465" y="246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31" name="Rectangle 3879"/>
            <p:cNvSpPr>
              <a:spLocks noChangeArrowheads="1"/>
            </p:cNvSpPr>
            <p:nvPr/>
          </p:nvSpPr>
          <p:spPr bwMode="auto">
            <a:xfrm>
              <a:off x="5510" y="24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32" name="Rectangle 3880"/>
            <p:cNvSpPr>
              <a:spLocks noChangeArrowheads="1"/>
            </p:cNvSpPr>
            <p:nvPr/>
          </p:nvSpPr>
          <p:spPr bwMode="auto">
            <a:xfrm>
              <a:off x="5556" y="24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33" name="Rectangle 3881"/>
            <p:cNvSpPr>
              <a:spLocks noChangeArrowheads="1"/>
            </p:cNvSpPr>
            <p:nvPr/>
          </p:nvSpPr>
          <p:spPr bwMode="auto">
            <a:xfrm>
              <a:off x="5419" y="2395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34" name="Rectangle 3882"/>
            <p:cNvSpPr>
              <a:spLocks noChangeArrowheads="1"/>
            </p:cNvSpPr>
            <p:nvPr/>
          </p:nvSpPr>
          <p:spPr bwMode="auto">
            <a:xfrm>
              <a:off x="5465" y="239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35" name="Rectangle 3883"/>
            <p:cNvSpPr>
              <a:spLocks noChangeArrowheads="1"/>
            </p:cNvSpPr>
            <p:nvPr/>
          </p:nvSpPr>
          <p:spPr bwMode="auto">
            <a:xfrm>
              <a:off x="5510" y="2395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36" name="Rectangle 3884"/>
            <p:cNvSpPr>
              <a:spLocks noChangeArrowheads="1"/>
            </p:cNvSpPr>
            <p:nvPr/>
          </p:nvSpPr>
          <p:spPr bwMode="auto">
            <a:xfrm>
              <a:off x="5419" y="2368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37" name="Rectangle 3885"/>
            <p:cNvSpPr>
              <a:spLocks noChangeArrowheads="1"/>
            </p:cNvSpPr>
            <p:nvPr/>
          </p:nvSpPr>
          <p:spPr bwMode="auto">
            <a:xfrm>
              <a:off x="5465" y="236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38" name="Rectangle 3886"/>
            <p:cNvSpPr>
              <a:spLocks noChangeArrowheads="1"/>
            </p:cNvSpPr>
            <p:nvPr/>
          </p:nvSpPr>
          <p:spPr bwMode="auto">
            <a:xfrm>
              <a:off x="5510" y="2368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39" name="Rectangle 3887"/>
            <p:cNvSpPr>
              <a:spLocks noChangeArrowheads="1"/>
            </p:cNvSpPr>
            <p:nvPr/>
          </p:nvSpPr>
          <p:spPr bwMode="auto">
            <a:xfrm>
              <a:off x="5465" y="234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40" name="Rectangle 3888"/>
            <p:cNvSpPr>
              <a:spLocks noChangeArrowheads="1"/>
            </p:cNvSpPr>
            <p:nvPr/>
          </p:nvSpPr>
          <p:spPr bwMode="auto">
            <a:xfrm>
              <a:off x="5465" y="231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41" name="Rectangle 3889"/>
            <p:cNvSpPr>
              <a:spLocks noChangeArrowheads="1"/>
            </p:cNvSpPr>
            <p:nvPr/>
          </p:nvSpPr>
          <p:spPr bwMode="auto">
            <a:xfrm>
              <a:off x="5465" y="2286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42" name="Rectangle 3890"/>
            <p:cNvSpPr>
              <a:spLocks noChangeArrowheads="1"/>
            </p:cNvSpPr>
            <p:nvPr/>
          </p:nvSpPr>
          <p:spPr bwMode="auto">
            <a:xfrm>
              <a:off x="5465" y="2259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43" name="Rectangle 3891"/>
            <p:cNvSpPr>
              <a:spLocks noChangeArrowheads="1"/>
            </p:cNvSpPr>
            <p:nvPr/>
          </p:nvSpPr>
          <p:spPr bwMode="auto">
            <a:xfrm>
              <a:off x="5465" y="2232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44" name="Rectangle 3892"/>
            <p:cNvSpPr>
              <a:spLocks noChangeArrowheads="1"/>
            </p:cNvSpPr>
            <p:nvPr/>
          </p:nvSpPr>
          <p:spPr bwMode="auto">
            <a:xfrm>
              <a:off x="5465" y="220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45" name="Rectangle 3893"/>
            <p:cNvSpPr>
              <a:spLocks noChangeArrowheads="1"/>
            </p:cNvSpPr>
            <p:nvPr/>
          </p:nvSpPr>
          <p:spPr bwMode="auto">
            <a:xfrm>
              <a:off x="5465" y="217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46" name="Rectangle 3894"/>
            <p:cNvSpPr>
              <a:spLocks noChangeArrowheads="1"/>
            </p:cNvSpPr>
            <p:nvPr/>
          </p:nvSpPr>
          <p:spPr bwMode="auto">
            <a:xfrm>
              <a:off x="5556" y="2396"/>
              <a:ext cx="45" cy="2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47" name="Rectangle 3895"/>
            <p:cNvSpPr>
              <a:spLocks noChangeArrowheads="1"/>
            </p:cNvSpPr>
            <p:nvPr/>
          </p:nvSpPr>
          <p:spPr bwMode="auto">
            <a:xfrm>
              <a:off x="5556" y="2369"/>
              <a:ext cx="45" cy="2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48" name="Rectangle 3896"/>
            <p:cNvSpPr>
              <a:spLocks noChangeArrowheads="1"/>
            </p:cNvSpPr>
            <p:nvPr/>
          </p:nvSpPr>
          <p:spPr bwMode="auto">
            <a:xfrm>
              <a:off x="5511" y="2340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49" name="Rectangle 3897"/>
            <p:cNvSpPr>
              <a:spLocks noChangeArrowheads="1"/>
            </p:cNvSpPr>
            <p:nvPr/>
          </p:nvSpPr>
          <p:spPr bwMode="auto">
            <a:xfrm>
              <a:off x="5511" y="2314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50" name="Rectangle 3898"/>
            <p:cNvSpPr>
              <a:spLocks noChangeArrowheads="1"/>
            </p:cNvSpPr>
            <p:nvPr/>
          </p:nvSpPr>
          <p:spPr bwMode="auto">
            <a:xfrm>
              <a:off x="5511" y="2286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51" name="Rectangle 3899"/>
            <p:cNvSpPr>
              <a:spLocks noChangeArrowheads="1"/>
            </p:cNvSpPr>
            <p:nvPr/>
          </p:nvSpPr>
          <p:spPr bwMode="auto">
            <a:xfrm>
              <a:off x="5511" y="2259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52" name="Rectangle 3900"/>
            <p:cNvSpPr>
              <a:spLocks noChangeArrowheads="1"/>
            </p:cNvSpPr>
            <p:nvPr/>
          </p:nvSpPr>
          <p:spPr bwMode="auto">
            <a:xfrm>
              <a:off x="5511" y="2232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53" name="Rectangle 3901"/>
            <p:cNvSpPr>
              <a:spLocks noChangeArrowheads="1"/>
            </p:cNvSpPr>
            <p:nvPr/>
          </p:nvSpPr>
          <p:spPr bwMode="auto">
            <a:xfrm>
              <a:off x="5511" y="2205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54" name="Rectangle 3902"/>
            <p:cNvSpPr>
              <a:spLocks noChangeArrowheads="1"/>
            </p:cNvSpPr>
            <p:nvPr/>
          </p:nvSpPr>
          <p:spPr bwMode="auto">
            <a:xfrm>
              <a:off x="5511" y="2178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55" name="Rectangle 3903"/>
            <p:cNvSpPr>
              <a:spLocks noChangeArrowheads="1"/>
            </p:cNvSpPr>
            <p:nvPr/>
          </p:nvSpPr>
          <p:spPr bwMode="auto">
            <a:xfrm>
              <a:off x="5511" y="2151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56" name="Rectangle 3904"/>
            <p:cNvSpPr>
              <a:spLocks noChangeArrowheads="1"/>
            </p:cNvSpPr>
            <p:nvPr/>
          </p:nvSpPr>
          <p:spPr bwMode="auto">
            <a:xfrm>
              <a:off x="5511" y="2096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57" name="Rectangle 3905"/>
            <p:cNvSpPr>
              <a:spLocks noChangeArrowheads="1"/>
            </p:cNvSpPr>
            <p:nvPr/>
          </p:nvSpPr>
          <p:spPr bwMode="auto">
            <a:xfrm>
              <a:off x="5511" y="2069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58" name="Rectangle 3906"/>
            <p:cNvSpPr>
              <a:spLocks noChangeArrowheads="1"/>
            </p:cNvSpPr>
            <p:nvPr/>
          </p:nvSpPr>
          <p:spPr bwMode="auto">
            <a:xfrm>
              <a:off x="5511" y="2123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59" name="Rectangle 3907"/>
            <p:cNvSpPr>
              <a:spLocks noChangeArrowheads="1"/>
            </p:cNvSpPr>
            <p:nvPr/>
          </p:nvSpPr>
          <p:spPr bwMode="auto">
            <a:xfrm>
              <a:off x="5419" y="2342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60" name="Rectangle 3908"/>
            <p:cNvSpPr>
              <a:spLocks noChangeArrowheads="1"/>
            </p:cNvSpPr>
            <p:nvPr/>
          </p:nvSpPr>
          <p:spPr bwMode="auto">
            <a:xfrm>
              <a:off x="5419" y="2316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61" name="Rectangle 3909"/>
            <p:cNvSpPr>
              <a:spLocks noChangeArrowheads="1"/>
            </p:cNvSpPr>
            <p:nvPr/>
          </p:nvSpPr>
          <p:spPr bwMode="auto">
            <a:xfrm>
              <a:off x="5419" y="2288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62" name="Rectangle 3910"/>
            <p:cNvSpPr>
              <a:spLocks noChangeArrowheads="1"/>
            </p:cNvSpPr>
            <p:nvPr/>
          </p:nvSpPr>
          <p:spPr bwMode="auto">
            <a:xfrm>
              <a:off x="5419" y="2261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63" name="Rectangle 3911"/>
            <p:cNvSpPr>
              <a:spLocks noChangeArrowheads="1"/>
            </p:cNvSpPr>
            <p:nvPr/>
          </p:nvSpPr>
          <p:spPr bwMode="auto">
            <a:xfrm>
              <a:off x="5419" y="2234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64" name="Rectangle 3912"/>
            <p:cNvSpPr>
              <a:spLocks noChangeArrowheads="1"/>
            </p:cNvSpPr>
            <p:nvPr/>
          </p:nvSpPr>
          <p:spPr bwMode="auto">
            <a:xfrm>
              <a:off x="5420" y="2207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65" name="Rectangle 3913"/>
            <p:cNvSpPr>
              <a:spLocks noChangeArrowheads="1"/>
            </p:cNvSpPr>
            <p:nvPr/>
          </p:nvSpPr>
          <p:spPr bwMode="auto">
            <a:xfrm>
              <a:off x="5420" y="2180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53066" name="Rectangle 3914"/>
            <p:cNvSpPr>
              <a:spLocks noChangeArrowheads="1"/>
            </p:cNvSpPr>
            <p:nvPr/>
          </p:nvSpPr>
          <p:spPr bwMode="auto">
            <a:xfrm>
              <a:off x="5420" y="2153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53067" name="Rectangle 3915"/>
          <p:cNvSpPr>
            <a:spLocks noChangeArrowheads="1"/>
          </p:cNvSpPr>
          <p:nvPr/>
        </p:nvSpPr>
        <p:spPr bwMode="auto">
          <a:xfrm>
            <a:off x="5856288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53068" name="Rectangle 3916"/>
          <p:cNvSpPr>
            <a:spLocks noChangeArrowheads="1"/>
          </p:cNvSpPr>
          <p:nvPr/>
        </p:nvSpPr>
        <p:spPr bwMode="auto">
          <a:xfrm>
            <a:off x="8520113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53069" name="Rectangle 3917"/>
          <p:cNvSpPr>
            <a:spLocks noChangeArrowheads="1"/>
          </p:cNvSpPr>
          <p:nvPr/>
        </p:nvSpPr>
        <p:spPr bwMode="auto">
          <a:xfrm>
            <a:off x="8520113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53070" name="Rectangle 3918"/>
          <p:cNvSpPr>
            <a:spLocks noChangeArrowheads="1"/>
          </p:cNvSpPr>
          <p:nvPr/>
        </p:nvSpPr>
        <p:spPr bwMode="auto">
          <a:xfrm>
            <a:off x="5856288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53071" name="Rectangle 3919" descr="Diagonal weit nach oben"/>
          <p:cNvSpPr>
            <a:spLocks noChangeArrowheads="1"/>
          </p:cNvSpPr>
          <p:nvPr/>
        </p:nvSpPr>
        <p:spPr bwMode="auto">
          <a:xfrm>
            <a:off x="8591550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53072" name="Group 3920"/>
          <p:cNvGrpSpPr>
            <a:grpSpLocks/>
          </p:cNvGrpSpPr>
          <p:nvPr/>
        </p:nvGrpSpPr>
        <p:grpSpPr bwMode="auto">
          <a:xfrm>
            <a:off x="8591550" y="693738"/>
            <a:ext cx="215900" cy="0"/>
            <a:chOff x="521" y="4201"/>
            <a:chExt cx="136" cy="0"/>
          </a:xfrm>
        </p:grpSpPr>
        <p:sp>
          <p:nvSpPr>
            <p:cNvPr id="53073" name="Line 3921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53074" name="Line 3922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 cap="rnd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grpSp>
        <p:nvGrpSpPr>
          <p:cNvPr id="53075" name="Group 3923"/>
          <p:cNvGrpSpPr>
            <a:grpSpLocks/>
          </p:cNvGrpSpPr>
          <p:nvPr/>
        </p:nvGrpSpPr>
        <p:grpSpPr bwMode="auto">
          <a:xfrm>
            <a:off x="8591550" y="1052513"/>
            <a:ext cx="215900" cy="0"/>
            <a:chOff x="521" y="4201"/>
            <a:chExt cx="136" cy="0"/>
          </a:xfrm>
        </p:grpSpPr>
        <p:sp>
          <p:nvSpPr>
            <p:cNvPr id="53076" name="Line 3924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53077" name="Line 3925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53078" name="Rectangle 3926" descr="Diagonal weit nach oben"/>
          <p:cNvSpPr>
            <a:spLocks noChangeArrowheads="1"/>
          </p:cNvSpPr>
          <p:nvPr/>
        </p:nvSpPr>
        <p:spPr bwMode="auto">
          <a:xfrm>
            <a:off x="5927725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53079" name="Rectangle 3927" descr="Diagonal weit nach oben"/>
          <p:cNvSpPr>
            <a:spLocks noChangeArrowheads="1"/>
          </p:cNvSpPr>
          <p:nvPr/>
        </p:nvSpPr>
        <p:spPr bwMode="auto">
          <a:xfrm>
            <a:off x="5927725" y="673100"/>
            <a:ext cx="215900" cy="142875"/>
          </a:xfrm>
          <a:prstGeom prst="rect">
            <a:avLst/>
          </a:pr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53080" name="Text Box 3928"/>
          <p:cNvSpPr txBox="1">
            <a:spLocks noChangeArrowheads="1"/>
          </p:cNvSpPr>
          <p:nvPr/>
        </p:nvSpPr>
        <p:spPr bwMode="auto">
          <a:xfrm>
            <a:off x="5840413" y="323850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53081" name="Text Box 3929"/>
          <p:cNvSpPr txBox="1">
            <a:spLocks noChangeArrowheads="1"/>
          </p:cNvSpPr>
          <p:nvPr/>
        </p:nvSpPr>
        <p:spPr bwMode="auto">
          <a:xfrm>
            <a:off x="5856288" y="788988"/>
            <a:ext cx="504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Neues</a:t>
            </a:r>
            <a:br>
              <a:rPr lang="de-CH" sz="800" b="1"/>
            </a:br>
            <a:r>
              <a:rPr lang="de-CH" sz="800" b="1"/>
              <a:t>Biotop</a:t>
            </a:r>
          </a:p>
        </p:txBody>
      </p:sp>
      <p:sp>
        <p:nvSpPr>
          <p:cNvPr id="53082" name="Text Box 3930"/>
          <p:cNvSpPr txBox="1">
            <a:spLocks noChangeArrowheads="1"/>
          </p:cNvSpPr>
          <p:nvPr/>
        </p:nvSpPr>
        <p:spPr bwMode="auto">
          <a:xfrm>
            <a:off x="8458200" y="333375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53083" name="Text Box 3931"/>
          <p:cNvSpPr txBox="1">
            <a:spLocks noChangeArrowheads="1"/>
          </p:cNvSpPr>
          <p:nvPr/>
        </p:nvSpPr>
        <p:spPr bwMode="auto">
          <a:xfrm>
            <a:off x="8458200" y="692150"/>
            <a:ext cx="5540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</a:t>
            </a:r>
            <a:br>
              <a:rPr lang="de-CH" sz="800" b="1"/>
            </a:br>
            <a:r>
              <a:rPr lang="de-CH" sz="800" b="1"/>
              <a:t>Strasse</a:t>
            </a:r>
          </a:p>
        </p:txBody>
      </p:sp>
      <p:sp>
        <p:nvSpPr>
          <p:cNvPr id="53084" name="Text Box 3932"/>
          <p:cNvSpPr txBox="1">
            <a:spLocks noChangeArrowheads="1"/>
          </p:cNvSpPr>
          <p:nvPr/>
        </p:nvSpPr>
        <p:spPr bwMode="auto">
          <a:xfrm>
            <a:off x="8458200" y="1052513"/>
            <a:ext cx="6429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Bachaus-</a:t>
            </a:r>
            <a:br>
              <a:rPr lang="de-CH" sz="800" b="1"/>
            </a:br>
            <a:r>
              <a:rPr lang="de-CH" sz="800" b="1"/>
              <a:t>dolung</a:t>
            </a:r>
          </a:p>
        </p:txBody>
      </p:sp>
      <p:sp>
        <p:nvSpPr>
          <p:cNvPr id="53085" name="Text Box 3933"/>
          <p:cNvSpPr txBox="1">
            <a:spLocks noChangeArrowheads="1"/>
          </p:cNvSpPr>
          <p:nvPr/>
        </p:nvSpPr>
        <p:spPr bwMode="auto">
          <a:xfrm>
            <a:off x="5856288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A</a:t>
            </a:r>
          </a:p>
        </p:txBody>
      </p:sp>
      <p:sp>
        <p:nvSpPr>
          <p:cNvPr id="53086" name="Text Box 3934"/>
          <p:cNvSpPr txBox="1">
            <a:spLocks noChangeArrowheads="1"/>
          </p:cNvSpPr>
          <p:nvPr/>
        </p:nvSpPr>
        <p:spPr bwMode="auto">
          <a:xfrm>
            <a:off x="8520113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B</a:t>
            </a:r>
          </a:p>
        </p:txBody>
      </p:sp>
      <p:sp>
        <p:nvSpPr>
          <p:cNvPr id="53101" name="Text Box 3949"/>
          <p:cNvSpPr txBox="1">
            <a:spLocks noChangeArrowheads="1"/>
          </p:cNvSpPr>
          <p:nvPr/>
        </p:nvSpPr>
        <p:spPr bwMode="auto">
          <a:xfrm>
            <a:off x="3817938" y="2859088"/>
            <a:ext cx="11398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A -&gt; Ö </a:t>
            </a:r>
          </a:p>
        </p:txBody>
      </p:sp>
      <p:sp>
        <p:nvSpPr>
          <p:cNvPr id="53102" name="Text Box 3950"/>
          <p:cNvSpPr txBox="1">
            <a:spLocks noChangeArrowheads="1"/>
          </p:cNvSpPr>
          <p:nvPr/>
        </p:nvSpPr>
        <p:spPr bwMode="auto">
          <a:xfrm>
            <a:off x="6494463" y="2859088"/>
            <a:ext cx="11398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B -&gt; Ö </a:t>
            </a:r>
          </a:p>
        </p:txBody>
      </p:sp>
      <p:sp>
        <p:nvSpPr>
          <p:cNvPr id="53103" name="Text Box 3951"/>
          <p:cNvSpPr txBox="1">
            <a:spLocks noChangeArrowheads="1"/>
          </p:cNvSpPr>
          <p:nvPr/>
        </p:nvSpPr>
        <p:spPr bwMode="auto">
          <a:xfrm>
            <a:off x="3838575" y="4575175"/>
            <a:ext cx="11271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A -&gt; W</a:t>
            </a:r>
          </a:p>
        </p:txBody>
      </p:sp>
      <p:sp>
        <p:nvSpPr>
          <p:cNvPr id="53104" name="Text Box 3952"/>
          <p:cNvSpPr txBox="1">
            <a:spLocks noChangeArrowheads="1"/>
          </p:cNvSpPr>
          <p:nvPr/>
        </p:nvSpPr>
        <p:spPr bwMode="auto">
          <a:xfrm>
            <a:off x="6515100" y="4575175"/>
            <a:ext cx="11271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B -&gt; W</a:t>
            </a:r>
          </a:p>
        </p:txBody>
      </p:sp>
      <p:pic>
        <p:nvPicPr>
          <p:cNvPr id="53105" name="Picture 39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3" y="3087688"/>
            <a:ext cx="1223962" cy="769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3107" name="Picture 395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3" y="4797425"/>
            <a:ext cx="1223962" cy="77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3109" name="Text Box 3957"/>
          <p:cNvSpPr txBox="1">
            <a:spLocks noChangeArrowheads="1"/>
          </p:cNvSpPr>
          <p:nvPr/>
        </p:nvSpPr>
        <p:spPr bwMode="auto">
          <a:xfrm>
            <a:off x="2565400" y="2709863"/>
            <a:ext cx="1169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Wirkungsmodell</a:t>
            </a:r>
          </a:p>
          <a:p>
            <a:r>
              <a:rPr lang="de-CH" sz="1000" b="1"/>
              <a:t>Ökologie</a:t>
            </a:r>
          </a:p>
        </p:txBody>
      </p:sp>
      <p:sp>
        <p:nvSpPr>
          <p:cNvPr id="53110" name="Text Box 3958"/>
          <p:cNvSpPr txBox="1">
            <a:spLocks noChangeArrowheads="1"/>
          </p:cNvSpPr>
          <p:nvPr/>
        </p:nvSpPr>
        <p:spPr bwMode="auto">
          <a:xfrm>
            <a:off x="2565400" y="4429125"/>
            <a:ext cx="12207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Wirkungsmodell</a:t>
            </a:r>
          </a:p>
          <a:p>
            <a:r>
              <a:rPr lang="de-CH" sz="1000" b="1"/>
              <a:t>Wohnattraktivität</a:t>
            </a:r>
          </a:p>
        </p:txBody>
      </p:sp>
      <p:sp>
        <p:nvSpPr>
          <p:cNvPr id="53111" name="Text Box 3959"/>
          <p:cNvSpPr txBox="1">
            <a:spLocks noChangeArrowheads="1"/>
          </p:cNvSpPr>
          <p:nvPr/>
        </p:nvSpPr>
        <p:spPr bwMode="auto">
          <a:xfrm rot="-5400000">
            <a:off x="3186906" y="1994694"/>
            <a:ext cx="10779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Veränderungs-</a:t>
            </a:r>
          </a:p>
          <a:p>
            <a:r>
              <a:rPr lang="de-CH" sz="1000" b="1"/>
              <a:t>modelle</a:t>
            </a:r>
          </a:p>
        </p:txBody>
      </p:sp>
      <p:sp>
        <p:nvSpPr>
          <p:cNvPr id="53112" name="AutoShape 3960"/>
          <p:cNvSpPr>
            <a:spLocks noChangeArrowheads="1"/>
          </p:cNvSpPr>
          <p:nvPr/>
        </p:nvSpPr>
        <p:spPr bwMode="auto">
          <a:xfrm>
            <a:off x="2339975" y="333375"/>
            <a:ext cx="1368425" cy="792163"/>
          </a:xfrm>
          <a:prstGeom prst="rightArrow">
            <a:avLst>
              <a:gd name="adj1" fmla="val 50000"/>
              <a:gd name="adj2" fmla="val 4318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/>
              <a:t>planen…</a:t>
            </a:r>
          </a:p>
        </p:txBody>
      </p:sp>
      <p:sp>
        <p:nvSpPr>
          <p:cNvPr id="53113" name="Rectangle 3961"/>
          <p:cNvSpPr>
            <a:spLocks noChangeArrowheads="1"/>
          </p:cNvSpPr>
          <p:nvPr/>
        </p:nvSpPr>
        <p:spPr bwMode="auto">
          <a:xfrm>
            <a:off x="-252413" y="1517650"/>
            <a:ext cx="3240088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342900" indent="-342900">
              <a:spcBef>
                <a:spcPct val="50000"/>
              </a:spcBef>
            </a:pPr>
            <a:r>
              <a:rPr lang="de-CH" b="1"/>
              <a:t>	Wieso wirkt Planung am einen Ort so und an einem Anderen gegenteilig? </a:t>
            </a:r>
            <a:endParaRPr lang="de-CH"/>
          </a:p>
        </p:txBody>
      </p:sp>
      <p:sp>
        <p:nvSpPr>
          <p:cNvPr id="53114" name="Rectangle 3962"/>
          <p:cNvSpPr>
            <a:spLocks noChangeArrowheads="1"/>
          </p:cNvSpPr>
          <p:nvPr/>
        </p:nvSpPr>
        <p:spPr bwMode="auto">
          <a:xfrm>
            <a:off x="107950" y="4791075"/>
            <a:ext cx="4572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de-CH" b="1"/>
              <a:t>Wohnattraktivität:</a:t>
            </a:r>
            <a:endParaRPr lang="de-CH"/>
          </a:p>
        </p:txBody>
      </p:sp>
      <p:sp>
        <p:nvSpPr>
          <p:cNvPr id="53115" name="Rectangle 3963"/>
          <p:cNvSpPr>
            <a:spLocks noChangeArrowheads="1"/>
          </p:cNvSpPr>
          <p:nvPr/>
        </p:nvSpPr>
        <p:spPr bwMode="auto">
          <a:xfrm>
            <a:off x="107950" y="3062288"/>
            <a:ext cx="4572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de-CH" b="1"/>
              <a:t>Ökologie:</a:t>
            </a:r>
            <a:endParaRPr lang="de-CH"/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ChangeArrowheads="1"/>
          </p:cNvSpPr>
          <p:nvPr/>
        </p:nvSpPr>
        <p:spPr bwMode="auto">
          <a:xfrm>
            <a:off x="2051050" y="4797425"/>
            <a:ext cx="576263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5059" name="Rectangle 3"/>
          <p:cNvSpPr>
            <a:spLocks noChangeArrowheads="1"/>
          </p:cNvSpPr>
          <p:nvPr/>
        </p:nvSpPr>
        <p:spPr bwMode="auto">
          <a:xfrm>
            <a:off x="2051050" y="3068638"/>
            <a:ext cx="576263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5060" name="Rectangle 4"/>
          <p:cNvSpPr>
            <a:spLocks noChangeArrowheads="1"/>
          </p:cNvSpPr>
          <p:nvPr/>
        </p:nvSpPr>
        <p:spPr bwMode="auto">
          <a:xfrm>
            <a:off x="8520113" y="4794250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5061" name="Rectangle 5"/>
          <p:cNvSpPr>
            <a:spLocks noChangeArrowheads="1"/>
          </p:cNvSpPr>
          <p:nvPr/>
        </p:nvSpPr>
        <p:spPr bwMode="auto">
          <a:xfrm>
            <a:off x="8520113" y="306863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5062" name="Rectangle 6"/>
          <p:cNvSpPr>
            <a:spLocks noChangeArrowheads="1"/>
          </p:cNvSpPr>
          <p:nvPr/>
        </p:nvSpPr>
        <p:spPr bwMode="auto">
          <a:xfrm>
            <a:off x="5854700" y="3068638"/>
            <a:ext cx="576263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5063" name="Rectangle 7"/>
          <p:cNvSpPr>
            <a:spLocks noChangeArrowheads="1"/>
          </p:cNvSpPr>
          <p:nvPr/>
        </p:nvSpPr>
        <p:spPr bwMode="auto">
          <a:xfrm>
            <a:off x="5854700" y="4794250"/>
            <a:ext cx="576263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grpSp>
        <p:nvGrpSpPr>
          <p:cNvPr id="45064" name="Group 8"/>
          <p:cNvGrpSpPr>
            <a:grpSpLocks/>
          </p:cNvGrpSpPr>
          <p:nvPr/>
        </p:nvGrpSpPr>
        <p:grpSpPr bwMode="auto">
          <a:xfrm>
            <a:off x="107950" y="115888"/>
            <a:ext cx="1943100" cy="1223962"/>
            <a:chOff x="930" y="1026"/>
            <a:chExt cx="1224" cy="771"/>
          </a:xfrm>
        </p:grpSpPr>
        <p:sp>
          <p:nvSpPr>
            <p:cNvPr id="45065" name="Rectangle 9"/>
            <p:cNvSpPr>
              <a:spLocks noChangeArrowheads="1"/>
            </p:cNvSpPr>
            <p:nvPr/>
          </p:nvSpPr>
          <p:spPr bwMode="auto">
            <a:xfrm>
              <a:off x="930" y="1026"/>
              <a:ext cx="1224" cy="77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066" name="Freeform 10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067" name="Freeform 11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762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068" name="Freeform 12"/>
            <p:cNvSpPr>
              <a:spLocks/>
            </p:cNvSpPr>
            <p:nvPr/>
          </p:nvSpPr>
          <p:spPr bwMode="auto">
            <a:xfrm>
              <a:off x="930" y="1329"/>
              <a:ext cx="362" cy="151"/>
            </a:xfrm>
            <a:custGeom>
              <a:avLst/>
              <a:gdLst>
                <a:gd name="T0" fmla="*/ 362 w 362"/>
                <a:gd name="T1" fmla="*/ 60 h 151"/>
                <a:gd name="T2" fmla="*/ 226 w 362"/>
                <a:gd name="T3" fmla="*/ 15 h 151"/>
                <a:gd name="T4" fmla="*/ 0 w 362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151">
                  <a:moveTo>
                    <a:pt x="362" y="60"/>
                  </a:moveTo>
                  <a:cubicBezTo>
                    <a:pt x="324" y="30"/>
                    <a:pt x="286" y="0"/>
                    <a:pt x="226" y="15"/>
                  </a:cubicBezTo>
                  <a:cubicBezTo>
                    <a:pt x="166" y="30"/>
                    <a:pt x="83" y="90"/>
                    <a:pt x="0" y="151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069" name="Freeform 13"/>
            <p:cNvSpPr>
              <a:spLocks/>
            </p:cNvSpPr>
            <p:nvPr/>
          </p:nvSpPr>
          <p:spPr bwMode="auto">
            <a:xfrm>
              <a:off x="1429" y="1207"/>
              <a:ext cx="725" cy="250"/>
            </a:xfrm>
            <a:custGeom>
              <a:avLst/>
              <a:gdLst>
                <a:gd name="T0" fmla="*/ 0 w 725"/>
                <a:gd name="T1" fmla="*/ 227 h 250"/>
                <a:gd name="T2" fmla="*/ 272 w 725"/>
                <a:gd name="T3" fmla="*/ 227 h 250"/>
                <a:gd name="T4" fmla="*/ 498 w 725"/>
                <a:gd name="T5" fmla="*/ 91 h 250"/>
                <a:gd name="T6" fmla="*/ 725 w 725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250">
                  <a:moveTo>
                    <a:pt x="0" y="227"/>
                  </a:moveTo>
                  <a:cubicBezTo>
                    <a:pt x="94" y="238"/>
                    <a:pt x="189" y="250"/>
                    <a:pt x="272" y="227"/>
                  </a:cubicBezTo>
                  <a:cubicBezTo>
                    <a:pt x="355" y="204"/>
                    <a:pt x="423" y="129"/>
                    <a:pt x="498" y="91"/>
                  </a:cubicBezTo>
                  <a:cubicBezTo>
                    <a:pt x="573" y="53"/>
                    <a:pt x="649" y="26"/>
                    <a:pt x="725" y="0"/>
                  </a:cubicBezTo>
                </a:path>
              </a:pathLst>
            </a:custGeom>
            <a:noFill/>
            <a:ln w="12700" cap="flat" cmpd="sng">
              <a:solidFill>
                <a:schemeClr val="bg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070" name="Freeform 14"/>
            <p:cNvSpPr>
              <a:spLocks/>
            </p:cNvSpPr>
            <p:nvPr/>
          </p:nvSpPr>
          <p:spPr bwMode="auto">
            <a:xfrm>
              <a:off x="1247" y="1298"/>
              <a:ext cx="318" cy="272"/>
            </a:xfrm>
            <a:custGeom>
              <a:avLst/>
              <a:gdLst>
                <a:gd name="T0" fmla="*/ 45 w 318"/>
                <a:gd name="T1" fmla="*/ 227 h 272"/>
                <a:gd name="T2" fmla="*/ 0 w 318"/>
                <a:gd name="T3" fmla="*/ 91 h 272"/>
                <a:gd name="T4" fmla="*/ 91 w 318"/>
                <a:gd name="T5" fmla="*/ 0 h 272"/>
                <a:gd name="T6" fmla="*/ 227 w 318"/>
                <a:gd name="T7" fmla="*/ 46 h 272"/>
                <a:gd name="T8" fmla="*/ 182 w 318"/>
                <a:gd name="T9" fmla="*/ 91 h 272"/>
                <a:gd name="T10" fmla="*/ 182 w 318"/>
                <a:gd name="T11" fmla="*/ 182 h 272"/>
                <a:gd name="T12" fmla="*/ 318 w 318"/>
                <a:gd name="T13" fmla="*/ 227 h 272"/>
                <a:gd name="T14" fmla="*/ 136 w 318"/>
                <a:gd name="T15" fmla="*/ 272 h 272"/>
                <a:gd name="T16" fmla="*/ 45 w 318"/>
                <a:gd name="T17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272">
                  <a:moveTo>
                    <a:pt x="45" y="227"/>
                  </a:moveTo>
                  <a:lnTo>
                    <a:pt x="0" y="91"/>
                  </a:lnTo>
                  <a:lnTo>
                    <a:pt x="91" y="0"/>
                  </a:lnTo>
                  <a:lnTo>
                    <a:pt x="227" y="46"/>
                  </a:lnTo>
                  <a:lnTo>
                    <a:pt x="182" y="91"/>
                  </a:lnTo>
                  <a:lnTo>
                    <a:pt x="182" y="182"/>
                  </a:lnTo>
                  <a:lnTo>
                    <a:pt x="318" y="227"/>
                  </a:lnTo>
                  <a:lnTo>
                    <a:pt x="136" y="272"/>
                  </a:lnTo>
                  <a:lnTo>
                    <a:pt x="45" y="22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FF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071" name="Freeform 15"/>
            <p:cNvSpPr>
              <a:spLocks/>
            </p:cNvSpPr>
            <p:nvPr/>
          </p:nvSpPr>
          <p:spPr bwMode="auto">
            <a:xfrm>
              <a:off x="1504" y="1525"/>
              <a:ext cx="333" cy="195"/>
            </a:xfrm>
            <a:custGeom>
              <a:avLst/>
              <a:gdLst>
                <a:gd name="T0" fmla="*/ 279 w 333"/>
                <a:gd name="T1" fmla="*/ 7 h 195"/>
                <a:gd name="T2" fmla="*/ 189 w 333"/>
                <a:gd name="T3" fmla="*/ 52 h 195"/>
                <a:gd name="T4" fmla="*/ 98 w 333"/>
                <a:gd name="T5" fmla="*/ 52 h 195"/>
                <a:gd name="T6" fmla="*/ 7 w 333"/>
                <a:gd name="T7" fmla="*/ 98 h 195"/>
                <a:gd name="T8" fmla="*/ 53 w 333"/>
                <a:gd name="T9" fmla="*/ 143 h 195"/>
                <a:gd name="T10" fmla="*/ 189 w 333"/>
                <a:gd name="T11" fmla="*/ 143 h 195"/>
                <a:gd name="T12" fmla="*/ 279 w 333"/>
                <a:gd name="T13" fmla="*/ 188 h 195"/>
                <a:gd name="T14" fmla="*/ 279 w 333"/>
                <a:gd name="T15" fmla="*/ 98 h 195"/>
                <a:gd name="T16" fmla="*/ 325 w 333"/>
                <a:gd name="T17" fmla="*/ 52 h 195"/>
                <a:gd name="T18" fmla="*/ 325 w 333"/>
                <a:gd name="T19" fmla="*/ 7 h 195"/>
                <a:gd name="T20" fmla="*/ 279 w 333"/>
                <a:gd name="T21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95">
                  <a:moveTo>
                    <a:pt x="279" y="7"/>
                  </a:moveTo>
                  <a:cubicBezTo>
                    <a:pt x="256" y="14"/>
                    <a:pt x="219" y="45"/>
                    <a:pt x="189" y="52"/>
                  </a:cubicBezTo>
                  <a:cubicBezTo>
                    <a:pt x="159" y="59"/>
                    <a:pt x="128" y="44"/>
                    <a:pt x="98" y="52"/>
                  </a:cubicBezTo>
                  <a:cubicBezTo>
                    <a:pt x="68" y="60"/>
                    <a:pt x="14" y="83"/>
                    <a:pt x="7" y="98"/>
                  </a:cubicBezTo>
                  <a:cubicBezTo>
                    <a:pt x="0" y="113"/>
                    <a:pt x="23" y="136"/>
                    <a:pt x="53" y="143"/>
                  </a:cubicBezTo>
                  <a:cubicBezTo>
                    <a:pt x="83" y="150"/>
                    <a:pt x="151" y="136"/>
                    <a:pt x="189" y="143"/>
                  </a:cubicBezTo>
                  <a:cubicBezTo>
                    <a:pt x="227" y="150"/>
                    <a:pt x="264" y="195"/>
                    <a:pt x="279" y="188"/>
                  </a:cubicBezTo>
                  <a:cubicBezTo>
                    <a:pt x="294" y="181"/>
                    <a:pt x="271" y="121"/>
                    <a:pt x="279" y="98"/>
                  </a:cubicBezTo>
                  <a:cubicBezTo>
                    <a:pt x="287" y="75"/>
                    <a:pt x="317" y="67"/>
                    <a:pt x="325" y="52"/>
                  </a:cubicBezTo>
                  <a:cubicBezTo>
                    <a:pt x="333" y="37"/>
                    <a:pt x="333" y="14"/>
                    <a:pt x="325" y="7"/>
                  </a:cubicBezTo>
                  <a:cubicBezTo>
                    <a:pt x="317" y="0"/>
                    <a:pt x="302" y="0"/>
                    <a:pt x="279" y="7"/>
                  </a:cubicBez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072" name="Freeform 16"/>
            <p:cNvSpPr>
              <a:spLocks/>
            </p:cNvSpPr>
            <p:nvPr/>
          </p:nvSpPr>
          <p:spPr bwMode="auto">
            <a:xfrm>
              <a:off x="1655" y="1473"/>
              <a:ext cx="499" cy="158"/>
            </a:xfrm>
            <a:custGeom>
              <a:avLst/>
              <a:gdLst>
                <a:gd name="T0" fmla="*/ 0 w 499"/>
                <a:gd name="T1" fmla="*/ 143 h 158"/>
                <a:gd name="T2" fmla="*/ 91 w 499"/>
                <a:gd name="T3" fmla="*/ 143 h 158"/>
                <a:gd name="T4" fmla="*/ 182 w 499"/>
                <a:gd name="T5" fmla="*/ 52 h 158"/>
                <a:gd name="T6" fmla="*/ 272 w 499"/>
                <a:gd name="T7" fmla="*/ 7 h 158"/>
                <a:gd name="T8" fmla="*/ 318 w 499"/>
                <a:gd name="T9" fmla="*/ 97 h 158"/>
                <a:gd name="T10" fmla="*/ 409 w 499"/>
                <a:gd name="T11" fmla="*/ 52 h 158"/>
                <a:gd name="T12" fmla="*/ 499 w 499"/>
                <a:gd name="T13" fmla="*/ 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9" h="158">
                  <a:moveTo>
                    <a:pt x="0" y="143"/>
                  </a:moveTo>
                  <a:cubicBezTo>
                    <a:pt x="30" y="150"/>
                    <a:pt x="61" y="158"/>
                    <a:pt x="91" y="143"/>
                  </a:cubicBezTo>
                  <a:cubicBezTo>
                    <a:pt x="121" y="128"/>
                    <a:pt x="152" y="75"/>
                    <a:pt x="182" y="52"/>
                  </a:cubicBezTo>
                  <a:cubicBezTo>
                    <a:pt x="212" y="29"/>
                    <a:pt x="249" y="0"/>
                    <a:pt x="272" y="7"/>
                  </a:cubicBezTo>
                  <a:cubicBezTo>
                    <a:pt x="295" y="14"/>
                    <a:pt x="295" y="90"/>
                    <a:pt x="318" y="97"/>
                  </a:cubicBezTo>
                  <a:cubicBezTo>
                    <a:pt x="341" y="104"/>
                    <a:pt x="379" y="67"/>
                    <a:pt x="409" y="52"/>
                  </a:cubicBezTo>
                  <a:cubicBezTo>
                    <a:pt x="439" y="37"/>
                    <a:pt x="469" y="22"/>
                    <a:pt x="499" y="7"/>
                  </a:cubicBezTo>
                </a:path>
              </a:pathLst>
            </a:custGeom>
            <a:noFill/>
            <a:ln w="19050" cmpd="sng">
              <a:solidFill>
                <a:srgbClr val="00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073" name="Freeform 17"/>
            <p:cNvSpPr>
              <a:spLocks/>
            </p:cNvSpPr>
            <p:nvPr/>
          </p:nvSpPr>
          <p:spPr bwMode="auto">
            <a:xfrm>
              <a:off x="930" y="1525"/>
              <a:ext cx="362" cy="272"/>
            </a:xfrm>
            <a:custGeom>
              <a:avLst/>
              <a:gdLst>
                <a:gd name="T0" fmla="*/ 362 w 362"/>
                <a:gd name="T1" fmla="*/ 272 h 272"/>
                <a:gd name="T2" fmla="*/ 272 w 362"/>
                <a:gd name="T3" fmla="*/ 91 h 272"/>
                <a:gd name="T4" fmla="*/ 226 w 362"/>
                <a:gd name="T5" fmla="*/ 0 h 272"/>
                <a:gd name="T6" fmla="*/ 136 w 362"/>
                <a:gd name="T7" fmla="*/ 91 h 272"/>
                <a:gd name="T8" fmla="*/ 90 w 362"/>
                <a:gd name="T9" fmla="*/ 45 h 272"/>
                <a:gd name="T10" fmla="*/ 0 w 362"/>
                <a:gd name="T11" fmla="*/ 45 h 272"/>
                <a:gd name="T12" fmla="*/ 0 w 362"/>
                <a:gd name="T13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272">
                  <a:moveTo>
                    <a:pt x="362" y="272"/>
                  </a:moveTo>
                  <a:lnTo>
                    <a:pt x="272" y="91"/>
                  </a:lnTo>
                  <a:lnTo>
                    <a:pt x="226" y="0"/>
                  </a:lnTo>
                  <a:lnTo>
                    <a:pt x="136" y="91"/>
                  </a:lnTo>
                  <a:lnTo>
                    <a:pt x="90" y="45"/>
                  </a:lnTo>
                  <a:lnTo>
                    <a:pt x="0" y="45"/>
                  </a:lnTo>
                  <a:lnTo>
                    <a:pt x="0" y="272"/>
                  </a:lnTo>
                </a:path>
              </a:pathLst>
            </a:custGeom>
            <a:solidFill>
              <a:srgbClr val="00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grpSp>
          <p:nvGrpSpPr>
            <p:cNvPr id="45074" name="Group 18"/>
            <p:cNvGrpSpPr>
              <a:grpSpLocks/>
            </p:cNvGrpSpPr>
            <p:nvPr/>
          </p:nvGrpSpPr>
          <p:grpSpPr bwMode="auto">
            <a:xfrm>
              <a:off x="976" y="1071"/>
              <a:ext cx="453" cy="227"/>
              <a:chOff x="793" y="2568"/>
              <a:chExt cx="1588" cy="953"/>
            </a:xfrm>
          </p:grpSpPr>
          <p:sp>
            <p:nvSpPr>
              <p:cNvPr id="45075" name="Line 19"/>
              <p:cNvSpPr>
                <a:spLocks noChangeShapeType="1"/>
              </p:cNvSpPr>
              <p:nvPr/>
            </p:nvSpPr>
            <p:spPr bwMode="auto">
              <a:xfrm>
                <a:off x="793" y="3067"/>
                <a:ext cx="0" cy="4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76" name="Line 20"/>
              <p:cNvSpPr>
                <a:spLocks noChangeShapeType="1"/>
              </p:cNvSpPr>
              <p:nvPr/>
            </p:nvSpPr>
            <p:spPr bwMode="auto">
              <a:xfrm>
                <a:off x="930" y="3067"/>
                <a:ext cx="45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77" name="Line 21"/>
              <p:cNvSpPr>
                <a:spLocks noChangeShapeType="1"/>
              </p:cNvSpPr>
              <p:nvPr/>
            </p:nvSpPr>
            <p:spPr bwMode="auto">
              <a:xfrm>
                <a:off x="1066" y="3022"/>
                <a:ext cx="181" cy="40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78" name="Line 22"/>
              <p:cNvSpPr>
                <a:spLocks noChangeShapeType="1"/>
              </p:cNvSpPr>
              <p:nvPr/>
            </p:nvSpPr>
            <p:spPr bwMode="auto">
              <a:xfrm>
                <a:off x="1156" y="2976"/>
                <a:ext cx="136" cy="1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79" name="Line 23"/>
              <p:cNvSpPr>
                <a:spLocks noChangeShapeType="1"/>
              </p:cNvSpPr>
              <p:nvPr/>
            </p:nvSpPr>
            <p:spPr bwMode="auto">
              <a:xfrm>
                <a:off x="1247" y="2931"/>
                <a:ext cx="227" cy="31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80" name="Line 24"/>
              <p:cNvSpPr>
                <a:spLocks noChangeShapeType="1"/>
              </p:cNvSpPr>
              <p:nvPr/>
            </p:nvSpPr>
            <p:spPr bwMode="auto">
              <a:xfrm>
                <a:off x="1383" y="2886"/>
                <a:ext cx="4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81" name="Line 25"/>
              <p:cNvSpPr>
                <a:spLocks noChangeShapeType="1"/>
              </p:cNvSpPr>
              <p:nvPr/>
            </p:nvSpPr>
            <p:spPr bwMode="auto">
              <a:xfrm>
                <a:off x="1565" y="2886"/>
                <a:ext cx="0" cy="3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82" name="Line 26"/>
              <p:cNvSpPr>
                <a:spLocks noChangeShapeType="1"/>
              </p:cNvSpPr>
              <p:nvPr/>
            </p:nvSpPr>
            <p:spPr bwMode="auto">
              <a:xfrm>
                <a:off x="1655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83" name="Line 27"/>
              <p:cNvSpPr>
                <a:spLocks noChangeShapeType="1"/>
              </p:cNvSpPr>
              <p:nvPr/>
            </p:nvSpPr>
            <p:spPr bwMode="auto">
              <a:xfrm flipH="1">
                <a:off x="1746" y="2886"/>
                <a:ext cx="45" cy="31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84" name="Line 28"/>
              <p:cNvSpPr>
                <a:spLocks noChangeShapeType="1"/>
              </p:cNvSpPr>
              <p:nvPr/>
            </p:nvSpPr>
            <p:spPr bwMode="auto">
              <a:xfrm>
                <a:off x="1882" y="2886"/>
                <a:ext cx="0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85" name="Line 29"/>
              <p:cNvSpPr>
                <a:spLocks noChangeShapeType="1"/>
              </p:cNvSpPr>
              <p:nvPr/>
            </p:nvSpPr>
            <p:spPr bwMode="auto">
              <a:xfrm>
                <a:off x="1973" y="2886"/>
                <a:ext cx="91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86" name="Line 30"/>
              <p:cNvSpPr>
                <a:spLocks noChangeShapeType="1"/>
              </p:cNvSpPr>
              <p:nvPr/>
            </p:nvSpPr>
            <p:spPr bwMode="auto">
              <a:xfrm>
                <a:off x="2018" y="2840"/>
                <a:ext cx="136" cy="1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87" name="Line 31"/>
              <p:cNvSpPr>
                <a:spLocks noChangeShapeType="1"/>
              </p:cNvSpPr>
              <p:nvPr/>
            </p:nvSpPr>
            <p:spPr bwMode="auto">
              <a:xfrm>
                <a:off x="2064" y="2750"/>
                <a:ext cx="272" cy="18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88" name="Line 32"/>
              <p:cNvSpPr>
                <a:spLocks noChangeShapeType="1"/>
              </p:cNvSpPr>
              <p:nvPr/>
            </p:nvSpPr>
            <p:spPr bwMode="auto">
              <a:xfrm>
                <a:off x="2109" y="2614"/>
                <a:ext cx="136" cy="9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89" name="Line 33"/>
              <p:cNvSpPr>
                <a:spLocks noChangeShapeType="1"/>
              </p:cNvSpPr>
              <p:nvPr/>
            </p:nvSpPr>
            <p:spPr bwMode="auto">
              <a:xfrm>
                <a:off x="2109" y="2568"/>
                <a:ext cx="272" cy="4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</p:grpSp>
      </p:grpSp>
      <p:grpSp>
        <p:nvGrpSpPr>
          <p:cNvPr id="45090" name="Group 34"/>
          <p:cNvGrpSpPr>
            <a:grpSpLocks/>
          </p:cNvGrpSpPr>
          <p:nvPr/>
        </p:nvGrpSpPr>
        <p:grpSpPr bwMode="auto">
          <a:xfrm>
            <a:off x="3911600" y="115888"/>
            <a:ext cx="1943100" cy="1223962"/>
            <a:chOff x="1519" y="73"/>
            <a:chExt cx="1224" cy="771"/>
          </a:xfrm>
        </p:grpSpPr>
        <p:grpSp>
          <p:nvGrpSpPr>
            <p:cNvPr id="45091" name="Group 35"/>
            <p:cNvGrpSpPr>
              <a:grpSpLocks/>
            </p:cNvGrpSpPr>
            <p:nvPr/>
          </p:nvGrpSpPr>
          <p:grpSpPr bwMode="auto">
            <a:xfrm>
              <a:off x="1519" y="73"/>
              <a:ext cx="1224" cy="771"/>
              <a:chOff x="930" y="1026"/>
              <a:chExt cx="1224" cy="771"/>
            </a:xfrm>
          </p:grpSpPr>
          <p:sp>
            <p:nvSpPr>
              <p:cNvPr id="45092" name="Rectangle 36"/>
              <p:cNvSpPr>
                <a:spLocks noChangeArrowheads="1"/>
              </p:cNvSpPr>
              <p:nvPr/>
            </p:nvSpPr>
            <p:spPr bwMode="auto">
              <a:xfrm>
                <a:off x="930" y="1026"/>
                <a:ext cx="1224" cy="771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5093" name="Freeform 37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94" name="Freeform 38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762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95" name="Freeform 39"/>
              <p:cNvSpPr>
                <a:spLocks/>
              </p:cNvSpPr>
              <p:nvPr/>
            </p:nvSpPr>
            <p:spPr bwMode="auto">
              <a:xfrm>
                <a:off x="930" y="1329"/>
                <a:ext cx="362" cy="151"/>
              </a:xfrm>
              <a:custGeom>
                <a:avLst/>
                <a:gdLst>
                  <a:gd name="T0" fmla="*/ 362 w 362"/>
                  <a:gd name="T1" fmla="*/ 60 h 151"/>
                  <a:gd name="T2" fmla="*/ 226 w 362"/>
                  <a:gd name="T3" fmla="*/ 15 h 151"/>
                  <a:gd name="T4" fmla="*/ 0 w 362"/>
                  <a:gd name="T5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2" h="151">
                    <a:moveTo>
                      <a:pt x="362" y="60"/>
                    </a:moveTo>
                    <a:cubicBezTo>
                      <a:pt x="324" y="30"/>
                      <a:pt x="286" y="0"/>
                      <a:pt x="226" y="15"/>
                    </a:cubicBezTo>
                    <a:cubicBezTo>
                      <a:pt x="166" y="30"/>
                      <a:pt x="83" y="90"/>
                      <a:pt x="0" y="151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96" name="Freeform 40"/>
              <p:cNvSpPr>
                <a:spLocks/>
              </p:cNvSpPr>
              <p:nvPr/>
            </p:nvSpPr>
            <p:spPr bwMode="auto">
              <a:xfrm>
                <a:off x="1429" y="1207"/>
                <a:ext cx="725" cy="250"/>
              </a:xfrm>
              <a:custGeom>
                <a:avLst/>
                <a:gdLst>
                  <a:gd name="T0" fmla="*/ 0 w 725"/>
                  <a:gd name="T1" fmla="*/ 227 h 250"/>
                  <a:gd name="T2" fmla="*/ 272 w 725"/>
                  <a:gd name="T3" fmla="*/ 227 h 250"/>
                  <a:gd name="T4" fmla="*/ 498 w 725"/>
                  <a:gd name="T5" fmla="*/ 91 h 250"/>
                  <a:gd name="T6" fmla="*/ 725 w 725"/>
                  <a:gd name="T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5" h="250">
                    <a:moveTo>
                      <a:pt x="0" y="227"/>
                    </a:moveTo>
                    <a:cubicBezTo>
                      <a:pt x="94" y="238"/>
                      <a:pt x="189" y="250"/>
                      <a:pt x="272" y="227"/>
                    </a:cubicBezTo>
                    <a:cubicBezTo>
                      <a:pt x="355" y="204"/>
                      <a:pt x="423" y="129"/>
                      <a:pt x="498" y="91"/>
                    </a:cubicBezTo>
                    <a:cubicBezTo>
                      <a:pt x="573" y="53"/>
                      <a:pt x="649" y="26"/>
                      <a:pt x="725" y="0"/>
                    </a:cubicBezTo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97" name="Freeform 41"/>
              <p:cNvSpPr>
                <a:spLocks/>
              </p:cNvSpPr>
              <p:nvPr/>
            </p:nvSpPr>
            <p:spPr bwMode="auto">
              <a:xfrm>
                <a:off x="1247" y="1298"/>
                <a:ext cx="318" cy="272"/>
              </a:xfrm>
              <a:custGeom>
                <a:avLst/>
                <a:gdLst>
                  <a:gd name="T0" fmla="*/ 45 w 318"/>
                  <a:gd name="T1" fmla="*/ 227 h 272"/>
                  <a:gd name="T2" fmla="*/ 0 w 318"/>
                  <a:gd name="T3" fmla="*/ 91 h 272"/>
                  <a:gd name="T4" fmla="*/ 91 w 318"/>
                  <a:gd name="T5" fmla="*/ 0 h 272"/>
                  <a:gd name="T6" fmla="*/ 227 w 318"/>
                  <a:gd name="T7" fmla="*/ 46 h 272"/>
                  <a:gd name="T8" fmla="*/ 182 w 318"/>
                  <a:gd name="T9" fmla="*/ 91 h 272"/>
                  <a:gd name="T10" fmla="*/ 182 w 318"/>
                  <a:gd name="T11" fmla="*/ 182 h 272"/>
                  <a:gd name="T12" fmla="*/ 318 w 318"/>
                  <a:gd name="T13" fmla="*/ 227 h 272"/>
                  <a:gd name="T14" fmla="*/ 136 w 318"/>
                  <a:gd name="T15" fmla="*/ 272 h 272"/>
                  <a:gd name="T16" fmla="*/ 45 w 318"/>
                  <a:gd name="T17" fmla="*/ 22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8" h="272">
                    <a:moveTo>
                      <a:pt x="45" y="227"/>
                    </a:moveTo>
                    <a:lnTo>
                      <a:pt x="0" y="91"/>
                    </a:lnTo>
                    <a:lnTo>
                      <a:pt x="91" y="0"/>
                    </a:lnTo>
                    <a:lnTo>
                      <a:pt x="227" y="46"/>
                    </a:lnTo>
                    <a:lnTo>
                      <a:pt x="182" y="91"/>
                    </a:lnTo>
                    <a:lnTo>
                      <a:pt x="182" y="182"/>
                    </a:lnTo>
                    <a:lnTo>
                      <a:pt x="318" y="227"/>
                    </a:lnTo>
                    <a:lnTo>
                      <a:pt x="136" y="272"/>
                    </a:lnTo>
                    <a:lnTo>
                      <a:pt x="45" y="227"/>
                    </a:lnTo>
                    <a:close/>
                  </a:path>
                </a:pathLst>
              </a:custGeom>
              <a:solidFill>
                <a:srgbClr val="FF9966"/>
              </a:solidFill>
              <a:ln w="9525">
                <a:solidFill>
                  <a:srgbClr val="FF996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98" name="Freeform 42"/>
              <p:cNvSpPr>
                <a:spLocks/>
              </p:cNvSpPr>
              <p:nvPr/>
            </p:nvSpPr>
            <p:spPr bwMode="auto">
              <a:xfrm>
                <a:off x="1504" y="1525"/>
                <a:ext cx="333" cy="195"/>
              </a:xfrm>
              <a:custGeom>
                <a:avLst/>
                <a:gdLst>
                  <a:gd name="T0" fmla="*/ 279 w 333"/>
                  <a:gd name="T1" fmla="*/ 7 h 195"/>
                  <a:gd name="T2" fmla="*/ 189 w 333"/>
                  <a:gd name="T3" fmla="*/ 52 h 195"/>
                  <a:gd name="T4" fmla="*/ 98 w 333"/>
                  <a:gd name="T5" fmla="*/ 52 h 195"/>
                  <a:gd name="T6" fmla="*/ 7 w 333"/>
                  <a:gd name="T7" fmla="*/ 98 h 195"/>
                  <a:gd name="T8" fmla="*/ 53 w 333"/>
                  <a:gd name="T9" fmla="*/ 143 h 195"/>
                  <a:gd name="T10" fmla="*/ 189 w 333"/>
                  <a:gd name="T11" fmla="*/ 143 h 195"/>
                  <a:gd name="T12" fmla="*/ 279 w 333"/>
                  <a:gd name="T13" fmla="*/ 188 h 195"/>
                  <a:gd name="T14" fmla="*/ 279 w 333"/>
                  <a:gd name="T15" fmla="*/ 98 h 195"/>
                  <a:gd name="T16" fmla="*/ 325 w 333"/>
                  <a:gd name="T17" fmla="*/ 52 h 195"/>
                  <a:gd name="T18" fmla="*/ 325 w 333"/>
                  <a:gd name="T19" fmla="*/ 7 h 195"/>
                  <a:gd name="T20" fmla="*/ 279 w 333"/>
                  <a:gd name="T21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3" h="195">
                    <a:moveTo>
                      <a:pt x="279" y="7"/>
                    </a:moveTo>
                    <a:cubicBezTo>
                      <a:pt x="256" y="14"/>
                      <a:pt x="219" y="45"/>
                      <a:pt x="189" y="52"/>
                    </a:cubicBezTo>
                    <a:cubicBezTo>
                      <a:pt x="159" y="59"/>
                      <a:pt x="128" y="44"/>
                      <a:pt x="98" y="52"/>
                    </a:cubicBezTo>
                    <a:cubicBezTo>
                      <a:pt x="68" y="60"/>
                      <a:pt x="14" y="83"/>
                      <a:pt x="7" y="98"/>
                    </a:cubicBezTo>
                    <a:cubicBezTo>
                      <a:pt x="0" y="113"/>
                      <a:pt x="23" y="136"/>
                      <a:pt x="53" y="143"/>
                    </a:cubicBezTo>
                    <a:cubicBezTo>
                      <a:pt x="83" y="150"/>
                      <a:pt x="151" y="136"/>
                      <a:pt x="189" y="143"/>
                    </a:cubicBezTo>
                    <a:cubicBezTo>
                      <a:pt x="227" y="150"/>
                      <a:pt x="264" y="195"/>
                      <a:pt x="279" y="188"/>
                    </a:cubicBezTo>
                    <a:cubicBezTo>
                      <a:pt x="294" y="181"/>
                      <a:pt x="271" y="121"/>
                      <a:pt x="279" y="98"/>
                    </a:cubicBezTo>
                    <a:cubicBezTo>
                      <a:pt x="287" y="75"/>
                      <a:pt x="317" y="67"/>
                      <a:pt x="325" y="52"/>
                    </a:cubicBezTo>
                    <a:cubicBezTo>
                      <a:pt x="333" y="37"/>
                      <a:pt x="333" y="14"/>
                      <a:pt x="325" y="7"/>
                    </a:cubicBezTo>
                    <a:cubicBezTo>
                      <a:pt x="317" y="0"/>
                      <a:pt x="302" y="0"/>
                      <a:pt x="279" y="7"/>
                    </a:cubicBez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099" name="Freeform 43"/>
              <p:cNvSpPr>
                <a:spLocks/>
              </p:cNvSpPr>
              <p:nvPr/>
            </p:nvSpPr>
            <p:spPr bwMode="auto">
              <a:xfrm>
                <a:off x="1655" y="1473"/>
                <a:ext cx="499" cy="158"/>
              </a:xfrm>
              <a:custGeom>
                <a:avLst/>
                <a:gdLst>
                  <a:gd name="T0" fmla="*/ 0 w 499"/>
                  <a:gd name="T1" fmla="*/ 143 h 158"/>
                  <a:gd name="T2" fmla="*/ 91 w 499"/>
                  <a:gd name="T3" fmla="*/ 143 h 158"/>
                  <a:gd name="T4" fmla="*/ 182 w 499"/>
                  <a:gd name="T5" fmla="*/ 52 h 158"/>
                  <a:gd name="T6" fmla="*/ 272 w 499"/>
                  <a:gd name="T7" fmla="*/ 7 h 158"/>
                  <a:gd name="T8" fmla="*/ 318 w 499"/>
                  <a:gd name="T9" fmla="*/ 97 h 158"/>
                  <a:gd name="T10" fmla="*/ 409 w 499"/>
                  <a:gd name="T11" fmla="*/ 52 h 158"/>
                  <a:gd name="T12" fmla="*/ 499 w 499"/>
                  <a:gd name="T13" fmla="*/ 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9" h="158">
                    <a:moveTo>
                      <a:pt x="0" y="143"/>
                    </a:moveTo>
                    <a:cubicBezTo>
                      <a:pt x="30" y="150"/>
                      <a:pt x="61" y="158"/>
                      <a:pt x="91" y="143"/>
                    </a:cubicBezTo>
                    <a:cubicBezTo>
                      <a:pt x="121" y="128"/>
                      <a:pt x="152" y="75"/>
                      <a:pt x="182" y="52"/>
                    </a:cubicBezTo>
                    <a:cubicBezTo>
                      <a:pt x="212" y="29"/>
                      <a:pt x="249" y="0"/>
                      <a:pt x="272" y="7"/>
                    </a:cubicBezTo>
                    <a:cubicBezTo>
                      <a:pt x="295" y="14"/>
                      <a:pt x="295" y="90"/>
                      <a:pt x="318" y="97"/>
                    </a:cubicBezTo>
                    <a:cubicBezTo>
                      <a:pt x="341" y="104"/>
                      <a:pt x="379" y="67"/>
                      <a:pt x="409" y="52"/>
                    </a:cubicBezTo>
                    <a:cubicBezTo>
                      <a:pt x="439" y="37"/>
                      <a:pt x="469" y="22"/>
                      <a:pt x="499" y="7"/>
                    </a:cubicBezTo>
                  </a:path>
                </a:pathLst>
              </a:custGeom>
              <a:noFill/>
              <a:ln w="19050" cmpd="sng">
                <a:solidFill>
                  <a:srgbClr val="0066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sp>
            <p:nvSpPr>
              <p:cNvPr id="45100" name="Freeform 44"/>
              <p:cNvSpPr>
                <a:spLocks/>
              </p:cNvSpPr>
              <p:nvPr/>
            </p:nvSpPr>
            <p:spPr bwMode="auto">
              <a:xfrm>
                <a:off x="930" y="1525"/>
                <a:ext cx="362" cy="272"/>
              </a:xfrm>
              <a:custGeom>
                <a:avLst/>
                <a:gdLst>
                  <a:gd name="T0" fmla="*/ 362 w 362"/>
                  <a:gd name="T1" fmla="*/ 272 h 272"/>
                  <a:gd name="T2" fmla="*/ 272 w 362"/>
                  <a:gd name="T3" fmla="*/ 91 h 272"/>
                  <a:gd name="T4" fmla="*/ 226 w 362"/>
                  <a:gd name="T5" fmla="*/ 0 h 272"/>
                  <a:gd name="T6" fmla="*/ 136 w 362"/>
                  <a:gd name="T7" fmla="*/ 91 h 272"/>
                  <a:gd name="T8" fmla="*/ 90 w 362"/>
                  <a:gd name="T9" fmla="*/ 45 h 272"/>
                  <a:gd name="T10" fmla="*/ 0 w 362"/>
                  <a:gd name="T11" fmla="*/ 45 h 272"/>
                  <a:gd name="T12" fmla="*/ 0 w 362"/>
                  <a:gd name="T13" fmla="*/ 27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2" h="272">
                    <a:moveTo>
                      <a:pt x="362" y="272"/>
                    </a:moveTo>
                    <a:lnTo>
                      <a:pt x="272" y="91"/>
                    </a:lnTo>
                    <a:lnTo>
                      <a:pt x="226" y="0"/>
                    </a:lnTo>
                    <a:lnTo>
                      <a:pt x="136" y="91"/>
                    </a:lnTo>
                    <a:lnTo>
                      <a:pt x="90" y="45"/>
                    </a:lnTo>
                    <a:lnTo>
                      <a:pt x="0" y="45"/>
                    </a:lnTo>
                    <a:lnTo>
                      <a:pt x="0" y="272"/>
                    </a:lnTo>
                  </a:path>
                </a:pathLst>
              </a:cu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CH"/>
              </a:p>
            </p:txBody>
          </p:sp>
          <p:grpSp>
            <p:nvGrpSpPr>
              <p:cNvPr id="45101" name="Group 45"/>
              <p:cNvGrpSpPr>
                <a:grpSpLocks/>
              </p:cNvGrpSpPr>
              <p:nvPr/>
            </p:nvGrpSpPr>
            <p:grpSpPr bwMode="auto">
              <a:xfrm>
                <a:off x="976" y="1071"/>
                <a:ext cx="453" cy="227"/>
                <a:chOff x="793" y="2568"/>
                <a:chExt cx="1588" cy="953"/>
              </a:xfrm>
            </p:grpSpPr>
            <p:sp>
              <p:nvSpPr>
                <p:cNvPr id="45102" name="Line 46"/>
                <p:cNvSpPr>
                  <a:spLocks noChangeShapeType="1"/>
                </p:cNvSpPr>
                <p:nvPr/>
              </p:nvSpPr>
              <p:spPr bwMode="auto">
                <a:xfrm>
                  <a:off x="793" y="3067"/>
                  <a:ext cx="0" cy="454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03" name="Line 47"/>
                <p:cNvSpPr>
                  <a:spLocks noChangeShapeType="1"/>
                </p:cNvSpPr>
                <p:nvPr/>
              </p:nvSpPr>
              <p:spPr bwMode="auto">
                <a:xfrm>
                  <a:off x="930" y="3067"/>
                  <a:ext cx="45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04" name="Line 48"/>
                <p:cNvSpPr>
                  <a:spLocks noChangeShapeType="1"/>
                </p:cNvSpPr>
                <p:nvPr/>
              </p:nvSpPr>
              <p:spPr bwMode="auto">
                <a:xfrm>
                  <a:off x="1066" y="3022"/>
                  <a:ext cx="181" cy="40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05" name="Line 49"/>
                <p:cNvSpPr>
                  <a:spLocks noChangeShapeType="1"/>
                </p:cNvSpPr>
                <p:nvPr/>
              </p:nvSpPr>
              <p:spPr bwMode="auto">
                <a:xfrm>
                  <a:off x="1156" y="2976"/>
                  <a:ext cx="136" cy="18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06" name="Line 50"/>
                <p:cNvSpPr>
                  <a:spLocks noChangeShapeType="1"/>
                </p:cNvSpPr>
                <p:nvPr/>
              </p:nvSpPr>
              <p:spPr bwMode="auto">
                <a:xfrm>
                  <a:off x="1247" y="2931"/>
                  <a:ext cx="227" cy="31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07" name="Line 51"/>
                <p:cNvSpPr>
                  <a:spLocks noChangeShapeType="1"/>
                </p:cNvSpPr>
                <p:nvPr/>
              </p:nvSpPr>
              <p:spPr bwMode="auto">
                <a:xfrm>
                  <a:off x="1383" y="2886"/>
                  <a:ext cx="4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08" name="Line 52"/>
                <p:cNvSpPr>
                  <a:spLocks noChangeShapeType="1"/>
                </p:cNvSpPr>
                <p:nvPr/>
              </p:nvSpPr>
              <p:spPr bwMode="auto">
                <a:xfrm>
                  <a:off x="1565" y="2886"/>
                  <a:ext cx="0" cy="36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09" name="Line 53"/>
                <p:cNvSpPr>
                  <a:spLocks noChangeShapeType="1"/>
                </p:cNvSpPr>
                <p:nvPr/>
              </p:nvSpPr>
              <p:spPr bwMode="auto">
                <a:xfrm>
                  <a:off x="1655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10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1746" y="2886"/>
                  <a:ext cx="45" cy="31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11" name="Line 55"/>
                <p:cNvSpPr>
                  <a:spLocks noChangeShapeType="1"/>
                </p:cNvSpPr>
                <p:nvPr/>
              </p:nvSpPr>
              <p:spPr bwMode="auto">
                <a:xfrm>
                  <a:off x="1882" y="2886"/>
                  <a:ext cx="0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12" name="Line 56"/>
                <p:cNvSpPr>
                  <a:spLocks noChangeShapeType="1"/>
                </p:cNvSpPr>
                <p:nvPr/>
              </p:nvSpPr>
              <p:spPr bwMode="auto">
                <a:xfrm>
                  <a:off x="1973" y="2886"/>
                  <a:ext cx="91" cy="27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13" name="Line 57"/>
                <p:cNvSpPr>
                  <a:spLocks noChangeShapeType="1"/>
                </p:cNvSpPr>
                <p:nvPr/>
              </p:nvSpPr>
              <p:spPr bwMode="auto">
                <a:xfrm>
                  <a:off x="2018" y="2840"/>
                  <a:ext cx="136" cy="13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14" name="Line 58"/>
                <p:cNvSpPr>
                  <a:spLocks noChangeShapeType="1"/>
                </p:cNvSpPr>
                <p:nvPr/>
              </p:nvSpPr>
              <p:spPr bwMode="auto">
                <a:xfrm>
                  <a:off x="2064" y="2750"/>
                  <a:ext cx="272" cy="18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15" name="Line 59"/>
                <p:cNvSpPr>
                  <a:spLocks noChangeShapeType="1"/>
                </p:cNvSpPr>
                <p:nvPr/>
              </p:nvSpPr>
              <p:spPr bwMode="auto">
                <a:xfrm>
                  <a:off x="2109" y="2614"/>
                  <a:ext cx="136" cy="9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  <p:sp>
              <p:nvSpPr>
                <p:cNvPr id="45116" name="Line 60"/>
                <p:cNvSpPr>
                  <a:spLocks noChangeShapeType="1"/>
                </p:cNvSpPr>
                <p:nvPr/>
              </p:nvSpPr>
              <p:spPr bwMode="auto">
                <a:xfrm>
                  <a:off x="2109" y="2568"/>
                  <a:ext cx="272" cy="4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CH"/>
                </a:p>
              </p:txBody>
            </p:sp>
          </p:grpSp>
        </p:grpSp>
        <p:sp>
          <p:nvSpPr>
            <p:cNvPr id="45117" name="Freeform 61" descr="Diagonal weit nach oben"/>
            <p:cNvSpPr>
              <a:spLocks/>
            </p:cNvSpPr>
            <p:nvPr/>
          </p:nvSpPr>
          <p:spPr bwMode="auto">
            <a:xfrm>
              <a:off x="1837" y="572"/>
              <a:ext cx="317" cy="137"/>
            </a:xfrm>
            <a:custGeom>
              <a:avLst/>
              <a:gdLst>
                <a:gd name="T0" fmla="*/ 317 w 317"/>
                <a:gd name="T1" fmla="*/ 0 h 137"/>
                <a:gd name="T2" fmla="*/ 272 w 317"/>
                <a:gd name="T3" fmla="*/ 46 h 137"/>
                <a:gd name="T4" fmla="*/ 136 w 317"/>
                <a:gd name="T5" fmla="*/ 91 h 137"/>
                <a:gd name="T6" fmla="*/ 90 w 317"/>
                <a:gd name="T7" fmla="*/ 137 h 137"/>
                <a:gd name="T8" fmla="*/ 0 w 317"/>
                <a:gd name="T9" fmla="*/ 91 h 137"/>
                <a:gd name="T10" fmla="*/ 45 w 317"/>
                <a:gd name="T11" fmla="*/ 0 h 137"/>
                <a:gd name="T12" fmla="*/ 136 w 317"/>
                <a:gd name="T13" fmla="*/ 46 h 137"/>
                <a:gd name="T14" fmla="*/ 317 w 317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137">
                  <a:moveTo>
                    <a:pt x="317" y="0"/>
                  </a:moveTo>
                  <a:lnTo>
                    <a:pt x="272" y="46"/>
                  </a:lnTo>
                  <a:lnTo>
                    <a:pt x="136" y="91"/>
                  </a:lnTo>
                  <a:lnTo>
                    <a:pt x="90" y="137"/>
                  </a:lnTo>
                  <a:lnTo>
                    <a:pt x="0" y="91"/>
                  </a:lnTo>
                  <a:lnTo>
                    <a:pt x="45" y="0"/>
                  </a:lnTo>
                  <a:lnTo>
                    <a:pt x="136" y="46"/>
                  </a:lnTo>
                  <a:lnTo>
                    <a:pt x="317" y="0"/>
                  </a:lnTo>
                  <a:close/>
                </a:path>
              </a:pathLst>
            </a:custGeom>
            <a:pattFill prst="wdUpDiag">
              <a:fgClr>
                <a:srgbClr val="FF0000"/>
              </a:fgClr>
              <a:bgClr>
                <a:schemeClr val="bg1"/>
              </a:bgClr>
            </a:pattFill>
            <a:ln w="19050" cmpd="sng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45118" name="Rectangle 62"/>
          <p:cNvSpPr>
            <a:spLocks noChangeArrowheads="1"/>
          </p:cNvSpPr>
          <p:nvPr/>
        </p:nvSpPr>
        <p:spPr bwMode="auto">
          <a:xfrm>
            <a:off x="6575425" y="115888"/>
            <a:ext cx="1943100" cy="1223962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5119" name="Freeform 63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5120" name="Freeform 64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5121" name="Freeform 65"/>
          <p:cNvSpPr>
            <a:spLocks/>
          </p:cNvSpPr>
          <p:nvPr/>
        </p:nvSpPr>
        <p:spPr bwMode="auto">
          <a:xfrm>
            <a:off x="6575425" y="596900"/>
            <a:ext cx="574675" cy="239713"/>
          </a:xfrm>
          <a:custGeom>
            <a:avLst/>
            <a:gdLst>
              <a:gd name="T0" fmla="*/ 362 w 362"/>
              <a:gd name="T1" fmla="*/ 60 h 151"/>
              <a:gd name="T2" fmla="*/ 226 w 362"/>
              <a:gd name="T3" fmla="*/ 15 h 151"/>
              <a:gd name="T4" fmla="*/ 0 w 362"/>
              <a:gd name="T5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151">
                <a:moveTo>
                  <a:pt x="362" y="60"/>
                </a:moveTo>
                <a:cubicBezTo>
                  <a:pt x="324" y="30"/>
                  <a:pt x="286" y="0"/>
                  <a:pt x="226" y="15"/>
                </a:cubicBezTo>
                <a:cubicBezTo>
                  <a:pt x="166" y="30"/>
                  <a:pt x="83" y="90"/>
                  <a:pt x="0" y="151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5122" name="Freeform 66"/>
          <p:cNvSpPr>
            <a:spLocks/>
          </p:cNvSpPr>
          <p:nvPr/>
        </p:nvSpPr>
        <p:spPr bwMode="auto">
          <a:xfrm>
            <a:off x="7367588" y="403225"/>
            <a:ext cx="1150937" cy="396875"/>
          </a:xfrm>
          <a:custGeom>
            <a:avLst/>
            <a:gdLst>
              <a:gd name="T0" fmla="*/ 0 w 725"/>
              <a:gd name="T1" fmla="*/ 227 h 250"/>
              <a:gd name="T2" fmla="*/ 272 w 725"/>
              <a:gd name="T3" fmla="*/ 227 h 250"/>
              <a:gd name="T4" fmla="*/ 498 w 725"/>
              <a:gd name="T5" fmla="*/ 91 h 250"/>
              <a:gd name="T6" fmla="*/ 725 w 725"/>
              <a:gd name="T7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5" h="250">
                <a:moveTo>
                  <a:pt x="0" y="227"/>
                </a:moveTo>
                <a:cubicBezTo>
                  <a:pt x="94" y="238"/>
                  <a:pt x="189" y="250"/>
                  <a:pt x="272" y="227"/>
                </a:cubicBezTo>
                <a:cubicBezTo>
                  <a:pt x="355" y="204"/>
                  <a:pt x="423" y="129"/>
                  <a:pt x="498" y="91"/>
                </a:cubicBezTo>
                <a:cubicBezTo>
                  <a:pt x="573" y="53"/>
                  <a:pt x="649" y="26"/>
                  <a:pt x="725" y="0"/>
                </a:cubicBezTo>
              </a:path>
            </a:pathLst>
          </a:custGeom>
          <a:noFill/>
          <a:ln w="12700" cap="flat" cmpd="sng">
            <a:solidFill>
              <a:schemeClr val="bg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5123" name="Freeform 67"/>
          <p:cNvSpPr>
            <a:spLocks/>
          </p:cNvSpPr>
          <p:nvPr/>
        </p:nvSpPr>
        <p:spPr bwMode="auto">
          <a:xfrm>
            <a:off x="7078663" y="547688"/>
            <a:ext cx="504825" cy="431800"/>
          </a:xfrm>
          <a:custGeom>
            <a:avLst/>
            <a:gdLst>
              <a:gd name="T0" fmla="*/ 45 w 318"/>
              <a:gd name="T1" fmla="*/ 227 h 272"/>
              <a:gd name="T2" fmla="*/ 0 w 318"/>
              <a:gd name="T3" fmla="*/ 91 h 272"/>
              <a:gd name="T4" fmla="*/ 91 w 318"/>
              <a:gd name="T5" fmla="*/ 0 h 272"/>
              <a:gd name="T6" fmla="*/ 227 w 318"/>
              <a:gd name="T7" fmla="*/ 46 h 272"/>
              <a:gd name="T8" fmla="*/ 182 w 318"/>
              <a:gd name="T9" fmla="*/ 91 h 272"/>
              <a:gd name="T10" fmla="*/ 182 w 318"/>
              <a:gd name="T11" fmla="*/ 182 h 272"/>
              <a:gd name="T12" fmla="*/ 318 w 318"/>
              <a:gd name="T13" fmla="*/ 227 h 272"/>
              <a:gd name="T14" fmla="*/ 136 w 318"/>
              <a:gd name="T15" fmla="*/ 272 h 272"/>
              <a:gd name="T16" fmla="*/ 45 w 318"/>
              <a:gd name="T17" fmla="*/ 227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8" h="272">
                <a:moveTo>
                  <a:pt x="45" y="227"/>
                </a:moveTo>
                <a:lnTo>
                  <a:pt x="0" y="91"/>
                </a:lnTo>
                <a:lnTo>
                  <a:pt x="91" y="0"/>
                </a:lnTo>
                <a:lnTo>
                  <a:pt x="227" y="46"/>
                </a:lnTo>
                <a:lnTo>
                  <a:pt x="182" y="91"/>
                </a:lnTo>
                <a:lnTo>
                  <a:pt x="182" y="182"/>
                </a:lnTo>
                <a:lnTo>
                  <a:pt x="318" y="227"/>
                </a:lnTo>
                <a:lnTo>
                  <a:pt x="136" y="272"/>
                </a:lnTo>
                <a:lnTo>
                  <a:pt x="45" y="227"/>
                </a:lnTo>
                <a:close/>
              </a:path>
            </a:pathLst>
          </a:custGeom>
          <a:solidFill>
            <a:srgbClr val="FF9966"/>
          </a:solidFill>
          <a:ln w="9525">
            <a:solidFill>
              <a:srgbClr val="FF996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5124" name="Freeform 68"/>
          <p:cNvSpPr>
            <a:spLocks/>
          </p:cNvSpPr>
          <p:nvPr/>
        </p:nvSpPr>
        <p:spPr bwMode="auto">
          <a:xfrm>
            <a:off x="7486650" y="908050"/>
            <a:ext cx="528638" cy="309563"/>
          </a:xfrm>
          <a:custGeom>
            <a:avLst/>
            <a:gdLst>
              <a:gd name="T0" fmla="*/ 279 w 333"/>
              <a:gd name="T1" fmla="*/ 7 h 195"/>
              <a:gd name="T2" fmla="*/ 189 w 333"/>
              <a:gd name="T3" fmla="*/ 52 h 195"/>
              <a:gd name="T4" fmla="*/ 98 w 333"/>
              <a:gd name="T5" fmla="*/ 52 h 195"/>
              <a:gd name="T6" fmla="*/ 7 w 333"/>
              <a:gd name="T7" fmla="*/ 98 h 195"/>
              <a:gd name="T8" fmla="*/ 53 w 333"/>
              <a:gd name="T9" fmla="*/ 143 h 195"/>
              <a:gd name="T10" fmla="*/ 189 w 333"/>
              <a:gd name="T11" fmla="*/ 143 h 195"/>
              <a:gd name="T12" fmla="*/ 279 w 333"/>
              <a:gd name="T13" fmla="*/ 188 h 195"/>
              <a:gd name="T14" fmla="*/ 279 w 333"/>
              <a:gd name="T15" fmla="*/ 98 h 195"/>
              <a:gd name="T16" fmla="*/ 325 w 333"/>
              <a:gd name="T17" fmla="*/ 52 h 195"/>
              <a:gd name="T18" fmla="*/ 325 w 333"/>
              <a:gd name="T19" fmla="*/ 7 h 195"/>
              <a:gd name="T20" fmla="*/ 279 w 333"/>
              <a:gd name="T21" fmla="*/ 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195">
                <a:moveTo>
                  <a:pt x="279" y="7"/>
                </a:moveTo>
                <a:cubicBezTo>
                  <a:pt x="256" y="14"/>
                  <a:pt x="219" y="45"/>
                  <a:pt x="189" y="52"/>
                </a:cubicBezTo>
                <a:cubicBezTo>
                  <a:pt x="159" y="59"/>
                  <a:pt x="128" y="44"/>
                  <a:pt x="98" y="52"/>
                </a:cubicBezTo>
                <a:cubicBezTo>
                  <a:pt x="68" y="60"/>
                  <a:pt x="14" y="83"/>
                  <a:pt x="7" y="98"/>
                </a:cubicBezTo>
                <a:cubicBezTo>
                  <a:pt x="0" y="113"/>
                  <a:pt x="23" y="136"/>
                  <a:pt x="53" y="143"/>
                </a:cubicBezTo>
                <a:cubicBezTo>
                  <a:pt x="83" y="150"/>
                  <a:pt x="151" y="136"/>
                  <a:pt x="189" y="143"/>
                </a:cubicBezTo>
                <a:cubicBezTo>
                  <a:pt x="227" y="150"/>
                  <a:pt x="264" y="195"/>
                  <a:pt x="279" y="188"/>
                </a:cubicBezTo>
                <a:cubicBezTo>
                  <a:pt x="294" y="181"/>
                  <a:pt x="271" y="121"/>
                  <a:pt x="279" y="98"/>
                </a:cubicBezTo>
                <a:cubicBezTo>
                  <a:pt x="287" y="75"/>
                  <a:pt x="317" y="67"/>
                  <a:pt x="325" y="52"/>
                </a:cubicBezTo>
                <a:cubicBezTo>
                  <a:pt x="333" y="37"/>
                  <a:pt x="333" y="14"/>
                  <a:pt x="325" y="7"/>
                </a:cubicBezTo>
                <a:cubicBezTo>
                  <a:pt x="317" y="0"/>
                  <a:pt x="302" y="0"/>
                  <a:pt x="279" y="7"/>
                </a:cubicBezTo>
                <a:close/>
              </a:path>
            </a:pathLst>
          </a:cu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5125" name="Freeform 69"/>
          <p:cNvSpPr>
            <a:spLocks/>
          </p:cNvSpPr>
          <p:nvPr/>
        </p:nvSpPr>
        <p:spPr bwMode="auto">
          <a:xfrm>
            <a:off x="7726363" y="825500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19050" cmpd="sng">
            <a:solidFill>
              <a:srgbClr val="0066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5126" name="Freeform 70"/>
          <p:cNvSpPr>
            <a:spLocks/>
          </p:cNvSpPr>
          <p:nvPr/>
        </p:nvSpPr>
        <p:spPr bwMode="auto">
          <a:xfrm>
            <a:off x="6575425" y="908050"/>
            <a:ext cx="574675" cy="431800"/>
          </a:xfrm>
          <a:custGeom>
            <a:avLst/>
            <a:gdLst>
              <a:gd name="T0" fmla="*/ 362 w 362"/>
              <a:gd name="T1" fmla="*/ 272 h 272"/>
              <a:gd name="T2" fmla="*/ 272 w 362"/>
              <a:gd name="T3" fmla="*/ 91 h 272"/>
              <a:gd name="T4" fmla="*/ 226 w 362"/>
              <a:gd name="T5" fmla="*/ 0 h 272"/>
              <a:gd name="T6" fmla="*/ 136 w 362"/>
              <a:gd name="T7" fmla="*/ 91 h 272"/>
              <a:gd name="T8" fmla="*/ 90 w 362"/>
              <a:gd name="T9" fmla="*/ 45 h 272"/>
              <a:gd name="T10" fmla="*/ 0 w 362"/>
              <a:gd name="T11" fmla="*/ 45 h 272"/>
              <a:gd name="T12" fmla="*/ 0 w 362"/>
              <a:gd name="T13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2" h="272">
                <a:moveTo>
                  <a:pt x="362" y="272"/>
                </a:moveTo>
                <a:lnTo>
                  <a:pt x="272" y="91"/>
                </a:lnTo>
                <a:lnTo>
                  <a:pt x="226" y="0"/>
                </a:lnTo>
                <a:lnTo>
                  <a:pt x="136" y="91"/>
                </a:lnTo>
                <a:lnTo>
                  <a:pt x="90" y="45"/>
                </a:lnTo>
                <a:lnTo>
                  <a:pt x="0" y="45"/>
                </a:lnTo>
                <a:lnTo>
                  <a:pt x="0" y="272"/>
                </a:lnTo>
              </a:path>
            </a:pathLst>
          </a:custGeom>
          <a:solidFill>
            <a:srgbClr val="0099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5127" name="Group 71"/>
          <p:cNvGrpSpPr>
            <a:grpSpLocks/>
          </p:cNvGrpSpPr>
          <p:nvPr/>
        </p:nvGrpSpPr>
        <p:grpSpPr bwMode="auto">
          <a:xfrm>
            <a:off x="6648450" y="187325"/>
            <a:ext cx="719138" cy="360363"/>
            <a:chOff x="793" y="2568"/>
            <a:chExt cx="1588" cy="953"/>
          </a:xfrm>
        </p:grpSpPr>
        <p:sp>
          <p:nvSpPr>
            <p:cNvPr id="45128" name="Line 72"/>
            <p:cNvSpPr>
              <a:spLocks noChangeShapeType="1"/>
            </p:cNvSpPr>
            <p:nvPr/>
          </p:nvSpPr>
          <p:spPr bwMode="auto">
            <a:xfrm>
              <a:off x="793" y="3067"/>
              <a:ext cx="0" cy="4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29" name="Line 73"/>
            <p:cNvSpPr>
              <a:spLocks noChangeShapeType="1"/>
            </p:cNvSpPr>
            <p:nvPr/>
          </p:nvSpPr>
          <p:spPr bwMode="auto">
            <a:xfrm>
              <a:off x="930" y="3067"/>
              <a:ext cx="45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30" name="Line 74"/>
            <p:cNvSpPr>
              <a:spLocks noChangeShapeType="1"/>
            </p:cNvSpPr>
            <p:nvPr/>
          </p:nvSpPr>
          <p:spPr bwMode="auto">
            <a:xfrm>
              <a:off x="1066" y="3022"/>
              <a:ext cx="181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31" name="Line 75"/>
            <p:cNvSpPr>
              <a:spLocks noChangeShapeType="1"/>
            </p:cNvSpPr>
            <p:nvPr/>
          </p:nvSpPr>
          <p:spPr bwMode="auto">
            <a:xfrm>
              <a:off x="1156" y="2976"/>
              <a:ext cx="136" cy="1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32" name="Line 76"/>
            <p:cNvSpPr>
              <a:spLocks noChangeShapeType="1"/>
            </p:cNvSpPr>
            <p:nvPr/>
          </p:nvSpPr>
          <p:spPr bwMode="auto">
            <a:xfrm>
              <a:off x="1247" y="2931"/>
              <a:ext cx="227" cy="3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33" name="Line 77"/>
            <p:cNvSpPr>
              <a:spLocks noChangeShapeType="1"/>
            </p:cNvSpPr>
            <p:nvPr/>
          </p:nvSpPr>
          <p:spPr bwMode="auto">
            <a:xfrm>
              <a:off x="1383" y="2886"/>
              <a:ext cx="4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34" name="Line 78"/>
            <p:cNvSpPr>
              <a:spLocks noChangeShapeType="1"/>
            </p:cNvSpPr>
            <p:nvPr/>
          </p:nvSpPr>
          <p:spPr bwMode="auto">
            <a:xfrm>
              <a:off x="1565" y="2886"/>
              <a:ext cx="0" cy="3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35" name="Line 79"/>
            <p:cNvSpPr>
              <a:spLocks noChangeShapeType="1"/>
            </p:cNvSpPr>
            <p:nvPr/>
          </p:nvSpPr>
          <p:spPr bwMode="auto">
            <a:xfrm>
              <a:off x="1655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36" name="Line 80"/>
            <p:cNvSpPr>
              <a:spLocks noChangeShapeType="1"/>
            </p:cNvSpPr>
            <p:nvPr/>
          </p:nvSpPr>
          <p:spPr bwMode="auto">
            <a:xfrm flipH="1">
              <a:off x="1746" y="2886"/>
              <a:ext cx="45" cy="3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37" name="Line 81"/>
            <p:cNvSpPr>
              <a:spLocks noChangeShapeType="1"/>
            </p:cNvSpPr>
            <p:nvPr/>
          </p:nvSpPr>
          <p:spPr bwMode="auto">
            <a:xfrm>
              <a:off x="1882" y="2886"/>
              <a:ext cx="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38" name="Line 82"/>
            <p:cNvSpPr>
              <a:spLocks noChangeShapeType="1"/>
            </p:cNvSpPr>
            <p:nvPr/>
          </p:nvSpPr>
          <p:spPr bwMode="auto">
            <a:xfrm>
              <a:off x="1973" y="2886"/>
              <a:ext cx="91" cy="2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39" name="Line 83"/>
            <p:cNvSpPr>
              <a:spLocks noChangeShapeType="1"/>
            </p:cNvSpPr>
            <p:nvPr/>
          </p:nvSpPr>
          <p:spPr bwMode="auto">
            <a:xfrm>
              <a:off x="2018" y="2840"/>
              <a:ext cx="13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40" name="Line 84"/>
            <p:cNvSpPr>
              <a:spLocks noChangeShapeType="1"/>
            </p:cNvSpPr>
            <p:nvPr/>
          </p:nvSpPr>
          <p:spPr bwMode="auto">
            <a:xfrm>
              <a:off x="2064" y="2750"/>
              <a:ext cx="272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41" name="Line 85"/>
            <p:cNvSpPr>
              <a:spLocks noChangeShapeType="1"/>
            </p:cNvSpPr>
            <p:nvPr/>
          </p:nvSpPr>
          <p:spPr bwMode="auto">
            <a:xfrm>
              <a:off x="2109" y="2614"/>
              <a:ext cx="136" cy="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5142" name="Line 86"/>
            <p:cNvSpPr>
              <a:spLocks noChangeShapeType="1"/>
            </p:cNvSpPr>
            <p:nvPr/>
          </p:nvSpPr>
          <p:spPr bwMode="auto">
            <a:xfrm>
              <a:off x="2109" y="2568"/>
              <a:ext cx="272" cy="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45143" name="Freeform 87"/>
          <p:cNvSpPr>
            <a:spLocks/>
          </p:cNvSpPr>
          <p:nvPr/>
        </p:nvSpPr>
        <p:spPr bwMode="auto">
          <a:xfrm>
            <a:off x="6934200" y="393700"/>
            <a:ext cx="301625" cy="227013"/>
          </a:xfrm>
          <a:custGeom>
            <a:avLst/>
            <a:gdLst>
              <a:gd name="T0" fmla="*/ 0 w 190"/>
              <a:gd name="T1" fmla="*/ 7 h 143"/>
              <a:gd name="T2" fmla="*/ 137 w 190"/>
              <a:gd name="T3" fmla="*/ 7 h 143"/>
              <a:gd name="T4" fmla="*/ 182 w 190"/>
              <a:gd name="T5" fmla="*/ 52 h 143"/>
              <a:gd name="T6" fmla="*/ 91 w 190"/>
              <a:gd name="T7" fmla="*/ 98 h 143"/>
              <a:gd name="T8" fmla="*/ 0 w 190"/>
              <a:gd name="T9" fmla="*/ 14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43">
                <a:moveTo>
                  <a:pt x="0" y="7"/>
                </a:moveTo>
                <a:cubicBezTo>
                  <a:pt x="53" y="3"/>
                  <a:pt x="107" y="0"/>
                  <a:pt x="137" y="7"/>
                </a:cubicBezTo>
                <a:cubicBezTo>
                  <a:pt x="167" y="14"/>
                  <a:pt x="190" y="37"/>
                  <a:pt x="182" y="52"/>
                </a:cubicBezTo>
                <a:cubicBezTo>
                  <a:pt x="174" y="67"/>
                  <a:pt x="121" y="83"/>
                  <a:pt x="91" y="98"/>
                </a:cubicBezTo>
                <a:cubicBezTo>
                  <a:pt x="61" y="113"/>
                  <a:pt x="30" y="128"/>
                  <a:pt x="0" y="143"/>
                </a:cubicBezTo>
              </a:path>
            </a:pathLst>
          </a:custGeom>
          <a:noFill/>
          <a:ln w="57150" cmpd="sng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5144" name="Freeform 88" descr="Diagonal weit nach oben"/>
          <p:cNvSpPr>
            <a:spLocks/>
          </p:cNvSpPr>
          <p:nvPr/>
        </p:nvSpPr>
        <p:spPr bwMode="auto">
          <a:xfrm>
            <a:off x="6646863" y="333375"/>
            <a:ext cx="360362" cy="215900"/>
          </a:xfrm>
          <a:custGeom>
            <a:avLst/>
            <a:gdLst>
              <a:gd name="T0" fmla="*/ 0 w 227"/>
              <a:gd name="T1" fmla="*/ 45 h 136"/>
              <a:gd name="T2" fmla="*/ 0 w 227"/>
              <a:gd name="T3" fmla="*/ 136 h 136"/>
              <a:gd name="T4" fmla="*/ 136 w 227"/>
              <a:gd name="T5" fmla="*/ 90 h 136"/>
              <a:gd name="T6" fmla="*/ 181 w 227"/>
              <a:gd name="T7" fmla="*/ 45 h 136"/>
              <a:gd name="T8" fmla="*/ 227 w 227"/>
              <a:gd name="T9" fmla="*/ 45 h 136"/>
              <a:gd name="T10" fmla="*/ 227 w 227"/>
              <a:gd name="T11" fmla="*/ 0 h 136"/>
              <a:gd name="T12" fmla="*/ 136 w 227"/>
              <a:gd name="T13" fmla="*/ 0 h 136"/>
              <a:gd name="T14" fmla="*/ 45 w 227"/>
              <a:gd name="T15" fmla="*/ 45 h 136"/>
              <a:gd name="T16" fmla="*/ 0 w 227"/>
              <a:gd name="T17" fmla="*/ 45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7" h="136">
                <a:moveTo>
                  <a:pt x="0" y="45"/>
                </a:moveTo>
                <a:lnTo>
                  <a:pt x="0" y="136"/>
                </a:lnTo>
                <a:lnTo>
                  <a:pt x="136" y="90"/>
                </a:lnTo>
                <a:lnTo>
                  <a:pt x="181" y="45"/>
                </a:lnTo>
                <a:lnTo>
                  <a:pt x="227" y="45"/>
                </a:lnTo>
                <a:lnTo>
                  <a:pt x="227" y="0"/>
                </a:lnTo>
                <a:lnTo>
                  <a:pt x="136" y="0"/>
                </a:lnTo>
                <a:lnTo>
                  <a:pt x="45" y="45"/>
                </a:lnTo>
                <a:lnTo>
                  <a:pt x="0" y="45"/>
                </a:lnTo>
                <a:close/>
              </a:path>
            </a:pathLst>
          </a:custGeom>
          <a:pattFill prst="wdUpDiag">
            <a:fgClr>
              <a:srgbClr val="FF0000"/>
            </a:fgClr>
            <a:bgClr>
              <a:schemeClr val="bg1"/>
            </a:bgClr>
          </a:pattFill>
          <a:ln w="190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5145" name="Group 89"/>
          <p:cNvGrpSpPr>
            <a:grpSpLocks/>
          </p:cNvGrpSpPr>
          <p:nvPr/>
        </p:nvGrpSpPr>
        <p:grpSpPr bwMode="auto">
          <a:xfrm>
            <a:off x="6573838" y="1412875"/>
            <a:ext cx="1944687" cy="1223963"/>
            <a:chOff x="4058" y="935"/>
            <a:chExt cx="1225" cy="771"/>
          </a:xfrm>
        </p:grpSpPr>
        <p:sp>
          <p:nvSpPr>
            <p:cNvPr id="45146" name="Rectangle 90"/>
            <p:cNvSpPr>
              <a:spLocks noChangeArrowheads="1"/>
            </p:cNvSpPr>
            <p:nvPr/>
          </p:nvSpPr>
          <p:spPr bwMode="auto">
            <a:xfrm>
              <a:off x="405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47" name="Rectangle 91"/>
            <p:cNvSpPr>
              <a:spLocks noChangeArrowheads="1"/>
            </p:cNvSpPr>
            <p:nvPr/>
          </p:nvSpPr>
          <p:spPr bwMode="auto">
            <a:xfrm>
              <a:off x="410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48" name="Rectangle 92"/>
            <p:cNvSpPr>
              <a:spLocks noChangeArrowheads="1"/>
            </p:cNvSpPr>
            <p:nvPr/>
          </p:nvSpPr>
          <p:spPr bwMode="auto">
            <a:xfrm>
              <a:off x="41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49" name="Rectangle 93"/>
            <p:cNvSpPr>
              <a:spLocks noChangeArrowheads="1"/>
            </p:cNvSpPr>
            <p:nvPr/>
          </p:nvSpPr>
          <p:spPr bwMode="auto">
            <a:xfrm>
              <a:off x="419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50" name="Rectangle 94"/>
            <p:cNvSpPr>
              <a:spLocks noChangeArrowheads="1"/>
            </p:cNvSpPr>
            <p:nvPr/>
          </p:nvSpPr>
          <p:spPr bwMode="auto">
            <a:xfrm>
              <a:off x="42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51" name="Rectangle 95"/>
            <p:cNvSpPr>
              <a:spLocks noChangeArrowheads="1"/>
            </p:cNvSpPr>
            <p:nvPr/>
          </p:nvSpPr>
          <p:spPr bwMode="auto">
            <a:xfrm>
              <a:off x="428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52" name="Rectangle 96"/>
            <p:cNvSpPr>
              <a:spLocks noChangeArrowheads="1"/>
            </p:cNvSpPr>
            <p:nvPr/>
          </p:nvSpPr>
          <p:spPr bwMode="auto">
            <a:xfrm>
              <a:off x="433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53" name="Rectangle 97"/>
            <p:cNvSpPr>
              <a:spLocks noChangeArrowheads="1"/>
            </p:cNvSpPr>
            <p:nvPr/>
          </p:nvSpPr>
          <p:spPr bwMode="auto">
            <a:xfrm>
              <a:off x="43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54" name="Rectangle 98"/>
            <p:cNvSpPr>
              <a:spLocks noChangeArrowheads="1"/>
            </p:cNvSpPr>
            <p:nvPr/>
          </p:nvSpPr>
          <p:spPr bwMode="auto">
            <a:xfrm>
              <a:off x="442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55" name="Rectangle 99"/>
            <p:cNvSpPr>
              <a:spLocks noChangeArrowheads="1"/>
            </p:cNvSpPr>
            <p:nvPr/>
          </p:nvSpPr>
          <p:spPr bwMode="auto">
            <a:xfrm>
              <a:off x="44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56" name="Rectangle 100"/>
            <p:cNvSpPr>
              <a:spLocks noChangeArrowheads="1"/>
            </p:cNvSpPr>
            <p:nvPr/>
          </p:nvSpPr>
          <p:spPr bwMode="auto">
            <a:xfrm>
              <a:off x="451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57" name="Rectangle 101"/>
            <p:cNvSpPr>
              <a:spLocks noChangeArrowheads="1"/>
            </p:cNvSpPr>
            <p:nvPr/>
          </p:nvSpPr>
          <p:spPr bwMode="auto">
            <a:xfrm>
              <a:off x="455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58" name="Rectangle 102"/>
            <p:cNvSpPr>
              <a:spLocks noChangeArrowheads="1"/>
            </p:cNvSpPr>
            <p:nvPr/>
          </p:nvSpPr>
          <p:spPr bwMode="auto">
            <a:xfrm>
              <a:off x="46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59" name="Rectangle 103"/>
            <p:cNvSpPr>
              <a:spLocks noChangeArrowheads="1"/>
            </p:cNvSpPr>
            <p:nvPr/>
          </p:nvSpPr>
          <p:spPr bwMode="auto">
            <a:xfrm>
              <a:off x="4648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60" name="Rectangle 104"/>
            <p:cNvSpPr>
              <a:spLocks noChangeArrowheads="1"/>
            </p:cNvSpPr>
            <p:nvPr/>
          </p:nvSpPr>
          <p:spPr bwMode="auto">
            <a:xfrm>
              <a:off x="4693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61" name="Rectangle 105"/>
            <p:cNvSpPr>
              <a:spLocks noChangeArrowheads="1"/>
            </p:cNvSpPr>
            <p:nvPr/>
          </p:nvSpPr>
          <p:spPr bwMode="auto">
            <a:xfrm>
              <a:off x="473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62" name="Rectangle 106"/>
            <p:cNvSpPr>
              <a:spLocks noChangeArrowheads="1"/>
            </p:cNvSpPr>
            <p:nvPr/>
          </p:nvSpPr>
          <p:spPr bwMode="auto">
            <a:xfrm>
              <a:off x="4784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63" name="Rectangle 107"/>
            <p:cNvSpPr>
              <a:spLocks noChangeArrowheads="1"/>
            </p:cNvSpPr>
            <p:nvPr/>
          </p:nvSpPr>
          <p:spPr bwMode="auto">
            <a:xfrm>
              <a:off x="4829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64" name="Rectangle 108"/>
            <p:cNvSpPr>
              <a:spLocks noChangeArrowheads="1"/>
            </p:cNvSpPr>
            <p:nvPr/>
          </p:nvSpPr>
          <p:spPr bwMode="auto">
            <a:xfrm>
              <a:off x="4875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65" name="Rectangle 109"/>
            <p:cNvSpPr>
              <a:spLocks noChangeArrowheads="1"/>
            </p:cNvSpPr>
            <p:nvPr/>
          </p:nvSpPr>
          <p:spPr bwMode="auto">
            <a:xfrm>
              <a:off x="4920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66" name="Rectangle 110"/>
            <p:cNvSpPr>
              <a:spLocks noChangeArrowheads="1"/>
            </p:cNvSpPr>
            <p:nvPr/>
          </p:nvSpPr>
          <p:spPr bwMode="auto">
            <a:xfrm>
              <a:off x="496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67" name="Rectangle 111"/>
            <p:cNvSpPr>
              <a:spLocks noChangeArrowheads="1"/>
            </p:cNvSpPr>
            <p:nvPr/>
          </p:nvSpPr>
          <p:spPr bwMode="auto">
            <a:xfrm>
              <a:off x="5011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68" name="Rectangle 112"/>
            <p:cNvSpPr>
              <a:spLocks noChangeArrowheads="1"/>
            </p:cNvSpPr>
            <p:nvPr/>
          </p:nvSpPr>
          <p:spPr bwMode="auto">
            <a:xfrm>
              <a:off x="505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69" name="Rectangle 113"/>
            <p:cNvSpPr>
              <a:spLocks noChangeArrowheads="1"/>
            </p:cNvSpPr>
            <p:nvPr/>
          </p:nvSpPr>
          <p:spPr bwMode="auto">
            <a:xfrm>
              <a:off x="510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70" name="Rectangle 114"/>
            <p:cNvSpPr>
              <a:spLocks noChangeArrowheads="1"/>
            </p:cNvSpPr>
            <p:nvPr/>
          </p:nvSpPr>
          <p:spPr bwMode="auto">
            <a:xfrm>
              <a:off x="5146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71" name="Rectangle 115"/>
            <p:cNvSpPr>
              <a:spLocks noChangeArrowheads="1"/>
            </p:cNvSpPr>
            <p:nvPr/>
          </p:nvSpPr>
          <p:spPr bwMode="auto">
            <a:xfrm>
              <a:off x="5192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72" name="Rectangle 116"/>
            <p:cNvSpPr>
              <a:spLocks noChangeArrowheads="1"/>
            </p:cNvSpPr>
            <p:nvPr/>
          </p:nvSpPr>
          <p:spPr bwMode="auto">
            <a:xfrm>
              <a:off x="5237" y="16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73" name="Rectangle 117"/>
            <p:cNvSpPr>
              <a:spLocks noChangeArrowheads="1"/>
            </p:cNvSpPr>
            <p:nvPr/>
          </p:nvSpPr>
          <p:spPr bwMode="auto">
            <a:xfrm>
              <a:off x="405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74" name="Rectangle 118"/>
            <p:cNvSpPr>
              <a:spLocks noChangeArrowheads="1"/>
            </p:cNvSpPr>
            <p:nvPr/>
          </p:nvSpPr>
          <p:spPr bwMode="auto">
            <a:xfrm>
              <a:off x="410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75" name="Rectangle 119"/>
            <p:cNvSpPr>
              <a:spLocks noChangeArrowheads="1"/>
            </p:cNvSpPr>
            <p:nvPr/>
          </p:nvSpPr>
          <p:spPr bwMode="auto">
            <a:xfrm>
              <a:off x="41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76" name="Rectangle 120"/>
            <p:cNvSpPr>
              <a:spLocks noChangeArrowheads="1"/>
            </p:cNvSpPr>
            <p:nvPr/>
          </p:nvSpPr>
          <p:spPr bwMode="auto">
            <a:xfrm>
              <a:off x="419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77" name="Rectangle 121"/>
            <p:cNvSpPr>
              <a:spLocks noChangeArrowheads="1"/>
            </p:cNvSpPr>
            <p:nvPr/>
          </p:nvSpPr>
          <p:spPr bwMode="auto">
            <a:xfrm>
              <a:off x="42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78" name="Rectangle 122"/>
            <p:cNvSpPr>
              <a:spLocks noChangeArrowheads="1"/>
            </p:cNvSpPr>
            <p:nvPr/>
          </p:nvSpPr>
          <p:spPr bwMode="auto">
            <a:xfrm>
              <a:off x="428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79" name="Rectangle 123"/>
            <p:cNvSpPr>
              <a:spLocks noChangeArrowheads="1"/>
            </p:cNvSpPr>
            <p:nvPr/>
          </p:nvSpPr>
          <p:spPr bwMode="auto">
            <a:xfrm>
              <a:off x="433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80" name="Rectangle 124"/>
            <p:cNvSpPr>
              <a:spLocks noChangeArrowheads="1"/>
            </p:cNvSpPr>
            <p:nvPr/>
          </p:nvSpPr>
          <p:spPr bwMode="auto">
            <a:xfrm>
              <a:off x="43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81" name="Rectangle 125"/>
            <p:cNvSpPr>
              <a:spLocks noChangeArrowheads="1"/>
            </p:cNvSpPr>
            <p:nvPr/>
          </p:nvSpPr>
          <p:spPr bwMode="auto">
            <a:xfrm>
              <a:off x="442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82" name="Rectangle 126"/>
            <p:cNvSpPr>
              <a:spLocks noChangeArrowheads="1"/>
            </p:cNvSpPr>
            <p:nvPr/>
          </p:nvSpPr>
          <p:spPr bwMode="auto">
            <a:xfrm>
              <a:off x="44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83" name="Rectangle 127"/>
            <p:cNvSpPr>
              <a:spLocks noChangeArrowheads="1"/>
            </p:cNvSpPr>
            <p:nvPr/>
          </p:nvSpPr>
          <p:spPr bwMode="auto">
            <a:xfrm>
              <a:off x="451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84" name="Rectangle 128"/>
            <p:cNvSpPr>
              <a:spLocks noChangeArrowheads="1"/>
            </p:cNvSpPr>
            <p:nvPr/>
          </p:nvSpPr>
          <p:spPr bwMode="auto">
            <a:xfrm>
              <a:off x="455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85" name="Rectangle 129"/>
            <p:cNvSpPr>
              <a:spLocks noChangeArrowheads="1"/>
            </p:cNvSpPr>
            <p:nvPr/>
          </p:nvSpPr>
          <p:spPr bwMode="auto">
            <a:xfrm>
              <a:off x="46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86" name="Rectangle 130"/>
            <p:cNvSpPr>
              <a:spLocks noChangeArrowheads="1"/>
            </p:cNvSpPr>
            <p:nvPr/>
          </p:nvSpPr>
          <p:spPr bwMode="auto">
            <a:xfrm>
              <a:off x="4648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87" name="Rectangle 131"/>
            <p:cNvSpPr>
              <a:spLocks noChangeArrowheads="1"/>
            </p:cNvSpPr>
            <p:nvPr/>
          </p:nvSpPr>
          <p:spPr bwMode="auto">
            <a:xfrm>
              <a:off x="4693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88" name="Rectangle 132"/>
            <p:cNvSpPr>
              <a:spLocks noChangeArrowheads="1"/>
            </p:cNvSpPr>
            <p:nvPr/>
          </p:nvSpPr>
          <p:spPr bwMode="auto">
            <a:xfrm>
              <a:off x="473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89" name="Rectangle 133"/>
            <p:cNvSpPr>
              <a:spLocks noChangeArrowheads="1"/>
            </p:cNvSpPr>
            <p:nvPr/>
          </p:nvSpPr>
          <p:spPr bwMode="auto">
            <a:xfrm>
              <a:off x="4784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90" name="Rectangle 134"/>
            <p:cNvSpPr>
              <a:spLocks noChangeArrowheads="1"/>
            </p:cNvSpPr>
            <p:nvPr/>
          </p:nvSpPr>
          <p:spPr bwMode="auto">
            <a:xfrm>
              <a:off x="4829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91" name="Rectangle 135"/>
            <p:cNvSpPr>
              <a:spLocks noChangeArrowheads="1"/>
            </p:cNvSpPr>
            <p:nvPr/>
          </p:nvSpPr>
          <p:spPr bwMode="auto">
            <a:xfrm>
              <a:off x="4875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92" name="Rectangle 136"/>
            <p:cNvSpPr>
              <a:spLocks noChangeArrowheads="1"/>
            </p:cNvSpPr>
            <p:nvPr/>
          </p:nvSpPr>
          <p:spPr bwMode="auto">
            <a:xfrm>
              <a:off x="4920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93" name="Rectangle 137"/>
            <p:cNvSpPr>
              <a:spLocks noChangeArrowheads="1"/>
            </p:cNvSpPr>
            <p:nvPr/>
          </p:nvSpPr>
          <p:spPr bwMode="auto">
            <a:xfrm>
              <a:off x="496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94" name="Rectangle 138"/>
            <p:cNvSpPr>
              <a:spLocks noChangeArrowheads="1"/>
            </p:cNvSpPr>
            <p:nvPr/>
          </p:nvSpPr>
          <p:spPr bwMode="auto">
            <a:xfrm>
              <a:off x="5011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95" name="Rectangle 139"/>
            <p:cNvSpPr>
              <a:spLocks noChangeArrowheads="1"/>
            </p:cNvSpPr>
            <p:nvPr/>
          </p:nvSpPr>
          <p:spPr bwMode="auto">
            <a:xfrm>
              <a:off x="505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96" name="Rectangle 140"/>
            <p:cNvSpPr>
              <a:spLocks noChangeArrowheads="1"/>
            </p:cNvSpPr>
            <p:nvPr/>
          </p:nvSpPr>
          <p:spPr bwMode="auto">
            <a:xfrm>
              <a:off x="510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97" name="Rectangle 141"/>
            <p:cNvSpPr>
              <a:spLocks noChangeArrowheads="1"/>
            </p:cNvSpPr>
            <p:nvPr/>
          </p:nvSpPr>
          <p:spPr bwMode="auto">
            <a:xfrm>
              <a:off x="5146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98" name="Rectangle 142"/>
            <p:cNvSpPr>
              <a:spLocks noChangeArrowheads="1"/>
            </p:cNvSpPr>
            <p:nvPr/>
          </p:nvSpPr>
          <p:spPr bwMode="auto">
            <a:xfrm>
              <a:off x="5192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199" name="Rectangle 143"/>
            <p:cNvSpPr>
              <a:spLocks noChangeArrowheads="1"/>
            </p:cNvSpPr>
            <p:nvPr/>
          </p:nvSpPr>
          <p:spPr bwMode="auto">
            <a:xfrm>
              <a:off x="5237" y="16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00" name="Rectangle 144"/>
            <p:cNvSpPr>
              <a:spLocks noChangeArrowheads="1"/>
            </p:cNvSpPr>
            <p:nvPr/>
          </p:nvSpPr>
          <p:spPr bwMode="auto">
            <a:xfrm>
              <a:off x="405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01" name="Rectangle 145"/>
            <p:cNvSpPr>
              <a:spLocks noChangeArrowheads="1"/>
            </p:cNvSpPr>
            <p:nvPr/>
          </p:nvSpPr>
          <p:spPr bwMode="auto">
            <a:xfrm>
              <a:off x="410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02" name="Rectangle 146"/>
            <p:cNvSpPr>
              <a:spLocks noChangeArrowheads="1"/>
            </p:cNvSpPr>
            <p:nvPr/>
          </p:nvSpPr>
          <p:spPr bwMode="auto">
            <a:xfrm>
              <a:off x="41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03" name="Rectangle 147"/>
            <p:cNvSpPr>
              <a:spLocks noChangeArrowheads="1"/>
            </p:cNvSpPr>
            <p:nvPr/>
          </p:nvSpPr>
          <p:spPr bwMode="auto">
            <a:xfrm>
              <a:off x="419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04" name="Rectangle 148"/>
            <p:cNvSpPr>
              <a:spLocks noChangeArrowheads="1"/>
            </p:cNvSpPr>
            <p:nvPr/>
          </p:nvSpPr>
          <p:spPr bwMode="auto">
            <a:xfrm>
              <a:off x="42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05" name="Rectangle 149"/>
            <p:cNvSpPr>
              <a:spLocks noChangeArrowheads="1"/>
            </p:cNvSpPr>
            <p:nvPr/>
          </p:nvSpPr>
          <p:spPr bwMode="auto">
            <a:xfrm>
              <a:off x="428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06" name="Rectangle 150"/>
            <p:cNvSpPr>
              <a:spLocks noChangeArrowheads="1"/>
            </p:cNvSpPr>
            <p:nvPr/>
          </p:nvSpPr>
          <p:spPr bwMode="auto">
            <a:xfrm>
              <a:off x="433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07" name="Rectangle 151"/>
            <p:cNvSpPr>
              <a:spLocks noChangeArrowheads="1"/>
            </p:cNvSpPr>
            <p:nvPr/>
          </p:nvSpPr>
          <p:spPr bwMode="auto">
            <a:xfrm>
              <a:off x="43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08" name="Rectangle 152"/>
            <p:cNvSpPr>
              <a:spLocks noChangeArrowheads="1"/>
            </p:cNvSpPr>
            <p:nvPr/>
          </p:nvSpPr>
          <p:spPr bwMode="auto">
            <a:xfrm>
              <a:off x="442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09" name="Rectangle 153"/>
            <p:cNvSpPr>
              <a:spLocks noChangeArrowheads="1"/>
            </p:cNvSpPr>
            <p:nvPr/>
          </p:nvSpPr>
          <p:spPr bwMode="auto">
            <a:xfrm>
              <a:off x="44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10" name="Rectangle 154"/>
            <p:cNvSpPr>
              <a:spLocks noChangeArrowheads="1"/>
            </p:cNvSpPr>
            <p:nvPr/>
          </p:nvSpPr>
          <p:spPr bwMode="auto">
            <a:xfrm>
              <a:off x="451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11" name="Rectangle 155"/>
            <p:cNvSpPr>
              <a:spLocks noChangeArrowheads="1"/>
            </p:cNvSpPr>
            <p:nvPr/>
          </p:nvSpPr>
          <p:spPr bwMode="auto">
            <a:xfrm>
              <a:off x="455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12" name="Rectangle 156"/>
            <p:cNvSpPr>
              <a:spLocks noChangeArrowheads="1"/>
            </p:cNvSpPr>
            <p:nvPr/>
          </p:nvSpPr>
          <p:spPr bwMode="auto">
            <a:xfrm>
              <a:off x="46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13" name="Rectangle 157"/>
            <p:cNvSpPr>
              <a:spLocks noChangeArrowheads="1"/>
            </p:cNvSpPr>
            <p:nvPr/>
          </p:nvSpPr>
          <p:spPr bwMode="auto">
            <a:xfrm>
              <a:off x="4648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14" name="Rectangle 158"/>
            <p:cNvSpPr>
              <a:spLocks noChangeArrowheads="1"/>
            </p:cNvSpPr>
            <p:nvPr/>
          </p:nvSpPr>
          <p:spPr bwMode="auto">
            <a:xfrm>
              <a:off x="4693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15" name="Rectangle 159"/>
            <p:cNvSpPr>
              <a:spLocks noChangeArrowheads="1"/>
            </p:cNvSpPr>
            <p:nvPr/>
          </p:nvSpPr>
          <p:spPr bwMode="auto">
            <a:xfrm>
              <a:off x="473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16" name="Rectangle 160"/>
            <p:cNvSpPr>
              <a:spLocks noChangeArrowheads="1"/>
            </p:cNvSpPr>
            <p:nvPr/>
          </p:nvSpPr>
          <p:spPr bwMode="auto">
            <a:xfrm>
              <a:off x="4784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17" name="Rectangle 161"/>
            <p:cNvSpPr>
              <a:spLocks noChangeArrowheads="1"/>
            </p:cNvSpPr>
            <p:nvPr/>
          </p:nvSpPr>
          <p:spPr bwMode="auto">
            <a:xfrm>
              <a:off x="4829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18" name="Rectangle 162"/>
            <p:cNvSpPr>
              <a:spLocks noChangeArrowheads="1"/>
            </p:cNvSpPr>
            <p:nvPr/>
          </p:nvSpPr>
          <p:spPr bwMode="auto">
            <a:xfrm>
              <a:off x="4875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19" name="Rectangle 163"/>
            <p:cNvSpPr>
              <a:spLocks noChangeArrowheads="1"/>
            </p:cNvSpPr>
            <p:nvPr/>
          </p:nvSpPr>
          <p:spPr bwMode="auto">
            <a:xfrm>
              <a:off x="4920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20" name="Rectangle 164"/>
            <p:cNvSpPr>
              <a:spLocks noChangeArrowheads="1"/>
            </p:cNvSpPr>
            <p:nvPr/>
          </p:nvSpPr>
          <p:spPr bwMode="auto">
            <a:xfrm>
              <a:off x="496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21" name="Rectangle 165"/>
            <p:cNvSpPr>
              <a:spLocks noChangeArrowheads="1"/>
            </p:cNvSpPr>
            <p:nvPr/>
          </p:nvSpPr>
          <p:spPr bwMode="auto">
            <a:xfrm>
              <a:off x="5011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22" name="Rectangle 166"/>
            <p:cNvSpPr>
              <a:spLocks noChangeArrowheads="1"/>
            </p:cNvSpPr>
            <p:nvPr/>
          </p:nvSpPr>
          <p:spPr bwMode="auto">
            <a:xfrm>
              <a:off x="505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23" name="Rectangle 167"/>
            <p:cNvSpPr>
              <a:spLocks noChangeArrowheads="1"/>
            </p:cNvSpPr>
            <p:nvPr/>
          </p:nvSpPr>
          <p:spPr bwMode="auto">
            <a:xfrm>
              <a:off x="510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24" name="Rectangle 168"/>
            <p:cNvSpPr>
              <a:spLocks noChangeArrowheads="1"/>
            </p:cNvSpPr>
            <p:nvPr/>
          </p:nvSpPr>
          <p:spPr bwMode="auto">
            <a:xfrm>
              <a:off x="5146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25" name="Rectangle 169"/>
            <p:cNvSpPr>
              <a:spLocks noChangeArrowheads="1"/>
            </p:cNvSpPr>
            <p:nvPr/>
          </p:nvSpPr>
          <p:spPr bwMode="auto">
            <a:xfrm>
              <a:off x="5192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26" name="Rectangle 170"/>
            <p:cNvSpPr>
              <a:spLocks noChangeArrowheads="1"/>
            </p:cNvSpPr>
            <p:nvPr/>
          </p:nvSpPr>
          <p:spPr bwMode="auto">
            <a:xfrm>
              <a:off x="5237" y="1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27" name="Rectangle 171"/>
            <p:cNvSpPr>
              <a:spLocks noChangeArrowheads="1"/>
            </p:cNvSpPr>
            <p:nvPr/>
          </p:nvSpPr>
          <p:spPr bwMode="auto">
            <a:xfrm>
              <a:off x="405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28" name="Rectangle 172"/>
            <p:cNvSpPr>
              <a:spLocks noChangeArrowheads="1"/>
            </p:cNvSpPr>
            <p:nvPr/>
          </p:nvSpPr>
          <p:spPr bwMode="auto">
            <a:xfrm>
              <a:off x="410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29" name="Rectangle 173"/>
            <p:cNvSpPr>
              <a:spLocks noChangeArrowheads="1"/>
            </p:cNvSpPr>
            <p:nvPr/>
          </p:nvSpPr>
          <p:spPr bwMode="auto">
            <a:xfrm>
              <a:off x="41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30" name="Rectangle 174"/>
            <p:cNvSpPr>
              <a:spLocks noChangeArrowheads="1"/>
            </p:cNvSpPr>
            <p:nvPr/>
          </p:nvSpPr>
          <p:spPr bwMode="auto">
            <a:xfrm>
              <a:off x="419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31" name="Rectangle 175"/>
            <p:cNvSpPr>
              <a:spLocks noChangeArrowheads="1"/>
            </p:cNvSpPr>
            <p:nvPr/>
          </p:nvSpPr>
          <p:spPr bwMode="auto">
            <a:xfrm>
              <a:off x="42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32" name="Rectangle 176"/>
            <p:cNvSpPr>
              <a:spLocks noChangeArrowheads="1"/>
            </p:cNvSpPr>
            <p:nvPr/>
          </p:nvSpPr>
          <p:spPr bwMode="auto">
            <a:xfrm>
              <a:off x="428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33" name="Rectangle 177"/>
            <p:cNvSpPr>
              <a:spLocks noChangeArrowheads="1"/>
            </p:cNvSpPr>
            <p:nvPr/>
          </p:nvSpPr>
          <p:spPr bwMode="auto">
            <a:xfrm>
              <a:off x="433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34" name="Rectangle 178"/>
            <p:cNvSpPr>
              <a:spLocks noChangeArrowheads="1"/>
            </p:cNvSpPr>
            <p:nvPr/>
          </p:nvSpPr>
          <p:spPr bwMode="auto">
            <a:xfrm>
              <a:off x="43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35" name="Rectangle 179"/>
            <p:cNvSpPr>
              <a:spLocks noChangeArrowheads="1"/>
            </p:cNvSpPr>
            <p:nvPr/>
          </p:nvSpPr>
          <p:spPr bwMode="auto">
            <a:xfrm>
              <a:off x="4421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36" name="Rectangle 180"/>
            <p:cNvSpPr>
              <a:spLocks noChangeArrowheads="1"/>
            </p:cNvSpPr>
            <p:nvPr/>
          </p:nvSpPr>
          <p:spPr bwMode="auto">
            <a:xfrm>
              <a:off x="4466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37" name="Rectangle 181"/>
            <p:cNvSpPr>
              <a:spLocks noChangeArrowheads="1"/>
            </p:cNvSpPr>
            <p:nvPr/>
          </p:nvSpPr>
          <p:spPr bwMode="auto">
            <a:xfrm>
              <a:off x="451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38" name="Rectangle 182"/>
            <p:cNvSpPr>
              <a:spLocks noChangeArrowheads="1"/>
            </p:cNvSpPr>
            <p:nvPr/>
          </p:nvSpPr>
          <p:spPr bwMode="auto">
            <a:xfrm>
              <a:off x="4557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39" name="Rectangle 183"/>
            <p:cNvSpPr>
              <a:spLocks noChangeArrowheads="1"/>
            </p:cNvSpPr>
            <p:nvPr/>
          </p:nvSpPr>
          <p:spPr bwMode="auto">
            <a:xfrm>
              <a:off x="4602" y="1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40" name="Rectangle 184"/>
            <p:cNvSpPr>
              <a:spLocks noChangeArrowheads="1"/>
            </p:cNvSpPr>
            <p:nvPr/>
          </p:nvSpPr>
          <p:spPr bwMode="auto">
            <a:xfrm>
              <a:off x="464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41" name="Rectangle 185"/>
            <p:cNvSpPr>
              <a:spLocks noChangeArrowheads="1"/>
            </p:cNvSpPr>
            <p:nvPr/>
          </p:nvSpPr>
          <p:spPr bwMode="auto">
            <a:xfrm>
              <a:off x="46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42" name="Rectangle 186"/>
            <p:cNvSpPr>
              <a:spLocks noChangeArrowheads="1"/>
            </p:cNvSpPr>
            <p:nvPr/>
          </p:nvSpPr>
          <p:spPr bwMode="auto">
            <a:xfrm>
              <a:off x="473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43" name="Rectangle 187"/>
            <p:cNvSpPr>
              <a:spLocks noChangeArrowheads="1"/>
            </p:cNvSpPr>
            <p:nvPr/>
          </p:nvSpPr>
          <p:spPr bwMode="auto">
            <a:xfrm>
              <a:off x="4784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44" name="Rectangle 188"/>
            <p:cNvSpPr>
              <a:spLocks noChangeArrowheads="1"/>
            </p:cNvSpPr>
            <p:nvPr/>
          </p:nvSpPr>
          <p:spPr bwMode="auto">
            <a:xfrm>
              <a:off x="4829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45" name="Rectangle 189"/>
            <p:cNvSpPr>
              <a:spLocks noChangeArrowheads="1"/>
            </p:cNvSpPr>
            <p:nvPr/>
          </p:nvSpPr>
          <p:spPr bwMode="auto">
            <a:xfrm>
              <a:off x="4875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46" name="Rectangle 190"/>
            <p:cNvSpPr>
              <a:spLocks noChangeArrowheads="1"/>
            </p:cNvSpPr>
            <p:nvPr/>
          </p:nvSpPr>
          <p:spPr bwMode="auto">
            <a:xfrm>
              <a:off x="4920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47" name="Rectangle 191"/>
            <p:cNvSpPr>
              <a:spLocks noChangeArrowheads="1"/>
            </p:cNvSpPr>
            <p:nvPr/>
          </p:nvSpPr>
          <p:spPr bwMode="auto">
            <a:xfrm>
              <a:off x="496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48" name="Rectangle 192"/>
            <p:cNvSpPr>
              <a:spLocks noChangeArrowheads="1"/>
            </p:cNvSpPr>
            <p:nvPr/>
          </p:nvSpPr>
          <p:spPr bwMode="auto">
            <a:xfrm>
              <a:off x="5011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49" name="Rectangle 193"/>
            <p:cNvSpPr>
              <a:spLocks noChangeArrowheads="1"/>
            </p:cNvSpPr>
            <p:nvPr/>
          </p:nvSpPr>
          <p:spPr bwMode="auto">
            <a:xfrm>
              <a:off x="5056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50" name="Rectangle 194"/>
            <p:cNvSpPr>
              <a:spLocks noChangeArrowheads="1"/>
            </p:cNvSpPr>
            <p:nvPr/>
          </p:nvSpPr>
          <p:spPr bwMode="auto">
            <a:xfrm>
              <a:off x="5102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51" name="Rectangle 195"/>
            <p:cNvSpPr>
              <a:spLocks noChangeArrowheads="1"/>
            </p:cNvSpPr>
            <p:nvPr/>
          </p:nvSpPr>
          <p:spPr bwMode="auto">
            <a:xfrm>
              <a:off x="5147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52" name="Rectangle 196"/>
            <p:cNvSpPr>
              <a:spLocks noChangeArrowheads="1"/>
            </p:cNvSpPr>
            <p:nvPr/>
          </p:nvSpPr>
          <p:spPr bwMode="auto">
            <a:xfrm>
              <a:off x="5193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53" name="Rectangle 197"/>
            <p:cNvSpPr>
              <a:spLocks noChangeArrowheads="1"/>
            </p:cNvSpPr>
            <p:nvPr/>
          </p:nvSpPr>
          <p:spPr bwMode="auto">
            <a:xfrm>
              <a:off x="5238" y="1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54" name="Rectangle 198"/>
            <p:cNvSpPr>
              <a:spLocks noChangeArrowheads="1"/>
            </p:cNvSpPr>
            <p:nvPr/>
          </p:nvSpPr>
          <p:spPr bwMode="auto">
            <a:xfrm>
              <a:off x="405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55" name="Rectangle 199"/>
            <p:cNvSpPr>
              <a:spLocks noChangeArrowheads="1"/>
            </p:cNvSpPr>
            <p:nvPr/>
          </p:nvSpPr>
          <p:spPr bwMode="auto">
            <a:xfrm>
              <a:off x="410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56" name="Rectangle 200"/>
            <p:cNvSpPr>
              <a:spLocks noChangeArrowheads="1"/>
            </p:cNvSpPr>
            <p:nvPr/>
          </p:nvSpPr>
          <p:spPr bwMode="auto">
            <a:xfrm>
              <a:off x="41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57" name="Rectangle 201"/>
            <p:cNvSpPr>
              <a:spLocks noChangeArrowheads="1"/>
            </p:cNvSpPr>
            <p:nvPr/>
          </p:nvSpPr>
          <p:spPr bwMode="auto">
            <a:xfrm>
              <a:off x="4194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58" name="Rectangle 202"/>
            <p:cNvSpPr>
              <a:spLocks noChangeArrowheads="1"/>
            </p:cNvSpPr>
            <p:nvPr/>
          </p:nvSpPr>
          <p:spPr bwMode="auto">
            <a:xfrm>
              <a:off x="42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59" name="Rectangle 203"/>
            <p:cNvSpPr>
              <a:spLocks noChangeArrowheads="1"/>
            </p:cNvSpPr>
            <p:nvPr/>
          </p:nvSpPr>
          <p:spPr bwMode="auto">
            <a:xfrm>
              <a:off x="428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60" name="Rectangle 204"/>
            <p:cNvSpPr>
              <a:spLocks noChangeArrowheads="1"/>
            </p:cNvSpPr>
            <p:nvPr/>
          </p:nvSpPr>
          <p:spPr bwMode="auto">
            <a:xfrm>
              <a:off x="4330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61" name="Rectangle 205"/>
            <p:cNvSpPr>
              <a:spLocks noChangeArrowheads="1"/>
            </p:cNvSpPr>
            <p:nvPr/>
          </p:nvSpPr>
          <p:spPr bwMode="auto">
            <a:xfrm>
              <a:off x="4375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62" name="Rectangle 206"/>
            <p:cNvSpPr>
              <a:spLocks noChangeArrowheads="1"/>
            </p:cNvSpPr>
            <p:nvPr/>
          </p:nvSpPr>
          <p:spPr bwMode="auto">
            <a:xfrm>
              <a:off x="442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63" name="Rectangle 207"/>
            <p:cNvSpPr>
              <a:spLocks noChangeArrowheads="1"/>
            </p:cNvSpPr>
            <p:nvPr/>
          </p:nvSpPr>
          <p:spPr bwMode="auto">
            <a:xfrm>
              <a:off x="44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64" name="Rectangle 208"/>
            <p:cNvSpPr>
              <a:spLocks noChangeArrowheads="1"/>
            </p:cNvSpPr>
            <p:nvPr/>
          </p:nvSpPr>
          <p:spPr bwMode="auto">
            <a:xfrm>
              <a:off x="451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65" name="Rectangle 209"/>
            <p:cNvSpPr>
              <a:spLocks noChangeArrowheads="1"/>
            </p:cNvSpPr>
            <p:nvPr/>
          </p:nvSpPr>
          <p:spPr bwMode="auto">
            <a:xfrm>
              <a:off x="455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66" name="Rectangle 210"/>
            <p:cNvSpPr>
              <a:spLocks noChangeArrowheads="1"/>
            </p:cNvSpPr>
            <p:nvPr/>
          </p:nvSpPr>
          <p:spPr bwMode="auto">
            <a:xfrm>
              <a:off x="46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67" name="Rectangle 211"/>
            <p:cNvSpPr>
              <a:spLocks noChangeArrowheads="1"/>
            </p:cNvSpPr>
            <p:nvPr/>
          </p:nvSpPr>
          <p:spPr bwMode="auto">
            <a:xfrm>
              <a:off x="464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68" name="Rectangle 212"/>
            <p:cNvSpPr>
              <a:spLocks noChangeArrowheads="1"/>
            </p:cNvSpPr>
            <p:nvPr/>
          </p:nvSpPr>
          <p:spPr bwMode="auto">
            <a:xfrm>
              <a:off x="46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69" name="Rectangle 213"/>
            <p:cNvSpPr>
              <a:spLocks noChangeArrowheads="1"/>
            </p:cNvSpPr>
            <p:nvPr/>
          </p:nvSpPr>
          <p:spPr bwMode="auto">
            <a:xfrm>
              <a:off x="4739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70" name="Rectangle 214"/>
            <p:cNvSpPr>
              <a:spLocks noChangeArrowheads="1"/>
            </p:cNvSpPr>
            <p:nvPr/>
          </p:nvSpPr>
          <p:spPr bwMode="auto">
            <a:xfrm>
              <a:off x="4784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71" name="Rectangle 215"/>
            <p:cNvSpPr>
              <a:spLocks noChangeArrowheads="1"/>
            </p:cNvSpPr>
            <p:nvPr/>
          </p:nvSpPr>
          <p:spPr bwMode="auto">
            <a:xfrm>
              <a:off x="4829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72" name="Rectangle 216"/>
            <p:cNvSpPr>
              <a:spLocks noChangeArrowheads="1"/>
            </p:cNvSpPr>
            <p:nvPr/>
          </p:nvSpPr>
          <p:spPr bwMode="auto">
            <a:xfrm>
              <a:off x="4875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73" name="Rectangle 217"/>
            <p:cNvSpPr>
              <a:spLocks noChangeArrowheads="1"/>
            </p:cNvSpPr>
            <p:nvPr/>
          </p:nvSpPr>
          <p:spPr bwMode="auto">
            <a:xfrm>
              <a:off x="4920" y="1480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74" name="Rectangle 218"/>
            <p:cNvSpPr>
              <a:spLocks noChangeArrowheads="1"/>
            </p:cNvSpPr>
            <p:nvPr/>
          </p:nvSpPr>
          <p:spPr bwMode="auto">
            <a:xfrm>
              <a:off x="496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75" name="Rectangle 219"/>
            <p:cNvSpPr>
              <a:spLocks noChangeArrowheads="1"/>
            </p:cNvSpPr>
            <p:nvPr/>
          </p:nvSpPr>
          <p:spPr bwMode="auto">
            <a:xfrm>
              <a:off x="5011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76" name="Rectangle 220"/>
            <p:cNvSpPr>
              <a:spLocks noChangeArrowheads="1"/>
            </p:cNvSpPr>
            <p:nvPr/>
          </p:nvSpPr>
          <p:spPr bwMode="auto">
            <a:xfrm>
              <a:off x="5056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77" name="Rectangle 221"/>
            <p:cNvSpPr>
              <a:spLocks noChangeArrowheads="1"/>
            </p:cNvSpPr>
            <p:nvPr/>
          </p:nvSpPr>
          <p:spPr bwMode="auto">
            <a:xfrm>
              <a:off x="5102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78" name="Rectangle 222"/>
            <p:cNvSpPr>
              <a:spLocks noChangeArrowheads="1"/>
            </p:cNvSpPr>
            <p:nvPr/>
          </p:nvSpPr>
          <p:spPr bwMode="auto">
            <a:xfrm>
              <a:off x="5147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79" name="Rectangle 223"/>
            <p:cNvSpPr>
              <a:spLocks noChangeArrowheads="1"/>
            </p:cNvSpPr>
            <p:nvPr/>
          </p:nvSpPr>
          <p:spPr bwMode="auto">
            <a:xfrm>
              <a:off x="5193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80" name="Rectangle 224"/>
            <p:cNvSpPr>
              <a:spLocks noChangeArrowheads="1"/>
            </p:cNvSpPr>
            <p:nvPr/>
          </p:nvSpPr>
          <p:spPr bwMode="auto">
            <a:xfrm>
              <a:off x="5238" y="14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81" name="Rectangle 225"/>
            <p:cNvSpPr>
              <a:spLocks noChangeArrowheads="1"/>
            </p:cNvSpPr>
            <p:nvPr/>
          </p:nvSpPr>
          <p:spPr bwMode="auto">
            <a:xfrm>
              <a:off x="405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82" name="Rectangle 226"/>
            <p:cNvSpPr>
              <a:spLocks noChangeArrowheads="1"/>
            </p:cNvSpPr>
            <p:nvPr/>
          </p:nvSpPr>
          <p:spPr bwMode="auto">
            <a:xfrm>
              <a:off x="410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83" name="Rectangle 227"/>
            <p:cNvSpPr>
              <a:spLocks noChangeArrowheads="1"/>
            </p:cNvSpPr>
            <p:nvPr/>
          </p:nvSpPr>
          <p:spPr bwMode="auto">
            <a:xfrm>
              <a:off x="41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84" name="Rectangle 228"/>
            <p:cNvSpPr>
              <a:spLocks noChangeArrowheads="1"/>
            </p:cNvSpPr>
            <p:nvPr/>
          </p:nvSpPr>
          <p:spPr bwMode="auto">
            <a:xfrm>
              <a:off x="419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85" name="Rectangle 229"/>
            <p:cNvSpPr>
              <a:spLocks noChangeArrowheads="1"/>
            </p:cNvSpPr>
            <p:nvPr/>
          </p:nvSpPr>
          <p:spPr bwMode="auto">
            <a:xfrm>
              <a:off x="42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86" name="Rectangle 230"/>
            <p:cNvSpPr>
              <a:spLocks noChangeArrowheads="1"/>
            </p:cNvSpPr>
            <p:nvPr/>
          </p:nvSpPr>
          <p:spPr bwMode="auto">
            <a:xfrm>
              <a:off x="428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87" name="Rectangle 231"/>
            <p:cNvSpPr>
              <a:spLocks noChangeArrowheads="1"/>
            </p:cNvSpPr>
            <p:nvPr/>
          </p:nvSpPr>
          <p:spPr bwMode="auto">
            <a:xfrm>
              <a:off x="4330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88" name="Rectangle 232"/>
            <p:cNvSpPr>
              <a:spLocks noChangeArrowheads="1"/>
            </p:cNvSpPr>
            <p:nvPr/>
          </p:nvSpPr>
          <p:spPr bwMode="auto">
            <a:xfrm>
              <a:off x="43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89" name="Rectangle 233"/>
            <p:cNvSpPr>
              <a:spLocks noChangeArrowheads="1"/>
            </p:cNvSpPr>
            <p:nvPr/>
          </p:nvSpPr>
          <p:spPr bwMode="auto">
            <a:xfrm>
              <a:off x="442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90" name="Rectangle 234"/>
            <p:cNvSpPr>
              <a:spLocks noChangeArrowheads="1"/>
            </p:cNvSpPr>
            <p:nvPr/>
          </p:nvSpPr>
          <p:spPr bwMode="auto">
            <a:xfrm>
              <a:off x="4466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91" name="Rectangle 235"/>
            <p:cNvSpPr>
              <a:spLocks noChangeArrowheads="1"/>
            </p:cNvSpPr>
            <p:nvPr/>
          </p:nvSpPr>
          <p:spPr bwMode="auto">
            <a:xfrm>
              <a:off x="451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92" name="Rectangle 236"/>
            <p:cNvSpPr>
              <a:spLocks noChangeArrowheads="1"/>
            </p:cNvSpPr>
            <p:nvPr/>
          </p:nvSpPr>
          <p:spPr bwMode="auto">
            <a:xfrm>
              <a:off x="4557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93" name="Rectangle 237"/>
            <p:cNvSpPr>
              <a:spLocks noChangeArrowheads="1"/>
            </p:cNvSpPr>
            <p:nvPr/>
          </p:nvSpPr>
          <p:spPr bwMode="auto">
            <a:xfrm>
              <a:off x="4602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94" name="Rectangle 238"/>
            <p:cNvSpPr>
              <a:spLocks noChangeArrowheads="1"/>
            </p:cNvSpPr>
            <p:nvPr/>
          </p:nvSpPr>
          <p:spPr bwMode="auto">
            <a:xfrm>
              <a:off x="464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95" name="Rectangle 239"/>
            <p:cNvSpPr>
              <a:spLocks noChangeArrowheads="1"/>
            </p:cNvSpPr>
            <p:nvPr/>
          </p:nvSpPr>
          <p:spPr bwMode="auto">
            <a:xfrm>
              <a:off x="46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96" name="Rectangle 240"/>
            <p:cNvSpPr>
              <a:spLocks noChangeArrowheads="1"/>
            </p:cNvSpPr>
            <p:nvPr/>
          </p:nvSpPr>
          <p:spPr bwMode="auto">
            <a:xfrm>
              <a:off x="473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97" name="Rectangle 241"/>
            <p:cNvSpPr>
              <a:spLocks noChangeArrowheads="1"/>
            </p:cNvSpPr>
            <p:nvPr/>
          </p:nvSpPr>
          <p:spPr bwMode="auto">
            <a:xfrm>
              <a:off x="4784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98" name="Rectangle 242"/>
            <p:cNvSpPr>
              <a:spLocks noChangeArrowheads="1"/>
            </p:cNvSpPr>
            <p:nvPr/>
          </p:nvSpPr>
          <p:spPr bwMode="auto">
            <a:xfrm>
              <a:off x="4829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299" name="Rectangle 243"/>
            <p:cNvSpPr>
              <a:spLocks noChangeArrowheads="1"/>
            </p:cNvSpPr>
            <p:nvPr/>
          </p:nvSpPr>
          <p:spPr bwMode="auto">
            <a:xfrm>
              <a:off x="4875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00" name="Rectangle 244"/>
            <p:cNvSpPr>
              <a:spLocks noChangeArrowheads="1"/>
            </p:cNvSpPr>
            <p:nvPr/>
          </p:nvSpPr>
          <p:spPr bwMode="auto">
            <a:xfrm>
              <a:off x="4920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01" name="Rectangle 245"/>
            <p:cNvSpPr>
              <a:spLocks noChangeArrowheads="1"/>
            </p:cNvSpPr>
            <p:nvPr/>
          </p:nvSpPr>
          <p:spPr bwMode="auto">
            <a:xfrm>
              <a:off x="496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02" name="Rectangle 246"/>
            <p:cNvSpPr>
              <a:spLocks noChangeArrowheads="1"/>
            </p:cNvSpPr>
            <p:nvPr/>
          </p:nvSpPr>
          <p:spPr bwMode="auto">
            <a:xfrm>
              <a:off x="5011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03" name="Rectangle 247"/>
            <p:cNvSpPr>
              <a:spLocks noChangeArrowheads="1"/>
            </p:cNvSpPr>
            <p:nvPr/>
          </p:nvSpPr>
          <p:spPr bwMode="auto">
            <a:xfrm>
              <a:off x="5056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04" name="Rectangle 248"/>
            <p:cNvSpPr>
              <a:spLocks noChangeArrowheads="1"/>
            </p:cNvSpPr>
            <p:nvPr/>
          </p:nvSpPr>
          <p:spPr bwMode="auto">
            <a:xfrm>
              <a:off x="5102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05" name="Rectangle 249"/>
            <p:cNvSpPr>
              <a:spLocks noChangeArrowheads="1"/>
            </p:cNvSpPr>
            <p:nvPr/>
          </p:nvSpPr>
          <p:spPr bwMode="auto">
            <a:xfrm>
              <a:off x="5147" y="1434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06" name="Rectangle 250"/>
            <p:cNvSpPr>
              <a:spLocks noChangeArrowheads="1"/>
            </p:cNvSpPr>
            <p:nvPr/>
          </p:nvSpPr>
          <p:spPr bwMode="auto">
            <a:xfrm>
              <a:off x="5193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07" name="Rectangle 251"/>
            <p:cNvSpPr>
              <a:spLocks noChangeArrowheads="1"/>
            </p:cNvSpPr>
            <p:nvPr/>
          </p:nvSpPr>
          <p:spPr bwMode="auto">
            <a:xfrm>
              <a:off x="5238" y="1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08" name="Rectangle 252"/>
            <p:cNvSpPr>
              <a:spLocks noChangeArrowheads="1"/>
            </p:cNvSpPr>
            <p:nvPr/>
          </p:nvSpPr>
          <p:spPr bwMode="auto">
            <a:xfrm>
              <a:off x="405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09" name="Rectangle 253"/>
            <p:cNvSpPr>
              <a:spLocks noChangeArrowheads="1"/>
            </p:cNvSpPr>
            <p:nvPr/>
          </p:nvSpPr>
          <p:spPr bwMode="auto">
            <a:xfrm>
              <a:off x="410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10" name="Rectangle 254"/>
            <p:cNvSpPr>
              <a:spLocks noChangeArrowheads="1"/>
            </p:cNvSpPr>
            <p:nvPr/>
          </p:nvSpPr>
          <p:spPr bwMode="auto">
            <a:xfrm>
              <a:off x="41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11" name="Rectangle 255"/>
            <p:cNvSpPr>
              <a:spLocks noChangeArrowheads="1"/>
            </p:cNvSpPr>
            <p:nvPr/>
          </p:nvSpPr>
          <p:spPr bwMode="auto">
            <a:xfrm>
              <a:off x="419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12" name="Rectangle 256"/>
            <p:cNvSpPr>
              <a:spLocks noChangeArrowheads="1"/>
            </p:cNvSpPr>
            <p:nvPr/>
          </p:nvSpPr>
          <p:spPr bwMode="auto">
            <a:xfrm>
              <a:off x="42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13" name="Rectangle 257"/>
            <p:cNvSpPr>
              <a:spLocks noChangeArrowheads="1"/>
            </p:cNvSpPr>
            <p:nvPr/>
          </p:nvSpPr>
          <p:spPr bwMode="auto">
            <a:xfrm>
              <a:off x="428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14" name="Rectangle 258"/>
            <p:cNvSpPr>
              <a:spLocks noChangeArrowheads="1"/>
            </p:cNvSpPr>
            <p:nvPr/>
          </p:nvSpPr>
          <p:spPr bwMode="auto">
            <a:xfrm>
              <a:off x="433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15" name="Rectangle 259"/>
            <p:cNvSpPr>
              <a:spLocks noChangeArrowheads="1"/>
            </p:cNvSpPr>
            <p:nvPr/>
          </p:nvSpPr>
          <p:spPr bwMode="auto">
            <a:xfrm>
              <a:off x="43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16" name="Rectangle 260"/>
            <p:cNvSpPr>
              <a:spLocks noChangeArrowheads="1"/>
            </p:cNvSpPr>
            <p:nvPr/>
          </p:nvSpPr>
          <p:spPr bwMode="auto">
            <a:xfrm>
              <a:off x="4421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17" name="Rectangle 261"/>
            <p:cNvSpPr>
              <a:spLocks noChangeArrowheads="1"/>
            </p:cNvSpPr>
            <p:nvPr/>
          </p:nvSpPr>
          <p:spPr bwMode="auto">
            <a:xfrm>
              <a:off x="4466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18" name="Rectangle 262"/>
            <p:cNvSpPr>
              <a:spLocks noChangeArrowheads="1"/>
            </p:cNvSpPr>
            <p:nvPr/>
          </p:nvSpPr>
          <p:spPr bwMode="auto">
            <a:xfrm>
              <a:off x="451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19" name="Rectangle 263"/>
            <p:cNvSpPr>
              <a:spLocks noChangeArrowheads="1"/>
            </p:cNvSpPr>
            <p:nvPr/>
          </p:nvSpPr>
          <p:spPr bwMode="auto">
            <a:xfrm>
              <a:off x="4557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20" name="Rectangle 264"/>
            <p:cNvSpPr>
              <a:spLocks noChangeArrowheads="1"/>
            </p:cNvSpPr>
            <p:nvPr/>
          </p:nvSpPr>
          <p:spPr bwMode="auto">
            <a:xfrm>
              <a:off x="46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21" name="Rectangle 265"/>
            <p:cNvSpPr>
              <a:spLocks noChangeArrowheads="1"/>
            </p:cNvSpPr>
            <p:nvPr/>
          </p:nvSpPr>
          <p:spPr bwMode="auto">
            <a:xfrm>
              <a:off x="4648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22" name="Rectangle 266"/>
            <p:cNvSpPr>
              <a:spLocks noChangeArrowheads="1"/>
            </p:cNvSpPr>
            <p:nvPr/>
          </p:nvSpPr>
          <p:spPr bwMode="auto">
            <a:xfrm>
              <a:off x="4693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23" name="Rectangle 267"/>
            <p:cNvSpPr>
              <a:spLocks noChangeArrowheads="1"/>
            </p:cNvSpPr>
            <p:nvPr/>
          </p:nvSpPr>
          <p:spPr bwMode="auto">
            <a:xfrm>
              <a:off x="473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24" name="Rectangle 268"/>
            <p:cNvSpPr>
              <a:spLocks noChangeArrowheads="1"/>
            </p:cNvSpPr>
            <p:nvPr/>
          </p:nvSpPr>
          <p:spPr bwMode="auto">
            <a:xfrm>
              <a:off x="4784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25" name="Rectangle 269"/>
            <p:cNvSpPr>
              <a:spLocks noChangeArrowheads="1"/>
            </p:cNvSpPr>
            <p:nvPr/>
          </p:nvSpPr>
          <p:spPr bwMode="auto">
            <a:xfrm>
              <a:off x="4829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26" name="Rectangle 270"/>
            <p:cNvSpPr>
              <a:spLocks noChangeArrowheads="1"/>
            </p:cNvSpPr>
            <p:nvPr/>
          </p:nvSpPr>
          <p:spPr bwMode="auto">
            <a:xfrm>
              <a:off x="4875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27" name="Rectangle 271"/>
            <p:cNvSpPr>
              <a:spLocks noChangeArrowheads="1"/>
            </p:cNvSpPr>
            <p:nvPr/>
          </p:nvSpPr>
          <p:spPr bwMode="auto">
            <a:xfrm>
              <a:off x="4920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28" name="Rectangle 272"/>
            <p:cNvSpPr>
              <a:spLocks noChangeArrowheads="1"/>
            </p:cNvSpPr>
            <p:nvPr/>
          </p:nvSpPr>
          <p:spPr bwMode="auto">
            <a:xfrm>
              <a:off x="496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29" name="Rectangle 273"/>
            <p:cNvSpPr>
              <a:spLocks noChangeArrowheads="1"/>
            </p:cNvSpPr>
            <p:nvPr/>
          </p:nvSpPr>
          <p:spPr bwMode="auto">
            <a:xfrm>
              <a:off x="5011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30" name="Rectangle 274"/>
            <p:cNvSpPr>
              <a:spLocks noChangeArrowheads="1"/>
            </p:cNvSpPr>
            <p:nvPr/>
          </p:nvSpPr>
          <p:spPr bwMode="auto">
            <a:xfrm>
              <a:off x="5056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31" name="Rectangle 275"/>
            <p:cNvSpPr>
              <a:spLocks noChangeArrowheads="1"/>
            </p:cNvSpPr>
            <p:nvPr/>
          </p:nvSpPr>
          <p:spPr bwMode="auto">
            <a:xfrm>
              <a:off x="5102" y="13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32" name="Rectangle 276"/>
            <p:cNvSpPr>
              <a:spLocks noChangeArrowheads="1"/>
            </p:cNvSpPr>
            <p:nvPr/>
          </p:nvSpPr>
          <p:spPr bwMode="auto">
            <a:xfrm>
              <a:off x="5147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33" name="Rectangle 277"/>
            <p:cNvSpPr>
              <a:spLocks noChangeArrowheads="1"/>
            </p:cNvSpPr>
            <p:nvPr/>
          </p:nvSpPr>
          <p:spPr bwMode="auto">
            <a:xfrm>
              <a:off x="5193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34" name="Rectangle 278"/>
            <p:cNvSpPr>
              <a:spLocks noChangeArrowheads="1"/>
            </p:cNvSpPr>
            <p:nvPr/>
          </p:nvSpPr>
          <p:spPr bwMode="auto">
            <a:xfrm>
              <a:off x="5238" y="1389"/>
              <a:ext cx="45" cy="45"/>
            </a:xfrm>
            <a:prstGeom prst="rect">
              <a:avLst/>
            </a:prstGeom>
            <a:solidFill>
              <a:srgbClr val="00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35" name="Rectangle 279"/>
            <p:cNvSpPr>
              <a:spLocks noChangeArrowheads="1"/>
            </p:cNvSpPr>
            <p:nvPr/>
          </p:nvSpPr>
          <p:spPr bwMode="auto">
            <a:xfrm>
              <a:off x="405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36" name="Rectangle 280"/>
            <p:cNvSpPr>
              <a:spLocks noChangeArrowheads="1"/>
            </p:cNvSpPr>
            <p:nvPr/>
          </p:nvSpPr>
          <p:spPr bwMode="auto">
            <a:xfrm>
              <a:off x="410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37" name="Rectangle 281"/>
            <p:cNvSpPr>
              <a:spLocks noChangeArrowheads="1"/>
            </p:cNvSpPr>
            <p:nvPr/>
          </p:nvSpPr>
          <p:spPr bwMode="auto">
            <a:xfrm>
              <a:off x="41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38" name="Rectangle 282"/>
            <p:cNvSpPr>
              <a:spLocks noChangeArrowheads="1"/>
            </p:cNvSpPr>
            <p:nvPr/>
          </p:nvSpPr>
          <p:spPr bwMode="auto">
            <a:xfrm>
              <a:off x="419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39" name="Rectangle 283"/>
            <p:cNvSpPr>
              <a:spLocks noChangeArrowheads="1"/>
            </p:cNvSpPr>
            <p:nvPr/>
          </p:nvSpPr>
          <p:spPr bwMode="auto">
            <a:xfrm>
              <a:off x="42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40" name="Rectangle 284"/>
            <p:cNvSpPr>
              <a:spLocks noChangeArrowheads="1"/>
            </p:cNvSpPr>
            <p:nvPr/>
          </p:nvSpPr>
          <p:spPr bwMode="auto">
            <a:xfrm>
              <a:off x="428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41" name="Rectangle 285"/>
            <p:cNvSpPr>
              <a:spLocks noChangeArrowheads="1"/>
            </p:cNvSpPr>
            <p:nvPr/>
          </p:nvSpPr>
          <p:spPr bwMode="auto">
            <a:xfrm>
              <a:off x="433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42" name="Rectangle 286"/>
            <p:cNvSpPr>
              <a:spLocks noChangeArrowheads="1"/>
            </p:cNvSpPr>
            <p:nvPr/>
          </p:nvSpPr>
          <p:spPr bwMode="auto">
            <a:xfrm>
              <a:off x="43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43" name="Rectangle 287"/>
            <p:cNvSpPr>
              <a:spLocks noChangeArrowheads="1"/>
            </p:cNvSpPr>
            <p:nvPr/>
          </p:nvSpPr>
          <p:spPr bwMode="auto">
            <a:xfrm>
              <a:off x="442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44" name="Rectangle 288"/>
            <p:cNvSpPr>
              <a:spLocks noChangeArrowheads="1"/>
            </p:cNvSpPr>
            <p:nvPr/>
          </p:nvSpPr>
          <p:spPr bwMode="auto">
            <a:xfrm>
              <a:off x="44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45" name="Rectangle 289"/>
            <p:cNvSpPr>
              <a:spLocks noChangeArrowheads="1"/>
            </p:cNvSpPr>
            <p:nvPr/>
          </p:nvSpPr>
          <p:spPr bwMode="auto">
            <a:xfrm>
              <a:off x="451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46" name="Rectangle 290"/>
            <p:cNvSpPr>
              <a:spLocks noChangeArrowheads="1"/>
            </p:cNvSpPr>
            <p:nvPr/>
          </p:nvSpPr>
          <p:spPr bwMode="auto">
            <a:xfrm>
              <a:off x="455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47" name="Rectangle 291"/>
            <p:cNvSpPr>
              <a:spLocks noChangeArrowheads="1"/>
            </p:cNvSpPr>
            <p:nvPr/>
          </p:nvSpPr>
          <p:spPr bwMode="auto">
            <a:xfrm>
              <a:off x="46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48" name="Rectangle 292"/>
            <p:cNvSpPr>
              <a:spLocks noChangeArrowheads="1"/>
            </p:cNvSpPr>
            <p:nvPr/>
          </p:nvSpPr>
          <p:spPr bwMode="auto">
            <a:xfrm>
              <a:off x="464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49" name="Rectangle 293"/>
            <p:cNvSpPr>
              <a:spLocks noChangeArrowheads="1"/>
            </p:cNvSpPr>
            <p:nvPr/>
          </p:nvSpPr>
          <p:spPr bwMode="auto">
            <a:xfrm>
              <a:off x="46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50" name="Rectangle 294"/>
            <p:cNvSpPr>
              <a:spLocks noChangeArrowheads="1"/>
            </p:cNvSpPr>
            <p:nvPr/>
          </p:nvSpPr>
          <p:spPr bwMode="auto">
            <a:xfrm>
              <a:off x="473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51" name="Rectangle 295"/>
            <p:cNvSpPr>
              <a:spLocks noChangeArrowheads="1"/>
            </p:cNvSpPr>
            <p:nvPr/>
          </p:nvSpPr>
          <p:spPr bwMode="auto">
            <a:xfrm>
              <a:off x="4784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52" name="Rectangle 296"/>
            <p:cNvSpPr>
              <a:spLocks noChangeArrowheads="1"/>
            </p:cNvSpPr>
            <p:nvPr/>
          </p:nvSpPr>
          <p:spPr bwMode="auto">
            <a:xfrm>
              <a:off x="4829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53" name="Rectangle 297"/>
            <p:cNvSpPr>
              <a:spLocks noChangeArrowheads="1"/>
            </p:cNvSpPr>
            <p:nvPr/>
          </p:nvSpPr>
          <p:spPr bwMode="auto">
            <a:xfrm>
              <a:off x="4875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54" name="Rectangle 298"/>
            <p:cNvSpPr>
              <a:spLocks noChangeArrowheads="1"/>
            </p:cNvSpPr>
            <p:nvPr/>
          </p:nvSpPr>
          <p:spPr bwMode="auto">
            <a:xfrm>
              <a:off x="4920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55" name="Rectangle 299"/>
            <p:cNvSpPr>
              <a:spLocks noChangeArrowheads="1"/>
            </p:cNvSpPr>
            <p:nvPr/>
          </p:nvSpPr>
          <p:spPr bwMode="auto">
            <a:xfrm>
              <a:off x="496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56" name="Rectangle 300"/>
            <p:cNvSpPr>
              <a:spLocks noChangeArrowheads="1"/>
            </p:cNvSpPr>
            <p:nvPr/>
          </p:nvSpPr>
          <p:spPr bwMode="auto">
            <a:xfrm>
              <a:off x="5011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57" name="Rectangle 301"/>
            <p:cNvSpPr>
              <a:spLocks noChangeArrowheads="1"/>
            </p:cNvSpPr>
            <p:nvPr/>
          </p:nvSpPr>
          <p:spPr bwMode="auto">
            <a:xfrm>
              <a:off x="5056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58" name="Rectangle 302"/>
            <p:cNvSpPr>
              <a:spLocks noChangeArrowheads="1"/>
            </p:cNvSpPr>
            <p:nvPr/>
          </p:nvSpPr>
          <p:spPr bwMode="auto">
            <a:xfrm>
              <a:off x="5102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59" name="Rectangle 303"/>
            <p:cNvSpPr>
              <a:spLocks noChangeArrowheads="1"/>
            </p:cNvSpPr>
            <p:nvPr/>
          </p:nvSpPr>
          <p:spPr bwMode="auto">
            <a:xfrm>
              <a:off x="5147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60" name="Rectangle 304"/>
            <p:cNvSpPr>
              <a:spLocks noChangeArrowheads="1"/>
            </p:cNvSpPr>
            <p:nvPr/>
          </p:nvSpPr>
          <p:spPr bwMode="auto">
            <a:xfrm>
              <a:off x="5193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61" name="Rectangle 305"/>
            <p:cNvSpPr>
              <a:spLocks noChangeArrowheads="1"/>
            </p:cNvSpPr>
            <p:nvPr/>
          </p:nvSpPr>
          <p:spPr bwMode="auto">
            <a:xfrm>
              <a:off x="5238" y="13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62" name="Rectangle 306"/>
            <p:cNvSpPr>
              <a:spLocks noChangeArrowheads="1"/>
            </p:cNvSpPr>
            <p:nvPr/>
          </p:nvSpPr>
          <p:spPr bwMode="auto">
            <a:xfrm>
              <a:off x="405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63" name="Rectangle 307"/>
            <p:cNvSpPr>
              <a:spLocks noChangeArrowheads="1"/>
            </p:cNvSpPr>
            <p:nvPr/>
          </p:nvSpPr>
          <p:spPr bwMode="auto">
            <a:xfrm>
              <a:off x="410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64" name="Rectangle 308"/>
            <p:cNvSpPr>
              <a:spLocks noChangeArrowheads="1"/>
            </p:cNvSpPr>
            <p:nvPr/>
          </p:nvSpPr>
          <p:spPr bwMode="auto">
            <a:xfrm>
              <a:off x="41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65" name="Rectangle 309"/>
            <p:cNvSpPr>
              <a:spLocks noChangeArrowheads="1"/>
            </p:cNvSpPr>
            <p:nvPr/>
          </p:nvSpPr>
          <p:spPr bwMode="auto">
            <a:xfrm>
              <a:off x="419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66" name="Rectangle 310"/>
            <p:cNvSpPr>
              <a:spLocks noChangeArrowheads="1"/>
            </p:cNvSpPr>
            <p:nvPr/>
          </p:nvSpPr>
          <p:spPr bwMode="auto">
            <a:xfrm>
              <a:off x="42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67" name="Rectangle 311"/>
            <p:cNvSpPr>
              <a:spLocks noChangeArrowheads="1"/>
            </p:cNvSpPr>
            <p:nvPr/>
          </p:nvSpPr>
          <p:spPr bwMode="auto">
            <a:xfrm>
              <a:off x="428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68" name="Rectangle 312"/>
            <p:cNvSpPr>
              <a:spLocks noChangeArrowheads="1"/>
            </p:cNvSpPr>
            <p:nvPr/>
          </p:nvSpPr>
          <p:spPr bwMode="auto">
            <a:xfrm>
              <a:off x="433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69" name="Rectangle 313"/>
            <p:cNvSpPr>
              <a:spLocks noChangeArrowheads="1"/>
            </p:cNvSpPr>
            <p:nvPr/>
          </p:nvSpPr>
          <p:spPr bwMode="auto">
            <a:xfrm>
              <a:off x="43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70" name="Rectangle 314"/>
            <p:cNvSpPr>
              <a:spLocks noChangeArrowheads="1"/>
            </p:cNvSpPr>
            <p:nvPr/>
          </p:nvSpPr>
          <p:spPr bwMode="auto">
            <a:xfrm>
              <a:off x="442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71" name="Rectangle 315"/>
            <p:cNvSpPr>
              <a:spLocks noChangeArrowheads="1"/>
            </p:cNvSpPr>
            <p:nvPr/>
          </p:nvSpPr>
          <p:spPr bwMode="auto">
            <a:xfrm>
              <a:off x="44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72" name="Rectangle 316"/>
            <p:cNvSpPr>
              <a:spLocks noChangeArrowheads="1"/>
            </p:cNvSpPr>
            <p:nvPr/>
          </p:nvSpPr>
          <p:spPr bwMode="auto">
            <a:xfrm>
              <a:off x="451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73" name="Rectangle 317"/>
            <p:cNvSpPr>
              <a:spLocks noChangeArrowheads="1"/>
            </p:cNvSpPr>
            <p:nvPr/>
          </p:nvSpPr>
          <p:spPr bwMode="auto">
            <a:xfrm>
              <a:off x="455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74" name="Rectangle 318"/>
            <p:cNvSpPr>
              <a:spLocks noChangeArrowheads="1"/>
            </p:cNvSpPr>
            <p:nvPr/>
          </p:nvSpPr>
          <p:spPr bwMode="auto">
            <a:xfrm>
              <a:off x="46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75" name="Rectangle 319"/>
            <p:cNvSpPr>
              <a:spLocks noChangeArrowheads="1"/>
            </p:cNvSpPr>
            <p:nvPr/>
          </p:nvSpPr>
          <p:spPr bwMode="auto">
            <a:xfrm>
              <a:off x="464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76" name="Rectangle 320"/>
            <p:cNvSpPr>
              <a:spLocks noChangeArrowheads="1"/>
            </p:cNvSpPr>
            <p:nvPr/>
          </p:nvSpPr>
          <p:spPr bwMode="auto">
            <a:xfrm>
              <a:off x="46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77" name="Rectangle 321"/>
            <p:cNvSpPr>
              <a:spLocks noChangeArrowheads="1"/>
            </p:cNvSpPr>
            <p:nvPr/>
          </p:nvSpPr>
          <p:spPr bwMode="auto">
            <a:xfrm>
              <a:off x="473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78" name="Rectangle 322"/>
            <p:cNvSpPr>
              <a:spLocks noChangeArrowheads="1"/>
            </p:cNvSpPr>
            <p:nvPr/>
          </p:nvSpPr>
          <p:spPr bwMode="auto">
            <a:xfrm>
              <a:off x="4784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79" name="Rectangle 323"/>
            <p:cNvSpPr>
              <a:spLocks noChangeArrowheads="1"/>
            </p:cNvSpPr>
            <p:nvPr/>
          </p:nvSpPr>
          <p:spPr bwMode="auto">
            <a:xfrm>
              <a:off x="4829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80" name="Rectangle 324"/>
            <p:cNvSpPr>
              <a:spLocks noChangeArrowheads="1"/>
            </p:cNvSpPr>
            <p:nvPr/>
          </p:nvSpPr>
          <p:spPr bwMode="auto">
            <a:xfrm>
              <a:off x="4875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81" name="Rectangle 325"/>
            <p:cNvSpPr>
              <a:spLocks noChangeArrowheads="1"/>
            </p:cNvSpPr>
            <p:nvPr/>
          </p:nvSpPr>
          <p:spPr bwMode="auto">
            <a:xfrm>
              <a:off x="4920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82" name="Rectangle 326"/>
            <p:cNvSpPr>
              <a:spLocks noChangeArrowheads="1"/>
            </p:cNvSpPr>
            <p:nvPr/>
          </p:nvSpPr>
          <p:spPr bwMode="auto">
            <a:xfrm>
              <a:off x="496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83" name="Rectangle 327"/>
            <p:cNvSpPr>
              <a:spLocks noChangeArrowheads="1"/>
            </p:cNvSpPr>
            <p:nvPr/>
          </p:nvSpPr>
          <p:spPr bwMode="auto">
            <a:xfrm>
              <a:off x="5011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84" name="Rectangle 328"/>
            <p:cNvSpPr>
              <a:spLocks noChangeArrowheads="1"/>
            </p:cNvSpPr>
            <p:nvPr/>
          </p:nvSpPr>
          <p:spPr bwMode="auto">
            <a:xfrm>
              <a:off x="5056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85" name="Rectangle 329"/>
            <p:cNvSpPr>
              <a:spLocks noChangeArrowheads="1"/>
            </p:cNvSpPr>
            <p:nvPr/>
          </p:nvSpPr>
          <p:spPr bwMode="auto">
            <a:xfrm>
              <a:off x="5102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86" name="Rectangle 330"/>
            <p:cNvSpPr>
              <a:spLocks noChangeArrowheads="1"/>
            </p:cNvSpPr>
            <p:nvPr/>
          </p:nvSpPr>
          <p:spPr bwMode="auto">
            <a:xfrm>
              <a:off x="5147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87" name="Rectangle 331"/>
            <p:cNvSpPr>
              <a:spLocks noChangeArrowheads="1"/>
            </p:cNvSpPr>
            <p:nvPr/>
          </p:nvSpPr>
          <p:spPr bwMode="auto">
            <a:xfrm>
              <a:off x="5193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88" name="Rectangle 332"/>
            <p:cNvSpPr>
              <a:spLocks noChangeArrowheads="1"/>
            </p:cNvSpPr>
            <p:nvPr/>
          </p:nvSpPr>
          <p:spPr bwMode="auto">
            <a:xfrm>
              <a:off x="5238" y="1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89" name="Rectangle 333"/>
            <p:cNvSpPr>
              <a:spLocks noChangeArrowheads="1"/>
            </p:cNvSpPr>
            <p:nvPr/>
          </p:nvSpPr>
          <p:spPr bwMode="auto">
            <a:xfrm>
              <a:off x="405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90" name="Rectangle 334"/>
            <p:cNvSpPr>
              <a:spLocks noChangeArrowheads="1"/>
            </p:cNvSpPr>
            <p:nvPr/>
          </p:nvSpPr>
          <p:spPr bwMode="auto">
            <a:xfrm>
              <a:off x="410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91" name="Rectangle 335"/>
            <p:cNvSpPr>
              <a:spLocks noChangeArrowheads="1"/>
            </p:cNvSpPr>
            <p:nvPr/>
          </p:nvSpPr>
          <p:spPr bwMode="auto">
            <a:xfrm>
              <a:off x="41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92" name="Rectangle 336"/>
            <p:cNvSpPr>
              <a:spLocks noChangeArrowheads="1"/>
            </p:cNvSpPr>
            <p:nvPr/>
          </p:nvSpPr>
          <p:spPr bwMode="auto">
            <a:xfrm>
              <a:off x="419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93" name="Rectangle 337"/>
            <p:cNvSpPr>
              <a:spLocks noChangeArrowheads="1"/>
            </p:cNvSpPr>
            <p:nvPr/>
          </p:nvSpPr>
          <p:spPr bwMode="auto">
            <a:xfrm>
              <a:off x="42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94" name="Rectangle 338"/>
            <p:cNvSpPr>
              <a:spLocks noChangeArrowheads="1"/>
            </p:cNvSpPr>
            <p:nvPr/>
          </p:nvSpPr>
          <p:spPr bwMode="auto">
            <a:xfrm>
              <a:off x="428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95" name="Rectangle 339"/>
            <p:cNvSpPr>
              <a:spLocks noChangeArrowheads="1"/>
            </p:cNvSpPr>
            <p:nvPr/>
          </p:nvSpPr>
          <p:spPr bwMode="auto">
            <a:xfrm>
              <a:off x="433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96" name="Rectangle 340"/>
            <p:cNvSpPr>
              <a:spLocks noChangeArrowheads="1"/>
            </p:cNvSpPr>
            <p:nvPr/>
          </p:nvSpPr>
          <p:spPr bwMode="auto">
            <a:xfrm>
              <a:off x="43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97" name="Rectangle 341"/>
            <p:cNvSpPr>
              <a:spLocks noChangeArrowheads="1"/>
            </p:cNvSpPr>
            <p:nvPr/>
          </p:nvSpPr>
          <p:spPr bwMode="auto">
            <a:xfrm>
              <a:off x="442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98" name="Rectangle 342"/>
            <p:cNvSpPr>
              <a:spLocks noChangeArrowheads="1"/>
            </p:cNvSpPr>
            <p:nvPr/>
          </p:nvSpPr>
          <p:spPr bwMode="auto">
            <a:xfrm>
              <a:off x="44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399" name="Rectangle 343"/>
            <p:cNvSpPr>
              <a:spLocks noChangeArrowheads="1"/>
            </p:cNvSpPr>
            <p:nvPr/>
          </p:nvSpPr>
          <p:spPr bwMode="auto">
            <a:xfrm>
              <a:off x="451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00" name="Rectangle 344"/>
            <p:cNvSpPr>
              <a:spLocks noChangeArrowheads="1"/>
            </p:cNvSpPr>
            <p:nvPr/>
          </p:nvSpPr>
          <p:spPr bwMode="auto">
            <a:xfrm>
              <a:off x="455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01" name="Rectangle 345"/>
            <p:cNvSpPr>
              <a:spLocks noChangeArrowheads="1"/>
            </p:cNvSpPr>
            <p:nvPr/>
          </p:nvSpPr>
          <p:spPr bwMode="auto">
            <a:xfrm>
              <a:off x="46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02" name="Rectangle 346"/>
            <p:cNvSpPr>
              <a:spLocks noChangeArrowheads="1"/>
            </p:cNvSpPr>
            <p:nvPr/>
          </p:nvSpPr>
          <p:spPr bwMode="auto">
            <a:xfrm>
              <a:off x="464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03" name="Rectangle 347"/>
            <p:cNvSpPr>
              <a:spLocks noChangeArrowheads="1"/>
            </p:cNvSpPr>
            <p:nvPr/>
          </p:nvSpPr>
          <p:spPr bwMode="auto">
            <a:xfrm>
              <a:off x="46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04" name="Rectangle 348"/>
            <p:cNvSpPr>
              <a:spLocks noChangeArrowheads="1"/>
            </p:cNvSpPr>
            <p:nvPr/>
          </p:nvSpPr>
          <p:spPr bwMode="auto">
            <a:xfrm>
              <a:off x="473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05" name="Rectangle 349"/>
            <p:cNvSpPr>
              <a:spLocks noChangeArrowheads="1"/>
            </p:cNvSpPr>
            <p:nvPr/>
          </p:nvSpPr>
          <p:spPr bwMode="auto">
            <a:xfrm>
              <a:off x="4784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06" name="Rectangle 350"/>
            <p:cNvSpPr>
              <a:spLocks noChangeArrowheads="1"/>
            </p:cNvSpPr>
            <p:nvPr/>
          </p:nvSpPr>
          <p:spPr bwMode="auto">
            <a:xfrm>
              <a:off x="4829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07" name="Rectangle 351"/>
            <p:cNvSpPr>
              <a:spLocks noChangeArrowheads="1"/>
            </p:cNvSpPr>
            <p:nvPr/>
          </p:nvSpPr>
          <p:spPr bwMode="auto">
            <a:xfrm>
              <a:off x="4875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08" name="Rectangle 352"/>
            <p:cNvSpPr>
              <a:spLocks noChangeArrowheads="1"/>
            </p:cNvSpPr>
            <p:nvPr/>
          </p:nvSpPr>
          <p:spPr bwMode="auto">
            <a:xfrm>
              <a:off x="4920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09" name="Rectangle 353"/>
            <p:cNvSpPr>
              <a:spLocks noChangeArrowheads="1"/>
            </p:cNvSpPr>
            <p:nvPr/>
          </p:nvSpPr>
          <p:spPr bwMode="auto">
            <a:xfrm>
              <a:off x="496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10" name="Rectangle 354"/>
            <p:cNvSpPr>
              <a:spLocks noChangeArrowheads="1"/>
            </p:cNvSpPr>
            <p:nvPr/>
          </p:nvSpPr>
          <p:spPr bwMode="auto">
            <a:xfrm>
              <a:off x="5011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11" name="Rectangle 355"/>
            <p:cNvSpPr>
              <a:spLocks noChangeArrowheads="1"/>
            </p:cNvSpPr>
            <p:nvPr/>
          </p:nvSpPr>
          <p:spPr bwMode="auto">
            <a:xfrm>
              <a:off x="5056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12" name="Rectangle 356"/>
            <p:cNvSpPr>
              <a:spLocks noChangeArrowheads="1"/>
            </p:cNvSpPr>
            <p:nvPr/>
          </p:nvSpPr>
          <p:spPr bwMode="auto">
            <a:xfrm>
              <a:off x="5102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13" name="Rectangle 357"/>
            <p:cNvSpPr>
              <a:spLocks noChangeArrowheads="1"/>
            </p:cNvSpPr>
            <p:nvPr/>
          </p:nvSpPr>
          <p:spPr bwMode="auto">
            <a:xfrm>
              <a:off x="5147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14" name="Rectangle 358"/>
            <p:cNvSpPr>
              <a:spLocks noChangeArrowheads="1"/>
            </p:cNvSpPr>
            <p:nvPr/>
          </p:nvSpPr>
          <p:spPr bwMode="auto">
            <a:xfrm>
              <a:off x="5193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15" name="Rectangle 359"/>
            <p:cNvSpPr>
              <a:spLocks noChangeArrowheads="1"/>
            </p:cNvSpPr>
            <p:nvPr/>
          </p:nvSpPr>
          <p:spPr bwMode="auto">
            <a:xfrm>
              <a:off x="5238" y="125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16" name="Rectangle 360"/>
            <p:cNvSpPr>
              <a:spLocks noChangeArrowheads="1"/>
            </p:cNvSpPr>
            <p:nvPr/>
          </p:nvSpPr>
          <p:spPr bwMode="auto">
            <a:xfrm>
              <a:off x="405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17" name="Rectangle 361"/>
            <p:cNvSpPr>
              <a:spLocks noChangeArrowheads="1"/>
            </p:cNvSpPr>
            <p:nvPr/>
          </p:nvSpPr>
          <p:spPr bwMode="auto">
            <a:xfrm>
              <a:off x="410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18" name="Rectangle 362"/>
            <p:cNvSpPr>
              <a:spLocks noChangeArrowheads="1"/>
            </p:cNvSpPr>
            <p:nvPr/>
          </p:nvSpPr>
          <p:spPr bwMode="auto">
            <a:xfrm>
              <a:off x="41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19" name="Rectangle 363"/>
            <p:cNvSpPr>
              <a:spLocks noChangeArrowheads="1"/>
            </p:cNvSpPr>
            <p:nvPr/>
          </p:nvSpPr>
          <p:spPr bwMode="auto">
            <a:xfrm>
              <a:off x="419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20" name="Rectangle 364"/>
            <p:cNvSpPr>
              <a:spLocks noChangeArrowheads="1"/>
            </p:cNvSpPr>
            <p:nvPr/>
          </p:nvSpPr>
          <p:spPr bwMode="auto">
            <a:xfrm>
              <a:off x="42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21" name="Rectangle 365"/>
            <p:cNvSpPr>
              <a:spLocks noChangeArrowheads="1"/>
            </p:cNvSpPr>
            <p:nvPr/>
          </p:nvSpPr>
          <p:spPr bwMode="auto">
            <a:xfrm>
              <a:off x="4285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22" name="Rectangle 366"/>
            <p:cNvSpPr>
              <a:spLocks noChangeArrowheads="1"/>
            </p:cNvSpPr>
            <p:nvPr/>
          </p:nvSpPr>
          <p:spPr bwMode="auto">
            <a:xfrm>
              <a:off x="4330" y="120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23" name="Rectangle 367"/>
            <p:cNvSpPr>
              <a:spLocks noChangeArrowheads="1"/>
            </p:cNvSpPr>
            <p:nvPr/>
          </p:nvSpPr>
          <p:spPr bwMode="auto">
            <a:xfrm>
              <a:off x="43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24" name="Rectangle 368"/>
            <p:cNvSpPr>
              <a:spLocks noChangeArrowheads="1"/>
            </p:cNvSpPr>
            <p:nvPr/>
          </p:nvSpPr>
          <p:spPr bwMode="auto">
            <a:xfrm>
              <a:off x="442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25" name="Rectangle 369"/>
            <p:cNvSpPr>
              <a:spLocks noChangeArrowheads="1"/>
            </p:cNvSpPr>
            <p:nvPr/>
          </p:nvSpPr>
          <p:spPr bwMode="auto">
            <a:xfrm>
              <a:off x="44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26" name="Rectangle 370"/>
            <p:cNvSpPr>
              <a:spLocks noChangeArrowheads="1"/>
            </p:cNvSpPr>
            <p:nvPr/>
          </p:nvSpPr>
          <p:spPr bwMode="auto">
            <a:xfrm>
              <a:off x="451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27" name="Rectangle 371"/>
            <p:cNvSpPr>
              <a:spLocks noChangeArrowheads="1"/>
            </p:cNvSpPr>
            <p:nvPr/>
          </p:nvSpPr>
          <p:spPr bwMode="auto">
            <a:xfrm>
              <a:off x="455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28" name="Rectangle 372"/>
            <p:cNvSpPr>
              <a:spLocks noChangeArrowheads="1"/>
            </p:cNvSpPr>
            <p:nvPr/>
          </p:nvSpPr>
          <p:spPr bwMode="auto">
            <a:xfrm>
              <a:off x="46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29" name="Rectangle 373"/>
            <p:cNvSpPr>
              <a:spLocks noChangeArrowheads="1"/>
            </p:cNvSpPr>
            <p:nvPr/>
          </p:nvSpPr>
          <p:spPr bwMode="auto">
            <a:xfrm>
              <a:off x="464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30" name="Rectangle 374"/>
            <p:cNvSpPr>
              <a:spLocks noChangeArrowheads="1"/>
            </p:cNvSpPr>
            <p:nvPr/>
          </p:nvSpPr>
          <p:spPr bwMode="auto">
            <a:xfrm>
              <a:off x="46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31" name="Rectangle 375"/>
            <p:cNvSpPr>
              <a:spLocks noChangeArrowheads="1"/>
            </p:cNvSpPr>
            <p:nvPr/>
          </p:nvSpPr>
          <p:spPr bwMode="auto">
            <a:xfrm>
              <a:off x="473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32" name="Rectangle 376"/>
            <p:cNvSpPr>
              <a:spLocks noChangeArrowheads="1"/>
            </p:cNvSpPr>
            <p:nvPr/>
          </p:nvSpPr>
          <p:spPr bwMode="auto">
            <a:xfrm>
              <a:off x="4784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33" name="Rectangle 377"/>
            <p:cNvSpPr>
              <a:spLocks noChangeArrowheads="1"/>
            </p:cNvSpPr>
            <p:nvPr/>
          </p:nvSpPr>
          <p:spPr bwMode="auto">
            <a:xfrm>
              <a:off x="4829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34" name="Rectangle 378"/>
            <p:cNvSpPr>
              <a:spLocks noChangeArrowheads="1"/>
            </p:cNvSpPr>
            <p:nvPr/>
          </p:nvSpPr>
          <p:spPr bwMode="auto">
            <a:xfrm>
              <a:off x="4875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35" name="Rectangle 379"/>
            <p:cNvSpPr>
              <a:spLocks noChangeArrowheads="1"/>
            </p:cNvSpPr>
            <p:nvPr/>
          </p:nvSpPr>
          <p:spPr bwMode="auto">
            <a:xfrm>
              <a:off x="4920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36" name="Rectangle 380"/>
            <p:cNvSpPr>
              <a:spLocks noChangeArrowheads="1"/>
            </p:cNvSpPr>
            <p:nvPr/>
          </p:nvSpPr>
          <p:spPr bwMode="auto">
            <a:xfrm>
              <a:off x="496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37" name="Rectangle 381"/>
            <p:cNvSpPr>
              <a:spLocks noChangeArrowheads="1"/>
            </p:cNvSpPr>
            <p:nvPr/>
          </p:nvSpPr>
          <p:spPr bwMode="auto">
            <a:xfrm>
              <a:off x="5011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38" name="Rectangle 382"/>
            <p:cNvSpPr>
              <a:spLocks noChangeArrowheads="1"/>
            </p:cNvSpPr>
            <p:nvPr/>
          </p:nvSpPr>
          <p:spPr bwMode="auto">
            <a:xfrm>
              <a:off x="5056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39" name="Rectangle 383"/>
            <p:cNvSpPr>
              <a:spLocks noChangeArrowheads="1"/>
            </p:cNvSpPr>
            <p:nvPr/>
          </p:nvSpPr>
          <p:spPr bwMode="auto">
            <a:xfrm>
              <a:off x="5102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40" name="Rectangle 384"/>
            <p:cNvSpPr>
              <a:spLocks noChangeArrowheads="1"/>
            </p:cNvSpPr>
            <p:nvPr/>
          </p:nvSpPr>
          <p:spPr bwMode="auto">
            <a:xfrm>
              <a:off x="5147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41" name="Rectangle 385"/>
            <p:cNvSpPr>
              <a:spLocks noChangeArrowheads="1"/>
            </p:cNvSpPr>
            <p:nvPr/>
          </p:nvSpPr>
          <p:spPr bwMode="auto">
            <a:xfrm>
              <a:off x="5193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42" name="Rectangle 386"/>
            <p:cNvSpPr>
              <a:spLocks noChangeArrowheads="1"/>
            </p:cNvSpPr>
            <p:nvPr/>
          </p:nvSpPr>
          <p:spPr bwMode="auto">
            <a:xfrm>
              <a:off x="5238" y="1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43" name="Rectangle 387"/>
            <p:cNvSpPr>
              <a:spLocks noChangeArrowheads="1"/>
            </p:cNvSpPr>
            <p:nvPr/>
          </p:nvSpPr>
          <p:spPr bwMode="auto">
            <a:xfrm>
              <a:off x="405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44" name="Rectangle 388"/>
            <p:cNvSpPr>
              <a:spLocks noChangeArrowheads="1"/>
            </p:cNvSpPr>
            <p:nvPr/>
          </p:nvSpPr>
          <p:spPr bwMode="auto">
            <a:xfrm>
              <a:off x="4103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45" name="Rectangle 389"/>
            <p:cNvSpPr>
              <a:spLocks noChangeArrowheads="1"/>
            </p:cNvSpPr>
            <p:nvPr/>
          </p:nvSpPr>
          <p:spPr bwMode="auto">
            <a:xfrm>
              <a:off x="4148" y="116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46" name="Rectangle 390"/>
            <p:cNvSpPr>
              <a:spLocks noChangeArrowheads="1"/>
            </p:cNvSpPr>
            <p:nvPr/>
          </p:nvSpPr>
          <p:spPr bwMode="auto">
            <a:xfrm>
              <a:off x="419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47" name="Rectangle 391"/>
            <p:cNvSpPr>
              <a:spLocks noChangeArrowheads="1"/>
            </p:cNvSpPr>
            <p:nvPr/>
          </p:nvSpPr>
          <p:spPr bwMode="auto">
            <a:xfrm>
              <a:off x="42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48" name="Rectangle 392"/>
            <p:cNvSpPr>
              <a:spLocks noChangeArrowheads="1"/>
            </p:cNvSpPr>
            <p:nvPr/>
          </p:nvSpPr>
          <p:spPr bwMode="auto">
            <a:xfrm>
              <a:off x="428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49" name="Rectangle 393"/>
            <p:cNvSpPr>
              <a:spLocks noChangeArrowheads="1"/>
            </p:cNvSpPr>
            <p:nvPr/>
          </p:nvSpPr>
          <p:spPr bwMode="auto">
            <a:xfrm>
              <a:off x="4330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50" name="Rectangle 394"/>
            <p:cNvSpPr>
              <a:spLocks noChangeArrowheads="1"/>
            </p:cNvSpPr>
            <p:nvPr/>
          </p:nvSpPr>
          <p:spPr bwMode="auto">
            <a:xfrm>
              <a:off x="4375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51" name="Rectangle 395"/>
            <p:cNvSpPr>
              <a:spLocks noChangeArrowheads="1"/>
            </p:cNvSpPr>
            <p:nvPr/>
          </p:nvSpPr>
          <p:spPr bwMode="auto">
            <a:xfrm>
              <a:off x="4421" y="116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52" name="Rectangle 396"/>
            <p:cNvSpPr>
              <a:spLocks noChangeArrowheads="1"/>
            </p:cNvSpPr>
            <p:nvPr/>
          </p:nvSpPr>
          <p:spPr bwMode="auto">
            <a:xfrm>
              <a:off x="44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53" name="Rectangle 397"/>
            <p:cNvSpPr>
              <a:spLocks noChangeArrowheads="1"/>
            </p:cNvSpPr>
            <p:nvPr/>
          </p:nvSpPr>
          <p:spPr bwMode="auto">
            <a:xfrm>
              <a:off x="451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54" name="Rectangle 398"/>
            <p:cNvSpPr>
              <a:spLocks noChangeArrowheads="1"/>
            </p:cNvSpPr>
            <p:nvPr/>
          </p:nvSpPr>
          <p:spPr bwMode="auto">
            <a:xfrm>
              <a:off x="455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55" name="Rectangle 399"/>
            <p:cNvSpPr>
              <a:spLocks noChangeArrowheads="1"/>
            </p:cNvSpPr>
            <p:nvPr/>
          </p:nvSpPr>
          <p:spPr bwMode="auto">
            <a:xfrm>
              <a:off x="46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56" name="Rectangle 400"/>
            <p:cNvSpPr>
              <a:spLocks noChangeArrowheads="1"/>
            </p:cNvSpPr>
            <p:nvPr/>
          </p:nvSpPr>
          <p:spPr bwMode="auto">
            <a:xfrm>
              <a:off x="464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57" name="Rectangle 401"/>
            <p:cNvSpPr>
              <a:spLocks noChangeArrowheads="1"/>
            </p:cNvSpPr>
            <p:nvPr/>
          </p:nvSpPr>
          <p:spPr bwMode="auto">
            <a:xfrm>
              <a:off x="46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58" name="Rectangle 402"/>
            <p:cNvSpPr>
              <a:spLocks noChangeArrowheads="1"/>
            </p:cNvSpPr>
            <p:nvPr/>
          </p:nvSpPr>
          <p:spPr bwMode="auto">
            <a:xfrm>
              <a:off x="473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59" name="Rectangle 403"/>
            <p:cNvSpPr>
              <a:spLocks noChangeArrowheads="1"/>
            </p:cNvSpPr>
            <p:nvPr/>
          </p:nvSpPr>
          <p:spPr bwMode="auto">
            <a:xfrm>
              <a:off x="4784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60" name="Rectangle 404"/>
            <p:cNvSpPr>
              <a:spLocks noChangeArrowheads="1"/>
            </p:cNvSpPr>
            <p:nvPr/>
          </p:nvSpPr>
          <p:spPr bwMode="auto">
            <a:xfrm>
              <a:off x="4829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61" name="Rectangle 405"/>
            <p:cNvSpPr>
              <a:spLocks noChangeArrowheads="1"/>
            </p:cNvSpPr>
            <p:nvPr/>
          </p:nvSpPr>
          <p:spPr bwMode="auto">
            <a:xfrm>
              <a:off x="4875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62" name="Rectangle 406"/>
            <p:cNvSpPr>
              <a:spLocks noChangeArrowheads="1"/>
            </p:cNvSpPr>
            <p:nvPr/>
          </p:nvSpPr>
          <p:spPr bwMode="auto">
            <a:xfrm>
              <a:off x="4920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63" name="Rectangle 407"/>
            <p:cNvSpPr>
              <a:spLocks noChangeArrowheads="1"/>
            </p:cNvSpPr>
            <p:nvPr/>
          </p:nvSpPr>
          <p:spPr bwMode="auto">
            <a:xfrm>
              <a:off x="496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64" name="Rectangle 408"/>
            <p:cNvSpPr>
              <a:spLocks noChangeArrowheads="1"/>
            </p:cNvSpPr>
            <p:nvPr/>
          </p:nvSpPr>
          <p:spPr bwMode="auto">
            <a:xfrm>
              <a:off x="5011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65" name="Rectangle 409"/>
            <p:cNvSpPr>
              <a:spLocks noChangeArrowheads="1"/>
            </p:cNvSpPr>
            <p:nvPr/>
          </p:nvSpPr>
          <p:spPr bwMode="auto">
            <a:xfrm>
              <a:off x="5056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66" name="Rectangle 410"/>
            <p:cNvSpPr>
              <a:spLocks noChangeArrowheads="1"/>
            </p:cNvSpPr>
            <p:nvPr/>
          </p:nvSpPr>
          <p:spPr bwMode="auto">
            <a:xfrm>
              <a:off x="5102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67" name="Rectangle 411"/>
            <p:cNvSpPr>
              <a:spLocks noChangeArrowheads="1"/>
            </p:cNvSpPr>
            <p:nvPr/>
          </p:nvSpPr>
          <p:spPr bwMode="auto">
            <a:xfrm>
              <a:off x="5147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68" name="Rectangle 412"/>
            <p:cNvSpPr>
              <a:spLocks noChangeArrowheads="1"/>
            </p:cNvSpPr>
            <p:nvPr/>
          </p:nvSpPr>
          <p:spPr bwMode="auto">
            <a:xfrm>
              <a:off x="5193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69" name="Rectangle 413"/>
            <p:cNvSpPr>
              <a:spLocks noChangeArrowheads="1"/>
            </p:cNvSpPr>
            <p:nvPr/>
          </p:nvSpPr>
          <p:spPr bwMode="auto">
            <a:xfrm>
              <a:off x="5238" y="116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70" name="Rectangle 414"/>
            <p:cNvSpPr>
              <a:spLocks noChangeArrowheads="1"/>
            </p:cNvSpPr>
            <p:nvPr/>
          </p:nvSpPr>
          <p:spPr bwMode="auto">
            <a:xfrm>
              <a:off x="405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71" name="Rectangle 415"/>
            <p:cNvSpPr>
              <a:spLocks noChangeArrowheads="1"/>
            </p:cNvSpPr>
            <p:nvPr/>
          </p:nvSpPr>
          <p:spPr bwMode="auto">
            <a:xfrm>
              <a:off x="4103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72" name="Rectangle 416"/>
            <p:cNvSpPr>
              <a:spLocks noChangeArrowheads="1"/>
            </p:cNvSpPr>
            <p:nvPr/>
          </p:nvSpPr>
          <p:spPr bwMode="auto">
            <a:xfrm>
              <a:off x="4148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73" name="Rectangle 417"/>
            <p:cNvSpPr>
              <a:spLocks noChangeArrowheads="1"/>
            </p:cNvSpPr>
            <p:nvPr/>
          </p:nvSpPr>
          <p:spPr bwMode="auto">
            <a:xfrm>
              <a:off x="4194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74" name="Rectangle 418"/>
            <p:cNvSpPr>
              <a:spLocks noChangeArrowheads="1"/>
            </p:cNvSpPr>
            <p:nvPr/>
          </p:nvSpPr>
          <p:spPr bwMode="auto">
            <a:xfrm>
              <a:off x="4239" y="111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75" name="Rectangle 419"/>
            <p:cNvSpPr>
              <a:spLocks noChangeArrowheads="1"/>
            </p:cNvSpPr>
            <p:nvPr/>
          </p:nvSpPr>
          <p:spPr bwMode="auto">
            <a:xfrm>
              <a:off x="428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76" name="Rectangle 420"/>
            <p:cNvSpPr>
              <a:spLocks noChangeArrowheads="1"/>
            </p:cNvSpPr>
            <p:nvPr/>
          </p:nvSpPr>
          <p:spPr bwMode="auto">
            <a:xfrm>
              <a:off x="433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77" name="Rectangle 421"/>
            <p:cNvSpPr>
              <a:spLocks noChangeArrowheads="1"/>
            </p:cNvSpPr>
            <p:nvPr/>
          </p:nvSpPr>
          <p:spPr bwMode="auto">
            <a:xfrm>
              <a:off x="43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78" name="Rectangle 422"/>
            <p:cNvSpPr>
              <a:spLocks noChangeArrowheads="1"/>
            </p:cNvSpPr>
            <p:nvPr/>
          </p:nvSpPr>
          <p:spPr bwMode="auto">
            <a:xfrm>
              <a:off x="4421" y="1117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79" name="Rectangle 423"/>
            <p:cNvSpPr>
              <a:spLocks noChangeArrowheads="1"/>
            </p:cNvSpPr>
            <p:nvPr/>
          </p:nvSpPr>
          <p:spPr bwMode="auto">
            <a:xfrm>
              <a:off x="44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80" name="Rectangle 424"/>
            <p:cNvSpPr>
              <a:spLocks noChangeArrowheads="1"/>
            </p:cNvSpPr>
            <p:nvPr/>
          </p:nvSpPr>
          <p:spPr bwMode="auto">
            <a:xfrm>
              <a:off x="451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81" name="Rectangle 425"/>
            <p:cNvSpPr>
              <a:spLocks noChangeArrowheads="1"/>
            </p:cNvSpPr>
            <p:nvPr/>
          </p:nvSpPr>
          <p:spPr bwMode="auto">
            <a:xfrm>
              <a:off x="455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82" name="Rectangle 426"/>
            <p:cNvSpPr>
              <a:spLocks noChangeArrowheads="1"/>
            </p:cNvSpPr>
            <p:nvPr/>
          </p:nvSpPr>
          <p:spPr bwMode="auto">
            <a:xfrm>
              <a:off x="46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83" name="Rectangle 427"/>
            <p:cNvSpPr>
              <a:spLocks noChangeArrowheads="1"/>
            </p:cNvSpPr>
            <p:nvPr/>
          </p:nvSpPr>
          <p:spPr bwMode="auto">
            <a:xfrm>
              <a:off x="464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84" name="Rectangle 428"/>
            <p:cNvSpPr>
              <a:spLocks noChangeArrowheads="1"/>
            </p:cNvSpPr>
            <p:nvPr/>
          </p:nvSpPr>
          <p:spPr bwMode="auto">
            <a:xfrm>
              <a:off x="46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85" name="Rectangle 429"/>
            <p:cNvSpPr>
              <a:spLocks noChangeArrowheads="1"/>
            </p:cNvSpPr>
            <p:nvPr/>
          </p:nvSpPr>
          <p:spPr bwMode="auto">
            <a:xfrm>
              <a:off x="473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86" name="Rectangle 430"/>
            <p:cNvSpPr>
              <a:spLocks noChangeArrowheads="1"/>
            </p:cNvSpPr>
            <p:nvPr/>
          </p:nvSpPr>
          <p:spPr bwMode="auto">
            <a:xfrm>
              <a:off x="4784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87" name="Rectangle 431"/>
            <p:cNvSpPr>
              <a:spLocks noChangeArrowheads="1"/>
            </p:cNvSpPr>
            <p:nvPr/>
          </p:nvSpPr>
          <p:spPr bwMode="auto">
            <a:xfrm>
              <a:off x="4829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88" name="Rectangle 432"/>
            <p:cNvSpPr>
              <a:spLocks noChangeArrowheads="1"/>
            </p:cNvSpPr>
            <p:nvPr/>
          </p:nvSpPr>
          <p:spPr bwMode="auto">
            <a:xfrm>
              <a:off x="4875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89" name="Rectangle 433"/>
            <p:cNvSpPr>
              <a:spLocks noChangeArrowheads="1"/>
            </p:cNvSpPr>
            <p:nvPr/>
          </p:nvSpPr>
          <p:spPr bwMode="auto">
            <a:xfrm>
              <a:off x="4920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90" name="Rectangle 434"/>
            <p:cNvSpPr>
              <a:spLocks noChangeArrowheads="1"/>
            </p:cNvSpPr>
            <p:nvPr/>
          </p:nvSpPr>
          <p:spPr bwMode="auto">
            <a:xfrm>
              <a:off x="496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91" name="Rectangle 435"/>
            <p:cNvSpPr>
              <a:spLocks noChangeArrowheads="1"/>
            </p:cNvSpPr>
            <p:nvPr/>
          </p:nvSpPr>
          <p:spPr bwMode="auto">
            <a:xfrm>
              <a:off x="5011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92" name="Rectangle 436"/>
            <p:cNvSpPr>
              <a:spLocks noChangeArrowheads="1"/>
            </p:cNvSpPr>
            <p:nvPr/>
          </p:nvSpPr>
          <p:spPr bwMode="auto">
            <a:xfrm>
              <a:off x="5056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93" name="Rectangle 437"/>
            <p:cNvSpPr>
              <a:spLocks noChangeArrowheads="1"/>
            </p:cNvSpPr>
            <p:nvPr/>
          </p:nvSpPr>
          <p:spPr bwMode="auto">
            <a:xfrm>
              <a:off x="5102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94" name="Rectangle 438"/>
            <p:cNvSpPr>
              <a:spLocks noChangeArrowheads="1"/>
            </p:cNvSpPr>
            <p:nvPr/>
          </p:nvSpPr>
          <p:spPr bwMode="auto">
            <a:xfrm>
              <a:off x="5147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95" name="Rectangle 439"/>
            <p:cNvSpPr>
              <a:spLocks noChangeArrowheads="1"/>
            </p:cNvSpPr>
            <p:nvPr/>
          </p:nvSpPr>
          <p:spPr bwMode="auto">
            <a:xfrm>
              <a:off x="5193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96" name="Rectangle 440"/>
            <p:cNvSpPr>
              <a:spLocks noChangeArrowheads="1"/>
            </p:cNvSpPr>
            <p:nvPr/>
          </p:nvSpPr>
          <p:spPr bwMode="auto">
            <a:xfrm>
              <a:off x="5238" y="111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97" name="Rectangle 441"/>
            <p:cNvSpPr>
              <a:spLocks noChangeArrowheads="1"/>
            </p:cNvSpPr>
            <p:nvPr/>
          </p:nvSpPr>
          <p:spPr bwMode="auto">
            <a:xfrm>
              <a:off x="405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98" name="Rectangle 442"/>
            <p:cNvSpPr>
              <a:spLocks noChangeArrowheads="1"/>
            </p:cNvSpPr>
            <p:nvPr/>
          </p:nvSpPr>
          <p:spPr bwMode="auto">
            <a:xfrm>
              <a:off x="410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499" name="Rectangle 443"/>
            <p:cNvSpPr>
              <a:spLocks noChangeArrowheads="1"/>
            </p:cNvSpPr>
            <p:nvPr/>
          </p:nvSpPr>
          <p:spPr bwMode="auto">
            <a:xfrm>
              <a:off x="4148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00" name="Rectangle 444"/>
            <p:cNvSpPr>
              <a:spLocks noChangeArrowheads="1"/>
            </p:cNvSpPr>
            <p:nvPr/>
          </p:nvSpPr>
          <p:spPr bwMode="auto">
            <a:xfrm>
              <a:off x="4194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01" name="Rectangle 445"/>
            <p:cNvSpPr>
              <a:spLocks noChangeArrowheads="1"/>
            </p:cNvSpPr>
            <p:nvPr/>
          </p:nvSpPr>
          <p:spPr bwMode="auto">
            <a:xfrm>
              <a:off x="4239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02" name="Rectangle 446"/>
            <p:cNvSpPr>
              <a:spLocks noChangeArrowheads="1"/>
            </p:cNvSpPr>
            <p:nvPr/>
          </p:nvSpPr>
          <p:spPr bwMode="auto">
            <a:xfrm>
              <a:off x="4285" y="107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03" name="Rectangle 447"/>
            <p:cNvSpPr>
              <a:spLocks noChangeArrowheads="1"/>
            </p:cNvSpPr>
            <p:nvPr/>
          </p:nvSpPr>
          <p:spPr bwMode="auto">
            <a:xfrm>
              <a:off x="4330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04" name="Rectangle 448"/>
            <p:cNvSpPr>
              <a:spLocks noChangeArrowheads="1"/>
            </p:cNvSpPr>
            <p:nvPr/>
          </p:nvSpPr>
          <p:spPr bwMode="auto">
            <a:xfrm>
              <a:off x="4375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05" name="Rectangle 449"/>
            <p:cNvSpPr>
              <a:spLocks noChangeArrowheads="1"/>
            </p:cNvSpPr>
            <p:nvPr/>
          </p:nvSpPr>
          <p:spPr bwMode="auto">
            <a:xfrm>
              <a:off x="4421" y="1071"/>
              <a:ext cx="4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06" name="Rectangle 450"/>
            <p:cNvSpPr>
              <a:spLocks noChangeArrowheads="1"/>
            </p:cNvSpPr>
            <p:nvPr/>
          </p:nvSpPr>
          <p:spPr bwMode="auto">
            <a:xfrm>
              <a:off x="44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07" name="Rectangle 451"/>
            <p:cNvSpPr>
              <a:spLocks noChangeArrowheads="1"/>
            </p:cNvSpPr>
            <p:nvPr/>
          </p:nvSpPr>
          <p:spPr bwMode="auto">
            <a:xfrm>
              <a:off x="451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08" name="Rectangle 452"/>
            <p:cNvSpPr>
              <a:spLocks noChangeArrowheads="1"/>
            </p:cNvSpPr>
            <p:nvPr/>
          </p:nvSpPr>
          <p:spPr bwMode="auto">
            <a:xfrm>
              <a:off x="455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09" name="Rectangle 453"/>
            <p:cNvSpPr>
              <a:spLocks noChangeArrowheads="1"/>
            </p:cNvSpPr>
            <p:nvPr/>
          </p:nvSpPr>
          <p:spPr bwMode="auto">
            <a:xfrm>
              <a:off x="46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10" name="Rectangle 454"/>
            <p:cNvSpPr>
              <a:spLocks noChangeArrowheads="1"/>
            </p:cNvSpPr>
            <p:nvPr/>
          </p:nvSpPr>
          <p:spPr bwMode="auto">
            <a:xfrm>
              <a:off x="464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11" name="Rectangle 455"/>
            <p:cNvSpPr>
              <a:spLocks noChangeArrowheads="1"/>
            </p:cNvSpPr>
            <p:nvPr/>
          </p:nvSpPr>
          <p:spPr bwMode="auto">
            <a:xfrm>
              <a:off x="46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12" name="Rectangle 456"/>
            <p:cNvSpPr>
              <a:spLocks noChangeArrowheads="1"/>
            </p:cNvSpPr>
            <p:nvPr/>
          </p:nvSpPr>
          <p:spPr bwMode="auto">
            <a:xfrm>
              <a:off x="473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13" name="Rectangle 457"/>
            <p:cNvSpPr>
              <a:spLocks noChangeArrowheads="1"/>
            </p:cNvSpPr>
            <p:nvPr/>
          </p:nvSpPr>
          <p:spPr bwMode="auto">
            <a:xfrm>
              <a:off x="4784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14" name="Rectangle 458"/>
            <p:cNvSpPr>
              <a:spLocks noChangeArrowheads="1"/>
            </p:cNvSpPr>
            <p:nvPr/>
          </p:nvSpPr>
          <p:spPr bwMode="auto">
            <a:xfrm>
              <a:off x="4829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15" name="Rectangle 459"/>
            <p:cNvSpPr>
              <a:spLocks noChangeArrowheads="1"/>
            </p:cNvSpPr>
            <p:nvPr/>
          </p:nvSpPr>
          <p:spPr bwMode="auto">
            <a:xfrm>
              <a:off x="4875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16" name="Rectangle 460"/>
            <p:cNvSpPr>
              <a:spLocks noChangeArrowheads="1"/>
            </p:cNvSpPr>
            <p:nvPr/>
          </p:nvSpPr>
          <p:spPr bwMode="auto">
            <a:xfrm>
              <a:off x="4920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17" name="Rectangle 461"/>
            <p:cNvSpPr>
              <a:spLocks noChangeArrowheads="1"/>
            </p:cNvSpPr>
            <p:nvPr/>
          </p:nvSpPr>
          <p:spPr bwMode="auto">
            <a:xfrm>
              <a:off x="496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18" name="Rectangle 462"/>
            <p:cNvSpPr>
              <a:spLocks noChangeArrowheads="1"/>
            </p:cNvSpPr>
            <p:nvPr/>
          </p:nvSpPr>
          <p:spPr bwMode="auto">
            <a:xfrm>
              <a:off x="5011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19" name="Rectangle 463"/>
            <p:cNvSpPr>
              <a:spLocks noChangeArrowheads="1"/>
            </p:cNvSpPr>
            <p:nvPr/>
          </p:nvSpPr>
          <p:spPr bwMode="auto">
            <a:xfrm>
              <a:off x="5056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20" name="Rectangle 464"/>
            <p:cNvSpPr>
              <a:spLocks noChangeArrowheads="1"/>
            </p:cNvSpPr>
            <p:nvPr/>
          </p:nvSpPr>
          <p:spPr bwMode="auto">
            <a:xfrm>
              <a:off x="5102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21" name="Rectangle 465"/>
            <p:cNvSpPr>
              <a:spLocks noChangeArrowheads="1"/>
            </p:cNvSpPr>
            <p:nvPr/>
          </p:nvSpPr>
          <p:spPr bwMode="auto">
            <a:xfrm>
              <a:off x="5147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22" name="Rectangle 466"/>
            <p:cNvSpPr>
              <a:spLocks noChangeArrowheads="1"/>
            </p:cNvSpPr>
            <p:nvPr/>
          </p:nvSpPr>
          <p:spPr bwMode="auto">
            <a:xfrm>
              <a:off x="5193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23" name="Rectangle 467"/>
            <p:cNvSpPr>
              <a:spLocks noChangeArrowheads="1"/>
            </p:cNvSpPr>
            <p:nvPr/>
          </p:nvSpPr>
          <p:spPr bwMode="auto">
            <a:xfrm>
              <a:off x="5238" y="107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24" name="Rectangle 468"/>
            <p:cNvSpPr>
              <a:spLocks noChangeArrowheads="1"/>
            </p:cNvSpPr>
            <p:nvPr/>
          </p:nvSpPr>
          <p:spPr bwMode="auto">
            <a:xfrm>
              <a:off x="405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25" name="Rectangle 469"/>
            <p:cNvSpPr>
              <a:spLocks noChangeArrowheads="1"/>
            </p:cNvSpPr>
            <p:nvPr/>
          </p:nvSpPr>
          <p:spPr bwMode="auto">
            <a:xfrm>
              <a:off x="410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26" name="Rectangle 470"/>
            <p:cNvSpPr>
              <a:spLocks noChangeArrowheads="1"/>
            </p:cNvSpPr>
            <p:nvPr/>
          </p:nvSpPr>
          <p:spPr bwMode="auto">
            <a:xfrm>
              <a:off x="41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27" name="Rectangle 471"/>
            <p:cNvSpPr>
              <a:spLocks noChangeArrowheads="1"/>
            </p:cNvSpPr>
            <p:nvPr/>
          </p:nvSpPr>
          <p:spPr bwMode="auto">
            <a:xfrm>
              <a:off x="419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28" name="Rectangle 472"/>
            <p:cNvSpPr>
              <a:spLocks noChangeArrowheads="1"/>
            </p:cNvSpPr>
            <p:nvPr/>
          </p:nvSpPr>
          <p:spPr bwMode="auto">
            <a:xfrm>
              <a:off x="42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29" name="Rectangle 473"/>
            <p:cNvSpPr>
              <a:spLocks noChangeArrowheads="1"/>
            </p:cNvSpPr>
            <p:nvPr/>
          </p:nvSpPr>
          <p:spPr bwMode="auto">
            <a:xfrm>
              <a:off x="428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30" name="Rectangle 474"/>
            <p:cNvSpPr>
              <a:spLocks noChangeArrowheads="1"/>
            </p:cNvSpPr>
            <p:nvPr/>
          </p:nvSpPr>
          <p:spPr bwMode="auto">
            <a:xfrm>
              <a:off x="433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31" name="Rectangle 475"/>
            <p:cNvSpPr>
              <a:spLocks noChangeArrowheads="1"/>
            </p:cNvSpPr>
            <p:nvPr/>
          </p:nvSpPr>
          <p:spPr bwMode="auto">
            <a:xfrm>
              <a:off x="43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32" name="Rectangle 476"/>
            <p:cNvSpPr>
              <a:spLocks noChangeArrowheads="1"/>
            </p:cNvSpPr>
            <p:nvPr/>
          </p:nvSpPr>
          <p:spPr bwMode="auto">
            <a:xfrm>
              <a:off x="442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33" name="Rectangle 477"/>
            <p:cNvSpPr>
              <a:spLocks noChangeArrowheads="1"/>
            </p:cNvSpPr>
            <p:nvPr/>
          </p:nvSpPr>
          <p:spPr bwMode="auto">
            <a:xfrm>
              <a:off x="44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34" name="Rectangle 478"/>
            <p:cNvSpPr>
              <a:spLocks noChangeArrowheads="1"/>
            </p:cNvSpPr>
            <p:nvPr/>
          </p:nvSpPr>
          <p:spPr bwMode="auto">
            <a:xfrm>
              <a:off x="451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35" name="Rectangle 479"/>
            <p:cNvSpPr>
              <a:spLocks noChangeArrowheads="1"/>
            </p:cNvSpPr>
            <p:nvPr/>
          </p:nvSpPr>
          <p:spPr bwMode="auto">
            <a:xfrm>
              <a:off x="455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36" name="Rectangle 480"/>
            <p:cNvSpPr>
              <a:spLocks noChangeArrowheads="1"/>
            </p:cNvSpPr>
            <p:nvPr/>
          </p:nvSpPr>
          <p:spPr bwMode="auto">
            <a:xfrm>
              <a:off x="460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37" name="Rectangle 481"/>
            <p:cNvSpPr>
              <a:spLocks noChangeArrowheads="1"/>
            </p:cNvSpPr>
            <p:nvPr/>
          </p:nvSpPr>
          <p:spPr bwMode="auto">
            <a:xfrm>
              <a:off x="4648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38" name="Rectangle 482"/>
            <p:cNvSpPr>
              <a:spLocks noChangeArrowheads="1"/>
            </p:cNvSpPr>
            <p:nvPr/>
          </p:nvSpPr>
          <p:spPr bwMode="auto">
            <a:xfrm>
              <a:off x="4693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39" name="Rectangle 483"/>
            <p:cNvSpPr>
              <a:spLocks noChangeArrowheads="1"/>
            </p:cNvSpPr>
            <p:nvPr/>
          </p:nvSpPr>
          <p:spPr bwMode="auto">
            <a:xfrm>
              <a:off x="473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40" name="Rectangle 484"/>
            <p:cNvSpPr>
              <a:spLocks noChangeArrowheads="1"/>
            </p:cNvSpPr>
            <p:nvPr/>
          </p:nvSpPr>
          <p:spPr bwMode="auto">
            <a:xfrm>
              <a:off x="4784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41" name="Rectangle 485"/>
            <p:cNvSpPr>
              <a:spLocks noChangeArrowheads="1"/>
            </p:cNvSpPr>
            <p:nvPr/>
          </p:nvSpPr>
          <p:spPr bwMode="auto">
            <a:xfrm>
              <a:off x="4829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42" name="Rectangle 486"/>
            <p:cNvSpPr>
              <a:spLocks noChangeArrowheads="1"/>
            </p:cNvSpPr>
            <p:nvPr/>
          </p:nvSpPr>
          <p:spPr bwMode="auto">
            <a:xfrm>
              <a:off x="487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43" name="Rectangle 487"/>
            <p:cNvSpPr>
              <a:spLocks noChangeArrowheads="1"/>
            </p:cNvSpPr>
            <p:nvPr/>
          </p:nvSpPr>
          <p:spPr bwMode="auto">
            <a:xfrm>
              <a:off x="492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44" name="Rectangle 488"/>
            <p:cNvSpPr>
              <a:spLocks noChangeArrowheads="1"/>
            </p:cNvSpPr>
            <p:nvPr/>
          </p:nvSpPr>
          <p:spPr bwMode="auto">
            <a:xfrm>
              <a:off x="496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45" name="Rectangle 489"/>
            <p:cNvSpPr>
              <a:spLocks noChangeArrowheads="1"/>
            </p:cNvSpPr>
            <p:nvPr/>
          </p:nvSpPr>
          <p:spPr bwMode="auto">
            <a:xfrm>
              <a:off x="5010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46" name="Rectangle 490"/>
            <p:cNvSpPr>
              <a:spLocks noChangeArrowheads="1"/>
            </p:cNvSpPr>
            <p:nvPr/>
          </p:nvSpPr>
          <p:spPr bwMode="auto">
            <a:xfrm>
              <a:off x="5055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47" name="Rectangle 491"/>
            <p:cNvSpPr>
              <a:spLocks noChangeArrowheads="1"/>
            </p:cNvSpPr>
            <p:nvPr/>
          </p:nvSpPr>
          <p:spPr bwMode="auto">
            <a:xfrm>
              <a:off x="5101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48" name="Rectangle 492"/>
            <p:cNvSpPr>
              <a:spLocks noChangeArrowheads="1"/>
            </p:cNvSpPr>
            <p:nvPr/>
          </p:nvSpPr>
          <p:spPr bwMode="auto">
            <a:xfrm>
              <a:off x="5146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49" name="Rectangle 493"/>
            <p:cNvSpPr>
              <a:spLocks noChangeArrowheads="1"/>
            </p:cNvSpPr>
            <p:nvPr/>
          </p:nvSpPr>
          <p:spPr bwMode="auto">
            <a:xfrm>
              <a:off x="5192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50" name="Rectangle 494"/>
            <p:cNvSpPr>
              <a:spLocks noChangeArrowheads="1"/>
            </p:cNvSpPr>
            <p:nvPr/>
          </p:nvSpPr>
          <p:spPr bwMode="auto">
            <a:xfrm>
              <a:off x="5237" y="102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51" name="Rectangle 495"/>
            <p:cNvSpPr>
              <a:spLocks noChangeArrowheads="1"/>
            </p:cNvSpPr>
            <p:nvPr/>
          </p:nvSpPr>
          <p:spPr bwMode="auto">
            <a:xfrm>
              <a:off x="405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52" name="Rectangle 496"/>
            <p:cNvSpPr>
              <a:spLocks noChangeArrowheads="1"/>
            </p:cNvSpPr>
            <p:nvPr/>
          </p:nvSpPr>
          <p:spPr bwMode="auto">
            <a:xfrm>
              <a:off x="410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53" name="Rectangle 497"/>
            <p:cNvSpPr>
              <a:spLocks noChangeArrowheads="1"/>
            </p:cNvSpPr>
            <p:nvPr/>
          </p:nvSpPr>
          <p:spPr bwMode="auto">
            <a:xfrm>
              <a:off x="41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54" name="Rectangle 498"/>
            <p:cNvSpPr>
              <a:spLocks noChangeArrowheads="1"/>
            </p:cNvSpPr>
            <p:nvPr/>
          </p:nvSpPr>
          <p:spPr bwMode="auto">
            <a:xfrm>
              <a:off x="419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55" name="Rectangle 499"/>
            <p:cNvSpPr>
              <a:spLocks noChangeArrowheads="1"/>
            </p:cNvSpPr>
            <p:nvPr/>
          </p:nvSpPr>
          <p:spPr bwMode="auto">
            <a:xfrm>
              <a:off x="42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56" name="Rectangle 500"/>
            <p:cNvSpPr>
              <a:spLocks noChangeArrowheads="1"/>
            </p:cNvSpPr>
            <p:nvPr/>
          </p:nvSpPr>
          <p:spPr bwMode="auto">
            <a:xfrm>
              <a:off x="428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57" name="Rectangle 501"/>
            <p:cNvSpPr>
              <a:spLocks noChangeArrowheads="1"/>
            </p:cNvSpPr>
            <p:nvPr/>
          </p:nvSpPr>
          <p:spPr bwMode="auto">
            <a:xfrm>
              <a:off x="433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58" name="Rectangle 502"/>
            <p:cNvSpPr>
              <a:spLocks noChangeArrowheads="1"/>
            </p:cNvSpPr>
            <p:nvPr/>
          </p:nvSpPr>
          <p:spPr bwMode="auto">
            <a:xfrm>
              <a:off x="43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59" name="Rectangle 503"/>
            <p:cNvSpPr>
              <a:spLocks noChangeArrowheads="1"/>
            </p:cNvSpPr>
            <p:nvPr/>
          </p:nvSpPr>
          <p:spPr bwMode="auto">
            <a:xfrm>
              <a:off x="442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60" name="Rectangle 504"/>
            <p:cNvSpPr>
              <a:spLocks noChangeArrowheads="1"/>
            </p:cNvSpPr>
            <p:nvPr/>
          </p:nvSpPr>
          <p:spPr bwMode="auto">
            <a:xfrm>
              <a:off x="44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61" name="Rectangle 505"/>
            <p:cNvSpPr>
              <a:spLocks noChangeArrowheads="1"/>
            </p:cNvSpPr>
            <p:nvPr/>
          </p:nvSpPr>
          <p:spPr bwMode="auto">
            <a:xfrm>
              <a:off x="451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62" name="Rectangle 506"/>
            <p:cNvSpPr>
              <a:spLocks noChangeArrowheads="1"/>
            </p:cNvSpPr>
            <p:nvPr/>
          </p:nvSpPr>
          <p:spPr bwMode="auto">
            <a:xfrm>
              <a:off x="455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63" name="Rectangle 507"/>
            <p:cNvSpPr>
              <a:spLocks noChangeArrowheads="1"/>
            </p:cNvSpPr>
            <p:nvPr/>
          </p:nvSpPr>
          <p:spPr bwMode="auto">
            <a:xfrm>
              <a:off x="460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64" name="Rectangle 508"/>
            <p:cNvSpPr>
              <a:spLocks noChangeArrowheads="1"/>
            </p:cNvSpPr>
            <p:nvPr/>
          </p:nvSpPr>
          <p:spPr bwMode="auto">
            <a:xfrm>
              <a:off x="4648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65" name="Rectangle 509"/>
            <p:cNvSpPr>
              <a:spLocks noChangeArrowheads="1"/>
            </p:cNvSpPr>
            <p:nvPr/>
          </p:nvSpPr>
          <p:spPr bwMode="auto">
            <a:xfrm>
              <a:off x="4693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66" name="Rectangle 510"/>
            <p:cNvSpPr>
              <a:spLocks noChangeArrowheads="1"/>
            </p:cNvSpPr>
            <p:nvPr/>
          </p:nvSpPr>
          <p:spPr bwMode="auto">
            <a:xfrm>
              <a:off x="473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67" name="Rectangle 511"/>
            <p:cNvSpPr>
              <a:spLocks noChangeArrowheads="1"/>
            </p:cNvSpPr>
            <p:nvPr/>
          </p:nvSpPr>
          <p:spPr bwMode="auto">
            <a:xfrm>
              <a:off x="4784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68" name="Rectangle 512"/>
            <p:cNvSpPr>
              <a:spLocks noChangeArrowheads="1"/>
            </p:cNvSpPr>
            <p:nvPr/>
          </p:nvSpPr>
          <p:spPr bwMode="auto">
            <a:xfrm>
              <a:off x="4829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69" name="Rectangle 513"/>
            <p:cNvSpPr>
              <a:spLocks noChangeArrowheads="1"/>
            </p:cNvSpPr>
            <p:nvPr/>
          </p:nvSpPr>
          <p:spPr bwMode="auto">
            <a:xfrm>
              <a:off x="487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70" name="Rectangle 514"/>
            <p:cNvSpPr>
              <a:spLocks noChangeArrowheads="1"/>
            </p:cNvSpPr>
            <p:nvPr/>
          </p:nvSpPr>
          <p:spPr bwMode="auto">
            <a:xfrm>
              <a:off x="492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71" name="Rectangle 515"/>
            <p:cNvSpPr>
              <a:spLocks noChangeArrowheads="1"/>
            </p:cNvSpPr>
            <p:nvPr/>
          </p:nvSpPr>
          <p:spPr bwMode="auto">
            <a:xfrm>
              <a:off x="496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72" name="Rectangle 516"/>
            <p:cNvSpPr>
              <a:spLocks noChangeArrowheads="1"/>
            </p:cNvSpPr>
            <p:nvPr/>
          </p:nvSpPr>
          <p:spPr bwMode="auto">
            <a:xfrm>
              <a:off x="5010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73" name="Rectangle 517"/>
            <p:cNvSpPr>
              <a:spLocks noChangeArrowheads="1"/>
            </p:cNvSpPr>
            <p:nvPr/>
          </p:nvSpPr>
          <p:spPr bwMode="auto">
            <a:xfrm>
              <a:off x="5055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74" name="Rectangle 518"/>
            <p:cNvSpPr>
              <a:spLocks noChangeArrowheads="1"/>
            </p:cNvSpPr>
            <p:nvPr/>
          </p:nvSpPr>
          <p:spPr bwMode="auto">
            <a:xfrm>
              <a:off x="5101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75" name="Rectangle 519"/>
            <p:cNvSpPr>
              <a:spLocks noChangeArrowheads="1"/>
            </p:cNvSpPr>
            <p:nvPr/>
          </p:nvSpPr>
          <p:spPr bwMode="auto">
            <a:xfrm>
              <a:off x="5146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76" name="Rectangle 520"/>
            <p:cNvSpPr>
              <a:spLocks noChangeArrowheads="1"/>
            </p:cNvSpPr>
            <p:nvPr/>
          </p:nvSpPr>
          <p:spPr bwMode="auto">
            <a:xfrm>
              <a:off x="5192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77" name="Rectangle 521"/>
            <p:cNvSpPr>
              <a:spLocks noChangeArrowheads="1"/>
            </p:cNvSpPr>
            <p:nvPr/>
          </p:nvSpPr>
          <p:spPr bwMode="auto">
            <a:xfrm>
              <a:off x="5237" y="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78" name="Rectangle 522"/>
            <p:cNvSpPr>
              <a:spLocks noChangeArrowheads="1"/>
            </p:cNvSpPr>
            <p:nvPr/>
          </p:nvSpPr>
          <p:spPr bwMode="auto">
            <a:xfrm>
              <a:off x="405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79" name="Rectangle 523"/>
            <p:cNvSpPr>
              <a:spLocks noChangeArrowheads="1"/>
            </p:cNvSpPr>
            <p:nvPr/>
          </p:nvSpPr>
          <p:spPr bwMode="auto">
            <a:xfrm>
              <a:off x="410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80" name="Rectangle 524"/>
            <p:cNvSpPr>
              <a:spLocks noChangeArrowheads="1"/>
            </p:cNvSpPr>
            <p:nvPr/>
          </p:nvSpPr>
          <p:spPr bwMode="auto">
            <a:xfrm>
              <a:off x="41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81" name="Rectangle 525"/>
            <p:cNvSpPr>
              <a:spLocks noChangeArrowheads="1"/>
            </p:cNvSpPr>
            <p:nvPr/>
          </p:nvSpPr>
          <p:spPr bwMode="auto">
            <a:xfrm>
              <a:off x="419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82" name="Rectangle 526"/>
            <p:cNvSpPr>
              <a:spLocks noChangeArrowheads="1"/>
            </p:cNvSpPr>
            <p:nvPr/>
          </p:nvSpPr>
          <p:spPr bwMode="auto">
            <a:xfrm>
              <a:off x="42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83" name="Rectangle 527"/>
            <p:cNvSpPr>
              <a:spLocks noChangeArrowheads="1"/>
            </p:cNvSpPr>
            <p:nvPr/>
          </p:nvSpPr>
          <p:spPr bwMode="auto">
            <a:xfrm>
              <a:off x="428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84" name="Rectangle 528"/>
            <p:cNvSpPr>
              <a:spLocks noChangeArrowheads="1"/>
            </p:cNvSpPr>
            <p:nvPr/>
          </p:nvSpPr>
          <p:spPr bwMode="auto">
            <a:xfrm>
              <a:off x="433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85" name="Rectangle 529"/>
            <p:cNvSpPr>
              <a:spLocks noChangeArrowheads="1"/>
            </p:cNvSpPr>
            <p:nvPr/>
          </p:nvSpPr>
          <p:spPr bwMode="auto">
            <a:xfrm>
              <a:off x="43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86" name="Rectangle 530"/>
            <p:cNvSpPr>
              <a:spLocks noChangeArrowheads="1"/>
            </p:cNvSpPr>
            <p:nvPr/>
          </p:nvSpPr>
          <p:spPr bwMode="auto">
            <a:xfrm>
              <a:off x="442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87" name="Rectangle 531"/>
            <p:cNvSpPr>
              <a:spLocks noChangeArrowheads="1"/>
            </p:cNvSpPr>
            <p:nvPr/>
          </p:nvSpPr>
          <p:spPr bwMode="auto">
            <a:xfrm>
              <a:off x="44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88" name="Rectangle 532"/>
            <p:cNvSpPr>
              <a:spLocks noChangeArrowheads="1"/>
            </p:cNvSpPr>
            <p:nvPr/>
          </p:nvSpPr>
          <p:spPr bwMode="auto">
            <a:xfrm>
              <a:off x="451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89" name="Rectangle 533"/>
            <p:cNvSpPr>
              <a:spLocks noChangeArrowheads="1"/>
            </p:cNvSpPr>
            <p:nvPr/>
          </p:nvSpPr>
          <p:spPr bwMode="auto">
            <a:xfrm>
              <a:off x="455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90" name="Rectangle 534"/>
            <p:cNvSpPr>
              <a:spLocks noChangeArrowheads="1"/>
            </p:cNvSpPr>
            <p:nvPr/>
          </p:nvSpPr>
          <p:spPr bwMode="auto">
            <a:xfrm>
              <a:off x="460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91" name="Rectangle 535"/>
            <p:cNvSpPr>
              <a:spLocks noChangeArrowheads="1"/>
            </p:cNvSpPr>
            <p:nvPr/>
          </p:nvSpPr>
          <p:spPr bwMode="auto">
            <a:xfrm>
              <a:off x="4648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92" name="Rectangle 536"/>
            <p:cNvSpPr>
              <a:spLocks noChangeArrowheads="1"/>
            </p:cNvSpPr>
            <p:nvPr/>
          </p:nvSpPr>
          <p:spPr bwMode="auto">
            <a:xfrm>
              <a:off x="4693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93" name="Rectangle 537"/>
            <p:cNvSpPr>
              <a:spLocks noChangeArrowheads="1"/>
            </p:cNvSpPr>
            <p:nvPr/>
          </p:nvSpPr>
          <p:spPr bwMode="auto">
            <a:xfrm>
              <a:off x="473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94" name="Rectangle 538"/>
            <p:cNvSpPr>
              <a:spLocks noChangeArrowheads="1"/>
            </p:cNvSpPr>
            <p:nvPr/>
          </p:nvSpPr>
          <p:spPr bwMode="auto">
            <a:xfrm>
              <a:off x="4784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95" name="Rectangle 539"/>
            <p:cNvSpPr>
              <a:spLocks noChangeArrowheads="1"/>
            </p:cNvSpPr>
            <p:nvPr/>
          </p:nvSpPr>
          <p:spPr bwMode="auto">
            <a:xfrm>
              <a:off x="4829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96" name="Rectangle 540"/>
            <p:cNvSpPr>
              <a:spLocks noChangeArrowheads="1"/>
            </p:cNvSpPr>
            <p:nvPr/>
          </p:nvSpPr>
          <p:spPr bwMode="auto">
            <a:xfrm>
              <a:off x="487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97" name="Rectangle 541"/>
            <p:cNvSpPr>
              <a:spLocks noChangeArrowheads="1"/>
            </p:cNvSpPr>
            <p:nvPr/>
          </p:nvSpPr>
          <p:spPr bwMode="auto">
            <a:xfrm>
              <a:off x="492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98" name="Rectangle 542"/>
            <p:cNvSpPr>
              <a:spLocks noChangeArrowheads="1"/>
            </p:cNvSpPr>
            <p:nvPr/>
          </p:nvSpPr>
          <p:spPr bwMode="auto">
            <a:xfrm>
              <a:off x="496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599" name="Rectangle 543"/>
            <p:cNvSpPr>
              <a:spLocks noChangeArrowheads="1"/>
            </p:cNvSpPr>
            <p:nvPr/>
          </p:nvSpPr>
          <p:spPr bwMode="auto">
            <a:xfrm>
              <a:off x="5010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00" name="Rectangle 544"/>
            <p:cNvSpPr>
              <a:spLocks noChangeArrowheads="1"/>
            </p:cNvSpPr>
            <p:nvPr/>
          </p:nvSpPr>
          <p:spPr bwMode="auto">
            <a:xfrm>
              <a:off x="5055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01" name="Rectangle 545"/>
            <p:cNvSpPr>
              <a:spLocks noChangeArrowheads="1"/>
            </p:cNvSpPr>
            <p:nvPr/>
          </p:nvSpPr>
          <p:spPr bwMode="auto">
            <a:xfrm>
              <a:off x="5101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02" name="Rectangle 546"/>
            <p:cNvSpPr>
              <a:spLocks noChangeArrowheads="1"/>
            </p:cNvSpPr>
            <p:nvPr/>
          </p:nvSpPr>
          <p:spPr bwMode="auto">
            <a:xfrm>
              <a:off x="5146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03" name="Rectangle 547"/>
            <p:cNvSpPr>
              <a:spLocks noChangeArrowheads="1"/>
            </p:cNvSpPr>
            <p:nvPr/>
          </p:nvSpPr>
          <p:spPr bwMode="auto">
            <a:xfrm>
              <a:off x="5192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04" name="Rectangle 548"/>
            <p:cNvSpPr>
              <a:spLocks noChangeArrowheads="1"/>
            </p:cNvSpPr>
            <p:nvPr/>
          </p:nvSpPr>
          <p:spPr bwMode="auto">
            <a:xfrm>
              <a:off x="5237" y="93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45605" name="Freeform 549" descr="Diagonal weit nach oben"/>
          <p:cNvSpPr>
            <a:spLocks/>
          </p:cNvSpPr>
          <p:nvPr/>
        </p:nvSpPr>
        <p:spPr bwMode="auto">
          <a:xfrm>
            <a:off x="5280025" y="765175"/>
            <a:ext cx="287338" cy="431800"/>
          </a:xfrm>
          <a:custGeom>
            <a:avLst/>
            <a:gdLst>
              <a:gd name="T0" fmla="*/ 0 w 181"/>
              <a:gd name="T1" fmla="*/ 272 h 272"/>
              <a:gd name="T2" fmla="*/ 45 w 181"/>
              <a:gd name="T3" fmla="*/ 227 h 272"/>
              <a:gd name="T4" fmla="*/ 136 w 181"/>
              <a:gd name="T5" fmla="*/ 136 h 272"/>
              <a:gd name="T6" fmla="*/ 181 w 181"/>
              <a:gd name="T7" fmla="*/ 45 h 272"/>
              <a:gd name="T8" fmla="*/ 136 w 181"/>
              <a:gd name="T9" fmla="*/ 0 h 272"/>
              <a:gd name="T10" fmla="*/ 45 w 181"/>
              <a:gd name="T11" fmla="*/ 45 h 272"/>
              <a:gd name="T12" fmla="*/ 0 w 181"/>
              <a:gd name="T13" fmla="*/ 90 h 272"/>
              <a:gd name="T14" fmla="*/ 45 w 181"/>
              <a:gd name="T15" fmla="*/ 90 h 272"/>
              <a:gd name="T16" fmla="*/ 45 w 181"/>
              <a:gd name="T17" fmla="*/ 136 h 272"/>
              <a:gd name="T18" fmla="*/ 0 w 181"/>
              <a:gd name="T19" fmla="*/ 181 h 272"/>
              <a:gd name="T20" fmla="*/ 0 w 181"/>
              <a:gd name="T21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" h="272">
                <a:moveTo>
                  <a:pt x="0" y="272"/>
                </a:moveTo>
                <a:lnTo>
                  <a:pt x="45" y="227"/>
                </a:lnTo>
                <a:lnTo>
                  <a:pt x="136" y="136"/>
                </a:lnTo>
                <a:lnTo>
                  <a:pt x="181" y="45"/>
                </a:lnTo>
                <a:lnTo>
                  <a:pt x="136" y="0"/>
                </a:lnTo>
                <a:lnTo>
                  <a:pt x="45" y="45"/>
                </a:lnTo>
                <a:lnTo>
                  <a:pt x="0" y="90"/>
                </a:lnTo>
                <a:lnTo>
                  <a:pt x="45" y="90"/>
                </a:lnTo>
                <a:lnTo>
                  <a:pt x="45" y="136"/>
                </a:lnTo>
                <a:lnTo>
                  <a:pt x="0" y="181"/>
                </a:lnTo>
                <a:lnTo>
                  <a:pt x="0" y="272"/>
                </a:lnTo>
                <a:close/>
              </a:path>
            </a:pathLst>
          </a:cu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5606" name="Freeform 550"/>
          <p:cNvSpPr>
            <a:spLocks/>
          </p:cNvSpPr>
          <p:nvPr/>
        </p:nvSpPr>
        <p:spPr bwMode="auto">
          <a:xfrm>
            <a:off x="7726363" y="830263"/>
            <a:ext cx="792162" cy="250825"/>
          </a:xfrm>
          <a:custGeom>
            <a:avLst/>
            <a:gdLst>
              <a:gd name="T0" fmla="*/ 0 w 499"/>
              <a:gd name="T1" fmla="*/ 143 h 158"/>
              <a:gd name="T2" fmla="*/ 91 w 499"/>
              <a:gd name="T3" fmla="*/ 143 h 158"/>
              <a:gd name="T4" fmla="*/ 182 w 499"/>
              <a:gd name="T5" fmla="*/ 52 h 158"/>
              <a:gd name="T6" fmla="*/ 272 w 499"/>
              <a:gd name="T7" fmla="*/ 7 h 158"/>
              <a:gd name="T8" fmla="*/ 318 w 499"/>
              <a:gd name="T9" fmla="*/ 97 h 158"/>
              <a:gd name="T10" fmla="*/ 409 w 499"/>
              <a:gd name="T11" fmla="*/ 52 h 158"/>
              <a:gd name="T12" fmla="*/ 499 w 499"/>
              <a:gd name="T13" fmla="*/ 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9" h="158">
                <a:moveTo>
                  <a:pt x="0" y="143"/>
                </a:moveTo>
                <a:cubicBezTo>
                  <a:pt x="30" y="150"/>
                  <a:pt x="61" y="158"/>
                  <a:pt x="91" y="143"/>
                </a:cubicBezTo>
                <a:cubicBezTo>
                  <a:pt x="121" y="128"/>
                  <a:pt x="152" y="75"/>
                  <a:pt x="182" y="52"/>
                </a:cubicBezTo>
                <a:cubicBezTo>
                  <a:pt x="212" y="29"/>
                  <a:pt x="249" y="0"/>
                  <a:pt x="272" y="7"/>
                </a:cubicBezTo>
                <a:cubicBezTo>
                  <a:pt x="295" y="14"/>
                  <a:pt x="295" y="90"/>
                  <a:pt x="318" y="97"/>
                </a:cubicBezTo>
                <a:cubicBezTo>
                  <a:pt x="341" y="104"/>
                  <a:pt x="379" y="67"/>
                  <a:pt x="409" y="52"/>
                </a:cubicBezTo>
                <a:cubicBezTo>
                  <a:pt x="439" y="37"/>
                  <a:pt x="469" y="22"/>
                  <a:pt x="499" y="7"/>
                </a:cubicBezTo>
              </a:path>
            </a:pathLst>
          </a:custGeom>
          <a:noFill/>
          <a:ln w="28575" cap="rnd" cmpd="sng">
            <a:solidFill>
              <a:schemeClr val="bg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5607" name="Group 551"/>
          <p:cNvGrpSpPr>
            <a:grpSpLocks/>
          </p:cNvGrpSpPr>
          <p:nvPr/>
        </p:nvGrpSpPr>
        <p:grpSpPr bwMode="auto">
          <a:xfrm>
            <a:off x="3911600" y="1412875"/>
            <a:ext cx="1944688" cy="1227138"/>
            <a:chOff x="2381" y="2023"/>
            <a:chExt cx="1225" cy="773"/>
          </a:xfrm>
        </p:grpSpPr>
        <p:sp>
          <p:nvSpPr>
            <p:cNvPr id="45608" name="Rectangle 552"/>
            <p:cNvSpPr>
              <a:spLocks noChangeArrowheads="1"/>
            </p:cNvSpPr>
            <p:nvPr/>
          </p:nvSpPr>
          <p:spPr bwMode="auto">
            <a:xfrm>
              <a:off x="238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09" name="Rectangle 553"/>
            <p:cNvSpPr>
              <a:spLocks noChangeArrowheads="1"/>
            </p:cNvSpPr>
            <p:nvPr/>
          </p:nvSpPr>
          <p:spPr bwMode="auto">
            <a:xfrm>
              <a:off x="242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10" name="Rectangle 554"/>
            <p:cNvSpPr>
              <a:spLocks noChangeArrowheads="1"/>
            </p:cNvSpPr>
            <p:nvPr/>
          </p:nvSpPr>
          <p:spPr bwMode="auto">
            <a:xfrm>
              <a:off x="24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11" name="Rectangle 555"/>
            <p:cNvSpPr>
              <a:spLocks noChangeArrowheads="1"/>
            </p:cNvSpPr>
            <p:nvPr/>
          </p:nvSpPr>
          <p:spPr bwMode="auto">
            <a:xfrm>
              <a:off x="251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12" name="Rectangle 556"/>
            <p:cNvSpPr>
              <a:spLocks noChangeArrowheads="1"/>
            </p:cNvSpPr>
            <p:nvPr/>
          </p:nvSpPr>
          <p:spPr bwMode="auto">
            <a:xfrm>
              <a:off x="25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13" name="Rectangle 557"/>
            <p:cNvSpPr>
              <a:spLocks noChangeArrowheads="1"/>
            </p:cNvSpPr>
            <p:nvPr/>
          </p:nvSpPr>
          <p:spPr bwMode="auto">
            <a:xfrm>
              <a:off x="260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14" name="Rectangle 558"/>
            <p:cNvSpPr>
              <a:spLocks noChangeArrowheads="1"/>
            </p:cNvSpPr>
            <p:nvPr/>
          </p:nvSpPr>
          <p:spPr bwMode="auto">
            <a:xfrm>
              <a:off x="265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15" name="Rectangle 559"/>
            <p:cNvSpPr>
              <a:spLocks noChangeArrowheads="1"/>
            </p:cNvSpPr>
            <p:nvPr/>
          </p:nvSpPr>
          <p:spPr bwMode="auto">
            <a:xfrm>
              <a:off x="26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16" name="Rectangle 560"/>
            <p:cNvSpPr>
              <a:spLocks noChangeArrowheads="1"/>
            </p:cNvSpPr>
            <p:nvPr/>
          </p:nvSpPr>
          <p:spPr bwMode="auto">
            <a:xfrm>
              <a:off x="2744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17" name="Rectangle 561"/>
            <p:cNvSpPr>
              <a:spLocks noChangeArrowheads="1"/>
            </p:cNvSpPr>
            <p:nvPr/>
          </p:nvSpPr>
          <p:spPr bwMode="auto">
            <a:xfrm>
              <a:off x="2789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18" name="Rectangle 562"/>
            <p:cNvSpPr>
              <a:spLocks noChangeArrowheads="1"/>
            </p:cNvSpPr>
            <p:nvPr/>
          </p:nvSpPr>
          <p:spPr bwMode="auto">
            <a:xfrm>
              <a:off x="283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19" name="Rectangle 563"/>
            <p:cNvSpPr>
              <a:spLocks noChangeArrowheads="1"/>
            </p:cNvSpPr>
            <p:nvPr/>
          </p:nvSpPr>
          <p:spPr bwMode="auto">
            <a:xfrm>
              <a:off x="2880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20" name="Rectangle 564"/>
            <p:cNvSpPr>
              <a:spLocks noChangeArrowheads="1"/>
            </p:cNvSpPr>
            <p:nvPr/>
          </p:nvSpPr>
          <p:spPr bwMode="auto">
            <a:xfrm>
              <a:off x="2925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21" name="Rectangle 565"/>
            <p:cNvSpPr>
              <a:spLocks noChangeArrowheads="1"/>
            </p:cNvSpPr>
            <p:nvPr/>
          </p:nvSpPr>
          <p:spPr bwMode="auto">
            <a:xfrm>
              <a:off x="2971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22" name="Rectangle 566"/>
            <p:cNvSpPr>
              <a:spLocks noChangeArrowheads="1"/>
            </p:cNvSpPr>
            <p:nvPr/>
          </p:nvSpPr>
          <p:spPr bwMode="auto">
            <a:xfrm>
              <a:off x="3016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23" name="Rectangle 567"/>
            <p:cNvSpPr>
              <a:spLocks noChangeArrowheads="1"/>
            </p:cNvSpPr>
            <p:nvPr/>
          </p:nvSpPr>
          <p:spPr bwMode="auto">
            <a:xfrm>
              <a:off x="306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24" name="Rectangle 568"/>
            <p:cNvSpPr>
              <a:spLocks noChangeArrowheads="1"/>
            </p:cNvSpPr>
            <p:nvPr/>
          </p:nvSpPr>
          <p:spPr bwMode="auto">
            <a:xfrm>
              <a:off x="3107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25" name="Rectangle 569"/>
            <p:cNvSpPr>
              <a:spLocks noChangeArrowheads="1"/>
            </p:cNvSpPr>
            <p:nvPr/>
          </p:nvSpPr>
          <p:spPr bwMode="auto">
            <a:xfrm>
              <a:off x="3152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26" name="Rectangle 570"/>
            <p:cNvSpPr>
              <a:spLocks noChangeArrowheads="1"/>
            </p:cNvSpPr>
            <p:nvPr/>
          </p:nvSpPr>
          <p:spPr bwMode="auto">
            <a:xfrm>
              <a:off x="3198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27" name="Rectangle 571"/>
            <p:cNvSpPr>
              <a:spLocks noChangeArrowheads="1"/>
            </p:cNvSpPr>
            <p:nvPr/>
          </p:nvSpPr>
          <p:spPr bwMode="auto">
            <a:xfrm>
              <a:off x="3243" y="27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28" name="Rectangle 572"/>
            <p:cNvSpPr>
              <a:spLocks noChangeArrowheads="1"/>
            </p:cNvSpPr>
            <p:nvPr/>
          </p:nvSpPr>
          <p:spPr bwMode="auto">
            <a:xfrm>
              <a:off x="328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29" name="Rectangle 573"/>
            <p:cNvSpPr>
              <a:spLocks noChangeArrowheads="1"/>
            </p:cNvSpPr>
            <p:nvPr/>
          </p:nvSpPr>
          <p:spPr bwMode="auto">
            <a:xfrm>
              <a:off x="3334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30" name="Rectangle 574"/>
            <p:cNvSpPr>
              <a:spLocks noChangeArrowheads="1"/>
            </p:cNvSpPr>
            <p:nvPr/>
          </p:nvSpPr>
          <p:spPr bwMode="auto">
            <a:xfrm>
              <a:off x="337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31" name="Rectangle 575"/>
            <p:cNvSpPr>
              <a:spLocks noChangeArrowheads="1"/>
            </p:cNvSpPr>
            <p:nvPr/>
          </p:nvSpPr>
          <p:spPr bwMode="auto">
            <a:xfrm>
              <a:off x="342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32" name="Rectangle 576"/>
            <p:cNvSpPr>
              <a:spLocks noChangeArrowheads="1"/>
            </p:cNvSpPr>
            <p:nvPr/>
          </p:nvSpPr>
          <p:spPr bwMode="auto">
            <a:xfrm>
              <a:off x="3469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33" name="Rectangle 577"/>
            <p:cNvSpPr>
              <a:spLocks noChangeArrowheads="1"/>
            </p:cNvSpPr>
            <p:nvPr/>
          </p:nvSpPr>
          <p:spPr bwMode="auto">
            <a:xfrm>
              <a:off x="3515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34" name="Rectangle 578"/>
            <p:cNvSpPr>
              <a:spLocks noChangeArrowheads="1"/>
            </p:cNvSpPr>
            <p:nvPr/>
          </p:nvSpPr>
          <p:spPr bwMode="auto">
            <a:xfrm>
              <a:off x="3560" y="27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35" name="Rectangle 579"/>
            <p:cNvSpPr>
              <a:spLocks noChangeArrowheads="1"/>
            </p:cNvSpPr>
            <p:nvPr/>
          </p:nvSpPr>
          <p:spPr bwMode="auto">
            <a:xfrm>
              <a:off x="238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36" name="Rectangle 580"/>
            <p:cNvSpPr>
              <a:spLocks noChangeArrowheads="1"/>
            </p:cNvSpPr>
            <p:nvPr/>
          </p:nvSpPr>
          <p:spPr bwMode="auto">
            <a:xfrm>
              <a:off x="242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37" name="Rectangle 581"/>
            <p:cNvSpPr>
              <a:spLocks noChangeArrowheads="1"/>
            </p:cNvSpPr>
            <p:nvPr/>
          </p:nvSpPr>
          <p:spPr bwMode="auto">
            <a:xfrm>
              <a:off x="24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38" name="Rectangle 582"/>
            <p:cNvSpPr>
              <a:spLocks noChangeArrowheads="1"/>
            </p:cNvSpPr>
            <p:nvPr/>
          </p:nvSpPr>
          <p:spPr bwMode="auto">
            <a:xfrm>
              <a:off x="251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39" name="Rectangle 583"/>
            <p:cNvSpPr>
              <a:spLocks noChangeArrowheads="1"/>
            </p:cNvSpPr>
            <p:nvPr/>
          </p:nvSpPr>
          <p:spPr bwMode="auto">
            <a:xfrm>
              <a:off x="25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40" name="Rectangle 584"/>
            <p:cNvSpPr>
              <a:spLocks noChangeArrowheads="1"/>
            </p:cNvSpPr>
            <p:nvPr/>
          </p:nvSpPr>
          <p:spPr bwMode="auto">
            <a:xfrm>
              <a:off x="260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41" name="Rectangle 585"/>
            <p:cNvSpPr>
              <a:spLocks noChangeArrowheads="1"/>
            </p:cNvSpPr>
            <p:nvPr/>
          </p:nvSpPr>
          <p:spPr bwMode="auto">
            <a:xfrm>
              <a:off x="265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42" name="Rectangle 586"/>
            <p:cNvSpPr>
              <a:spLocks noChangeArrowheads="1"/>
            </p:cNvSpPr>
            <p:nvPr/>
          </p:nvSpPr>
          <p:spPr bwMode="auto">
            <a:xfrm>
              <a:off x="26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43" name="Rectangle 587"/>
            <p:cNvSpPr>
              <a:spLocks noChangeArrowheads="1"/>
            </p:cNvSpPr>
            <p:nvPr/>
          </p:nvSpPr>
          <p:spPr bwMode="auto">
            <a:xfrm>
              <a:off x="2744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44" name="Rectangle 588"/>
            <p:cNvSpPr>
              <a:spLocks noChangeArrowheads="1"/>
            </p:cNvSpPr>
            <p:nvPr/>
          </p:nvSpPr>
          <p:spPr bwMode="auto">
            <a:xfrm>
              <a:off x="2789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45" name="Rectangle 589"/>
            <p:cNvSpPr>
              <a:spLocks noChangeArrowheads="1"/>
            </p:cNvSpPr>
            <p:nvPr/>
          </p:nvSpPr>
          <p:spPr bwMode="auto">
            <a:xfrm>
              <a:off x="283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46" name="Rectangle 590"/>
            <p:cNvSpPr>
              <a:spLocks noChangeArrowheads="1"/>
            </p:cNvSpPr>
            <p:nvPr/>
          </p:nvSpPr>
          <p:spPr bwMode="auto">
            <a:xfrm>
              <a:off x="2880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47" name="Rectangle 591"/>
            <p:cNvSpPr>
              <a:spLocks noChangeArrowheads="1"/>
            </p:cNvSpPr>
            <p:nvPr/>
          </p:nvSpPr>
          <p:spPr bwMode="auto">
            <a:xfrm>
              <a:off x="2925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48" name="Rectangle 592"/>
            <p:cNvSpPr>
              <a:spLocks noChangeArrowheads="1"/>
            </p:cNvSpPr>
            <p:nvPr/>
          </p:nvSpPr>
          <p:spPr bwMode="auto">
            <a:xfrm>
              <a:off x="2971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49" name="Rectangle 593"/>
            <p:cNvSpPr>
              <a:spLocks noChangeArrowheads="1"/>
            </p:cNvSpPr>
            <p:nvPr/>
          </p:nvSpPr>
          <p:spPr bwMode="auto">
            <a:xfrm>
              <a:off x="3016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50" name="Rectangle 594"/>
            <p:cNvSpPr>
              <a:spLocks noChangeArrowheads="1"/>
            </p:cNvSpPr>
            <p:nvPr/>
          </p:nvSpPr>
          <p:spPr bwMode="auto">
            <a:xfrm>
              <a:off x="306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51" name="Rectangle 595"/>
            <p:cNvSpPr>
              <a:spLocks noChangeArrowheads="1"/>
            </p:cNvSpPr>
            <p:nvPr/>
          </p:nvSpPr>
          <p:spPr bwMode="auto">
            <a:xfrm>
              <a:off x="3107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52" name="Rectangle 596"/>
            <p:cNvSpPr>
              <a:spLocks noChangeArrowheads="1"/>
            </p:cNvSpPr>
            <p:nvPr/>
          </p:nvSpPr>
          <p:spPr bwMode="auto">
            <a:xfrm>
              <a:off x="3152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53" name="Rectangle 597"/>
            <p:cNvSpPr>
              <a:spLocks noChangeArrowheads="1"/>
            </p:cNvSpPr>
            <p:nvPr/>
          </p:nvSpPr>
          <p:spPr bwMode="auto">
            <a:xfrm>
              <a:off x="3198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54" name="Rectangle 598"/>
            <p:cNvSpPr>
              <a:spLocks noChangeArrowheads="1"/>
            </p:cNvSpPr>
            <p:nvPr/>
          </p:nvSpPr>
          <p:spPr bwMode="auto">
            <a:xfrm>
              <a:off x="3243" y="27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55" name="Rectangle 599"/>
            <p:cNvSpPr>
              <a:spLocks noChangeArrowheads="1"/>
            </p:cNvSpPr>
            <p:nvPr/>
          </p:nvSpPr>
          <p:spPr bwMode="auto">
            <a:xfrm>
              <a:off x="328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56" name="Rectangle 600"/>
            <p:cNvSpPr>
              <a:spLocks noChangeArrowheads="1"/>
            </p:cNvSpPr>
            <p:nvPr/>
          </p:nvSpPr>
          <p:spPr bwMode="auto">
            <a:xfrm>
              <a:off x="3334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57" name="Rectangle 601"/>
            <p:cNvSpPr>
              <a:spLocks noChangeArrowheads="1"/>
            </p:cNvSpPr>
            <p:nvPr/>
          </p:nvSpPr>
          <p:spPr bwMode="auto">
            <a:xfrm>
              <a:off x="337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58" name="Rectangle 602"/>
            <p:cNvSpPr>
              <a:spLocks noChangeArrowheads="1"/>
            </p:cNvSpPr>
            <p:nvPr/>
          </p:nvSpPr>
          <p:spPr bwMode="auto">
            <a:xfrm>
              <a:off x="342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59" name="Rectangle 603"/>
            <p:cNvSpPr>
              <a:spLocks noChangeArrowheads="1"/>
            </p:cNvSpPr>
            <p:nvPr/>
          </p:nvSpPr>
          <p:spPr bwMode="auto">
            <a:xfrm>
              <a:off x="3469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60" name="Rectangle 604"/>
            <p:cNvSpPr>
              <a:spLocks noChangeArrowheads="1"/>
            </p:cNvSpPr>
            <p:nvPr/>
          </p:nvSpPr>
          <p:spPr bwMode="auto">
            <a:xfrm>
              <a:off x="3515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61" name="Rectangle 605"/>
            <p:cNvSpPr>
              <a:spLocks noChangeArrowheads="1"/>
            </p:cNvSpPr>
            <p:nvPr/>
          </p:nvSpPr>
          <p:spPr bwMode="auto">
            <a:xfrm>
              <a:off x="3560" y="27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62" name="Rectangle 606"/>
            <p:cNvSpPr>
              <a:spLocks noChangeArrowheads="1"/>
            </p:cNvSpPr>
            <p:nvPr/>
          </p:nvSpPr>
          <p:spPr bwMode="auto">
            <a:xfrm>
              <a:off x="238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63" name="Rectangle 607"/>
            <p:cNvSpPr>
              <a:spLocks noChangeArrowheads="1"/>
            </p:cNvSpPr>
            <p:nvPr/>
          </p:nvSpPr>
          <p:spPr bwMode="auto">
            <a:xfrm>
              <a:off x="242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64" name="Rectangle 608"/>
            <p:cNvSpPr>
              <a:spLocks noChangeArrowheads="1"/>
            </p:cNvSpPr>
            <p:nvPr/>
          </p:nvSpPr>
          <p:spPr bwMode="auto">
            <a:xfrm>
              <a:off x="24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65" name="Rectangle 609"/>
            <p:cNvSpPr>
              <a:spLocks noChangeArrowheads="1"/>
            </p:cNvSpPr>
            <p:nvPr/>
          </p:nvSpPr>
          <p:spPr bwMode="auto">
            <a:xfrm>
              <a:off x="251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66" name="Rectangle 610"/>
            <p:cNvSpPr>
              <a:spLocks noChangeArrowheads="1"/>
            </p:cNvSpPr>
            <p:nvPr/>
          </p:nvSpPr>
          <p:spPr bwMode="auto">
            <a:xfrm>
              <a:off x="25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67" name="Rectangle 611"/>
            <p:cNvSpPr>
              <a:spLocks noChangeArrowheads="1"/>
            </p:cNvSpPr>
            <p:nvPr/>
          </p:nvSpPr>
          <p:spPr bwMode="auto">
            <a:xfrm>
              <a:off x="260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68" name="Rectangle 612"/>
            <p:cNvSpPr>
              <a:spLocks noChangeArrowheads="1"/>
            </p:cNvSpPr>
            <p:nvPr/>
          </p:nvSpPr>
          <p:spPr bwMode="auto">
            <a:xfrm>
              <a:off x="265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69" name="Rectangle 613"/>
            <p:cNvSpPr>
              <a:spLocks noChangeArrowheads="1"/>
            </p:cNvSpPr>
            <p:nvPr/>
          </p:nvSpPr>
          <p:spPr bwMode="auto">
            <a:xfrm>
              <a:off x="26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70" name="Rectangle 614"/>
            <p:cNvSpPr>
              <a:spLocks noChangeArrowheads="1"/>
            </p:cNvSpPr>
            <p:nvPr/>
          </p:nvSpPr>
          <p:spPr bwMode="auto">
            <a:xfrm>
              <a:off x="2744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71" name="Rectangle 615"/>
            <p:cNvSpPr>
              <a:spLocks noChangeArrowheads="1"/>
            </p:cNvSpPr>
            <p:nvPr/>
          </p:nvSpPr>
          <p:spPr bwMode="auto">
            <a:xfrm>
              <a:off x="2789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72" name="Rectangle 616"/>
            <p:cNvSpPr>
              <a:spLocks noChangeArrowheads="1"/>
            </p:cNvSpPr>
            <p:nvPr/>
          </p:nvSpPr>
          <p:spPr bwMode="auto">
            <a:xfrm>
              <a:off x="283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73" name="Rectangle 617"/>
            <p:cNvSpPr>
              <a:spLocks noChangeArrowheads="1"/>
            </p:cNvSpPr>
            <p:nvPr/>
          </p:nvSpPr>
          <p:spPr bwMode="auto">
            <a:xfrm>
              <a:off x="2880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74" name="Rectangle 618"/>
            <p:cNvSpPr>
              <a:spLocks noChangeArrowheads="1"/>
            </p:cNvSpPr>
            <p:nvPr/>
          </p:nvSpPr>
          <p:spPr bwMode="auto">
            <a:xfrm>
              <a:off x="2925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75" name="Rectangle 619"/>
            <p:cNvSpPr>
              <a:spLocks noChangeArrowheads="1"/>
            </p:cNvSpPr>
            <p:nvPr/>
          </p:nvSpPr>
          <p:spPr bwMode="auto">
            <a:xfrm>
              <a:off x="2971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76" name="Rectangle 620"/>
            <p:cNvSpPr>
              <a:spLocks noChangeArrowheads="1"/>
            </p:cNvSpPr>
            <p:nvPr/>
          </p:nvSpPr>
          <p:spPr bwMode="auto">
            <a:xfrm>
              <a:off x="3016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77" name="Rectangle 621"/>
            <p:cNvSpPr>
              <a:spLocks noChangeArrowheads="1"/>
            </p:cNvSpPr>
            <p:nvPr/>
          </p:nvSpPr>
          <p:spPr bwMode="auto">
            <a:xfrm>
              <a:off x="306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78" name="Rectangle 622"/>
            <p:cNvSpPr>
              <a:spLocks noChangeArrowheads="1"/>
            </p:cNvSpPr>
            <p:nvPr/>
          </p:nvSpPr>
          <p:spPr bwMode="auto">
            <a:xfrm>
              <a:off x="3107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79" name="Rectangle 623"/>
            <p:cNvSpPr>
              <a:spLocks noChangeArrowheads="1"/>
            </p:cNvSpPr>
            <p:nvPr/>
          </p:nvSpPr>
          <p:spPr bwMode="auto">
            <a:xfrm>
              <a:off x="3152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80" name="Rectangle 624"/>
            <p:cNvSpPr>
              <a:spLocks noChangeArrowheads="1"/>
            </p:cNvSpPr>
            <p:nvPr/>
          </p:nvSpPr>
          <p:spPr bwMode="auto">
            <a:xfrm>
              <a:off x="3198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81" name="Rectangle 625"/>
            <p:cNvSpPr>
              <a:spLocks noChangeArrowheads="1"/>
            </p:cNvSpPr>
            <p:nvPr/>
          </p:nvSpPr>
          <p:spPr bwMode="auto">
            <a:xfrm>
              <a:off x="3243" y="2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82" name="Rectangle 626"/>
            <p:cNvSpPr>
              <a:spLocks noChangeArrowheads="1"/>
            </p:cNvSpPr>
            <p:nvPr/>
          </p:nvSpPr>
          <p:spPr bwMode="auto">
            <a:xfrm>
              <a:off x="328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83" name="Rectangle 627"/>
            <p:cNvSpPr>
              <a:spLocks noChangeArrowheads="1"/>
            </p:cNvSpPr>
            <p:nvPr/>
          </p:nvSpPr>
          <p:spPr bwMode="auto">
            <a:xfrm>
              <a:off x="3334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84" name="Rectangle 628"/>
            <p:cNvSpPr>
              <a:spLocks noChangeArrowheads="1"/>
            </p:cNvSpPr>
            <p:nvPr/>
          </p:nvSpPr>
          <p:spPr bwMode="auto">
            <a:xfrm>
              <a:off x="337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85" name="Rectangle 629"/>
            <p:cNvSpPr>
              <a:spLocks noChangeArrowheads="1"/>
            </p:cNvSpPr>
            <p:nvPr/>
          </p:nvSpPr>
          <p:spPr bwMode="auto">
            <a:xfrm>
              <a:off x="342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86" name="Rectangle 630"/>
            <p:cNvSpPr>
              <a:spLocks noChangeArrowheads="1"/>
            </p:cNvSpPr>
            <p:nvPr/>
          </p:nvSpPr>
          <p:spPr bwMode="auto">
            <a:xfrm>
              <a:off x="3469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87" name="Rectangle 631"/>
            <p:cNvSpPr>
              <a:spLocks noChangeArrowheads="1"/>
            </p:cNvSpPr>
            <p:nvPr/>
          </p:nvSpPr>
          <p:spPr bwMode="auto">
            <a:xfrm>
              <a:off x="3515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88" name="Rectangle 632"/>
            <p:cNvSpPr>
              <a:spLocks noChangeArrowheads="1"/>
            </p:cNvSpPr>
            <p:nvPr/>
          </p:nvSpPr>
          <p:spPr bwMode="auto">
            <a:xfrm>
              <a:off x="3560" y="26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89" name="Rectangle 633"/>
            <p:cNvSpPr>
              <a:spLocks noChangeArrowheads="1"/>
            </p:cNvSpPr>
            <p:nvPr/>
          </p:nvSpPr>
          <p:spPr bwMode="auto">
            <a:xfrm>
              <a:off x="238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90" name="Rectangle 634"/>
            <p:cNvSpPr>
              <a:spLocks noChangeArrowheads="1"/>
            </p:cNvSpPr>
            <p:nvPr/>
          </p:nvSpPr>
          <p:spPr bwMode="auto">
            <a:xfrm>
              <a:off x="242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91" name="Rectangle 635"/>
            <p:cNvSpPr>
              <a:spLocks noChangeArrowheads="1"/>
            </p:cNvSpPr>
            <p:nvPr/>
          </p:nvSpPr>
          <p:spPr bwMode="auto">
            <a:xfrm>
              <a:off x="24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92" name="Rectangle 636"/>
            <p:cNvSpPr>
              <a:spLocks noChangeArrowheads="1"/>
            </p:cNvSpPr>
            <p:nvPr/>
          </p:nvSpPr>
          <p:spPr bwMode="auto">
            <a:xfrm>
              <a:off x="251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93" name="Rectangle 637"/>
            <p:cNvSpPr>
              <a:spLocks noChangeArrowheads="1"/>
            </p:cNvSpPr>
            <p:nvPr/>
          </p:nvSpPr>
          <p:spPr bwMode="auto">
            <a:xfrm>
              <a:off x="25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94" name="Rectangle 638"/>
            <p:cNvSpPr>
              <a:spLocks noChangeArrowheads="1"/>
            </p:cNvSpPr>
            <p:nvPr/>
          </p:nvSpPr>
          <p:spPr bwMode="auto">
            <a:xfrm>
              <a:off x="260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95" name="Rectangle 639"/>
            <p:cNvSpPr>
              <a:spLocks noChangeArrowheads="1"/>
            </p:cNvSpPr>
            <p:nvPr/>
          </p:nvSpPr>
          <p:spPr bwMode="auto">
            <a:xfrm>
              <a:off x="2653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96" name="Rectangle 640"/>
            <p:cNvSpPr>
              <a:spLocks noChangeArrowheads="1"/>
            </p:cNvSpPr>
            <p:nvPr/>
          </p:nvSpPr>
          <p:spPr bwMode="auto">
            <a:xfrm>
              <a:off x="26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97" name="Rectangle 641"/>
            <p:cNvSpPr>
              <a:spLocks noChangeArrowheads="1"/>
            </p:cNvSpPr>
            <p:nvPr/>
          </p:nvSpPr>
          <p:spPr bwMode="auto">
            <a:xfrm>
              <a:off x="2744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98" name="Rectangle 642"/>
            <p:cNvSpPr>
              <a:spLocks noChangeArrowheads="1"/>
            </p:cNvSpPr>
            <p:nvPr/>
          </p:nvSpPr>
          <p:spPr bwMode="auto">
            <a:xfrm>
              <a:off x="2789" y="261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699" name="Rectangle 643"/>
            <p:cNvSpPr>
              <a:spLocks noChangeArrowheads="1"/>
            </p:cNvSpPr>
            <p:nvPr/>
          </p:nvSpPr>
          <p:spPr bwMode="auto">
            <a:xfrm>
              <a:off x="283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00" name="Rectangle 644"/>
            <p:cNvSpPr>
              <a:spLocks noChangeArrowheads="1"/>
            </p:cNvSpPr>
            <p:nvPr/>
          </p:nvSpPr>
          <p:spPr bwMode="auto">
            <a:xfrm>
              <a:off x="2880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01" name="Rectangle 645"/>
            <p:cNvSpPr>
              <a:spLocks noChangeArrowheads="1"/>
            </p:cNvSpPr>
            <p:nvPr/>
          </p:nvSpPr>
          <p:spPr bwMode="auto">
            <a:xfrm>
              <a:off x="2925" y="26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02" name="Rectangle 646"/>
            <p:cNvSpPr>
              <a:spLocks noChangeArrowheads="1"/>
            </p:cNvSpPr>
            <p:nvPr/>
          </p:nvSpPr>
          <p:spPr bwMode="auto">
            <a:xfrm>
              <a:off x="2971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03" name="Rectangle 647"/>
            <p:cNvSpPr>
              <a:spLocks noChangeArrowheads="1"/>
            </p:cNvSpPr>
            <p:nvPr/>
          </p:nvSpPr>
          <p:spPr bwMode="auto">
            <a:xfrm>
              <a:off x="3016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04" name="Rectangle 648"/>
            <p:cNvSpPr>
              <a:spLocks noChangeArrowheads="1"/>
            </p:cNvSpPr>
            <p:nvPr/>
          </p:nvSpPr>
          <p:spPr bwMode="auto">
            <a:xfrm>
              <a:off x="306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05" name="Rectangle 649"/>
            <p:cNvSpPr>
              <a:spLocks noChangeArrowheads="1"/>
            </p:cNvSpPr>
            <p:nvPr/>
          </p:nvSpPr>
          <p:spPr bwMode="auto">
            <a:xfrm>
              <a:off x="3107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06" name="Rectangle 650"/>
            <p:cNvSpPr>
              <a:spLocks noChangeArrowheads="1"/>
            </p:cNvSpPr>
            <p:nvPr/>
          </p:nvSpPr>
          <p:spPr bwMode="auto">
            <a:xfrm>
              <a:off x="3152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07" name="Rectangle 651"/>
            <p:cNvSpPr>
              <a:spLocks noChangeArrowheads="1"/>
            </p:cNvSpPr>
            <p:nvPr/>
          </p:nvSpPr>
          <p:spPr bwMode="auto">
            <a:xfrm>
              <a:off x="3198" y="2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08" name="Rectangle 652"/>
            <p:cNvSpPr>
              <a:spLocks noChangeArrowheads="1"/>
            </p:cNvSpPr>
            <p:nvPr/>
          </p:nvSpPr>
          <p:spPr bwMode="auto">
            <a:xfrm>
              <a:off x="3243" y="2612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09" name="Rectangle 653"/>
            <p:cNvSpPr>
              <a:spLocks noChangeArrowheads="1"/>
            </p:cNvSpPr>
            <p:nvPr/>
          </p:nvSpPr>
          <p:spPr bwMode="auto">
            <a:xfrm>
              <a:off x="328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10" name="Rectangle 654"/>
            <p:cNvSpPr>
              <a:spLocks noChangeArrowheads="1"/>
            </p:cNvSpPr>
            <p:nvPr/>
          </p:nvSpPr>
          <p:spPr bwMode="auto">
            <a:xfrm>
              <a:off x="3334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11" name="Rectangle 655"/>
            <p:cNvSpPr>
              <a:spLocks noChangeArrowheads="1"/>
            </p:cNvSpPr>
            <p:nvPr/>
          </p:nvSpPr>
          <p:spPr bwMode="auto">
            <a:xfrm>
              <a:off x="3379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12" name="Rectangle 656"/>
            <p:cNvSpPr>
              <a:spLocks noChangeArrowheads="1"/>
            </p:cNvSpPr>
            <p:nvPr/>
          </p:nvSpPr>
          <p:spPr bwMode="auto">
            <a:xfrm>
              <a:off x="3425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13" name="Rectangle 657"/>
            <p:cNvSpPr>
              <a:spLocks noChangeArrowheads="1"/>
            </p:cNvSpPr>
            <p:nvPr/>
          </p:nvSpPr>
          <p:spPr bwMode="auto">
            <a:xfrm>
              <a:off x="3470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14" name="Rectangle 658"/>
            <p:cNvSpPr>
              <a:spLocks noChangeArrowheads="1"/>
            </p:cNvSpPr>
            <p:nvPr/>
          </p:nvSpPr>
          <p:spPr bwMode="auto">
            <a:xfrm>
              <a:off x="3516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15" name="Rectangle 659"/>
            <p:cNvSpPr>
              <a:spLocks noChangeArrowheads="1"/>
            </p:cNvSpPr>
            <p:nvPr/>
          </p:nvSpPr>
          <p:spPr bwMode="auto">
            <a:xfrm>
              <a:off x="3561" y="26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16" name="Rectangle 660"/>
            <p:cNvSpPr>
              <a:spLocks noChangeArrowheads="1"/>
            </p:cNvSpPr>
            <p:nvPr/>
          </p:nvSpPr>
          <p:spPr bwMode="auto">
            <a:xfrm>
              <a:off x="238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17" name="Rectangle 661"/>
            <p:cNvSpPr>
              <a:spLocks noChangeArrowheads="1"/>
            </p:cNvSpPr>
            <p:nvPr/>
          </p:nvSpPr>
          <p:spPr bwMode="auto">
            <a:xfrm>
              <a:off x="242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18" name="Rectangle 662"/>
            <p:cNvSpPr>
              <a:spLocks noChangeArrowheads="1"/>
            </p:cNvSpPr>
            <p:nvPr/>
          </p:nvSpPr>
          <p:spPr bwMode="auto">
            <a:xfrm>
              <a:off x="24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19" name="Rectangle 663"/>
            <p:cNvSpPr>
              <a:spLocks noChangeArrowheads="1"/>
            </p:cNvSpPr>
            <p:nvPr/>
          </p:nvSpPr>
          <p:spPr bwMode="auto">
            <a:xfrm>
              <a:off x="251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20" name="Rectangle 664"/>
            <p:cNvSpPr>
              <a:spLocks noChangeArrowheads="1"/>
            </p:cNvSpPr>
            <p:nvPr/>
          </p:nvSpPr>
          <p:spPr bwMode="auto">
            <a:xfrm>
              <a:off x="25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21" name="Rectangle 665"/>
            <p:cNvSpPr>
              <a:spLocks noChangeArrowheads="1"/>
            </p:cNvSpPr>
            <p:nvPr/>
          </p:nvSpPr>
          <p:spPr bwMode="auto">
            <a:xfrm>
              <a:off x="260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22" name="Rectangle 666"/>
            <p:cNvSpPr>
              <a:spLocks noChangeArrowheads="1"/>
            </p:cNvSpPr>
            <p:nvPr/>
          </p:nvSpPr>
          <p:spPr bwMode="auto">
            <a:xfrm>
              <a:off x="2653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23" name="Rectangle 667"/>
            <p:cNvSpPr>
              <a:spLocks noChangeArrowheads="1"/>
            </p:cNvSpPr>
            <p:nvPr/>
          </p:nvSpPr>
          <p:spPr bwMode="auto">
            <a:xfrm>
              <a:off x="2698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24" name="Rectangle 668"/>
            <p:cNvSpPr>
              <a:spLocks noChangeArrowheads="1"/>
            </p:cNvSpPr>
            <p:nvPr/>
          </p:nvSpPr>
          <p:spPr bwMode="auto">
            <a:xfrm>
              <a:off x="2744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25" name="Rectangle 669"/>
            <p:cNvSpPr>
              <a:spLocks noChangeArrowheads="1"/>
            </p:cNvSpPr>
            <p:nvPr/>
          </p:nvSpPr>
          <p:spPr bwMode="auto">
            <a:xfrm>
              <a:off x="2789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26" name="Rectangle 670"/>
            <p:cNvSpPr>
              <a:spLocks noChangeArrowheads="1"/>
            </p:cNvSpPr>
            <p:nvPr/>
          </p:nvSpPr>
          <p:spPr bwMode="auto">
            <a:xfrm>
              <a:off x="2835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27" name="Rectangle 671"/>
            <p:cNvSpPr>
              <a:spLocks noChangeArrowheads="1"/>
            </p:cNvSpPr>
            <p:nvPr/>
          </p:nvSpPr>
          <p:spPr bwMode="auto">
            <a:xfrm>
              <a:off x="2880" y="25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28" name="Rectangle 672"/>
            <p:cNvSpPr>
              <a:spLocks noChangeArrowheads="1"/>
            </p:cNvSpPr>
            <p:nvPr/>
          </p:nvSpPr>
          <p:spPr bwMode="auto">
            <a:xfrm>
              <a:off x="2925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29" name="Rectangle 673"/>
            <p:cNvSpPr>
              <a:spLocks noChangeArrowheads="1"/>
            </p:cNvSpPr>
            <p:nvPr/>
          </p:nvSpPr>
          <p:spPr bwMode="auto">
            <a:xfrm>
              <a:off x="2971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30" name="Rectangle 674"/>
            <p:cNvSpPr>
              <a:spLocks noChangeArrowheads="1"/>
            </p:cNvSpPr>
            <p:nvPr/>
          </p:nvSpPr>
          <p:spPr bwMode="auto">
            <a:xfrm>
              <a:off x="3016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31" name="Rectangle 675"/>
            <p:cNvSpPr>
              <a:spLocks noChangeArrowheads="1"/>
            </p:cNvSpPr>
            <p:nvPr/>
          </p:nvSpPr>
          <p:spPr bwMode="auto">
            <a:xfrm>
              <a:off x="306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32" name="Rectangle 676"/>
            <p:cNvSpPr>
              <a:spLocks noChangeArrowheads="1"/>
            </p:cNvSpPr>
            <p:nvPr/>
          </p:nvSpPr>
          <p:spPr bwMode="auto">
            <a:xfrm>
              <a:off x="3107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33" name="Rectangle 677"/>
            <p:cNvSpPr>
              <a:spLocks noChangeArrowheads="1"/>
            </p:cNvSpPr>
            <p:nvPr/>
          </p:nvSpPr>
          <p:spPr bwMode="auto">
            <a:xfrm>
              <a:off x="3152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34" name="Rectangle 678"/>
            <p:cNvSpPr>
              <a:spLocks noChangeArrowheads="1"/>
            </p:cNvSpPr>
            <p:nvPr/>
          </p:nvSpPr>
          <p:spPr bwMode="auto">
            <a:xfrm>
              <a:off x="3198" y="25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35" name="Rectangle 679"/>
            <p:cNvSpPr>
              <a:spLocks noChangeArrowheads="1"/>
            </p:cNvSpPr>
            <p:nvPr/>
          </p:nvSpPr>
          <p:spPr bwMode="auto">
            <a:xfrm>
              <a:off x="3243" y="2568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36" name="Rectangle 680"/>
            <p:cNvSpPr>
              <a:spLocks noChangeArrowheads="1"/>
            </p:cNvSpPr>
            <p:nvPr/>
          </p:nvSpPr>
          <p:spPr bwMode="auto">
            <a:xfrm>
              <a:off x="3289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37" name="Rectangle 681"/>
            <p:cNvSpPr>
              <a:spLocks noChangeArrowheads="1"/>
            </p:cNvSpPr>
            <p:nvPr/>
          </p:nvSpPr>
          <p:spPr bwMode="auto">
            <a:xfrm>
              <a:off x="3334" y="2570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38" name="Rectangle 682"/>
            <p:cNvSpPr>
              <a:spLocks noChangeArrowheads="1"/>
            </p:cNvSpPr>
            <p:nvPr/>
          </p:nvSpPr>
          <p:spPr bwMode="auto">
            <a:xfrm>
              <a:off x="3379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39" name="Rectangle 683"/>
            <p:cNvSpPr>
              <a:spLocks noChangeArrowheads="1"/>
            </p:cNvSpPr>
            <p:nvPr/>
          </p:nvSpPr>
          <p:spPr bwMode="auto">
            <a:xfrm>
              <a:off x="3425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40" name="Rectangle 684"/>
            <p:cNvSpPr>
              <a:spLocks noChangeArrowheads="1"/>
            </p:cNvSpPr>
            <p:nvPr/>
          </p:nvSpPr>
          <p:spPr bwMode="auto">
            <a:xfrm>
              <a:off x="3470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41" name="Rectangle 685"/>
            <p:cNvSpPr>
              <a:spLocks noChangeArrowheads="1"/>
            </p:cNvSpPr>
            <p:nvPr/>
          </p:nvSpPr>
          <p:spPr bwMode="auto">
            <a:xfrm>
              <a:off x="3516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42" name="Rectangle 686"/>
            <p:cNvSpPr>
              <a:spLocks noChangeArrowheads="1"/>
            </p:cNvSpPr>
            <p:nvPr/>
          </p:nvSpPr>
          <p:spPr bwMode="auto">
            <a:xfrm>
              <a:off x="3561" y="257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43" name="Rectangle 687"/>
            <p:cNvSpPr>
              <a:spLocks noChangeArrowheads="1"/>
            </p:cNvSpPr>
            <p:nvPr/>
          </p:nvSpPr>
          <p:spPr bwMode="auto">
            <a:xfrm>
              <a:off x="238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44" name="Rectangle 688"/>
            <p:cNvSpPr>
              <a:spLocks noChangeArrowheads="1"/>
            </p:cNvSpPr>
            <p:nvPr/>
          </p:nvSpPr>
          <p:spPr bwMode="auto">
            <a:xfrm>
              <a:off x="242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45" name="Rectangle 689"/>
            <p:cNvSpPr>
              <a:spLocks noChangeArrowheads="1"/>
            </p:cNvSpPr>
            <p:nvPr/>
          </p:nvSpPr>
          <p:spPr bwMode="auto">
            <a:xfrm>
              <a:off x="2471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46" name="Rectangle 690"/>
            <p:cNvSpPr>
              <a:spLocks noChangeArrowheads="1"/>
            </p:cNvSpPr>
            <p:nvPr/>
          </p:nvSpPr>
          <p:spPr bwMode="auto">
            <a:xfrm>
              <a:off x="251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47" name="Rectangle 691"/>
            <p:cNvSpPr>
              <a:spLocks noChangeArrowheads="1"/>
            </p:cNvSpPr>
            <p:nvPr/>
          </p:nvSpPr>
          <p:spPr bwMode="auto">
            <a:xfrm>
              <a:off x="25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48" name="Rectangle 692"/>
            <p:cNvSpPr>
              <a:spLocks noChangeArrowheads="1"/>
            </p:cNvSpPr>
            <p:nvPr/>
          </p:nvSpPr>
          <p:spPr bwMode="auto">
            <a:xfrm>
              <a:off x="260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49" name="Rectangle 693"/>
            <p:cNvSpPr>
              <a:spLocks noChangeArrowheads="1"/>
            </p:cNvSpPr>
            <p:nvPr/>
          </p:nvSpPr>
          <p:spPr bwMode="auto">
            <a:xfrm>
              <a:off x="265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50" name="Rectangle 694"/>
            <p:cNvSpPr>
              <a:spLocks noChangeArrowheads="1"/>
            </p:cNvSpPr>
            <p:nvPr/>
          </p:nvSpPr>
          <p:spPr bwMode="auto">
            <a:xfrm>
              <a:off x="2698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51" name="Rectangle 695"/>
            <p:cNvSpPr>
              <a:spLocks noChangeArrowheads="1"/>
            </p:cNvSpPr>
            <p:nvPr/>
          </p:nvSpPr>
          <p:spPr bwMode="auto">
            <a:xfrm>
              <a:off x="2744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52" name="Rectangle 696"/>
            <p:cNvSpPr>
              <a:spLocks noChangeArrowheads="1"/>
            </p:cNvSpPr>
            <p:nvPr/>
          </p:nvSpPr>
          <p:spPr bwMode="auto">
            <a:xfrm>
              <a:off x="2789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53" name="Rectangle 697"/>
            <p:cNvSpPr>
              <a:spLocks noChangeArrowheads="1"/>
            </p:cNvSpPr>
            <p:nvPr/>
          </p:nvSpPr>
          <p:spPr bwMode="auto">
            <a:xfrm>
              <a:off x="2835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54" name="Rectangle 698"/>
            <p:cNvSpPr>
              <a:spLocks noChangeArrowheads="1"/>
            </p:cNvSpPr>
            <p:nvPr/>
          </p:nvSpPr>
          <p:spPr bwMode="auto">
            <a:xfrm>
              <a:off x="2880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55" name="Rectangle 699"/>
            <p:cNvSpPr>
              <a:spLocks noChangeArrowheads="1"/>
            </p:cNvSpPr>
            <p:nvPr/>
          </p:nvSpPr>
          <p:spPr bwMode="auto">
            <a:xfrm>
              <a:off x="2925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56" name="Rectangle 700"/>
            <p:cNvSpPr>
              <a:spLocks noChangeArrowheads="1"/>
            </p:cNvSpPr>
            <p:nvPr/>
          </p:nvSpPr>
          <p:spPr bwMode="auto">
            <a:xfrm>
              <a:off x="2971" y="252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57" name="Rectangle 701"/>
            <p:cNvSpPr>
              <a:spLocks noChangeArrowheads="1"/>
            </p:cNvSpPr>
            <p:nvPr/>
          </p:nvSpPr>
          <p:spPr bwMode="auto">
            <a:xfrm>
              <a:off x="3016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58" name="Rectangle 702"/>
            <p:cNvSpPr>
              <a:spLocks noChangeArrowheads="1"/>
            </p:cNvSpPr>
            <p:nvPr/>
          </p:nvSpPr>
          <p:spPr bwMode="auto">
            <a:xfrm>
              <a:off x="306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59" name="Rectangle 703"/>
            <p:cNvSpPr>
              <a:spLocks noChangeArrowheads="1"/>
            </p:cNvSpPr>
            <p:nvPr/>
          </p:nvSpPr>
          <p:spPr bwMode="auto">
            <a:xfrm>
              <a:off x="3107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60" name="Rectangle 704"/>
            <p:cNvSpPr>
              <a:spLocks noChangeArrowheads="1"/>
            </p:cNvSpPr>
            <p:nvPr/>
          </p:nvSpPr>
          <p:spPr bwMode="auto">
            <a:xfrm>
              <a:off x="3152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61" name="Rectangle 705"/>
            <p:cNvSpPr>
              <a:spLocks noChangeArrowheads="1"/>
            </p:cNvSpPr>
            <p:nvPr/>
          </p:nvSpPr>
          <p:spPr bwMode="auto">
            <a:xfrm>
              <a:off x="3198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62" name="Rectangle 706"/>
            <p:cNvSpPr>
              <a:spLocks noChangeArrowheads="1"/>
            </p:cNvSpPr>
            <p:nvPr/>
          </p:nvSpPr>
          <p:spPr bwMode="auto">
            <a:xfrm>
              <a:off x="3243" y="25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63" name="Rectangle 707"/>
            <p:cNvSpPr>
              <a:spLocks noChangeArrowheads="1"/>
            </p:cNvSpPr>
            <p:nvPr/>
          </p:nvSpPr>
          <p:spPr bwMode="auto">
            <a:xfrm>
              <a:off x="3289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64" name="Rectangle 708"/>
            <p:cNvSpPr>
              <a:spLocks noChangeArrowheads="1"/>
            </p:cNvSpPr>
            <p:nvPr/>
          </p:nvSpPr>
          <p:spPr bwMode="auto">
            <a:xfrm>
              <a:off x="3334" y="2524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65" name="Rectangle 709"/>
            <p:cNvSpPr>
              <a:spLocks noChangeArrowheads="1"/>
            </p:cNvSpPr>
            <p:nvPr/>
          </p:nvSpPr>
          <p:spPr bwMode="auto">
            <a:xfrm>
              <a:off x="3379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66" name="Rectangle 710"/>
            <p:cNvSpPr>
              <a:spLocks noChangeArrowheads="1"/>
            </p:cNvSpPr>
            <p:nvPr/>
          </p:nvSpPr>
          <p:spPr bwMode="auto">
            <a:xfrm>
              <a:off x="3425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67" name="Rectangle 711"/>
            <p:cNvSpPr>
              <a:spLocks noChangeArrowheads="1"/>
            </p:cNvSpPr>
            <p:nvPr/>
          </p:nvSpPr>
          <p:spPr bwMode="auto">
            <a:xfrm>
              <a:off x="3470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68" name="Rectangle 712"/>
            <p:cNvSpPr>
              <a:spLocks noChangeArrowheads="1"/>
            </p:cNvSpPr>
            <p:nvPr/>
          </p:nvSpPr>
          <p:spPr bwMode="auto">
            <a:xfrm>
              <a:off x="3516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69" name="Rectangle 713"/>
            <p:cNvSpPr>
              <a:spLocks noChangeArrowheads="1"/>
            </p:cNvSpPr>
            <p:nvPr/>
          </p:nvSpPr>
          <p:spPr bwMode="auto">
            <a:xfrm>
              <a:off x="3561" y="25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70" name="Rectangle 714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71" name="Rectangle 715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72" name="Rectangle 716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73" name="Rectangle 717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74" name="Rectangle 718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75" name="Rectangle 719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76" name="Rectangle 720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77" name="Rectangle 721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78" name="Rectangle 722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79" name="Rectangle 723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80" name="Rectangle 724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81" name="Rectangle 725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82" name="Rectangle 726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83" name="Rectangle 727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84" name="Rectangle 728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85" name="Rectangle 729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86" name="Rectangle 730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87" name="Rectangle 731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88" name="Rectangle 732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89" name="Rectangle 733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90" name="Rectangle 734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91" name="Rectangle 735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92" name="Rectangle 736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93" name="Rectangle 737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94" name="Rectangle 738"/>
            <p:cNvSpPr>
              <a:spLocks noChangeArrowheads="1"/>
            </p:cNvSpPr>
            <p:nvPr/>
          </p:nvSpPr>
          <p:spPr bwMode="auto">
            <a:xfrm>
              <a:off x="347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95" name="Rectangle 739"/>
            <p:cNvSpPr>
              <a:spLocks noChangeArrowheads="1"/>
            </p:cNvSpPr>
            <p:nvPr/>
          </p:nvSpPr>
          <p:spPr bwMode="auto">
            <a:xfrm>
              <a:off x="3516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96" name="Rectangle 740"/>
            <p:cNvSpPr>
              <a:spLocks noChangeArrowheads="1"/>
            </p:cNvSpPr>
            <p:nvPr/>
          </p:nvSpPr>
          <p:spPr bwMode="auto">
            <a:xfrm>
              <a:off x="3561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97" name="Rectangle 741"/>
            <p:cNvSpPr>
              <a:spLocks noChangeArrowheads="1"/>
            </p:cNvSpPr>
            <p:nvPr/>
          </p:nvSpPr>
          <p:spPr bwMode="auto">
            <a:xfrm>
              <a:off x="238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98" name="Rectangle 742"/>
            <p:cNvSpPr>
              <a:spLocks noChangeArrowheads="1"/>
            </p:cNvSpPr>
            <p:nvPr/>
          </p:nvSpPr>
          <p:spPr bwMode="auto">
            <a:xfrm>
              <a:off x="242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799" name="Rectangle 743"/>
            <p:cNvSpPr>
              <a:spLocks noChangeArrowheads="1"/>
            </p:cNvSpPr>
            <p:nvPr/>
          </p:nvSpPr>
          <p:spPr bwMode="auto">
            <a:xfrm>
              <a:off x="24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00" name="Rectangle 744"/>
            <p:cNvSpPr>
              <a:spLocks noChangeArrowheads="1"/>
            </p:cNvSpPr>
            <p:nvPr/>
          </p:nvSpPr>
          <p:spPr bwMode="auto">
            <a:xfrm>
              <a:off x="251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01" name="Rectangle 745"/>
            <p:cNvSpPr>
              <a:spLocks noChangeArrowheads="1"/>
            </p:cNvSpPr>
            <p:nvPr/>
          </p:nvSpPr>
          <p:spPr bwMode="auto">
            <a:xfrm>
              <a:off x="25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02" name="Rectangle 746"/>
            <p:cNvSpPr>
              <a:spLocks noChangeArrowheads="1"/>
            </p:cNvSpPr>
            <p:nvPr/>
          </p:nvSpPr>
          <p:spPr bwMode="auto">
            <a:xfrm>
              <a:off x="260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03" name="Rectangle 747"/>
            <p:cNvSpPr>
              <a:spLocks noChangeArrowheads="1"/>
            </p:cNvSpPr>
            <p:nvPr/>
          </p:nvSpPr>
          <p:spPr bwMode="auto">
            <a:xfrm>
              <a:off x="265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04" name="Rectangle 748"/>
            <p:cNvSpPr>
              <a:spLocks noChangeArrowheads="1"/>
            </p:cNvSpPr>
            <p:nvPr/>
          </p:nvSpPr>
          <p:spPr bwMode="auto">
            <a:xfrm>
              <a:off x="26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05" name="Rectangle 749"/>
            <p:cNvSpPr>
              <a:spLocks noChangeArrowheads="1"/>
            </p:cNvSpPr>
            <p:nvPr/>
          </p:nvSpPr>
          <p:spPr bwMode="auto">
            <a:xfrm>
              <a:off x="2744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06" name="Rectangle 750"/>
            <p:cNvSpPr>
              <a:spLocks noChangeArrowheads="1"/>
            </p:cNvSpPr>
            <p:nvPr/>
          </p:nvSpPr>
          <p:spPr bwMode="auto">
            <a:xfrm>
              <a:off x="2789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07" name="Rectangle 751"/>
            <p:cNvSpPr>
              <a:spLocks noChangeArrowheads="1"/>
            </p:cNvSpPr>
            <p:nvPr/>
          </p:nvSpPr>
          <p:spPr bwMode="auto">
            <a:xfrm>
              <a:off x="283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08" name="Rectangle 752"/>
            <p:cNvSpPr>
              <a:spLocks noChangeArrowheads="1"/>
            </p:cNvSpPr>
            <p:nvPr/>
          </p:nvSpPr>
          <p:spPr bwMode="auto">
            <a:xfrm>
              <a:off x="2880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09" name="Rectangle 753"/>
            <p:cNvSpPr>
              <a:spLocks noChangeArrowheads="1"/>
            </p:cNvSpPr>
            <p:nvPr/>
          </p:nvSpPr>
          <p:spPr bwMode="auto">
            <a:xfrm>
              <a:off x="2925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10" name="Rectangle 754"/>
            <p:cNvSpPr>
              <a:spLocks noChangeArrowheads="1"/>
            </p:cNvSpPr>
            <p:nvPr/>
          </p:nvSpPr>
          <p:spPr bwMode="auto">
            <a:xfrm>
              <a:off x="2971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11" name="Rectangle 755"/>
            <p:cNvSpPr>
              <a:spLocks noChangeArrowheads="1"/>
            </p:cNvSpPr>
            <p:nvPr/>
          </p:nvSpPr>
          <p:spPr bwMode="auto">
            <a:xfrm>
              <a:off x="3016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12" name="Rectangle 756"/>
            <p:cNvSpPr>
              <a:spLocks noChangeArrowheads="1"/>
            </p:cNvSpPr>
            <p:nvPr/>
          </p:nvSpPr>
          <p:spPr bwMode="auto">
            <a:xfrm>
              <a:off x="306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13" name="Rectangle 757"/>
            <p:cNvSpPr>
              <a:spLocks noChangeArrowheads="1"/>
            </p:cNvSpPr>
            <p:nvPr/>
          </p:nvSpPr>
          <p:spPr bwMode="auto">
            <a:xfrm>
              <a:off x="3107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14" name="Rectangle 758"/>
            <p:cNvSpPr>
              <a:spLocks noChangeArrowheads="1"/>
            </p:cNvSpPr>
            <p:nvPr/>
          </p:nvSpPr>
          <p:spPr bwMode="auto">
            <a:xfrm>
              <a:off x="3152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15" name="Rectangle 759"/>
            <p:cNvSpPr>
              <a:spLocks noChangeArrowheads="1"/>
            </p:cNvSpPr>
            <p:nvPr/>
          </p:nvSpPr>
          <p:spPr bwMode="auto">
            <a:xfrm>
              <a:off x="3198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16" name="Rectangle 760"/>
            <p:cNvSpPr>
              <a:spLocks noChangeArrowheads="1"/>
            </p:cNvSpPr>
            <p:nvPr/>
          </p:nvSpPr>
          <p:spPr bwMode="auto">
            <a:xfrm>
              <a:off x="3243" y="24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17" name="Rectangle 761"/>
            <p:cNvSpPr>
              <a:spLocks noChangeArrowheads="1"/>
            </p:cNvSpPr>
            <p:nvPr/>
          </p:nvSpPr>
          <p:spPr bwMode="auto">
            <a:xfrm>
              <a:off x="3289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18" name="Rectangle 762"/>
            <p:cNvSpPr>
              <a:spLocks noChangeArrowheads="1"/>
            </p:cNvSpPr>
            <p:nvPr/>
          </p:nvSpPr>
          <p:spPr bwMode="auto">
            <a:xfrm>
              <a:off x="3334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19" name="Rectangle 763"/>
            <p:cNvSpPr>
              <a:spLocks noChangeArrowheads="1"/>
            </p:cNvSpPr>
            <p:nvPr/>
          </p:nvSpPr>
          <p:spPr bwMode="auto">
            <a:xfrm>
              <a:off x="3379" y="2433"/>
              <a:ext cx="45" cy="4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20" name="Rectangle 764"/>
            <p:cNvSpPr>
              <a:spLocks noChangeArrowheads="1"/>
            </p:cNvSpPr>
            <p:nvPr/>
          </p:nvSpPr>
          <p:spPr bwMode="auto">
            <a:xfrm>
              <a:off x="3425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21" name="Rectangle 765"/>
            <p:cNvSpPr>
              <a:spLocks noChangeArrowheads="1"/>
            </p:cNvSpPr>
            <p:nvPr/>
          </p:nvSpPr>
          <p:spPr bwMode="auto">
            <a:xfrm>
              <a:off x="3470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22" name="Rectangle 766"/>
            <p:cNvSpPr>
              <a:spLocks noChangeArrowheads="1"/>
            </p:cNvSpPr>
            <p:nvPr/>
          </p:nvSpPr>
          <p:spPr bwMode="auto">
            <a:xfrm>
              <a:off x="3516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23" name="Rectangle 767"/>
            <p:cNvSpPr>
              <a:spLocks noChangeArrowheads="1"/>
            </p:cNvSpPr>
            <p:nvPr/>
          </p:nvSpPr>
          <p:spPr bwMode="auto">
            <a:xfrm>
              <a:off x="3561" y="24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24" name="Rectangle 768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25" name="Rectangle 769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26" name="Rectangle 770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27" name="Rectangle 771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28" name="Rectangle 772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29" name="Rectangle 773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30" name="Rectangle 774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31" name="Rectangle 775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32" name="Rectangle 776"/>
            <p:cNvSpPr>
              <a:spLocks noChangeArrowheads="1"/>
            </p:cNvSpPr>
            <p:nvPr/>
          </p:nvSpPr>
          <p:spPr bwMode="auto">
            <a:xfrm>
              <a:off x="274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33" name="Rectangle 777"/>
            <p:cNvSpPr>
              <a:spLocks noChangeArrowheads="1"/>
            </p:cNvSpPr>
            <p:nvPr/>
          </p:nvSpPr>
          <p:spPr bwMode="auto">
            <a:xfrm>
              <a:off x="27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34" name="Rectangle 778"/>
            <p:cNvSpPr>
              <a:spLocks noChangeArrowheads="1"/>
            </p:cNvSpPr>
            <p:nvPr/>
          </p:nvSpPr>
          <p:spPr bwMode="auto">
            <a:xfrm>
              <a:off x="283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35" name="Rectangle 779"/>
            <p:cNvSpPr>
              <a:spLocks noChangeArrowheads="1"/>
            </p:cNvSpPr>
            <p:nvPr/>
          </p:nvSpPr>
          <p:spPr bwMode="auto">
            <a:xfrm>
              <a:off x="288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36" name="Rectangle 780"/>
            <p:cNvSpPr>
              <a:spLocks noChangeArrowheads="1"/>
            </p:cNvSpPr>
            <p:nvPr/>
          </p:nvSpPr>
          <p:spPr bwMode="auto">
            <a:xfrm>
              <a:off x="29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37" name="Rectangle 781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38" name="Rectangle 782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39" name="Rectangle 783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40" name="Rectangle 784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41" name="Rectangle 785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42" name="Rectangle 786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43" name="Rectangle 787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44" name="Rectangle 788"/>
            <p:cNvSpPr>
              <a:spLocks noChangeArrowheads="1"/>
            </p:cNvSpPr>
            <p:nvPr/>
          </p:nvSpPr>
          <p:spPr bwMode="auto">
            <a:xfrm>
              <a:off x="328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45" name="Rectangle 789"/>
            <p:cNvSpPr>
              <a:spLocks noChangeArrowheads="1"/>
            </p:cNvSpPr>
            <p:nvPr/>
          </p:nvSpPr>
          <p:spPr bwMode="auto">
            <a:xfrm>
              <a:off x="3334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46" name="Rectangle 790"/>
            <p:cNvSpPr>
              <a:spLocks noChangeArrowheads="1"/>
            </p:cNvSpPr>
            <p:nvPr/>
          </p:nvSpPr>
          <p:spPr bwMode="auto">
            <a:xfrm>
              <a:off x="3379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47" name="Rectangle 791"/>
            <p:cNvSpPr>
              <a:spLocks noChangeArrowheads="1"/>
            </p:cNvSpPr>
            <p:nvPr/>
          </p:nvSpPr>
          <p:spPr bwMode="auto">
            <a:xfrm>
              <a:off x="3425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48" name="Rectangle 792"/>
            <p:cNvSpPr>
              <a:spLocks noChangeArrowheads="1"/>
            </p:cNvSpPr>
            <p:nvPr/>
          </p:nvSpPr>
          <p:spPr bwMode="auto">
            <a:xfrm>
              <a:off x="3470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49" name="Rectangle 793"/>
            <p:cNvSpPr>
              <a:spLocks noChangeArrowheads="1"/>
            </p:cNvSpPr>
            <p:nvPr/>
          </p:nvSpPr>
          <p:spPr bwMode="auto">
            <a:xfrm>
              <a:off x="35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50" name="Rectangle 794"/>
            <p:cNvSpPr>
              <a:spLocks noChangeArrowheads="1"/>
            </p:cNvSpPr>
            <p:nvPr/>
          </p:nvSpPr>
          <p:spPr bwMode="auto">
            <a:xfrm>
              <a:off x="356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51" name="Rectangle 795"/>
            <p:cNvSpPr>
              <a:spLocks noChangeArrowheads="1"/>
            </p:cNvSpPr>
            <p:nvPr/>
          </p:nvSpPr>
          <p:spPr bwMode="auto">
            <a:xfrm>
              <a:off x="238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52" name="Rectangle 796"/>
            <p:cNvSpPr>
              <a:spLocks noChangeArrowheads="1"/>
            </p:cNvSpPr>
            <p:nvPr/>
          </p:nvSpPr>
          <p:spPr bwMode="auto">
            <a:xfrm>
              <a:off x="242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53" name="Rectangle 797"/>
            <p:cNvSpPr>
              <a:spLocks noChangeArrowheads="1"/>
            </p:cNvSpPr>
            <p:nvPr/>
          </p:nvSpPr>
          <p:spPr bwMode="auto">
            <a:xfrm>
              <a:off x="24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54" name="Rectangle 798"/>
            <p:cNvSpPr>
              <a:spLocks noChangeArrowheads="1"/>
            </p:cNvSpPr>
            <p:nvPr/>
          </p:nvSpPr>
          <p:spPr bwMode="auto">
            <a:xfrm>
              <a:off x="251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55" name="Rectangle 799"/>
            <p:cNvSpPr>
              <a:spLocks noChangeArrowheads="1"/>
            </p:cNvSpPr>
            <p:nvPr/>
          </p:nvSpPr>
          <p:spPr bwMode="auto">
            <a:xfrm>
              <a:off x="25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56" name="Rectangle 800"/>
            <p:cNvSpPr>
              <a:spLocks noChangeArrowheads="1"/>
            </p:cNvSpPr>
            <p:nvPr/>
          </p:nvSpPr>
          <p:spPr bwMode="auto">
            <a:xfrm>
              <a:off x="260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57" name="Rectangle 801"/>
            <p:cNvSpPr>
              <a:spLocks noChangeArrowheads="1"/>
            </p:cNvSpPr>
            <p:nvPr/>
          </p:nvSpPr>
          <p:spPr bwMode="auto">
            <a:xfrm>
              <a:off x="265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58" name="Rectangle 802"/>
            <p:cNvSpPr>
              <a:spLocks noChangeArrowheads="1"/>
            </p:cNvSpPr>
            <p:nvPr/>
          </p:nvSpPr>
          <p:spPr bwMode="auto">
            <a:xfrm>
              <a:off x="26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59" name="Rectangle 803"/>
            <p:cNvSpPr>
              <a:spLocks noChangeArrowheads="1"/>
            </p:cNvSpPr>
            <p:nvPr/>
          </p:nvSpPr>
          <p:spPr bwMode="auto">
            <a:xfrm>
              <a:off x="274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60" name="Rectangle 804"/>
            <p:cNvSpPr>
              <a:spLocks noChangeArrowheads="1"/>
            </p:cNvSpPr>
            <p:nvPr/>
          </p:nvSpPr>
          <p:spPr bwMode="auto">
            <a:xfrm>
              <a:off x="27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61" name="Rectangle 805"/>
            <p:cNvSpPr>
              <a:spLocks noChangeArrowheads="1"/>
            </p:cNvSpPr>
            <p:nvPr/>
          </p:nvSpPr>
          <p:spPr bwMode="auto">
            <a:xfrm>
              <a:off x="283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62" name="Rectangle 806"/>
            <p:cNvSpPr>
              <a:spLocks noChangeArrowheads="1"/>
            </p:cNvSpPr>
            <p:nvPr/>
          </p:nvSpPr>
          <p:spPr bwMode="auto">
            <a:xfrm>
              <a:off x="288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63" name="Rectangle 807"/>
            <p:cNvSpPr>
              <a:spLocks noChangeArrowheads="1"/>
            </p:cNvSpPr>
            <p:nvPr/>
          </p:nvSpPr>
          <p:spPr bwMode="auto">
            <a:xfrm>
              <a:off x="29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64" name="Rectangle 808"/>
            <p:cNvSpPr>
              <a:spLocks noChangeArrowheads="1"/>
            </p:cNvSpPr>
            <p:nvPr/>
          </p:nvSpPr>
          <p:spPr bwMode="auto">
            <a:xfrm>
              <a:off x="297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65" name="Rectangle 809"/>
            <p:cNvSpPr>
              <a:spLocks noChangeArrowheads="1"/>
            </p:cNvSpPr>
            <p:nvPr/>
          </p:nvSpPr>
          <p:spPr bwMode="auto">
            <a:xfrm>
              <a:off x="30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66" name="Rectangle 810"/>
            <p:cNvSpPr>
              <a:spLocks noChangeArrowheads="1"/>
            </p:cNvSpPr>
            <p:nvPr/>
          </p:nvSpPr>
          <p:spPr bwMode="auto">
            <a:xfrm>
              <a:off x="306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67" name="Rectangle 811"/>
            <p:cNvSpPr>
              <a:spLocks noChangeArrowheads="1"/>
            </p:cNvSpPr>
            <p:nvPr/>
          </p:nvSpPr>
          <p:spPr bwMode="auto">
            <a:xfrm>
              <a:off x="3107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68" name="Rectangle 812"/>
            <p:cNvSpPr>
              <a:spLocks noChangeArrowheads="1"/>
            </p:cNvSpPr>
            <p:nvPr/>
          </p:nvSpPr>
          <p:spPr bwMode="auto">
            <a:xfrm>
              <a:off x="3152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69" name="Rectangle 813"/>
            <p:cNvSpPr>
              <a:spLocks noChangeArrowheads="1"/>
            </p:cNvSpPr>
            <p:nvPr/>
          </p:nvSpPr>
          <p:spPr bwMode="auto">
            <a:xfrm>
              <a:off x="3198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70" name="Rectangle 814"/>
            <p:cNvSpPr>
              <a:spLocks noChangeArrowheads="1"/>
            </p:cNvSpPr>
            <p:nvPr/>
          </p:nvSpPr>
          <p:spPr bwMode="auto">
            <a:xfrm>
              <a:off x="3243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71" name="Rectangle 815"/>
            <p:cNvSpPr>
              <a:spLocks noChangeArrowheads="1"/>
            </p:cNvSpPr>
            <p:nvPr/>
          </p:nvSpPr>
          <p:spPr bwMode="auto">
            <a:xfrm>
              <a:off x="328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72" name="Rectangle 816"/>
            <p:cNvSpPr>
              <a:spLocks noChangeArrowheads="1"/>
            </p:cNvSpPr>
            <p:nvPr/>
          </p:nvSpPr>
          <p:spPr bwMode="auto">
            <a:xfrm>
              <a:off x="3334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73" name="Rectangle 817"/>
            <p:cNvSpPr>
              <a:spLocks noChangeArrowheads="1"/>
            </p:cNvSpPr>
            <p:nvPr/>
          </p:nvSpPr>
          <p:spPr bwMode="auto">
            <a:xfrm>
              <a:off x="3379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74" name="Rectangle 818"/>
            <p:cNvSpPr>
              <a:spLocks noChangeArrowheads="1"/>
            </p:cNvSpPr>
            <p:nvPr/>
          </p:nvSpPr>
          <p:spPr bwMode="auto">
            <a:xfrm>
              <a:off x="3425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75" name="Rectangle 819"/>
            <p:cNvSpPr>
              <a:spLocks noChangeArrowheads="1"/>
            </p:cNvSpPr>
            <p:nvPr/>
          </p:nvSpPr>
          <p:spPr bwMode="auto">
            <a:xfrm>
              <a:off x="3470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76" name="Rectangle 820"/>
            <p:cNvSpPr>
              <a:spLocks noChangeArrowheads="1"/>
            </p:cNvSpPr>
            <p:nvPr/>
          </p:nvSpPr>
          <p:spPr bwMode="auto">
            <a:xfrm>
              <a:off x="3516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77" name="Rectangle 821"/>
            <p:cNvSpPr>
              <a:spLocks noChangeArrowheads="1"/>
            </p:cNvSpPr>
            <p:nvPr/>
          </p:nvSpPr>
          <p:spPr bwMode="auto">
            <a:xfrm>
              <a:off x="3561" y="234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78" name="Rectangle 822"/>
            <p:cNvSpPr>
              <a:spLocks noChangeArrowheads="1"/>
            </p:cNvSpPr>
            <p:nvPr/>
          </p:nvSpPr>
          <p:spPr bwMode="auto">
            <a:xfrm>
              <a:off x="238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79" name="Rectangle 823"/>
            <p:cNvSpPr>
              <a:spLocks noChangeArrowheads="1"/>
            </p:cNvSpPr>
            <p:nvPr/>
          </p:nvSpPr>
          <p:spPr bwMode="auto">
            <a:xfrm>
              <a:off x="242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80" name="Rectangle 824"/>
            <p:cNvSpPr>
              <a:spLocks noChangeArrowheads="1"/>
            </p:cNvSpPr>
            <p:nvPr/>
          </p:nvSpPr>
          <p:spPr bwMode="auto">
            <a:xfrm>
              <a:off x="24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81" name="Rectangle 825"/>
            <p:cNvSpPr>
              <a:spLocks noChangeArrowheads="1"/>
            </p:cNvSpPr>
            <p:nvPr/>
          </p:nvSpPr>
          <p:spPr bwMode="auto">
            <a:xfrm>
              <a:off x="251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82" name="Rectangle 826"/>
            <p:cNvSpPr>
              <a:spLocks noChangeArrowheads="1"/>
            </p:cNvSpPr>
            <p:nvPr/>
          </p:nvSpPr>
          <p:spPr bwMode="auto">
            <a:xfrm>
              <a:off x="25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83" name="Rectangle 827"/>
            <p:cNvSpPr>
              <a:spLocks noChangeArrowheads="1"/>
            </p:cNvSpPr>
            <p:nvPr/>
          </p:nvSpPr>
          <p:spPr bwMode="auto">
            <a:xfrm>
              <a:off x="260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84" name="Rectangle 828"/>
            <p:cNvSpPr>
              <a:spLocks noChangeArrowheads="1"/>
            </p:cNvSpPr>
            <p:nvPr/>
          </p:nvSpPr>
          <p:spPr bwMode="auto">
            <a:xfrm>
              <a:off x="265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85" name="Rectangle 829"/>
            <p:cNvSpPr>
              <a:spLocks noChangeArrowheads="1"/>
            </p:cNvSpPr>
            <p:nvPr/>
          </p:nvSpPr>
          <p:spPr bwMode="auto">
            <a:xfrm>
              <a:off x="26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86" name="Rectangle 830"/>
            <p:cNvSpPr>
              <a:spLocks noChangeArrowheads="1"/>
            </p:cNvSpPr>
            <p:nvPr/>
          </p:nvSpPr>
          <p:spPr bwMode="auto">
            <a:xfrm>
              <a:off x="274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87" name="Rectangle 831"/>
            <p:cNvSpPr>
              <a:spLocks noChangeArrowheads="1"/>
            </p:cNvSpPr>
            <p:nvPr/>
          </p:nvSpPr>
          <p:spPr bwMode="auto">
            <a:xfrm>
              <a:off x="27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88" name="Rectangle 832"/>
            <p:cNvSpPr>
              <a:spLocks noChangeArrowheads="1"/>
            </p:cNvSpPr>
            <p:nvPr/>
          </p:nvSpPr>
          <p:spPr bwMode="auto">
            <a:xfrm>
              <a:off x="283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89" name="Rectangle 833"/>
            <p:cNvSpPr>
              <a:spLocks noChangeArrowheads="1"/>
            </p:cNvSpPr>
            <p:nvPr/>
          </p:nvSpPr>
          <p:spPr bwMode="auto">
            <a:xfrm>
              <a:off x="288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90" name="Rectangle 834"/>
            <p:cNvSpPr>
              <a:spLocks noChangeArrowheads="1"/>
            </p:cNvSpPr>
            <p:nvPr/>
          </p:nvSpPr>
          <p:spPr bwMode="auto">
            <a:xfrm>
              <a:off x="29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91" name="Rectangle 835"/>
            <p:cNvSpPr>
              <a:spLocks noChangeArrowheads="1"/>
            </p:cNvSpPr>
            <p:nvPr/>
          </p:nvSpPr>
          <p:spPr bwMode="auto">
            <a:xfrm>
              <a:off x="297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92" name="Rectangle 836"/>
            <p:cNvSpPr>
              <a:spLocks noChangeArrowheads="1"/>
            </p:cNvSpPr>
            <p:nvPr/>
          </p:nvSpPr>
          <p:spPr bwMode="auto">
            <a:xfrm>
              <a:off x="30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93" name="Rectangle 837"/>
            <p:cNvSpPr>
              <a:spLocks noChangeArrowheads="1"/>
            </p:cNvSpPr>
            <p:nvPr/>
          </p:nvSpPr>
          <p:spPr bwMode="auto">
            <a:xfrm>
              <a:off x="306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94" name="Rectangle 838"/>
            <p:cNvSpPr>
              <a:spLocks noChangeArrowheads="1"/>
            </p:cNvSpPr>
            <p:nvPr/>
          </p:nvSpPr>
          <p:spPr bwMode="auto">
            <a:xfrm>
              <a:off x="3107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95" name="Rectangle 839"/>
            <p:cNvSpPr>
              <a:spLocks noChangeArrowheads="1"/>
            </p:cNvSpPr>
            <p:nvPr/>
          </p:nvSpPr>
          <p:spPr bwMode="auto">
            <a:xfrm>
              <a:off x="3152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96" name="Rectangle 840"/>
            <p:cNvSpPr>
              <a:spLocks noChangeArrowheads="1"/>
            </p:cNvSpPr>
            <p:nvPr/>
          </p:nvSpPr>
          <p:spPr bwMode="auto">
            <a:xfrm>
              <a:off x="3198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97" name="Rectangle 841"/>
            <p:cNvSpPr>
              <a:spLocks noChangeArrowheads="1"/>
            </p:cNvSpPr>
            <p:nvPr/>
          </p:nvSpPr>
          <p:spPr bwMode="auto">
            <a:xfrm>
              <a:off x="3243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98" name="Rectangle 842"/>
            <p:cNvSpPr>
              <a:spLocks noChangeArrowheads="1"/>
            </p:cNvSpPr>
            <p:nvPr/>
          </p:nvSpPr>
          <p:spPr bwMode="auto">
            <a:xfrm>
              <a:off x="328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899" name="Rectangle 843"/>
            <p:cNvSpPr>
              <a:spLocks noChangeArrowheads="1"/>
            </p:cNvSpPr>
            <p:nvPr/>
          </p:nvSpPr>
          <p:spPr bwMode="auto">
            <a:xfrm>
              <a:off x="3334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00" name="Rectangle 844"/>
            <p:cNvSpPr>
              <a:spLocks noChangeArrowheads="1"/>
            </p:cNvSpPr>
            <p:nvPr/>
          </p:nvSpPr>
          <p:spPr bwMode="auto">
            <a:xfrm>
              <a:off x="3379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01" name="Rectangle 845"/>
            <p:cNvSpPr>
              <a:spLocks noChangeArrowheads="1"/>
            </p:cNvSpPr>
            <p:nvPr/>
          </p:nvSpPr>
          <p:spPr bwMode="auto">
            <a:xfrm>
              <a:off x="3425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02" name="Rectangle 846"/>
            <p:cNvSpPr>
              <a:spLocks noChangeArrowheads="1"/>
            </p:cNvSpPr>
            <p:nvPr/>
          </p:nvSpPr>
          <p:spPr bwMode="auto">
            <a:xfrm>
              <a:off x="3470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03" name="Rectangle 847"/>
            <p:cNvSpPr>
              <a:spLocks noChangeArrowheads="1"/>
            </p:cNvSpPr>
            <p:nvPr/>
          </p:nvSpPr>
          <p:spPr bwMode="auto">
            <a:xfrm>
              <a:off x="3516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04" name="Rectangle 848"/>
            <p:cNvSpPr>
              <a:spLocks noChangeArrowheads="1"/>
            </p:cNvSpPr>
            <p:nvPr/>
          </p:nvSpPr>
          <p:spPr bwMode="auto">
            <a:xfrm>
              <a:off x="3561" y="22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05" name="Rectangle 849"/>
            <p:cNvSpPr>
              <a:spLocks noChangeArrowheads="1"/>
            </p:cNvSpPr>
            <p:nvPr/>
          </p:nvSpPr>
          <p:spPr bwMode="auto">
            <a:xfrm>
              <a:off x="238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06" name="Rectangle 850"/>
            <p:cNvSpPr>
              <a:spLocks noChangeArrowheads="1"/>
            </p:cNvSpPr>
            <p:nvPr/>
          </p:nvSpPr>
          <p:spPr bwMode="auto">
            <a:xfrm>
              <a:off x="242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07" name="Rectangle 851"/>
            <p:cNvSpPr>
              <a:spLocks noChangeArrowheads="1"/>
            </p:cNvSpPr>
            <p:nvPr/>
          </p:nvSpPr>
          <p:spPr bwMode="auto">
            <a:xfrm>
              <a:off x="24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08" name="Rectangle 852"/>
            <p:cNvSpPr>
              <a:spLocks noChangeArrowheads="1"/>
            </p:cNvSpPr>
            <p:nvPr/>
          </p:nvSpPr>
          <p:spPr bwMode="auto">
            <a:xfrm>
              <a:off x="251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09" name="Rectangle 853"/>
            <p:cNvSpPr>
              <a:spLocks noChangeArrowheads="1"/>
            </p:cNvSpPr>
            <p:nvPr/>
          </p:nvSpPr>
          <p:spPr bwMode="auto">
            <a:xfrm>
              <a:off x="25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10" name="Rectangle 854"/>
            <p:cNvSpPr>
              <a:spLocks noChangeArrowheads="1"/>
            </p:cNvSpPr>
            <p:nvPr/>
          </p:nvSpPr>
          <p:spPr bwMode="auto">
            <a:xfrm>
              <a:off x="260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11" name="Rectangle 855"/>
            <p:cNvSpPr>
              <a:spLocks noChangeArrowheads="1"/>
            </p:cNvSpPr>
            <p:nvPr/>
          </p:nvSpPr>
          <p:spPr bwMode="auto">
            <a:xfrm>
              <a:off x="265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12" name="Rectangle 856"/>
            <p:cNvSpPr>
              <a:spLocks noChangeArrowheads="1"/>
            </p:cNvSpPr>
            <p:nvPr/>
          </p:nvSpPr>
          <p:spPr bwMode="auto">
            <a:xfrm>
              <a:off x="26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13" name="Rectangle 857"/>
            <p:cNvSpPr>
              <a:spLocks noChangeArrowheads="1"/>
            </p:cNvSpPr>
            <p:nvPr/>
          </p:nvSpPr>
          <p:spPr bwMode="auto">
            <a:xfrm>
              <a:off x="274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14" name="Rectangle 858"/>
            <p:cNvSpPr>
              <a:spLocks noChangeArrowheads="1"/>
            </p:cNvSpPr>
            <p:nvPr/>
          </p:nvSpPr>
          <p:spPr bwMode="auto">
            <a:xfrm>
              <a:off x="27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15" name="Rectangle 859"/>
            <p:cNvSpPr>
              <a:spLocks noChangeArrowheads="1"/>
            </p:cNvSpPr>
            <p:nvPr/>
          </p:nvSpPr>
          <p:spPr bwMode="auto">
            <a:xfrm>
              <a:off x="283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16" name="Rectangle 860"/>
            <p:cNvSpPr>
              <a:spLocks noChangeArrowheads="1"/>
            </p:cNvSpPr>
            <p:nvPr/>
          </p:nvSpPr>
          <p:spPr bwMode="auto">
            <a:xfrm>
              <a:off x="288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17" name="Rectangle 861"/>
            <p:cNvSpPr>
              <a:spLocks noChangeArrowheads="1"/>
            </p:cNvSpPr>
            <p:nvPr/>
          </p:nvSpPr>
          <p:spPr bwMode="auto">
            <a:xfrm>
              <a:off x="29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18" name="Rectangle 862"/>
            <p:cNvSpPr>
              <a:spLocks noChangeArrowheads="1"/>
            </p:cNvSpPr>
            <p:nvPr/>
          </p:nvSpPr>
          <p:spPr bwMode="auto">
            <a:xfrm>
              <a:off x="297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19" name="Rectangle 863"/>
            <p:cNvSpPr>
              <a:spLocks noChangeArrowheads="1"/>
            </p:cNvSpPr>
            <p:nvPr/>
          </p:nvSpPr>
          <p:spPr bwMode="auto">
            <a:xfrm>
              <a:off x="30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20" name="Rectangle 864"/>
            <p:cNvSpPr>
              <a:spLocks noChangeArrowheads="1"/>
            </p:cNvSpPr>
            <p:nvPr/>
          </p:nvSpPr>
          <p:spPr bwMode="auto">
            <a:xfrm>
              <a:off x="306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21" name="Rectangle 865"/>
            <p:cNvSpPr>
              <a:spLocks noChangeArrowheads="1"/>
            </p:cNvSpPr>
            <p:nvPr/>
          </p:nvSpPr>
          <p:spPr bwMode="auto">
            <a:xfrm>
              <a:off x="3107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22" name="Rectangle 866"/>
            <p:cNvSpPr>
              <a:spLocks noChangeArrowheads="1"/>
            </p:cNvSpPr>
            <p:nvPr/>
          </p:nvSpPr>
          <p:spPr bwMode="auto">
            <a:xfrm>
              <a:off x="3152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23" name="Rectangle 867"/>
            <p:cNvSpPr>
              <a:spLocks noChangeArrowheads="1"/>
            </p:cNvSpPr>
            <p:nvPr/>
          </p:nvSpPr>
          <p:spPr bwMode="auto">
            <a:xfrm>
              <a:off x="3198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24" name="Rectangle 868"/>
            <p:cNvSpPr>
              <a:spLocks noChangeArrowheads="1"/>
            </p:cNvSpPr>
            <p:nvPr/>
          </p:nvSpPr>
          <p:spPr bwMode="auto">
            <a:xfrm>
              <a:off x="3243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25" name="Rectangle 869"/>
            <p:cNvSpPr>
              <a:spLocks noChangeArrowheads="1"/>
            </p:cNvSpPr>
            <p:nvPr/>
          </p:nvSpPr>
          <p:spPr bwMode="auto">
            <a:xfrm>
              <a:off x="328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26" name="Rectangle 870"/>
            <p:cNvSpPr>
              <a:spLocks noChangeArrowheads="1"/>
            </p:cNvSpPr>
            <p:nvPr/>
          </p:nvSpPr>
          <p:spPr bwMode="auto">
            <a:xfrm>
              <a:off x="3334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27" name="Rectangle 871"/>
            <p:cNvSpPr>
              <a:spLocks noChangeArrowheads="1"/>
            </p:cNvSpPr>
            <p:nvPr/>
          </p:nvSpPr>
          <p:spPr bwMode="auto">
            <a:xfrm>
              <a:off x="3379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28" name="Rectangle 872"/>
            <p:cNvSpPr>
              <a:spLocks noChangeArrowheads="1"/>
            </p:cNvSpPr>
            <p:nvPr/>
          </p:nvSpPr>
          <p:spPr bwMode="auto">
            <a:xfrm>
              <a:off x="3425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29" name="Rectangle 873"/>
            <p:cNvSpPr>
              <a:spLocks noChangeArrowheads="1"/>
            </p:cNvSpPr>
            <p:nvPr/>
          </p:nvSpPr>
          <p:spPr bwMode="auto">
            <a:xfrm>
              <a:off x="3470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30" name="Rectangle 874"/>
            <p:cNvSpPr>
              <a:spLocks noChangeArrowheads="1"/>
            </p:cNvSpPr>
            <p:nvPr/>
          </p:nvSpPr>
          <p:spPr bwMode="auto">
            <a:xfrm>
              <a:off x="3516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31" name="Rectangle 875"/>
            <p:cNvSpPr>
              <a:spLocks noChangeArrowheads="1"/>
            </p:cNvSpPr>
            <p:nvPr/>
          </p:nvSpPr>
          <p:spPr bwMode="auto">
            <a:xfrm>
              <a:off x="3561" y="2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32" name="Rectangle 876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33" name="Rectangle 877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34" name="Rectangle 878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35" name="Rectangle 879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36" name="Rectangle 880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37" name="Rectangle 881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38" name="Rectangle 882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39" name="Rectangle 883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40" name="Rectangle 884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41" name="Rectangle 885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42" name="Rectangle 886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43" name="Rectangle 887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44" name="Rectangle 888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45" name="Rectangle 889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46" name="Rectangle 890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47" name="Rectangle 891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48" name="Rectangle 892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49" name="Rectangle 893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50" name="Rectangle 894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51" name="Rectangle 895"/>
            <p:cNvSpPr>
              <a:spLocks noChangeArrowheads="1"/>
            </p:cNvSpPr>
            <p:nvPr/>
          </p:nvSpPr>
          <p:spPr bwMode="auto">
            <a:xfrm>
              <a:off x="3242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52" name="Rectangle 896"/>
            <p:cNvSpPr>
              <a:spLocks noChangeArrowheads="1"/>
            </p:cNvSpPr>
            <p:nvPr/>
          </p:nvSpPr>
          <p:spPr bwMode="auto">
            <a:xfrm>
              <a:off x="328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53" name="Rectangle 897"/>
            <p:cNvSpPr>
              <a:spLocks noChangeArrowheads="1"/>
            </p:cNvSpPr>
            <p:nvPr/>
          </p:nvSpPr>
          <p:spPr bwMode="auto">
            <a:xfrm>
              <a:off x="3333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54" name="Rectangle 898"/>
            <p:cNvSpPr>
              <a:spLocks noChangeArrowheads="1"/>
            </p:cNvSpPr>
            <p:nvPr/>
          </p:nvSpPr>
          <p:spPr bwMode="auto">
            <a:xfrm>
              <a:off x="3378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55" name="Rectangle 899"/>
            <p:cNvSpPr>
              <a:spLocks noChangeArrowheads="1"/>
            </p:cNvSpPr>
            <p:nvPr/>
          </p:nvSpPr>
          <p:spPr bwMode="auto">
            <a:xfrm>
              <a:off x="3424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56" name="Rectangle 900"/>
            <p:cNvSpPr>
              <a:spLocks noChangeArrowheads="1"/>
            </p:cNvSpPr>
            <p:nvPr/>
          </p:nvSpPr>
          <p:spPr bwMode="auto">
            <a:xfrm>
              <a:off x="3469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57" name="Rectangle 901"/>
            <p:cNvSpPr>
              <a:spLocks noChangeArrowheads="1"/>
            </p:cNvSpPr>
            <p:nvPr/>
          </p:nvSpPr>
          <p:spPr bwMode="auto">
            <a:xfrm>
              <a:off x="3515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58" name="Rectangle 902"/>
            <p:cNvSpPr>
              <a:spLocks noChangeArrowheads="1"/>
            </p:cNvSpPr>
            <p:nvPr/>
          </p:nvSpPr>
          <p:spPr bwMode="auto">
            <a:xfrm>
              <a:off x="3560" y="220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59" name="Rectangle 903"/>
            <p:cNvSpPr>
              <a:spLocks noChangeArrowheads="1"/>
            </p:cNvSpPr>
            <p:nvPr/>
          </p:nvSpPr>
          <p:spPr bwMode="auto">
            <a:xfrm>
              <a:off x="238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60" name="Rectangle 904"/>
            <p:cNvSpPr>
              <a:spLocks noChangeArrowheads="1"/>
            </p:cNvSpPr>
            <p:nvPr/>
          </p:nvSpPr>
          <p:spPr bwMode="auto">
            <a:xfrm>
              <a:off x="242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61" name="Rectangle 905"/>
            <p:cNvSpPr>
              <a:spLocks noChangeArrowheads="1"/>
            </p:cNvSpPr>
            <p:nvPr/>
          </p:nvSpPr>
          <p:spPr bwMode="auto">
            <a:xfrm>
              <a:off x="24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62" name="Rectangle 906"/>
            <p:cNvSpPr>
              <a:spLocks noChangeArrowheads="1"/>
            </p:cNvSpPr>
            <p:nvPr/>
          </p:nvSpPr>
          <p:spPr bwMode="auto">
            <a:xfrm>
              <a:off x="251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63" name="Rectangle 907"/>
            <p:cNvSpPr>
              <a:spLocks noChangeArrowheads="1"/>
            </p:cNvSpPr>
            <p:nvPr/>
          </p:nvSpPr>
          <p:spPr bwMode="auto">
            <a:xfrm>
              <a:off x="25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64" name="Rectangle 908"/>
            <p:cNvSpPr>
              <a:spLocks noChangeArrowheads="1"/>
            </p:cNvSpPr>
            <p:nvPr/>
          </p:nvSpPr>
          <p:spPr bwMode="auto">
            <a:xfrm>
              <a:off x="260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65" name="Rectangle 909"/>
            <p:cNvSpPr>
              <a:spLocks noChangeArrowheads="1"/>
            </p:cNvSpPr>
            <p:nvPr/>
          </p:nvSpPr>
          <p:spPr bwMode="auto">
            <a:xfrm>
              <a:off x="2653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66" name="Rectangle 910"/>
            <p:cNvSpPr>
              <a:spLocks noChangeArrowheads="1"/>
            </p:cNvSpPr>
            <p:nvPr/>
          </p:nvSpPr>
          <p:spPr bwMode="auto">
            <a:xfrm>
              <a:off x="26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67" name="Rectangle 911"/>
            <p:cNvSpPr>
              <a:spLocks noChangeArrowheads="1"/>
            </p:cNvSpPr>
            <p:nvPr/>
          </p:nvSpPr>
          <p:spPr bwMode="auto">
            <a:xfrm>
              <a:off x="2744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68" name="Rectangle 912"/>
            <p:cNvSpPr>
              <a:spLocks noChangeArrowheads="1"/>
            </p:cNvSpPr>
            <p:nvPr/>
          </p:nvSpPr>
          <p:spPr bwMode="auto">
            <a:xfrm>
              <a:off x="2789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69" name="Rectangle 913"/>
            <p:cNvSpPr>
              <a:spLocks noChangeArrowheads="1"/>
            </p:cNvSpPr>
            <p:nvPr/>
          </p:nvSpPr>
          <p:spPr bwMode="auto">
            <a:xfrm>
              <a:off x="283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70" name="Rectangle 914"/>
            <p:cNvSpPr>
              <a:spLocks noChangeArrowheads="1"/>
            </p:cNvSpPr>
            <p:nvPr/>
          </p:nvSpPr>
          <p:spPr bwMode="auto">
            <a:xfrm>
              <a:off x="2880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71" name="Rectangle 915"/>
            <p:cNvSpPr>
              <a:spLocks noChangeArrowheads="1"/>
            </p:cNvSpPr>
            <p:nvPr/>
          </p:nvSpPr>
          <p:spPr bwMode="auto">
            <a:xfrm>
              <a:off x="2925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72" name="Rectangle 916"/>
            <p:cNvSpPr>
              <a:spLocks noChangeArrowheads="1"/>
            </p:cNvSpPr>
            <p:nvPr/>
          </p:nvSpPr>
          <p:spPr bwMode="auto">
            <a:xfrm>
              <a:off x="2971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73" name="Rectangle 917"/>
            <p:cNvSpPr>
              <a:spLocks noChangeArrowheads="1"/>
            </p:cNvSpPr>
            <p:nvPr/>
          </p:nvSpPr>
          <p:spPr bwMode="auto">
            <a:xfrm>
              <a:off x="3016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74" name="Rectangle 918"/>
            <p:cNvSpPr>
              <a:spLocks noChangeArrowheads="1"/>
            </p:cNvSpPr>
            <p:nvPr/>
          </p:nvSpPr>
          <p:spPr bwMode="auto">
            <a:xfrm>
              <a:off x="306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75" name="Rectangle 919"/>
            <p:cNvSpPr>
              <a:spLocks noChangeArrowheads="1"/>
            </p:cNvSpPr>
            <p:nvPr/>
          </p:nvSpPr>
          <p:spPr bwMode="auto">
            <a:xfrm>
              <a:off x="3107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76" name="Rectangle 920"/>
            <p:cNvSpPr>
              <a:spLocks noChangeArrowheads="1"/>
            </p:cNvSpPr>
            <p:nvPr/>
          </p:nvSpPr>
          <p:spPr bwMode="auto">
            <a:xfrm>
              <a:off x="3152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77" name="Rectangle 921"/>
            <p:cNvSpPr>
              <a:spLocks noChangeArrowheads="1"/>
            </p:cNvSpPr>
            <p:nvPr/>
          </p:nvSpPr>
          <p:spPr bwMode="auto">
            <a:xfrm>
              <a:off x="3198" y="21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78" name="Rectangle 922"/>
            <p:cNvSpPr>
              <a:spLocks noChangeArrowheads="1"/>
            </p:cNvSpPr>
            <p:nvPr/>
          </p:nvSpPr>
          <p:spPr bwMode="auto">
            <a:xfrm>
              <a:off x="324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79" name="Rectangle 923"/>
            <p:cNvSpPr>
              <a:spLocks noChangeArrowheads="1"/>
            </p:cNvSpPr>
            <p:nvPr/>
          </p:nvSpPr>
          <p:spPr bwMode="auto">
            <a:xfrm>
              <a:off x="328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80" name="Rectangle 924"/>
            <p:cNvSpPr>
              <a:spLocks noChangeArrowheads="1"/>
            </p:cNvSpPr>
            <p:nvPr/>
          </p:nvSpPr>
          <p:spPr bwMode="auto">
            <a:xfrm>
              <a:off x="333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81" name="Rectangle 925"/>
            <p:cNvSpPr>
              <a:spLocks noChangeArrowheads="1"/>
            </p:cNvSpPr>
            <p:nvPr/>
          </p:nvSpPr>
          <p:spPr bwMode="auto">
            <a:xfrm>
              <a:off x="337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82" name="Rectangle 926"/>
            <p:cNvSpPr>
              <a:spLocks noChangeArrowheads="1"/>
            </p:cNvSpPr>
            <p:nvPr/>
          </p:nvSpPr>
          <p:spPr bwMode="auto">
            <a:xfrm>
              <a:off x="342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83" name="Rectangle 927"/>
            <p:cNvSpPr>
              <a:spLocks noChangeArrowheads="1"/>
            </p:cNvSpPr>
            <p:nvPr/>
          </p:nvSpPr>
          <p:spPr bwMode="auto">
            <a:xfrm>
              <a:off x="346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84" name="Rectangle 928"/>
            <p:cNvSpPr>
              <a:spLocks noChangeArrowheads="1"/>
            </p:cNvSpPr>
            <p:nvPr/>
          </p:nvSpPr>
          <p:spPr bwMode="auto">
            <a:xfrm>
              <a:off x="351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85" name="Rectangle 929"/>
            <p:cNvSpPr>
              <a:spLocks noChangeArrowheads="1"/>
            </p:cNvSpPr>
            <p:nvPr/>
          </p:nvSpPr>
          <p:spPr bwMode="auto">
            <a:xfrm>
              <a:off x="356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86" name="Rectangle 930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87" name="Rectangle 931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88" name="Rectangle 932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89" name="Rectangle 933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90" name="Rectangle 934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91" name="Rectangle 935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92" name="Rectangle 936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93" name="Rectangle 937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94" name="Rectangle 938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95" name="Rectangle 939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96" name="Rectangle 940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97" name="Rectangle 941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98" name="Rectangle 942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5999" name="Rectangle 943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00" name="Rectangle 944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01" name="Rectangle 945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02" name="Rectangle 946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03" name="Rectangle 947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04" name="Rectangle 948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05" name="Rectangle 949"/>
            <p:cNvSpPr>
              <a:spLocks noChangeArrowheads="1"/>
            </p:cNvSpPr>
            <p:nvPr/>
          </p:nvSpPr>
          <p:spPr bwMode="auto">
            <a:xfrm>
              <a:off x="324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06" name="Rectangle 950"/>
            <p:cNvSpPr>
              <a:spLocks noChangeArrowheads="1"/>
            </p:cNvSpPr>
            <p:nvPr/>
          </p:nvSpPr>
          <p:spPr bwMode="auto">
            <a:xfrm>
              <a:off x="328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07" name="Rectangle 951"/>
            <p:cNvSpPr>
              <a:spLocks noChangeArrowheads="1"/>
            </p:cNvSpPr>
            <p:nvPr/>
          </p:nvSpPr>
          <p:spPr bwMode="auto">
            <a:xfrm>
              <a:off x="3332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08" name="Rectangle 952"/>
            <p:cNvSpPr>
              <a:spLocks noChangeArrowheads="1"/>
            </p:cNvSpPr>
            <p:nvPr/>
          </p:nvSpPr>
          <p:spPr bwMode="auto">
            <a:xfrm>
              <a:off x="3377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09" name="Rectangle 953"/>
            <p:cNvSpPr>
              <a:spLocks noChangeArrowheads="1"/>
            </p:cNvSpPr>
            <p:nvPr/>
          </p:nvSpPr>
          <p:spPr bwMode="auto">
            <a:xfrm>
              <a:off x="3423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10" name="Rectangle 954"/>
            <p:cNvSpPr>
              <a:spLocks noChangeArrowheads="1"/>
            </p:cNvSpPr>
            <p:nvPr/>
          </p:nvSpPr>
          <p:spPr bwMode="auto">
            <a:xfrm>
              <a:off x="3468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11" name="Rectangle 955"/>
            <p:cNvSpPr>
              <a:spLocks noChangeArrowheads="1"/>
            </p:cNvSpPr>
            <p:nvPr/>
          </p:nvSpPr>
          <p:spPr bwMode="auto">
            <a:xfrm>
              <a:off x="3514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12" name="Rectangle 956"/>
            <p:cNvSpPr>
              <a:spLocks noChangeArrowheads="1"/>
            </p:cNvSpPr>
            <p:nvPr/>
          </p:nvSpPr>
          <p:spPr bwMode="auto">
            <a:xfrm>
              <a:off x="3559" y="211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13" name="Rectangle 957"/>
            <p:cNvSpPr>
              <a:spLocks noChangeArrowheads="1"/>
            </p:cNvSpPr>
            <p:nvPr/>
          </p:nvSpPr>
          <p:spPr bwMode="auto">
            <a:xfrm>
              <a:off x="238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14" name="Rectangle 958"/>
            <p:cNvSpPr>
              <a:spLocks noChangeArrowheads="1"/>
            </p:cNvSpPr>
            <p:nvPr/>
          </p:nvSpPr>
          <p:spPr bwMode="auto">
            <a:xfrm>
              <a:off x="242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15" name="Rectangle 959"/>
            <p:cNvSpPr>
              <a:spLocks noChangeArrowheads="1"/>
            </p:cNvSpPr>
            <p:nvPr/>
          </p:nvSpPr>
          <p:spPr bwMode="auto">
            <a:xfrm>
              <a:off x="24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16" name="Rectangle 960"/>
            <p:cNvSpPr>
              <a:spLocks noChangeArrowheads="1"/>
            </p:cNvSpPr>
            <p:nvPr/>
          </p:nvSpPr>
          <p:spPr bwMode="auto">
            <a:xfrm>
              <a:off x="251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17" name="Rectangle 961"/>
            <p:cNvSpPr>
              <a:spLocks noChangeArrowheads="1"/>
            </p:cNvSpPr>
            <p:nvPr/>
          </p:nvSpPr>
          <p:spPr bwMode="auto">
            <a:xfrm>
              <a:off x="25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18" name="Rectangle 962"/>
            <p:cNvSpPr>
              <a:spLocks noChangeArrowheads="1"/>
            </p:cNvSpPr>
            <p:nvPr/>
          </p:nvSpPr>
          <p:spPr bwMode="auto">
            <a:xfrm>
              <a:off x="260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19" name="Rectangle 963"/>
            <p:cNvSpPr>
              <a:spLocks noChangeArrowheads="1"/>
            </p:cNvSpPr>
            <p:nvPr/>
          </p:nvSpPr>
          <p:spPr bwMode="auto">
            <a:xfrm>
              <a:off x="2653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20" name="Rectangle 964"/>
            <p:cNvSpPr>
              <a:spLocks noChangeArrowheads="1"/>
            </p:cNvSpPr>
            <p:nvPr/>
          </p:nvSpPr>
          <p:spPr bwMode="auto">
            <a:xfrm>
              <a:off x="26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21" name="Rectangle 965"/>
            <p:cNvSpPr>
              <a:spLocks noChangeArrowheads="1"/>
            </p:cNvSpPr>
            <p:nvPr/>
          </p:nvSpPr>
          <p:spPr bwMode="auto">
            <a:xfrm>
              <a:off x="2744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22" name="Rectangle 966"/>
            <p:cNvSpPr>
              <a:spLocks noChangeArrowheads="1"/>
            </p:cNvSpPr>
            <p:nvPr/>
          </p:nvSpPr>
          <p:spPr bwMode="auto">
            <a:xfrm>
              <a:off x="2789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23" name="Rectangle 967"/>
            <p:cNvSpPr>
              <a:spLocks noChangeArrowheads="1"/>
            </p:cNvSpPr>
            <p:nvPr/>
          </p:nvSpPr>
          <p:spPr bwMode="auto">
            <a:xfrm>
              <a:off x="283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24" name="Rectangle 968"/>
            <p:cNvSpPr>
              <a:spLocks noChangeArrowheads="1"/>
            </p:cNvSpPr>
            <p:nvPr/>
          </p:nvSpPr>
          <p:spPr bwMode="auto">
            <a:xfrm>
              <a:off x="2880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25" name="Rectangle 969"/>
            <p:cNvSpPr>
              <a:spLocks noChangeArrowheads="1"/>
            </p:cNvSpPr>
            <p:nvPr/>
          </p:nvSpPr>
          <p:spPr bwMode="auto">
            <a:xfrm>
              <a:off x="2925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26" name="Rectangle 970"/>
            <p:cNvSpPr>
              <a:spLocks noChangeArrowheads="1"/>
            </p:cNvSpPr>
            <p:nvPr/>
          </p:nvSpPr>
          <p:spPr bwMode="auto">
            <a:xfrm>
              <a:off x="2971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27" name="Rectangle 971"/>
            <p:cNvSpPr>
              <a:spLocks noChangeArrowheads="1"/>
            </p:cNvSpPr>
            <p:nvPr/>
          </p:nvSpPr>
          <p:spPr bwMode="auto">
            <a:xfrm>
              <a:off x="3016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28" name="Rectangle 972"/>
            <p:cNvSpPr>
              <a:spLocks noChangeArrowheads="1"/>
            </p:cNvSpPr>
            <p:nvPr/>
          </p:nvSpPr>
          <p:spPr bwMode="auto">
            <a:xfrm>
              <a:off x="306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29" name="Rectangle 973"/>
            <p:cNvSpPr>
              <a:spLocks noChangeArrowheads="1"/>
            </p:cNvSpPr>
            <p:nvPr/>
          </p:nvSpPr>
          <p:spPr bwMode="auto">
            <a:xfrm>
              <a:off x="3107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30" name="Rectangle 974"/>
            <p:cNvSpPr>
              <a:spLocks noChangeArrowheads="1"/>
            </p:cNvSpPr>
            <p:nvPr/>
          </p:nvSpPr>
          <p:spPr bwMode="auto">
            <a:xfrm>
              <a:off x="3152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31" name="Rectangle 975"/>
            <p:cNvSpPr>
              <a:spLocks noChangeArrowheads="1"/>
            </p:cNvSpPr>
            <p:nvPr/>
          </p:nvSpPr>
          <p:spPr bwMode="auto">
            <a:xfrm>
              <a:off x="3198" y="206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32" name="Rectangle 976"/>
            <p:cNvSpPr>
              <a:spLocks noChangeArrowheads="1"/>
            </p:cNvSpPr>
            <p:nvPr/>
          </p:nvSpPr>
          <p:spPr bwMode="auto">
            <a:xfrm>
              <a:off x="324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33" name="Rectangle 977"/>
            <p:cNvSpPr>
              <a:spLocks noChangeArrowheads="1"/>
            </p:cNvSpPr>
            <p:nvPr/>
          </p:nvSpPr>
          <p:spPr bwMode="auto">
            <a:xfrm>
              <a:off x="328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34" name="Rectangle 978"/>
            <p:cNvSpPr>
              <a:spLocks noChangeArrowheads="1"/>
            </p:cNvSpPr>
            <p:nvPr/>
          </p:nvSpPr>
          <p:spPr bwMode="auto">
            <a:xfrm>
              <a:off x="333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35" name="Rectangle 979"/>
            <p:cNvSpPr>
              <a:spLocks noChangeArrowheads="1"/>
            </p:cNvSpPr>
            <p:nvPr/>
          </p:nvSpPr>
          <p:spPr bwMode="auto">
            <a:xfrm>
              <a:off x="337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36" name="Rectangle 980"/>
            <p:cNvSpPr>
              <a:spLocks noChangeArrowheads="1"/>
            </p:cNvSpPr>
            <p:nvPr/>
          </p:nvSpPr>
          <p:spPr bwMode="auto">
            <a:xfrm>
              <a:off x="342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37" name="Rectangle 981"/>
            <p:cNvSpPr>
              <a:spLocks noChangeArrowheads="1"/>
            </p:cNvSpPr>
            <p:nvPr/>
          </p:nvSpPr>
          <p:spPr bwMode="auto">
            <a:xfrm>
              <a:off x="346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38" name="Rectangle 982"/>
            <p:cNvSpPr>
              <a:spLocks noChangeArrowheads="1"/>
            </p:cNvSpPr>
            <p:nvPr/>
          </p:nvSpPr>
          <p:spPr bwMode="auto">
            <a:xfrm>
              <a:off x="351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39" name="Rectangle 983"/>
            <p:cNvSpPr>
              <a:spLocks noChangeArrowheads="1"/>
            </p:cNvSpPr>
            <p:nvPr/>
          </p:nvSpPr>
          <p:spPr bwMode="auto">
            <a:xfrm>
              <a:off x="355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40" name="Rectangle 984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41" name="Rectangle 985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42" name="Rectangle 986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43" name="Rectangle 987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44" name="Rectangle 988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45" name="Rectangle 989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46" name="Rectangle 990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47" name="Rectangle 991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48" name="Rectangle 992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49" name="Rectangle 993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50" name="Rectangle 994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51" name="Rectangle 995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52" name="Rectangle 996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53" name="Rectangle 997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54" name="Rectangle 998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55" name="Rectangle 999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56" name="Rectangle 1000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57" name="Rectangle 1001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58" name="Rectangle 1002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59" name="Rectangle 1003"/>
            <p:cNvSpPr>
              <a:spLocks noChangeArrowheads="1"/>
            </p:cNvSpPr>
            <p:nvPr/>
          </p:nvSpPr>
          <p:spPr bwMode="auto">
            <a:xfrm>
              <a:off x="324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60" name="Rectangle 1004"/>
            <p:cNvSpPr>
              <a:spLocks noChangeArrowheads="1"/>
            </p:cNvSpPr>
            <p:nvPr/>
          </p:nvSpPr>
          <p:spPr bwMode="auto">
            <a:xfrm>
              <a:off x="328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61" name="Rectangle 1005"/>
            <p:cNvSpPr>
              <a:spLocks noChangeArrowheads="1"/>
            </p:cNvSpPr>
            <p:nvPr/>
          </p:nvSpPr>
          <p:spPr bwMode="auto">
            <a:xfrm>
              <a:off x="3332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62" name="Rectangle 1006"/>
            <p:cNvSpPr>
              <a:spLocks noChangeArrowheads="1"/>
            </p:cNvSpPr>
            <p:nvPr/>
          </p:nvSpPr>
          <p:spPr bwMode="auto">
            <a:xfrm>
              <a:off x="3377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63" name="Rectangle 1007"/>
            <p:cNvSpPr>
              <a:spLocks noChangeArrowheads="1"/>
            </p:cNvSpPr>
            <p:nvPr/>
          </p:nvSpPr>
          <p:spPr bwMode="auto">
            <a:xfrm>
              <a:off x="3423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64" name="Rectangle 1008"/>
            <p:cNvSpPr>
              <a:spLocks noChangeArrowheads="1"/>
            </p:cNvSpPr>
            <p:nvPr/>
          </p:nvSpPr>
          <p:spPr bwMode="auto">
            <a:xfrm>
              <a:off x="3468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65" name="Rectangle 1009"/>
            <p:cNvSpPr>
              <a:spLocks noChangeArrowheads="1"/>
            </p:cNvSpPr>
            <p:nvPr/>
          </p:nvSpPr>
          <p:spPr bwMode="auto">
            <a:xfrm>
              <a:off x="3514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66" name="Rectangle 1010"/>
            <p:cNvSpPr>
              <a:spLocks noChangeArrowheads="1"/>
            </p:cNvSpPr>
            <p:nvPr/>
          </p:nvSpPr>
          <p:spPr bwMode="auto">
            <a:xfrm>
              <a:off x="3559" y="202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46067" name="Group 1011"/>
          <p:cNvGrpSpPr>
            <a:grpSpLocks/>
          </p:cNvGrpSpPr>
          <p:nvPr/>
        </p:nvGrpSpPr>
        <p:grpSpPr bwMode="auto">
          <a:xfrm>
            <a:off x="106363" y="3068638"/>
            <a:ext cx="1944687" cy="1223962"/>
            <a:chOff x="930" y="1797"/>
            <a:chExt cx="1225" cy="771"/>
          </a:xfrm>
        </p:grpSpPr>
        <p:sp>
          <p:nvSpPr>
            <p:cNvPr id="46068" name="Rectangle 1012"/>
            <p:cNvSpPr>
              <a:spLocks noChangeArrowheads="1"/>
            </p:cNvSpPr>
            <p:nvPr/>
          </p:nvSpPr>
          <p:spPr bwMode="auto">
            <a:xfrm>
              <a:off x="930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69" name="Rectangle 1013"/>
            <p:cNvSpPr>
              <a:spLocks noChangeArrowheads="1"/>
            </p:cNvSpPr>
            <p:nvPr/>
          </p:nvSpPr>
          <p:spPr bwMode="auto">
            <a:xfrm>
              <a:off x="975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70" name="Rectangle 1014"/>
            <p:cNvSpPr>
              <a:spLocks noChangeArrowheads="1"/>
            </p:cNvSpPr>
            <p:nvPr/>
          </p:nvSpPr>
          <p:spPr bwMode="auto">
            <a:xfrm>
              <a:off x="1020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71" name="Rectangle 1015"/>
            <p:cNvSpPr>
              <a:spLocks noChangeArrowheads="1"/>
            </p:cNvSpPr>
            <p:nvPr/>
          </p:nvSpPr>
          <p:spPr bwMode="auto">
            <a:xfrm>
              <a:off x="1066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72" name="Rectangle 1016"/>
            <p:cNvSpPr>
              <a:spLocks noChangeArrowheads="1"/>
            </p:cNvSpPr>
            <p:nvPr/>
          </p:nvSpPr>
          <p:spPr bwMode="auto">
            <a:xfrm>
              <a:off x="1111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73" name="Rectangle 1017"/>
            <p:cNvSpPr>
              <a:spLocks noChangeArrowheads="1"/>
            </p:cNvSpPr>
            <p:nvPr/>
          </p:nvSpPr>
          <p:spPr bwMode="auto">
            <a:xfrm>
              <a:off x="1157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74" name="Rectangle 1018"/>
            <p:cNvSpPr>
              <a:spLocks noChangeArrowheads="1"/>
            </p:cNvSpPr>
            <p:nvPr/>
          </p:nvSpPr>
          <p:spPr bwMode="auto">
            <a:xfrm>
              <a:off x="1202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75" name="Rectangle 1019"/>
            <p:cNvSpPr>
              <a:spLocks noChangeArrowheads="1"/>
            </p:cNvSpPr>
            <p:nvPr/>
          </p:nvSpPr>
          <p:spPr bwMode="auto">
            <a:xfrm>
              <a:off x="1247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76" name="Rectangle 1020"/>
            <p:cNvSpPr>
              <a:spLocks noChangeArrowheads="1"/>
            </p:cNvSpPr>
            <p:nvPr/>
          </p:nvSpPr>
          <p:spPr bwMode="auto">
            <a:xfrm>
              <a:off x="1293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77" name="Rectangle 1021"/>
            <p:cNvSpPr>
              <a:spLocks noChangeArrowheads="1"/>
            </p:cNvSpPr>
            <p:nvPr/>
          </p:nvSpPr>
          <p:spPr bwMode="auto">
            <a:xfrm>
              <a:off x="1338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78" name="Rectangle 1022"/>
            <p:cNvSpPr>
              <a:spLocks noChangeArrowheads="1"/>
            </p:cNvSpPr>
            <p:nvPr/>
          </p:nvSpPr>
          <p:spPr bwMode="auto">
            <a:xfrm>
              <a:off x="138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79" name="Rectangle 1023"/>
            <p:cNvSpPr>
              <a:spLocks noChangeArrowheads="1"/>
            </p:cNvSpPr>
            <p:nvPr/>
          </p:nvSpPr>
          <p:spPr bwMode="auto">
            <a:xfrm>
              <a:off x="1429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80" name="Rectangle 1024"/>
            <p:cNvSpPr>
              <a:spLocks noChangeArrowheads="1"/>
            </p:cNvSpPr>
            <p:nvPr/>
          </p:nvSpPr>
          <p:spPr bwMode="auto">
            <a:xfrm>
              <a:off x="147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81" name="Rectangle 1025"/>
            <p:cNvSpPr>
              <a:spLocks noChangeArrowheads="1"/>
            </p:cNvSpPr>
            <p:nvPr/>
          </p:nvSpPr>
          <p:spPr bwMode="auto">
            <a:xfrm>
              <a:off x="1520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82" name="Rectangle 1026"/>
            <p:cNvSpPr>
              <a:spLocks noChangeArrowheads="1"/>
            </p:cNvSpPr>
            <p:nvPr/>
          </p:nvSpPr>
          <p:spPr bwMode="auto">
            <a:xfrm>
              <a:off x="1565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83" name="Rectangle 1027"/>
            <p:cNvSpPr>
              <a:spLocks noChangeArrowheads="1"/>
            </p:cNvSpPr>
            <p:nvPr/>
          </p:nvSpPr>
          <p:spPr bwMode="auto">
            <a:xfrm>
              <a:off x="1611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84" name="Rectangle 1028"/>
            <p:cNvSpPr>
              <a:spLocks noChangeArrowheads="1"/>
            </p:cNvSpPr>
            <p:nvPr/>
          </p:nvSpPr>
          <p:spPr bwMode="auto">
            <a:xfrm>
              <a:off x="1656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85" name="Rectangle 1029"/>
            <p:cNvSpPr>
              <a:spLocks noChangeArrowheads="1"/>
            </p:cNvSpPr>
            <p:nvPr/>
          </p:nvSpPr>
          <p:spPr bwMode="auto">
            <a:xfrm>
              <a:off x="1701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86" name="Rectangle 1030"/>
            <p:cNvSpPr>
              <a:spLocks noChangeArrowheads="1"/>
            </p:cNvSpPr>
            <p:nvPr/>
          </p:nvSpPr>
          <p:spPr bwMode="auto">
            <a:xfrm>
              <a:off x="1747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87" name="Rectangle 1031"/>
            <p:cNvSpPr>
              <a:spLocks noChangeArrowheads="1"/>
            </p:cNvSpPr>
            <p:nvPr/>
          </p:nvSpPr>
          <p:spPr bwMode="auto">
            <a:xfrm>
              <a:off x="1792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88" name="Rectangle 1032"/>
            <p:cNvSpPr>
              <a:spLocks noChangeArrowheads="1"/>
            </p:cNvSpPr>
            <p:nvPr/>
          </p:nvSpPr>
          <p:spPr bwMode="auto">
            <a:xfrm>
              <a:off x="1838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89" name="Rectangle 1033"/>
            <p:cNvSpPr>
              <a:spLocks noChangeArrowheads="1"/>
            </p:cNvSpPr>
            <p:nvPr/>
          </p:nvSpPr>
          <p:spPr bwMode="auto">
            <a:xfrm>
              <a:off x="1883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90" name="Rectangle 1034"/>
            <p:cNvSpPr>
              <a:spLocks noChangeArrowheads="1"/>
            </p:cNvSpPr>
            <p:nvPr/>
          </p:nvSpPr>
          <p:spPr bwMode="auto">
            <a:xfrm>
              <a:off x="1928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91" name="Rectangle 1035"/>
            <p:cNvSpPr>
              <a:spLocks noChangeArrowheads="1"/>
            </p:cNvSpPr>
            <p:nvPr/>
          </p:nvSpPr>
          <p:spPr bwMode="auto">
            <a:xfrm>
              <a:off x="197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92" name="Rectangle 1036"/>
            <p:cNvSpPr>
              <a:spLocks noChangeArrowheads="1"/>
            </p:cNvSpPr>
            <p:nvPr/>
          </p:nvSpPr>
          <p:spPr bwMode="auto">
            <a:xfrm>
              <a:off x="2018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93" name="Rectangle 1037"/>
            <p:cNvSpPr>
              <a:spLocks noChangeArrowheads="1"/>
            </p:cNvSpPr>
            <p:nvPr/>
          </p:nvSpPr>
          <p:spPr bwMode="auto">
            <a:xfrm>
              <a:off x="206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94" name="Rectangle 1038"/>
            <p:cNvSpPr>
              <a:spLocks noChangeArrowheads="1"/>
            </p:cNvSpPr>
            <p:nvPr/>
          </p:nvSpPr>
          <p:spPr bwMode="auto">
            <a:xfrm>
              <a:off x="2109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95" name="Rectangle 1039"/>
            <p:cNvSpPr>
              <a:spLocks noChangeArrowheads="1"/>
            </p:cNvSpPr>
            <p:nvPr/>
          </p:nvSpPr>
          <p:spPr bwMode="auto">
            <a:xfrm>
              <a:off x="930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96" name="Rectangle 1040"/>
            <p:cNvSpPr>
              <a:spLocks noChangeArrowheads="1"/>
            </p:cNvSpPr>
            <p:nvPr/>
          </p:nvSpPr>
          <p:spPr bwMode="auto">
            <a:xfrm>
              <a:off x="975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97" name="Rectangle 1041"/>
            <p:cNvSpPr>
              <a:spLocks noChangeArrowheads="1"/>
            </p:cNvSpPr>
            <p:nvPr/>
          </p:nvSpPr>
          <p:spPr bwMode="auto">
            <a:xfrm>
              <a:off x="1020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98" name="Rectangle 1042"/>
            <p:cNvSpPr>
              <a:spLocks noChangeArrowheads="1"/>
            </p:cNvSpPr>
            <p:nvPr/>
          </p:nvSpPr>
          <p:spPr bwMode="auto">
            <a:xfrm>
              <a:off x="1066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099" name="Rectangle 1043"/>
            <p:cNvSpPr>
              <a:spLocks noChangeArrowheads="1"/>
            </p:cNvSpPr>
            <p:nvPr/>
          </p:nvSpPr>
          <p:spPr bwMode="auto">
            <a:xfrm>
              <a:off x="1111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00" name="Rectangle 1044"/>
            <p:cNvSpPr>
              <a:spLocks noChangeArrowheads="1"/>
            </p:cNvSpPr>
            <p:nvPr/>
          </p:nvSpPr>
          <p:spPr bwMode="auto">
            <a:xfrm>
              <a:off x="1157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01" name="Rectangle 1045"/>
            <p:cNvSpPr>
              <a:spLocks noChangeArrowheads="1"/>
            </p:cNvSpPr>
            <p:nvPr/>
          </p:nvSpPr>
          <p:spPr bwMode="auto">
            <a:xfrm>
              <a:off x="1202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02" name="Rectangle 1046"/>
            <p:cNvSpPr>
              <a:spLocks noChangeArrowheads="1"/>
            </p:cNvSpPr>
            <p:nvPr/>
          </p:nvSpPr>
          <p:spPr bwMode="auto">
            <a:xfrm>
              <a:off x="1247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03" name="Rectangle 1047"/>
            <p:cNvSpPr>
              <a:spLocks noChangeArrowheads="1"/>
            </p:cNvSpPr>
            <p:nvPr/>
          </p:nvSpPr>
          <p:spPr bwMode="auto">
            <a:xfrm>
              <a:off x="1293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04" name="Rectangle 1048"/>
            <p:cNvSpPr>
              <a:spLocks noChangeArrowheads="1"/>
            </p:cNvSpPr>
            <p:nvPr/>
          </p:nvSpPr>
          <p:spPr bwMode="auto">
            <a:xfrm>
              <a:off x="1338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05" name="Rectangle 1049"/>
            <p:cNvSpPr>
              <a:spLocks noChangeArrowheads="1"/>
            </p:cNvSpPr>
            <p:nvPr/>
          </p:nvSpPr>
          <p:spPr bwMode="auto">
            <a:xfrm>
              <a:off x="138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06" name="Rectangle 1050"/>
            <p:cNvSpPr>
              <a:spLocks noChangeArrowheads="1"/>
            </p:cNvSpPr>
            <p:nvPr/>
          </p:nvSpPr>
          <p:spPr bwMode="auto">
            <a:xfrm>
              <a:off x="1429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07" name="Rectangle 1051"/>
            <p:cNvSpPr>
              <a:spLocks noChangeArrowheads="1"/>
            </p:cNvSpPr>
            <p:nvPr/>
          </p:nvSpPr>
          <p:spPr bwMode="auto">
            <a:xfrm>
              <a:off x="1474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08" name="Rectangle 1052"/>
            <p:cNvSpPr>
              <a:spLocks noChangeArrowheads="1"/>
            </p:cNvSpPr>
            <p:nvPr/>
          </p:nvSpPr>
          <p:spPr bwMode="auto">
            <a:xfrm>
              <a:off x="1520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09" name="Rectangle 1053"/>
            <p:cNvSpPr>
              <a:spLocks noChangeArrowheads="1"/>
            </p:cNvSpPr>
            <p:nvPr/>
          </p:nvSpPr>
          <p:spPr bwMode="auto">
            <a:xfrm>
              <a:off x="1565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10" name="Rectangle 1054"/>
            <p:cNvSpPr>
              <a:spLocks noChangeArrowheads="1"/>
            </p:cNvSpPr>
            <p:nvPr/>
          </p:nvSpPr>
          <p:spPr bwMode="auto">
            <a:xfrm>
              <a:off x="1611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11" name="Rectangle 1055"/>
            <p:cNvSpPr>
              <a:spLocks noChangeArrowheads="1"/>
            </p:cNvSpPr>
            <p:nvPr/>
          </p:nvSpPr>
          <p:spPr bwMode="auto">
            <a:xfrm>
              <a:off x="1656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12" name="Rectangle 1056"/>
            <p:cNvSpPr>
              <a:spLocks noChangeArrowheads="1"/>
            </p:cNvSpPr>
            <p:nvPr/>
          </p:nvSpPr>
          <p:spPr bwMode="auto">
            <a:xfrm>
              <a:off x="1701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13" name="Rectangle 1057"/>
            <p:cNvSpPr>
              <a:spLocks noChangeArrowheads="1"/>
            </p:cNvSpPr>
            <p:nvPr/>
          </p:nvSpPr>
          <p:spPr bwMode="auto">
            <a:xfrm>
              <a:off x="1747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14" name="Rectangle 1058"/>
            <p:cNvSpPr>
              <a:spLocks noChangeArrowheads="1"/>
            </p:cNvSpPr>
            <p:nvPr/>
          </p:nvSpPr>
          <p:spPr bwMode="auto">
            <a:xfrm>
              <a:off x="1792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15" name="Rectangle 1059"/>
            <p:cNvSpPr>
              <a:spLocks noChangeArrowheads="1"/>
            </p:cNvSpPr>
            <p:nvPr/>
          </p:nvSpPr>
          <p:spPr bwMode="auto">
            <a:xfrm>
              <a:off x="1838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16" name="Rectangle 1060"/>
            <p:cNvSpPr>
              <a:spLocks noChangeArrowheads="1"/>
            </p:cNvSpPr>
            <p:nvPr/>
          </p:nvSpPr>
          <p:spPr bwMode="auto">
            <a:xfrm>
              <a:off x="1883" y="247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17" name="Rectangle 1061"/>
            <p:cNvSpPr>
              <a:spLocks noChangeArrowheads="1"/>
            </p:cNvSpPr>
            <p:nvPr/>
          </p:nvSpPr>
          <p:spPr bwMode="auto">
            <a:xfrm>
              <a:off x="1928" y="247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18" name="Rectangle 1062"/>
            <p:cNvSpPr>
              <a:spLocks noChangeArrowheads="1"/>
            </p:cNvSpPr>
            <p:nvPr/>
          </p:nvSpPr>
          <p:spPr bwMode="auto">
            <a:xfrm>
              <a:off x="197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19" name="Rectangle 1063"/>
            <p:cNvSpPr>
              <a:spLocks noChangeArrowheads="1"/>
            </p:cNvSpPr>
            <p:nvPr/>
          </p:nvSpPr>
          <p:spPr bwMode="auto">
            <a:xfrm>
              <a:off x="2018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20" name="Rectangle 1064"/>
            <p:cNvSpPr>
              <a:spLocks noChangeArrowheads="1"/>
            </p:cNvSpPr>
            <p:nvPr/>
          </p:nvSpPr>
          <p:spPr bwMode="auto">
            <a:xfrm>
              <a:off x="206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21" name="Rectangle 1065"/>
            <p:cNvSpPr>
              <a:spLocks noChangeArrowheads="1"/>
            </p:cNvSpPr>
            <p:nvPr/>
          </p:nvSpPr>
          <p:spPr bwMode="auto">
            <a:xfrm>
              <a:off x="2109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22" name="Rectangle 1066"/>
            <p:cNvSpPr>
              <a:spLocks noChangeArrowheads="1"/>
            </p:cNvSpPr>
            <p:nvPr/>
          </p:nvSpPr>
          <p:spPr bwMode="auto">
            <a:xfrm>
              <a:off x="93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23" name="Rectangle 1067"/>
            <p:cNvSpPr>
              <a:spLocks noChangeArrowheads="1"/>
            </p:cNvSpPr>
            <p:nvPr/>
          </p:nvSpPr>
          <p:spPr bwMode="auto">
            <a:xfrm>
              <a:off x="975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24" name="Rectangle 1068"/>
            <p:cNvSpPr>
              <a:spLocks noChangeArrowheads="1"/>
            </p:cNvSpPr>
            <p:nvPr/>
          </p:nvSpPr>
          <p:spPr bwMode="auto">
            <a:xfrm>
              <a:off x="102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25" name="Rectangle 1069"/>
            <p:cNvSpPr>
              <a:spLocks noChangeArrowheads="1"/>
            </p:cNvSpPr>
            <p:nvPr/>
          </p:nvSpPr>
          <p:spPr bwMode="auto">
            <a:xfrm>
              <a:off x="1066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26" name="Rectangle 1070"/>
            <p:cNvSpPr>
              <a:spLocks noChangeArrowheads="1"/>
            </p:cNvSpPr>
            <p:nvPr/>
          </p:nvSpPr>
          <p:spPr bwMode="auto">
            <a:xfrm>
              <a:off x="111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27" name="Rectangle 1071"/>
            <p:cNvSpPr>
              <a:spLocks noChangeArrowheads="1"/>
            </p:cNvSpPr>
            <p:nvPr/>
          </p:nvSpPr>
          <p:spPr bwMode="auto">
            <a:xfrm>
              <a:off x="1157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28" name="Rectangle 1072"/>
            <p:cNvSpPr>
              <a:spLocks noChangeArrowheads="1"/>
            </p:cNvSpPr>
            <p:nvPr/>
          </p:nvSpPr>
          <p:spPr bwMode="auto">
            <a:xfrm>
              <a:off x="1202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29" name="Rectangle 1073"/>
            <p:cNvSpPr>
              <a:spLocks noChangeArrowheads="1"/>
            </p:cNvSpPr>
            <p:nvPr/>
          </p:nvSpPr>
          <p:spPr bwMode="auto">
            <a:xfrm>
              <a:off x="1247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30" name="Rectangle 1074"/>
            <p:cNvSpPr>
              <a:spLocks noChangeArrowheads="1"/>
            </p:cNvSpPr>
            <p:nvPr/>
          </p:nvSpPr>
          <p:spPr bwMode="auto">
            <a:xfrm>
              <a:off x="1293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31" name="Rectangle 1075"/>
            <p:cNvSpPr>
              <a:spLocks noChangeArrowheads="1"/>
            </p:cNvSpPr>
            <p:nvPr/>
          </p:nvSpPr>
          <p:spPr bwMode="auto">
            <a:xfrm>
              <a:off x="1338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32" name="Rectangle 1076"/>
            <p:cNvSpPr>
              <a:spLocks noChangeArrowheads="1"/>
            </p:cNvSpPr>
            <p:nvPr/>
          </p:nvSpPr>
          <p:spPr bwMode="auto">
            <a:xfrm>
              <a:off x="138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33" name="Rectangle 1077"/>
            <p:cNvSpPr>
              <a:spLocks noChangeArrowheads="1"/>
            </p:cNvSpPr>
            <p:nvPr/>
          </p:nvSpPr>
          <p:spPr bwMode="auto">
            <a:xfrm>
              <a:off x="1429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34" name="Rectangle 1078"/>
            <p:cNvSpPr>
              <a:spLocks noChangeArrowheads="1"/>
            </p:cNvSpPr>
            <p:nvPr/>
          </p:nvSpPr>
          <p:spPr bwMode="auto">
            <a:xfrm>
              <a:off x="1474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35" name="Rectangle 1079"/>
            <p:cNvSpPr>
              <a:spLocks noChangeArrowheads="1"/>
            </p:cNvSpPr>
            <p:nvPr/>
          </p:nvSpPr>
          <p:spPr bwMode="auto">
            <a:xfrm>
              <a:off x="152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36" name="Rectangle 1080"/>
            <p:cNvSpPr>
              <a:spLocks noChangeArrowheads="1"/>
            </p:cNvSpPr>
            <p:nvPr/>
          </p:nvSpPr>
          <p:spPr bwMode="auto">
            <a:xfrm>
              <a:off x="1565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37" name="Rectangle 1081"/>
            <p:cNvSpPr>
              <a:spLocks noChangeArrowheads="1"/>
            </p:cNvSpPr>
            <p:nvPr/>
          </p:nvSpPr>
          <p:spPr bwMode="auto">
            <a:xfrm>
              <a:off x="161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38" name="Rectangle 1082"/>
            <p:cNvSpPr>
              <a:spLocks noChangeArrowheads="1"/>
            </p:cNvSpPr>
            <p:nvPr/>
          </p:nvSpPr>
          <p:spPr bwMode="auto">
            <a:xfrm>
              <a:off x="1656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39" name="Rectangle 1083"/>
            <p:cNvSpPr>
              <a:spLocks noChangeArrowheads="1"/>
            </p:cNvSpPr>
            <p:nvPr/>
          </p:nvSpPr>
          <p:spPr bwMode="auto">
            <a:xfrm>
              <a:off x="170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40" name="Rectangle 1084"/>
            <p:cNvSpPr>
              <a:spLocks noChangeArrowheads="1"/>
            </p:cNvSpPr>
            <p:nvPr/>
          </p:nvSpPr>
          <p:spPr bwMode="auto">
            <a:xfrm>
              <a:off x="1747" y="243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41" name="Rectangle 1085"/>
            <p:cNvSpPr>
              <a:spLocks noChangeArrowheads="1"/>
            </p:cNvSpPr>
            <p:nvPr/>
          </p:nvSpPr>
          <p:spPr bwMode="auto">
            <a:xfrm>
              <a:off x="1792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42" name="Rectangle 1086"/>
            <p:cNvSpPr>
              <a:spLocks noChangeArrowheads="1"/>
            </p:cNvSpPr>
            <p:nvPr/>
          </p:nvSpPr>
          <p:spPr bwMode="auto">
            <a:xfrm>
              <a:off x="1838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43" name="Rectangle 1087"/>
            <p:cNvSpPr>
              <a:spLocks noChangeArrowheads="1"/>
            </p:cNvSpPr>
            <p:nvPr/>
          </p:nvSpPr>
          <p:spPr bwMode="auto">
            <a:xfrm>
              <a:off x="1883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44" name="Rectangle 1088"/>
            <p:cNvSpPr>
              <a:spLocks noChangeArrowheads="1"/>
            </p:cNvSpPr>
            <p:nvPr/>
          </p:nvSpPr>
          <p:spPr bwMode="auto">
            <a:xfrm>
              <a:off x="1928" y="243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45" name="Rectangle 1089"/>
            <p:cNvSpPr>
              <a:spLocks noChangeArrowheads="1"/>
            </p:cNvSpPr>
            <p:nvPr/>
          </p:nvSpPr>
          <p:spPr bwMode="auto">
            <a:xfrm>
              <a:off x="197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46" name="Rectangle 1090"/>
            <p:cNvSpPr>
              <a:spLocks noChangeArrowheads="1"/>
            </p:cNvSpPr>
            <p:nvPr/>
          </p:nvSpPr>
          <p:spPr bwMode="auto">
            <a:xfrm>
              <a:off x="2018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47" name="Rectangle 1091"/>
            <p:cNvSpPr>
              <a:spLocks noChangeArrowheads="1"/>
            </p:cNvSpPr>
            <p:nvPr/>
          </p:nvSpPr>
          <p:spPr bwMode="auto">
            <a:xfrm>
              <a:off x="206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48" name="Rectangle 1092"/>
            <p:cNvSpPr>
              <a:spLocks noChangeArrowheads="1"/>
            </p:cNvSpPr>
            <p:nvPr/>
          </p:nvSpPr>
          <p:spPr bwMode="auto">
            <a:xfrm>
              <a:off x="2109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49" name="Rectangle 1093"/>
            <p:cNvSpPr>
              <a:spLocks noChangeArrowheads="1"/>
            </p:cNvSpPr>
            <p:nvPr/>
          </p:nvSpPr>
          <p:spPr bwMode="auto">
            <a:xfrm>
              <a:off x="930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50" name="Rectangle 1094"/>
            <p:cNvSpPr>
              <a:spLocks noChangeArrowheads="1"/>
            </p:cNvSpPr>
            <p:nvPr/>
          </p:nvSpPr>
          <p:spPr bwMode="auto">
            <a:xfrm>
              <a:off x="975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51" name="Rectangle 1095"/>
            <p:cNvSpPr>
              <a:spLocks noChangeArrowheads="1"/>
            </p:cNvSpPr>
            <p:nvPr/>
          </p:nvSpPr>
          <p:spPr bwMode="auto">
            <a:xfrm>
              <a:off x="1020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52" name="Rectangle 1096"/>
            <p:cNvSpPr>
              <a:spLocks noChangeArrowheads="1"/>
            </p:cNvSpPr>
            <p:nvPr/>
          </p:nvSpPr>
          <p:spPr bwMode="auto">
            <a:xfrm>
              <a:off x="1066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53" name="Rectangle 1097"/>
            <p:cNvSpPr>
              <a:spLocks noChangeArrowheads="1"/>
            </p:cNvSpPr>
            <p:nvPr/>
          </p:nvSpPr>
          <p:spPr bwMode="auto">
            <a:xfrm>
              <a:off x="1111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54" name="Rectangle 1098"/>
            <p:cNvSpPr>
              <a:spLocks noChangeArrowheads="1"/>
            </p:cNvSpPr>
            <p:nvPr/>
          </p:nvSpPr>
          <p:spPr bwMode="auto">
            <a:xfrm>
              <a:off x="1157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55" name="Rectangle 1099"/>
            <p:cNvSpPr>
              <a:spLocks noChangeArrowheads="1"/>
            </p:cNvSpPr>
            <p:nvPr/>
          </p:nvSpPr>
          <p:spPr bwMode="auto">
            <a:xfrm>
              <a:off x="1202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56" name="Rectangle 1100"/>
            <p:cNvSpPr>
              <a:spLocks noChangeArrowheads="1"/>
            </p:cNvSpPr>
            <p:nvPr/>
          </p:nvSpPr>
          <p:spPr bwMode="auto">
            <a:xfrm>
              <a:off x="1247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57" name="Rectangle 1101"/>
            <p:cNvSpPr>
              <a:spLocks noChangeArrowheads="1"/>
            </p:cNvSpPr>
            <p:nvPr/>
          </p:nvSpPr>
          <p:spPr bwMode="auto">
            <a:xfrm>
              <a:off x="1293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58" name="Rectangle 1102"/>
            <p:cNvSpPr>
              <a:spLocks noChangeArrowheads="1"/>
            </p:cNvSpPr>
            <p:nvPr/>
          </p:nvSpPr>
          <p:spPr bwMode="auto">
            <a:xfrm>
              <a:off x="1338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59" name="Rectangle 1103"/>
            <p:cNvSpPr>
              <a:spLocks noChangeArrowheads="1"/>
            </p:cNvSpPr>
            <p:nvPr/>
          </p:nvSpPr>
          <p:spPr bwMode="auto">
            <a:xfrm>
              <a:off x="1384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60" name="Rectangle 1104"/>
            <p:cNvSpPr>
              <a:spLocks noChangeArrowheads="1"/>
            </p:cNvSpPr>
            <p:nvPr/>
          </p:nvSpPr>
          <p:spPr bwMode="auto">
            <a:xfrm>
              <a:off x="1429" y="23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61" name="Rectangle 1105"/>
            <p:cNvSpPr>
              <a:spLocks noChangeArrowheads="1"/>
            </p:cNvSpPr>
            <p:nvPr/>
          </p:nvSpPr>
          <p:spPr bwMode="auto">
            <a:xfrm>
              <a:off x="1474" y="238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62" name="Rectangle 1106"/>
            <p:cNvSpPr>
              <a:spLocks noChangeArrowheads="1"/>
            </p:cNvSpPr>
            <p:nvPr/>
          </p:nvSpPr>
          <p:spPr bwMode="auto">
            <a:xfrm>
              <a:off x="1520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63" name="Rectangle 1107"/>
            <p:cNvSpPr>
              <a:spLocks noChangeArrowheads="1"/>
            </p:cNvSpPr>
            <p:nvPr/>
          </p:nvSpPr>
          <p:spPr bwMode="auto">
            <a:xfrm>
              <a:off x="1565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64" name="Rectangle 1108"/>
            <p:cNvSpPr>
              <a:spLocks noChangeArrowheads="1"/>
            </p:cNvSpPr>
            <p:nvPr/>
          </p:nvSpPr>
          <p:spPr bwMode="auto">
            <a:xfrm>
              <a:off x="1611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65" name="Rectangle 1109"/>
            <p:cNvSpPr>
              <a:spLocks noChangeArrowheads="1"/>
            </p:cNvSpPr>
            <p:nvPr/>
          </p:nvSpPr>
          <p:spPr bwMode="auto">
            <a:xfrm>
              <a:off x="1656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66" name="Rectangle 1110"/>
            <p:cNvSpPr>
              <a:spLocks noChangeArrowheads="1"/>
            </p:cNvSpPr>
            <p:nvPr/>
          </p:nvSpPr>
          <p:spPr bwMode="auto">
            <a:xfrm>
              <a:off x="1701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67" name="Rectangle 1111"/>
            <p:cNvSpPr>
              <a:spLocks noChangeArrowheads="1"/>
            </p:cNvSpPr>
            <p:nvPr/>
          </p:nvSpPr>
          <p:spPr bwMode="auto">
            <a:xfrm>
              <a:off x="1747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68" name="Rectangle 1112"/>
            <p:cNvSpPr>
              <a:spLocks noChangeArrowheads="1"/>
            </p:cNvSpPr>
            <p:nvPr/>
          </p:nvSpPr>
          <p:spPr bwMode="auto">
            <a:xfrm>
              <a:off x="1792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69" name="Rectangle 1113"/>
            <p:cNvSpPr>
              <a:spLocks noChangeArrowheads="1"/>
            </p:cNvSpPr>
            <p:nvPr/>
          </p:nvSpPr>
          <p:spPr bwMode="auto">
            <a:xfrm>
              <a:off x="1838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70" name="Rectangle 1114"/>
            <p:cNvSpPr>
              <a:spLocks noChangeArrowheads="1"/>
            </p:cNvSpPr>
            <p:nvPr/>
          </p:nvSpPr>
          <p:spPr bwMode="auto">
            <a:xfrm>
              <a:off x="1883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71" name="Rectangle 1115"/>
            <p:cNvSpPr>
              <a:spLocks noChangeArrowheads="1"/>
            </p:cNvSpPr>
            <p:nvPr/>
          </p:nvSpPr>
          <p:spPr bwMode="auto">
            <a:xfrm>
              <a:off x="1928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72" name="Rectangle 1116"/>
            <p:cNvSpPr>
              <a:spLocks noChangeArrowheads="1"/>
            </p:cNvSpPr>
            <p:nvPr/>
          </p:nvSpPr>
          <p:spPr bwMode="auto">
            <a:xfrm>
              <a:off x="1974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73" name="Rectangle 1117"/>
            <p:cNvSpPr>
              <a:spLocks noChangeArrowheads="1"/>
            </p:cNvSpPr>
            <p:nvPr/>
          </p:nvSpPr>
          <p:spPr bwMode="auto">
            <a:xfrm>
              <a:off x="2019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74" name="Rectangle 1118"/>
            <p:cNvSpPr>
              <a:spLocks noChangeArrowheads="1"/>
            </p:cNvSpPr>
            <p:nvPr/>
          </p:nvSpPr>
          <p:spPr bwMode="auto">
            <a:xfrm>
              <a:off x="2065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75" name="Rectangle 1119"/>
            <p:cNvSpPr>
              <a:spLocks noChangeArrowheads="1"/>
            </p:cNvSpPr>
            <p:nvPr/>
          </p:nvSpPr>
          <p:spPr bwMode="auto">
            <a:xfrm>
              <a:off x="2110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76" name="Rectangle 1120"/>
            <p:cNvSpPr>
              <a:spLocks noChangeArrowheads="1"/>
            </p:cNvSpPr>
            <p:nvPr/>
          </p:nvSpPr>
          <p:spPr bwMode="auto">
            <a:xfrm>
              <a:off x="930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77" name="Rectangle 1121"/>
            <p:cNvSpPr>
              <a:spLocks noChangeArrowheads="1"/>
            </p:cNvSpPr>
            <p:nvPr/>
          </p:nvSpPr>
          <p:spPr bwMode="auto">
            <a:xfrm>
              <a:off x="975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78" name="Rectangle 1122"/>
            <p:cNvSpPr>
              <a:spLocks noChangeArrowheads="1"/>
            </p:cNvSpPr>
            <p:nvPr/>
          </p:nvSpPr>
          <p:spPr bwMode="auto">
            <a:xfrm>
              <a:off x="1020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79" name="Rectangle 1123"/>
            <p:cNvSpPr>
              <a:spLocks noChangeArrowheads="1"/>
            </p:cNvSpPr>
            <p:nvPr/>
          </p:nvSpPr>
          <p:spPr bwMode="auto">
            <a:xfrm>
              <a:off x="1066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80" name="Rectangle 1124"/>
            <p:cNvSpPr>
              <a:spLocks noChangeArrowheads="1"/>
            </p:cNvSpPr>
            <p:nvPr/>
          </p:nvSpPr>
          <p:spPr bwMode="auto">
            <a:xfrm>
              <a:off x="1111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81" name="Rectangle 1125"/>
            <p:cNvSpPr>
              <a:spLocks noChangeArrowheads="1"/>
            </p:cNvSpPr>
            <p:nvPr/>
          </p:nvSpPr>
          <p:spPr bwMode="auto">
            <a:xfrm>
              <a:off x="1157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82" name="Rectangle 1126"/>
            <p:cNvSpPr>
              <a:spLocks noChangeArrowheads="1"/>
            </p:cNvSpPr>
            <p:nvPr/>
          </p:nvSpPr>
          <p:spPr bwMode="auto">
            <a:xfrm>
              <a:off x="1202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83" name="Rectangle 1127"/>
            <p:cNvSpPr>
              <a:spLocks noChangeArrowheads="1"/>
            </p:cNvSpPr>
            <p:nvPr/>
          </p:nvSpPr>
          <p:spPr bwMode="auto">
            <a:xfrm>
              <a:off x="1247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84" name="Rectangle 1128"/>
            <p:cNvSpPr>
              <a:spLocks noChangeArrowheads="1"/>
            </p:cNvSpPr>
            <p:nvPr/>
          </p:nvSpPr>
          <p:spPr bwMode="auto">
            <a:xfrm>
              <a:off x="1293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85" name="Rectangle 1129"/>
            <p:cNvSpPr>
              <a:spLocks noChangeArrowheads="1"/>
            </p:cNvSpPr>
            <p:nvPr/>
          </p:nvSpPr>
          <p:spPr bwMode="auto">
            <a:xfrm>
              <a:off x="1338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86" name="Rectangle 1130"/>
            <p:cNvSpPr>
              <a:spLocks noChangeArrowheads="1"/>
            </p:cNvSpPr>
            <p:nvPr/>
          </p:nvSpPr>
          <p:spPr bwMode="auto">
            <a:xfrm>
              <a:off x="1384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87" name="Rectangle 1131"/>
            <p:cNvSpPr>
              <a:spLocks noChangeArrowheads="1"/>
            </p:cNvSpPr>
            <p:nvPr/>
          </p:nvSpPr>
          <p:spPr bwMode="auto">
            <a:xfrm>
              <a:off x="1429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88" name="Rectangle 1132"/>
            <p:cNvSpPr>
              <a:spLocks noChangeArrowheads="1"/>
            </p:cNvSpPr>
            <p:nvPr/>
          </p:nvSpPr>
          <p:spPr bwMode="auto">
            <a:xfrm>
              <a:off x="1474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89" name="Rectangle 1133"/>
            <p:cNvSpPr>
              <a:spLocks noChangeArrowheads="1"/>
            </p:cNvSpPr>
            <p:nvPr/>
          </p:nvSpPr>
          <p:spPr bwMode="auto">
            <a:xfrm>
              <a:off x="1520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90" name="Rectangle 1134"/>
            <p:cNvSpPr>
              <a:spLocks noChangeArrowheads="1"/>
            </p:cNvSpPr>
            <p:nvPr/>
          </p:nvSpPr>
          <p:spPr bwMode="auto">
            <a:xfrm>
              <a:off x="1565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91" name="Rectangle 1135"/>
            <p:cNvSpPr>
              <a:spLocks noChangeArrowheads="1"/>
            </p:cNvSpPr>
            <p:nvPr/>
          </p:nvSpPr>
          <p:spPr bwMode="auto">
            <a:xfrm>
              <a:off x="1611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92" name="Rectangle 1136"/>
            <p:cNvSpPr>
              <a:spLocks noChangeArrowheads="1"/>
            </p:cNvSpPr>
            <p:nvPr/>
          </p:nvSpPr>
          <p:spPr bwMode="auto">
            <a:xfrm>
              <a:off x="1656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93" name="Rectangle 1137"/>
            <p:cNvSpPr>
              <a:spLocks noChangeArrowheads="1"/>
            </p:cNvSpPr>
            <p:nvPr/>
          </p:nvSpPr>
          <p:spPr bwMode="auto">
            <a:xfrm>
              <a:off x="1701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94" name="Rectangle 1138"/>
            <p:cNvSpPr>
              <a:spLocks noChangeArrowheads="1"/>
            </p:cNvSpPr>
            <p:nvPr/>
          </p:nvSpPr>
          <p:spPr bwMode="auto">
            <a:xfrm>
              <a:off x="1747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95" name="Rectangle 1139"/>
            <p:cNvSpPr>
              <a:spLocks noChangeArrowheads="1"/>
            </p:cNvSpPr>
            <p:nvPr/>
          </p:nvSpPr>
          <p:spPr bwMode="auto">
            <a:xfrm>
              <a:off x="1792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96" name="Rectangle 1140"/>
            <p:cNvSpPr>
              <a:spLocks noChangeArrowheads="1"/>
            </p:cNvSpPr>
            <p:nvPr/>
          </p:nvSpPr>
          <p:spPr bwMode="auto">
            <a:xfrm>
              <a:off x="1838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97" name="Rectangle 1141"/>
            <p:cNvSpPr>
              <a:spLocks noChangeArrowheads="1"/>
            </p:cNvSpPr>
            <p:nvPr/>
          </p:nvSpPr>
          <p:spPr bwMode="auto">
            <a:xfrm>
              <a:off x="1883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98" name="Rectangle 1142"/>
            <p:cNvSpPr>
              <a:spLocks noChangeArrowheads="1"/>
            </p:cNvSpPr>
            <p:nvPr/>
          </p:nvSpPr>
          <p:spPr bwMode="auto">
            <a:xfrm>
              <a:off x="1928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199" name="Rectangle 1143"/>
            <p:cNvSpPr>
              <a:spLocks noChangeArrowheads="1"/>
            </p:cNvSpPr>
            <p:nvPr/>
          </p:nvSpPr>
          <p:spPr bwMode="auto">
            <a:xfrm>
              <a:off x="1974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00" name="Rectangle 1144"/>
            <p:cNvSpPr>
              <a:spLocks noChangeArrowheads="1"/>
            </p:cNvSpPr>
            <p:nvPr/>
          </p:nvSpPr>
          <p:spPr bwMode="auto">
            <a:xfrm>
              <a:off x="2019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01" name="Rectangle 1145"/>
            <p:cNvSpPr>
              <a:spLocks noChangeArrowheads="1"/>
            </p:cNvSpPr>
            <p:nvPr/>
          </p:nvSpPr>
          <p:spPr bwMode="auto">
            <a:xfrm>
              <a:off x="2065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02" name="Rectangle 1146"/>
            <p:cNvSpPr>
              <a:spLocks noChangeArrowheads="1"/>
            </p:cNvSpPr>
            <p:nvPr/>
          </p:nvSpPr>
          <p:spPr bwMode="auto">
            <a:xfrm>
              <a:off x="2110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03" name="Rectangle 1147"/>
            <p:cNvSpPr>
              <a:spLocks noChangeArrowheads="1"/>
            </p:cNvSpPr>
            <p:nvPr/>
          </p:nvSpPr>
          <p:spPr bwMode="auto">
            <a:xfrm>
              <a:off x="93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04" name="Rectangle 1148"/>
            <p:cNvSpPr>
              <a:spLocks noChangeArrowheads="1"/>
            </p:cNvSpPr>
            <p:nvPr/>
          </p:nvSpPr>
          <p:spPr bwMode="auto">
            <a:xfrm>
              <a:off x="975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05" name="Rectangle 1149"/>
            <p:cNvSpPr>
              <a:spLocks noChangeArrowheads="1"/>
            </p:cNvSpPr>
            <p:nvPr/>
          </p:nvSpPr>
          <p:spPr bwMode="auto">
            <a:xfrm>
              <a:off x="102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06" name="Rectangle 1150"/>
            <p:cNvSpPr>
              <a:spLocks noChangeArrowheads="1"/>
            </p:cNvSpPr>
            <p:nvPr/>
          </p:nvSpPr>
          <p:spPr bwMode="auto">
            <a:xfrm>
              <a:off x="1066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07" name="Rectangle 1151"/>
            <p:cNvSpPr>
              <a:spLocks noChangeArrowheads="1"/>
            </p:cNvSpPr>
            <p:nvPr/>
          </p:nvSpPr>
          <p:spPr bwMode="auto">
            <a:xfrm>
              <a:off x="1111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08" name="Rectangle 1152"/>
            <p:cNvSpPr>
              <a:spLocks noChangeArrowheads="1"/>
            </p:cNvSpPr>
            <p:nvPr/>
          </p:nvSpPr>
          <p:spPr bwMode="auto">
            <a:xfrm>
              <a:off x="1157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09" name="Rectangle 1153"/>
            <p:cNvSpPr>
              <a:spLocks noChangeArrowheads="1"/>
            </p:cNvSpPr>
            <p:nvPr/>
          </p:nvSpPr>
          <p:spPr bwMode="auto">
            <a:xfrm>
              <a:off x="1202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10" name="Rectangle 1154"/>
            <p:cNvSpPr>
              <a:spLocks noChangeArrowheads="1"/>
            </p:cNvSpPr>
            <p:nvPr/>
          </p:nvSpPr>
          <p:spPr bwMode="auto">
            <a:xfrm>
              <a:off x="1247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11" name="Rectangle 1155"/>
            <p:cNvSpPr>
              <a:spLocks noChangeArrowheads="1"/>
            </p:cNvSpPr>
            <p:nvPr/>
          </p:nvSpPr>
          <p:spPr bwMode="auto">
            <a:xfrm>
              <a:off x="1293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12" name="Rectangle 1156"/>
            <p:cNvSpPr>
              <a:spLocks noChangeArrowheads="1"/>
            </p:cNvSpPr>
            <p:nvPr/>
          </p:nvSpPr>
          <p:spPr bwMode="auto">
            <a:xfrm>
              <a:off x="1338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13" name="Rectangle 1157"/>
            <p:cNvSpPr>
              <a:spLocks noChangeArrowheads="1"/>
            </p:cNvSpPr>
            <p:nvPr/>
          </p:nvSpPr>
          <p:spPr bwMode="auto">
            <a:xfrm>
              <a:off x="1384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14" name="Rectangle 1158"/>
            <p:cNvSpPr>
              <a:spLocks noChangeArrowheads="1"/>
            </p:cNvSpPr>
            <p:nvPr/>
          </p:nvSpPr>
          <p:spPr bwMode="auto">
            <a:xfrm>
              <a:off x="1429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15" name="Rectangle 1159"/>
            <p:cNvSpPr>
              <a:spLocks noChangeArrowheads="1"/>
            </p:cNvSpPr>
            <p:nvPr/>
          </p:nvSpPr>
          <p:spPr bwMode="auto">
            <a:xfrm>
              <a:off x="1474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16" name="Rectangle 1160"/>
            <p:cNvSpPr>
              <a:spLocks noChangeArrowheads="1"/>
            </p:cNvSpPr>
            <p:nvPr/>
          </p:nvSpPr>
          <p:spPr bwMode="auto">
            <a:xfrm>
              <a:off x="1520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17" name="Rectangle 1161"/>
            <p:cNvSpPr>
              <a:spLocks noChangeArrowheads="1"/>
            </p:cNvSpPr>
            <p:nvPr/>
          </p:nvSpPr>
          <p:spPr bwMode="auto">
            <a:xfrm>
              <a:off x="1565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18" name="Rectangle 1162"/>
            <p:cNvSpPr>
              <a:spLocks noChangeArrowheads="1"/>
            </p:cNvSpPr>
            <p:nvPr/>
          </p:nvSpPr>
          <p:spPr bwMode="auto">
            <a:xfrm>
              <a:off x="1611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19" name="Rectangle 1163"/>
            <p:cNvSpPr>
              <a:spLocks noChangeArrowheads="1"/>
            </p:cNvSpPr>
            <p:nvPr/>
          </p:nvSpPr>
          <p:spPr bwMode="auto">
            <a:xfrm>
              <a:off x="1656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20" name="Rectangle 1164"/>
            <p:cNvSpPr>
              <a:spLocks noChangeArrowheads="1"/>
            </p:cNvSpPr>
            <p:nvPr/>
          </p:nvSpPr>
          <p:spPr bwMode="auto">
            <a:xfrm>
              <a:off x="1701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21" name="Rectangle 1165"/>
            <p:cNvSpPr>
              <a:spLocks noChangeArrowheads="1"/>
            </p:cNvSpPr>
            <p:nvPr/>
          </p:nvSpPr>
          <p:spPr bwMode="auto">
            <a:xfrm>
              <a:off x="1747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22" name="Rectangle 1166"/>
            <p:cNvSpPr>
              <a:spLocks noChangeArrowheads="1"/>
            </p:cNvSpPr>
            <p:nvPr/>
          </p:nvSpPr>
          <p:spPr bwMode="auto">
            <a:xfrm>
              <a:off x="1792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23" name="Rectangle 1167"/>
            <p:cNvSpPr>
              <a:spLocks noChangeArrowheads="1"/>
            </p:cNvSpPr>
            <p:nvPr/>
          </p:nvSpPr>
          <p:spPr bwMode="auto">
            <a:xfrm>
              <a:off x="1838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24" name="Rectangle 1168"/>
            <p:cNvSpPr>
              <a:spLocks noChangeArrowheads="1"/>
            </p:cNvSpPr>
            <p:nvPr/>
          </p:nvSpPr>
          <p:spPr bwMode="auto">
            <a:xfrm>
              <a:off x="1883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25" name="Rectangle 1169"/>
            <p:cNvSpPr>
              <a:spLocks noChangeArrowheads="1"/>
            </p:cNvSpPr>
            <p:nvPr/>
          </p:nvSpPr>
          <p:spPr bwMode="auto">
            <a:xfrm>
              <a:off x="1928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26" name="Rectangle 1170"/>
            <p:cNvSpPr>
              <a:spLocks noChangeArrowheads="1"/>
            </p:cNvSpPr>
            <p:nvPr/>
          </p:nvSpPr>
          <p:spPr bwMode="auto">
            <a:xfrm>
              <a:off x="1974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27" name="Rectangle 1171"/>
            <p:cNvSpPr>
              <a:spLocks noChangeArrowheads="1"/>
            </p:cNvSpPr>
            <p:nvPr/>
          </p:nvSpPr>
          <p:spPr bwMode="auto">
            <a:xfrm>
              <a:off x="2019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28" name="Rectangle 1172"/>
            <p:cNvSpPr>
              <a:spLocks noChangeArrowheads="1"/>
            </p:cNvSpPr>
            <p:nvPr/>
          </p:nvSpPr>
          <p:spPr bwMode="auto">
            <a:xfrm>
              <a:off x="2065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29" name="Rectangle 1173"/>
            <p:cNvSpPr>
              <a:spLocks noChangeArrowheads="1"/>
            </p:cNvSpPr>
            <p:nvPr/>
          </p:nvSpPr>
          <p:spPr bwMode="auto">
            <a:xfrm>
              <a:off x="211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30" name="Rectangle 1174"/>
            <p:cNvSpPr>
              <a:spLocks noChangeArrowheads="1"/>
            </p:cNvSpPr>
            <p:nvPr/>
          </p:nvSpPr>
          <p:spPr bwMode="auto">
            <a:xfrm>
              <a:off x="930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31" name="Rectangle 1175"/>
            <p:cNvSpPr>
              <a:spLocks noChangeArrowheads="1"/>
            </p:cNvSpPr>
            <p:nvPr/>
          </p:nvSpPr>
          <p:spPr bwMode="auto">
            <a:xfrm>
              <a:off x="975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32" name="Rectangle 1176"/>
            <p:cNvSpPr>
              <a:spLocks noChangeArrowheads="1"/>
            </p:cNvSpPr>
            <p:nvPr/>
          </p:nvSpPr>
          <p:spPr bwMode="auto">
            <a:xfrm>
              <a:off x="1020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33" name="Rectangle 1177"/>
            <p:cNvSpPr>
              <a:spLocks noChangeArrowheads="1"/>
            </p:cNvSpPr>
            <p:nvPr/>
          </p:nvSpPr>
          <p:spPr bwMode="auto">
            <a:xfrm>
              <a:off x="1066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34" name="Rectangle 1178"/>
            <p:cNvSpPr>
              <a:spLocks noChangeArrowheads="1"/>
            </p:cNvSpPr>
            <p:nvPr/>
          </p:nvSpPr>
          <p:spPr bwMode="auto">
            <a:xfrm>
              <a:off x="1111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35" name="Rectangle 1179"/>
            <p:cNvSpPr>
              <a:spLocks noChangeArrowheads="1"/>
            </p:cNvSpPr>
            <p:nvPr/>
          </p:nvSpPr>
          <p:spPr bwMode="auto">
            <a:xfrm>
              <a:off x="1157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36" name="Rectangle 1180"/>
            <p:cNvSpPr>
              <a:spLocks noChangeArrowheads="1"/>
            </p:cNvSpPr>
            <p:nvPr/>
          </p:nvSpPr>
          <p:spPr bwMode="auto">
            <a:xfrm>
              <a:off x="1202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37" name="Rectangle 1181"/>
            <p:cNvSpPr>
              <a:spLocks noChangeArrowheads="1"/>
            </p:cNvSpPr>
            <p:nvPr/>
          </p:nvSpPr>
          <p:spPr bwMode="auto">
            <a:xfrm>
              <a:off x="1247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38" name="Rectangle 1182"/>
            <p:cNvSpPr>
              <a:spLocks noChangeArrowheads="1"/>
            </p:cNvSpPr>
            <p:nvPr/>
          </p:nvSpPr>
          <p:spPr bwMode="auto">
            <a:xfrm>
              <a:off x="1293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39" name="Rectangle 1183"/>
            <p:cNvSpPr>
              <a:spLocks noChangeArrowheads="1"/>
            </p:cNvSpPr>
            <p:nvPr/>
          </p:nvSpPr>
          <p:spPr bwMode="auto">
            <a:xfrm>
              <a:off x="1338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40" name="Rectangle 1184"/>
            <p:cNvSpPr>
              <a:spLocks noChangeArrowheads="1"/>
            </p:cNvSpPr>
            <p:nvPr/>
          </p:nvSpPr>
          <p:spPr bwMode="auto">
            <a:xfrm>
              <a:off x="1384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41" name="Rectangle 1185"/>
            <p:cNvSpPr>
              <a:spLocks noChangeArrowheads="1"/>
            </p:cNvSpPr>
            <p:nvPr/>
          </p:nvSpPr>
          <p:spPr bwMode="auto">
            <a:xfrm>
              <a:off x="1429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42" name="Rectangle 1186"/>
            <p:cNvSpPr>
              <a:spLocks noChangeArrowheads="1"/>
            </p:cNvSpPr>
            <p:nvPr/>
          </p:nvSpPr>
          <p:spPr bwMode="auto">
            <a:xfrm>
              <a:off x="1474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43" name="Rectangle 1187"/>
            <p:cNvSpPr>
              <a:spLocks noChangeArrowheads="1"/>
            </p:cNvSpPr>
            <p:nvPr/>
          </p:nvSpPr>
          <p:spPr bwMode="auto">
            <a:xfrm>
              <a:off x="1520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44" name="Rectangle 1188"/>
            <p:cNvSpPr>
              <a:spLocks noChangeArrowheads="1"/>
            </p:cNvSpPr>
            <p:nvPr/>
          </p:nvSpPr>
          <p:spPr bwMode="auto">
            <a:xfrm>
              <a:off x="1565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45" name="Rectangle 1189"/>
            <p:cNvSpPr>
              <a:spLocks noChangeArrowheads="1"/>
            </p:cNvSpPr>
            <p:nvPr/>
          </p:nvSpPr>
          <p:spPr bwMode="auto">
            <a:xfrm>
              <a:off x="1611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46" name="Rectangle 1190"/>
            <p:cNvSpPr>
              <a:spLocks noChangeArrowheads="1"/>
            </p:cNvSpPr>
            <p:nvPr/>
          </p:nvSpPr>
          <p:spPr bwMode="auto">
            <a:xfrm>
              <a:off x="1656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47" name="Rectangle 1191"/>
            <p:cNvSpPr>
              <a:spLocks noChangeArrowheads="1"/>
            </p:cNvSpPr>
            <p:nvPr/>
          </p:nvSpPr>
          <p:spPr bwMode="auto">
            <a:xfrm>
              <a:off x="1701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48" name="Rectangle 1192"/>
            <p:cNvSpPr>
              <a:spLocks noChangeArrowheads="1"/>
            </p:cNvSpPr>
            <p:nvPr/>
          </p:nvSpPr>
          <p:spPr bwMode="auto">
            <a:xfrm>
              <a:off x="1747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49" name="Rectangle 1193"/>
            <p:cNvSpPr>
              <a:spLocks noChangeArrowheads="1"/>
            </p:cNvSpPr>
            <p:nvPr/>
          </p:nvSpPr>
          <p:spPr bwMode="auto">
            <a:xfrm>
              <a:off x="1792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50" name="Rectangle 1194"/>
            <p:cNvSpPr>
              <a:spLocks noChangeArrowheads="1"/>
            </p:cNvSpPr>
            <p:nvPr/>
          </p:nvSpPr>
          <p:spPr bwMode="auto">
            <a:xfrm>
              <a:off x="1838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51" name="Rectangle 1195"/>
            <p:cNvSpPr>
              <a:spLocks noChangeArrowheads="1"/>
            </p:cNvSpPr>
            <p:nvPr/>
          </p:nvSpPr>
          <p:spPr bwMode="auto">
            <a:xfrm>
              <a:off x="1883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52" name="Rectangle 1196"/>
            <p:cNvSpPr>
              <a:spLocks noChangeArrowheads="1"/>
            </p:cNvSpPr>
            <p:nvPr/>
          </p:nvSpPr>
          <p:spPr bwMode="auto">
            <a:xfrm>
              <a:off x="1928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53" name="Rectangle 1197"/>
            <p:cNvSpPr>
              <a:spLocks noChangeArrowheads="1"/>
            </p:cNvSpPr>
            <p:nvPr/>
          </p:nvSpPr>
          <p:spPr bwMode="auto">
            <a:xfrm>
              <a:off x="1974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54" name="Rectangle 1198"/>
            <p:cNvSpPr>
              <a:spLocks noChangeArrowheads="1"/>
            </p:cNvSpPr>
            <p:nvPr/>
          </p:nvSpPr>
          <p:spPr bwMode="auto">
            <a:xfrm>
              <a:off x="2019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55" name="Rectangle 1199"/>
            <p:cNvSpPr>
              <a:spLocks noChangeArrowheads="1"/>
            </p:cNvSpPr>
            <p:nvPr/>
          </p:nvSpPr>
          <p:spPr bwMode="auto">
            <a:xfrm>
              <a:off x="2065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56" name="Rectangle 1200"/>
            <p:cNvSpPr>
              <a:spLocks noChangeArrowheads="1"/>
            </p:cNvSpPr>
            <p:nvPr/>
          </p:nvSpPr>
          <p:spPr bwMode="auto">
            <a:xfrm>
              <a:off x="2110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57" name="Rectangle 1201"/>
            <p:cNvSpPr>
              <a:spLocks noChangeArrowheads="1"/>
            </p:cNvSpPr>
            <p:nvPr/>
          </p:nvSpPr>
          <p:spPr bwMode="auto">
            <a:xfrm>
              <a:off x="930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58" name="Rectangle 1202"/>
            <p:cNvSpPr>
              <a:spLocks noChangeArrowheads="1"/>
            </p:cNvSpPr>
            <p:nvPr/>
          </p:nvSpPr>
          <p:spPr bwMode="auto">
            <a:xfrm>
              <a:off x="975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59" name="Rectangle 1203"/>
            <p:cNvSpPr>
              <a:spLocks noChangeArrowheads="1"/>
            </p:cNvSpPr>
            <p:nvPr/>
          </p:nvSpPr>
          <p:spPr bwMode="auto">
            <a:xfrm>
              <a:off x="1020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60" name="Rectangle 1204"/>
            <p:cNvSpPr>
              <a:spLocks noChangeArrowheads="1"/>
            </p:cNvSpPr>
            <p:nvPr/>
          </p:nvSpPr>
          <p:spPr bwMode="auto">
            <a:xfrm>
              <a:off x="1066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61" name="Rectangle 1205"/>
            <p:cNvSpPr>
              <a:spLocks noChangeArrowheads="1"/>
            </p:cNvSpPr>
            <p:nvPr/>
          </p:nvSpPr>
          <p:spPr bwMode="auto">
            <a:xfrm>
              <a:off x="1111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62" name="Rectangle 1206"/>
            <p:cNvSpPr>
              <a:spLocks noChangeArrowheads="1"/>
            </p:cNvSpPr>
            <p:nvPr/>
          </p:nvSpPr>
          <p:spPr bwMode="auto">
            <a:xfrm>
              <a:off x="1157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63" name="Rectangle 1207"/>
            <p:cNvSpPr>
              <a:spLocks noChangeArrowheads="1"/>
            </p:cNvSpPr>
            <p:nvPr/>
          </p:nvSpPr>
          <p:spPr bwMode="auto">
            <a:xfrm>
              <a:off x="1202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64" name="Rectangle 1208"/>
            <p:cNvSpPr>
              <a:spLocks noChangeArrowheads="1"/>
            </p:cNvSpPr>
            <p:nvPr/>
          </p:nvSpPr>
          <p:spPr bwMode="auto">
            <a:xfrm>
              <a:off x="1247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65" name="Rectangle 1209"/>
            <p:cNvSpPr>
              <a:spLocks noChangeArrowheads="1"/>
            </p:cNvSpPr>
            <p:nvPr/>
          </p:nvSpPr>
          <p:spPr bwMode="auto">
            <a:xfrm>
              <a:off x="1293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66" name="Rectangle 1210"/>
            <p:cNvSpPr>
              <a:spLocks noChangeArrowheads="1"/>
            </p:cNvSpPr>
            <p:nvPr/>
          </p:nvSpPr>
          <p:spPr bwMode="auto">
            <a:xfrm>
              <a:off x="1338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67" name="Rectangle 1211"/>
            <p:cNvSpPr>
              <a:spLocks noChangeArrowheads="1"/>
            </p:cNvSpPr>
            <p:nvPr/>
          </p:nvSpPr>
          <p:spPr bwMode="auto">
            <a:xfrm>
              <a:off x="1384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68" name="Rectangle 1212"/>
            <p:cNvSpPr>
              <a:spLocks noChangeArrowheads="1"/>
            </p:cNvSpPr>
            <p:nvPr/>
          </p:nvSpPr>
          <p:spPr bwMode="auto">
            <a:xfrm>
              <a:off x="1429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69" name="Rectangle 1213"/>
            <p:cNvSpPr>
              <a:spLocks noChangeArrowheads="1"/>
            </p:cNvSpPr>
            <p:nvPr/>
          </p:nvSpPr>
          <p:spPr bwMode="auto">
            <a:xfrm>
              <a:off x="1474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70" name="Rectangle 1214"/>
            <p:cNvSpPr>
              <a:spLocks noChangeArrowheads="1"/>
            </p:cNvSpPr>
            <p:nvPr/>
          </p:nvSpPr>
          <p:spPr bwMode="auto">
            <a:xfrm>
              <a:off x="1520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71" name="Rectangle 1215"/>
            <p:cNvSpPr>
              <a:spLocks noChangeArrowheads="1"/>
            </p:cNvSpPr>
            <p:nvPr/>
          </p:nvSpPr>
          <p:spPr bwMode="auto">
            <a:xfrm>
              <a:off x="1565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72" name="Rectangle 1216"/>
            <p:cNvSpPr>
              <a:spLocks noChangeArrowheads="1"/>
            </p:cNvSpPr>
            <p:nvPr/>
          </p:nvSpPr>
          <p:spPr bwMode="auto">
            <a:xfrm>
              <a:off x="1611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73" name="Rectangle 1217"/>
            <p:cNvSpPr>
              <a:spLocks noChangeArrowheads="1"/>
            </p:cNvSpPr>
            <p:nvPr/>
          </p:nvSpPr>
          <p:spPr bwMode="auto">
            <a:xfrm>
              <a:off x="1656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74" name="Rectangle 1218"/>
            <p:cNvSpPr>
              <a:spLocks noChangeArrowheads="1"/>
            </p:cNvSpPr>
            <p:nvPr/>
          </p:nvSpPr>
          <p:spPr bwMode="auto">
            <a:xfrm>
              <a:off x="1701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75" name="Rectangle 1219"/>
            <p:cNvSpPr>
              <a:spLocks noChangeArrowheads="1"/>
            </p:cNvSpPr>
            <p:nvPr/>
          </p:nvSpPr>
          <p:spPr bwMode="auto">
            <a:xfrm>
              <a:off x="1747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76" name="Rectangle 1220"/>
            <p:cNvSpPr>
              <a:spLocks noChangeArrowheads="1"/>
            </p:cNvSpPr>
            <p:nvPr/>
          </p:nvSpPr>
          <p:spPr bwMode="auto">
            <a:xfrm>
              <a:off x="1792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77" name="Rectangle 1221"/>
            <p:cNvSpPr>
              <a:spLocks noChangeArrowheads="1"/>
            </p:cNvSpPr>
            <p:nvPr/>
          </p:nvSpPr>
          <p:spPr bwMode="auto">
            <a:xfrm>
              <a:off x="1838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78" name="Rectangle 1222"/>
            <p:cNvSpPr>
              <a:spLocks noChangeArrowheads="1"/>
            </p:cNvSpPr>
            <p:nvPr/>
          </p:nvSpPr>
          <p:spPr bwMode="auto">
            <a:xfrm>
              <a:off x="1883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79" name="Rectangle 1223"/>
            <p:cNvSpPr>
              <a:spLocks noChangeArrowheads="1"/>
            </p:cNvSpPr>
            <p:nvPr/>
          </p:nvSpPr>
          <p:spPr bwMode="auto">
            <a:xfrm>
              <a:off x="1928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80" name="Rectangle 1224"/>
            <p:cNvSpPr>
              <a:spLocks noChangeArrowheads="1"/>
            </p:cNvSpPr>
            <p:nvPr/>
          </p:nvSpPr>
          <p:spPr bwMode="auto">
            <a:xfrm>
              <a:off x="1974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81" name="Rectangle 1225"/>
            <p:cNvSpPr>
              <a:spLocks noChangeArrowheads="1"/>
            </p:cNvSpPr>
            <p:nvPr/>
          </p:nvSpPr>
          <p:spPr bwMode="auto">
            <a:xfrm>
              <a:off x="2019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82" name="Rectangle 1226"/>
            <p:cNvSpPr>
              <a:spLocks noChangeArrowheads="1"/>
            </p:cNvSpPr>
            <p:nvPr/>
          </p:nvSpPr>
          <p:spPr bwMode="auto">
            <a:xfrm>
              <a:off x="2065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83" name="Rectangle 1227"/>
            <p:cNvSpPr>
              <a:spLocks noChangeArrowheads="1"/>
            </p:cNvSpPr>
            <p:nvPr/>
          </p:nvSpPr>
          <p:spPr bwMode="auto">
            <a:xfrm>
              <a:off x="2110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84" name="Rectangle 1228"/>
            <p:cNvSpPr>
              <a:spLocks noChangeArrowheads="1"/>
            </p:cNvSpPr>
            <p:nvPr/>
          </p:nvSpPr>
          <p:spPr bwMode="auto">
            <a:xfrm>
              <a:off x="930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85" name="Rectangle 1229"/>
            <p:cNvSpPr>
              <a:spLocks noChangeArrowheads="1"/>
            </p:cNvSpPr>
            <p:nvPr/>
          </p:nvSpPr>
          <p:spPr bwMode="auto">
            <a:xfrm>
              <a:off x="975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86" name="Rectangle 1230"/>
            <p:cNvSpPr>
              <a:spLocks noChangeArrowheads="1"/>
            </p:cNvSpPr>
            <p:nvPr/>
          </p:nvSpPr>
          <p:spPr bwMode="auto">
            <a:xfrm>
              <a:off x="1020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87" name="Rectangle 1231"/>
            <p:cNvSpPr>
              <a:spLocks noChangeArrowheads="1"/>
            </p:cNvSpPr>
            <p:nvPr/>
          </p:nvSpPr>
          <p:spPr bwMode="auto">
            <a:xfrm>
              <a:off x="1066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88" name="Rectangle 1232"/>
            <p:cNvSpPr>
              <a:spLocks noChangeArrowheads="1"/>
            </p:cNvSpPr>
            <p:nvPr/>
          </p:nvSpPr>
          <p:spPr bwMode="auto">
            <a:xfrm>
              <a:off x="1111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89" name="Rectangle 1233"/>
            <p:cNvSpPr>
              <a:spLocks noChangeArrowheads="1"/>
            </p:cNvSpPr>
            <p:nvPr/>
          </p:nvSpPr>
          <p:spPr bwMode="auto">
            <a:xfrm>
              <a:off x="1157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90" name="Rectangle 1234"/>
            <p:cNvSpPr>
              <a:spLocks noChangeArrowheads="1"/>
            </p:cNvSpPr>
            <p:nvPr/>
          </p:nvSpPr>
          <p:spPr bwMode="auto">
            <a:xfrm>
              <a:off x="1202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91" name="Rectangle 1235"/>
            <p:cNvSpPr>
              <a:spLocks noChangeArrowheads="1"/>
            </p:cNvSpPr>
            <p:nvPr/>
          </p:nvSpPr>
          <p:spPr bwMode="auto">
            <a:xfrm>
              <a:off x="1247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92" name="Rectangle 1236"/>
            <p:cNvSpPr>
              <a:spLocks noChangeArrowheads="1"/>
            </p:cNvSpPr>
            <p:nvPr/>
          </p:nvSpPr>
          <p:spPr bwMode="auto">
            <a:xfrm>
              <a:off x="1293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93" name="Rectangle 1237"/>
            <p:cNvSpPr>
              <a:spLocks noChangeArrowheads="1"/>
            </p:cNvSpPr>
            <p:nvPr/>
          </p:nvSpPr>
          <p:spPr bwMode="auto">
            <a:xfrm>
              <a:off x="1338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94" name="Rectangle 1238"/>
            <p:cNvSpPr>
              <a:spLocks noChangeArrowheads="1"/>
            </p:cNvSpPr>
            <p:nvPr/>
          </p:nvSpPr>
          <p:spPr bwMode="auto">
            <a:xfrm>
              <a:off x="1384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95" name="Rectangle 1239"/>
            <p:cNvSpPr>
              <a:spLocks noChangeArrowheads="1"/>
            </p:cNvSpPr>
            <p:nvPr/>
          </p:nvSpPr>
          <p:spPr bwMode="auto">
            <a:xfrm>
              <a:off x="1429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96" name="Rectangle 1240"/>
            <p:cNvSpPr>
              <a:spLocks noChangeArrowheads="1"/>
            </p:cNvSpPr>
            <p:nvPr/>
          </p:nvSpPr>
          <p:spPr bwMode="auto">
            <a:xfrm>
              <a:off x="1474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97" name="Rectangle 1241"/>
            <p:cNvSpPr>
              <a:spLocks noChangeArrowheads="1"/>
            </p:cNvSpPr>
            <p:nvPr/>
          </p:nvSpPr>
          <p:spPr bwMode="auto">
            <a:xfrm>
              <a:off x="1520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98" name="Rectangle 1242"/>
            <p:cNvSpPr>
              <a:spLocks noChangeArrowheads="1"/>
            </p:cNvSpPr>
            <p:nvPr/>
          </p:nvSpPr>
          <p:spPr bwMode="auto">
            <a:xfrm>
              <a:off x="1565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299" name="Rectangle 1243"/>
            <p:cNvSpPr>
              <a:spLocks noChangeArrowheads="1"/>
            </p:cNvSpPr>
            <p:nvPr/>
          </p:nvSpPr>
          <p:spPr bwMode="auto">
            <a:xfrm>
              <a:off x="1611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00" name="Rectangle 1244"/>
            <p:cNvSpPr>
              <a:spLocks noChangeArrowheads="1"/>
            </p:cNvSpPr>
            <p:nvPr/>
          </p:nvSpPr>
          <p:spPr bwMode="auto">
            <a:xfrm>
              <a:off x="1656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01" name="Rectangle 1245"/>
            <p:cNvSpPr>
              <a:spLocks noChangeArrowheads="1"/>
            </p:cNvSpPr>
            <p:nvPr/>
          </p:nvSpPr>
          <p:spPr bwMode="auto">
            <a:xfrm>
              <a:off x="1701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02" name="Rectangle 1246"/>
            <p:cNvSpPr>
              <a:spLocks noChangeArrowheads="1"/>
            </p:cNvSpPr>
            <p:nvPr/>
          </p:nvSpPr>
          <p:spPr bwMode="auto">
            <a:xfrm>
              <a:off x="1747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03" name="Rectangle 1247"/>
            <p:cNvSpPr>
              <a:spLocks noChangeArrowheads="1"/>
            </p:cNvSpPr>
            <p:nvPr/>
          </p:nvSpPr>
          <p:spPr bwMode="auto">
            <a:xfrm>
              <a:off x="1792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04" name="Rectangle 1248"/>
            <p:cNvSpPr>
              <a:spLocks noChangeArrowheads="1"/>
            </p:cNvSpPr>
            <p:nvPr/>
          </p:nvSpPr>
          <p:spPr bwMode="auto">
            <a:xfrm>
              <a:off x="1838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05" name="Rectangle 1249"/>
            <p:cNvSpPr>
              <a:spLocks noChangeArrowheads="1"/>
            </p:cNvSpPr>
            <p:nvPr/>
          </p:nvSpPr>
          <p:spPr bwMode="auto">
            <a:xfrm>
              <a:off x="1883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06" name="Rectangle 1250"/>
            <p:cNvSpPr>
              <a:spLocks noChangeArrowheads="1"/>
            </p:cNvSpPr>
            <p:nvPr/>
          </p:nvSpPr>
          <p:spPr bwMode="auto">
            <a:xfrm>
              <a:off x="1928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07" name="Rectangle 1251"/>
            <p:cNvSpPr>
              <a:spLocks noChangeArrowheads="1"/>
            </p:cNvSpPr>
            <p:nvPr/>
          </p:nvSpPr>
          <p:spPr bwMode="auto">
            <a:xfrm>
              <a:off x="1974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08" name="Rectangle 1252"/>
            <p:cNvSpPr>
              <a:spLocks noChangeArrowheads="1"/>
            </p:cNvSpPr>
            <p:nvPr/>
          </p:nvSpPr>
          <p:spPr bwMode="auto">
            <a:xfrm>
              <a:off x="2019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09" name="Rectangle 1253"/>
            <p:cNvSpPr>
              <a:spLocks noChangeArrowheads="1"/>
            </p:cNvSpPr>
            <p:nvPr/>
          </p:nvSpPr>
          <p:spPr bwMode="auto">
            <a:xfrm>
              <a:off x="2065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10" name="Rectangle 1254"/>
            <p:cNvSpPr>
              <a:spLocks noChangeArrowheads="1"/>
            </p:cNvSpPr>
            <p:nvPr/>
          </p:nvSpPr>
          <p:spPr bwMode="auto">
            <a:xfrm>
              <a:off x="2110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11" name="Rectangle 1255"/>
            <p:cNvSpPr>
              <a:spLocks noChangeArrowheads="1"/>
            </p:cNvSpPr>
            <p:nvPr/>
          </p:nvSpPr>
          <p:spPr bwMode="auto">
            <a:xfrm>
              <a:off x="93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12" name="Rectangle 1256"/>
            <p:cNvSpPr>
              <a:spLocks noChangeArrowheads="1"/>
            </p:cNvSpPr>
            <p:nvPr/>
          </p:nvSpPr>
          <p:spPr bwMode="auto">
            <a:xfrm>
              <a:off x="97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13" name="Rectangle 1257"/>
            <p:cNvSpPr>
              <a:spLocks noChangeArrowheads="1"/>
            </p:cNvSpPr>
            <p:nvPr/>
          </p:nvSpPr>
          <p:spPr bwMode="auto">
            <a:xfrm>
              <a:off x="1020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14" name="Rectangle 1258"/>
            <p:cNvSpPr>
              <a:spLocks noChangeArrowheads="1"/>
            </p:cNvSpPr>
            <p:nvPr/>
          </p:nvSpPr>
          <p:spPr bwMode="auto">
            <a:xfrm>
              <a:off x="1066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15" name="Rectangle 1259"/>
            <p:cNvSpPr>
              <a:spLocks noChangeArrowheads="1"/>
            </p:cNvSpPr>
            <p:nvPr/>
          </p:nvSpPr>
          <p:spPr bwMode="auto">
            <a:xfrm>
              <a:off x="1111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16" name="Rectangle 1260"/>
            <p:cNvSpPr>
              <a:spLocks noChangeArrowheads="1"/>
            </p:cNvSpPr>
            <p:nvPr/>
          </p:nvSpPr>
          <p:spPr bwMode="auto">
            <a:xfrm>
              <a:off x="1157" y="21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17" name="Rectangle 1261"/>
            <p:cNvSpPr>
              <a:spLocks noChangeArrowheads="1"/>
            </p:cNvSpPr>
            <p:nvPr/>
          </p:nvSpPr>
          <p:spPr bwMode="auto">
            <a:xfrm>
              <a:off x="1202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18" name="Rectangle 1262"/>
            <p:cNvSpPr>
              <a:spLocks noChangeArrowheads="1"/>
            </p:cNvSpPr>
            <p:nvPr/>
          </p:nvSpPr>
          <p:spPr bwMode="auto">
            <a:xfrm>
              <a:off x="1247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19" name="Rectangle 1263"/>
            <p:cNvSpPr>
              <a:spLocks noChangeArrowheads="1"/>
            </p:cNvSpPr>
            <p:nvPr/>
          </p:nvSpPr>
          <p:spPr bwMode="auto">
            <a:xfrm>
              <a:off x="1293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20" name="Rectangle 1264"/>
            <p:cNvSpPr>
              <a:spLocks noChangeArrowheads="1"/>
            </p:cNvSpPr>
            <p:nvPr/>
          </p:nvSpPr>
          <p:spPr bwMode="auto">
            <a:xfrm>
              <a:off x="1338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21" name="Rectangle 1265"/>
            <p:cNvSpPr>
              <a:spLocks noChangeArrowheads="1"/>
            </p:cNvSpPr>
            <p:nvPr/>
          </p:nvSpPr>
          <p:spPr bwMode="auto">
            <a:xfrm>
              <a:off x="1384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22" name="Rectangle 1266"/>
            <p:cNvSpPr>
              <a:spLocks noChangeArrowheads="1"/>
            </p:cNvSpPr>
            <p:nvPr/>
          </p:nvSpPr>
          <p:spPr bwMode="auto">
            <a:xfrm>
              <a:off x="1429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23" name="Rectangle 1267"/>
            <p:cNvSpPr>
              <a:spLocks noChangeArrowheads="1"/>
            </p:cNvSpPr>
            <p:nvPr/>
          </p:nvSpPr>
          <p:spPr bwMode="auto">
            <a:xfrm>
              <a:off x="1474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24" name="Rectangle 1268"/>
            <p:cNvSpPr>
              <a:spLocks noChangeArrowheads="1"/>
            </p:cNvSpPr>
            <p:nvPr/>
          </p:nvSpPr>
          <p:spPr bwMode="auto">
            <a:xfrm>
              <a:off x="152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25" name="Rectangle 1269"/>
            <p:cNvSpPr>
              <a:spLocks noChangeArrowheads="1"/>
            </p:cNvSpPr>
            <p:nvPr/>
          </p:nvSpPr>
          <p:spPr bwMode="auto">
            <a:xfrm>
              <a:off x="156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26" name="Rectangle 1270"/>
            <p:cNvSpPr>
              <a:spLocks noChangeArrowheads="1"/>
            </p:cNvSpPr>
            <p:nvPr/>
          </p:nvSpPr>
          <p:spPr bwMode="auto">
            <a:xfrm>
              <a:off x="1611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27" name="Rectangle 1271"/>
            <p:cNvSpPr>
              <a:spLocks noChangeArrowheads="1"/>
            </p:cNvSpPr>
            <p:nvPr/>
          </p:nvSpPr>
          <p:spPr bwMode="auto">
            <a:xfrm>
              <a:off x="1656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28" name="Rectangle 1272"/>
            <p:cNvSpPr>
              <a:spLocks noChangeArrowheads="1"/>
            </p:cNvSpPr>
            <p:nvPr/>
          </p:nvSpPr>
          <p:spPr bwMode="auto">
            <a:xfrm>
              <a:off x="1701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29" name="Rectangle 1273"/>
            <p:cNvSpPr>
              <a:spLocks noChangeArrowheads="1"/>
            </p:cNvSpPr>
            <p:nvPr/>
          </p:nvSpPr>
          <p:spPr bwMode="auto">
            <a:xfrm>
              <a:off x="1747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30" name="Rectangle 1274"/>
            <p:cNvSpPr>
              <a:spLocks noChangeArrowheads="1"/>
            </p:cNvSpPr>
            <p:nvPr/>
          </p:nvSpPr>
          <p:spPr bwMode="auto">
            <a:xfrm>
              <a:off x="1792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31" name="Rectangle 1275"/>
            <p:cNvSpPr>
              <a:spLocks noChangeArrowheads="1"/>
            </p:cNvSpPr>
            <p:nvPr/>
          </p:nvSpPr>
          <p:spPr bwMode="auto">
            <a:xfrm>
              <a:off x="1838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32" name="Rectangle 1276"/>
            <p:cNvSpPr>
              <a:spLocks noChangeArrowheads="1"/>
            </p:cNvSpPr>
            <p:nvPr/>
          </p:nvSpPr>
          <p:spPr bwMode="auto">
            <a:xfrm>
              <a:off x="1883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33" name="Rectangle 1277"/>
            <p:cNvSpPr>
              <a:spLocks noChangeArrowheads="1"/>
            </p:cNvSpPr>
            <p:nvPr/>
          </p:nvSpPr>
          <p:spPr bwMode="auto">
            <a:xfrm>
              <a:off x="1928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34" name="Rectangle 1278"/>
            <p:cNvSpPr>
              <a:spLocks noChangeArrowheads="1"/>
            </p:cNvSpPr>
            <p:nvPr/>
          </p:nvSpPr>
          <p:spPr bwMode="auto">
            <a:xfrm>
              <a:off x="1974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35" name="Rectangle 1279"/>
            <p:cNvSpPr>
              <a:spLocks noChangeArrowheads="1"/>
            </p:cNvSpPr>
            <p:nvPr/>
          </p:nvSpPr>
          <p:spPr bwMode="auto">
            <a:xfrm>
              <a:off x="2019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36" name="Rectangle 1280"/>
            <p:cNvSpPr>
              <a:spLocks noChangeArrowheads="1"/>
            </p:cNvSpPr>
            <p:nvPr/>
          </p:nvSpPr>
          <p:spPr bwMode="auto">
            <a:xfrm>
              <a:off x="206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37" name="Rectangle 1281"/>
            <p:cNvSpPr>
              <a:spLocks noChangeArrowheads="1"/>
            </p:cNvSpPr>
            <p:nvPr/>
          </p:nvSpPr>
          <p:spPr bwMode="auto">
            <a:xfrm>
              <a:off x="211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38" name="Rectangle 1282"/>
            <p:cNvSpPr>
              <a:spLocks noChangeArrowheads="1"/>
            </p:cNvSpPr>
            <p:nvPr/>
          </p:nvSpPr>
          <p:spPr bwMode="auto">
            <a:xfrm>
              <a:off x="93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39" name="Rectangle 1283"/>
            <p:cNvSpPr>
              <a:spLocks noChangeArrowheads="1"/>
            </p:cNvSpPr>
            <p:nvPr/>
          </p:nvSpPr>
          <p:spPr bwMode="auto">
            <a:xfrm>
              <a:off x="97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40" name="Rectangle 1284"/>
            <p:cNvSpPr>
              <a:spLocks noChangeArrowheads="1"/>
            </p:cNvSpPr>
            <p:nvPr/>
          </p:nvSpPr>
          <p:spPr bwMode="auto">
            <a:xfrm>
              <a:off x="102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41" name="Rectangle 1285"/>
            <p:cNvSpPr>
              <a:spLocks noChangeArrowheads="1"/>
            </p:cNvSpPr>
            <p:nvPr/>
          </p:nvSpPr>
          <p:spPr bwMode="auto">
            <a:xfrm>
              <a:off x="1066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42" name="Rectangle 1286"/>
            <p:cNvSpPr>
              <a:spLocks noChangeArrowheads="1"/>
            </p:cNvSpPr>
            <p:nvPr/>
          </p:nvSpPr>
          <p:spPr bwMode="auto">
            <a:xfrm>
              <a:off x="1111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43" name="Rectangle 1287"/>
            <p:cNvSpPr>
              <a:spLocks noChangeArrowheads="1"/>
            </p:cNvSpPr>
            <p:nvPr/>
          </p:nvSpPr>
          <p:spPr bwMode="auto">
            <a:xfrm>
              <a:off x="1157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44" name="Rectangle 1288"/>
            <p:cNvSpPr>
              <a:spLocks noChangeArrowheads="1"/>
            </p:cNvSpPr>
            <p:nvPr/>
          </p:nvSpPr>
          <p:spPr bwMode="auto">
            <a:xfrm>
              <a:off x="1202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45" name="Rectangle 1289"/>
            <p:cNvSpPr>
              <a:spLocks noChangeArrowheads="1"/>
            </p:cNvSpPr>
            <p:nvPr/>
          </p:nvSpPr>
          <p:spPr bwMode="auto">
            <a:xfrm>
              <a:off x="1247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46" name="Rectangle 1290"/>
            <p:cNvSpPr>
              <a:spLocks noChangeArrowheads="1"/>
            </p:cNvSpPr>
            <p:nvPr/>
          </p:nvSpPr>
          <p:spPr bwMode="auto">
            <a:xfrm>
              <a:off x="1293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47" name="Rectangle 1291"/>
            <p:cNvSpPr>
              <a:spLocks noChangeArrowheads="1"/>
            </p:cNvSpPr>
            <p:nvPr/>
          </p:nvSpPr>
          <p:spPr bwMode="auto">
            <a:xfrm>
              <a:off x="133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48" name="Rectangle 1292"/>
            <p:cNvSpPr>
              <a:spLocks noChangeArrowheads="1"/>
            </p:cNvSpPr>
            <p:nvPr/>
          </p:nvSpPr>
          <p:spPr bwMode="auto">
            <a:xfrm>
              <a:off x="1384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49" name="Rectangle 1293"/>
            <p:cNvSpPr>
              <a:spLocks noChangeArrowheads="1"/>
            </p:cNvSpPr>
            <p:nvPr/>
          </p:nvSpPr>
          <p:spPr bwMode="auto">
            <a:xfrm>
              <a:off x="1429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50" name="Rectangle 1294"/>
            <p:cNvSpPr>
              <a:spLocks noChangeArrowheads="1"/>
            </p:cNvSpPr>
            <p:nvPr/>
          </p:nvSpPr>
          <p:spPr bwMode="auto">
            <a:xfrm>
              <a:off x="1474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51" name="Rectangle 1295"/>
            <p:cNvSpPr>
              <a:spLocks noChangeArrowheads="1"/>
            </p:cNvSpPr>
            <p:nvPr/>
          </p:nvSpPr>
          <p:spPr bwMode="auto">
            <a:xfrm>
              <a:off x="152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52" name="Rectangle 1296"/>
            <p:cNvSpPr>
              <a:spLocks noChangeArrowheads="1"/>
            </p:cNvSpPr>
            <p:nvPr/>
          </p:nvSpPr>
          <p:spPr bwMode="auto">
            <a:xfrm>
              <a:off x="156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53" name="Rectangle 1297"/>
            <p:cNvSpPr>
              <a:spLocks noChangeArrowheads="1"/>
            </p:cNvSpPr>
            <p:nvPr/>
          </p:nvSpPr>
          <p:spPr bwMode="auto">
            <a:xfrm>
              <a:off x="1611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54" name="Rectangle 1298"/>
            <p:cNvSpPr>
              <a:spLocks noChangeArrowheads="1"/>
            </p:cNvSpPr>
            <p:nvPr/>
          </p:nvSpPr>
          <p:spPr bwMode="auto">
            <a:xfrm>
              <a:off x="1656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55" name="Rectangle 1299"/>
            <p:cNvSpPr>
              <a:spLocks noChangeArrowheads="1"/>
            </p:cNvSpPr>
            <p:nvPr/>
          </p:nvSpPr>
          <p:spPr bwMode="auto">
            <a:xfrm>
              <a:off x="1701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56" name="Rectangle 1300"/>
            <p:cNvSpPr>
              <a:spLocks noChangeArrowheads="1"/>
            </p:cNvSpPr>
            <p:nvPr/>
          </p:nvSpPr>
          <p:spPr bwMode="auto">
            <a:xfrm>
              <a:off x="1747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57" name="Rectangle 1301"/>
            <p:cNvSpPr>
              <a:spLocks noChangeArrowheads="1"/>
            </p:cNvSpPr>
            <p:nvPr/>
          </p:nvSpPr>
          <p:spPr bwMode="auto">
            <a:xfrm>
              <a:off x="1792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58" name="Rectangle 1302"/>
            <p:cNvSpPr>
              <a:spLocks noChangeArrowheads="1"/>
            </p:cNvSpPr>
            <p:nvPr/>
          </p:nvSpPr>
          <p:spPr bwMode="auto">
            <a:xfrm>
              <a:off x="183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59" name="Rectangle 1303"/>
            <p:cNvSpPr>
              <a:spLocks noChangeArrowheads="1"/>
            </p:cNvSpPr>
            <p:nvPr/>
          </p:nvSpPr>
          <p:spPr bwMode="auto">
            <a:xfrm>
              <a:off x="1883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60" name="Rectangle 1304"/>
            <p:cNvSpPr>
              <a:spLocks noChangeArrowheads="1"/>
            </p:cNvSpPr>
            <p:nvPr/>
          </p:nvSpPr>
          <p:spPr bwMode="auto">
            <a:xfrm>
              <a:off x="192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61" name="Rectangle 1305"/>
            <p:cNvSpPr>
              <a:spLocks noChangeArrowheads="1"/>
            </p:cNvSpPr>
            <p:nvPr/>
          </p:nvSpPr>
          <p:spPr bwMode="auto">
            <a:xfrm>
              <a:off x="1974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62" name="Rectangle 1306"/>
            <p:cNvSpPr>
              <a:spLocks noChangeArrowheads="1"/>
            </p:cNvSpPr>
            <p:nvPr/>
          </p:nvSpPr>
          <p:spPr bwMode="auto">
            <a:xfrm>
              <a:off x="2019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63" name="Rectangle 1307"/>
            <p:cNvSpPr>
              <a:spLocks noChangeArrowheads="1"/>
            </p:cNvSpPr>
            <p:nvPr/>
          </p:nvSpPr>
          <p:spPr bwMode="auto">
            <a:xfrm>
              <a:off x="206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64" name="Rectangle 1308"/>
            <p:cNvSpPr>
              <a:spLocks noChangeArrowheads="1"/>
            </p:cNvSpPr>
            <p:nvPr/>
          </p:nvSpPr>
          <p:spPr bwMode="auto">
            <a:xfrm>
              <a:off x="211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65" name="Rectangle 1309"/>
            <p:cNvSpPr>
              <a:spLocks noChangeArrowheads="1"/>
            </p:cNvSpPr>
            <p:nvPr/>
          </p:nvSpPr>
          <p:spPr bwMode="auto">
            <a:xfrm>
              <a:off x="93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66" name="Rectangle 1310"/>
            <p:cNvSpPr>
              <a:spLocks noChangeArrowheads="1"/>
            </p:cNvSpPr>
            <p:nvPr/>
          </p:nvSpPr>
          <p:spPr bwMode="auto">
            <a:xfrm>
              <a:off x="97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67" name="Rectangle 1311"/>
            <p:cNvSpPr>
              <a:spLocks noChangeArrowheads="1"/>
            </p:cNvSpPr>
            <p:nvPr/>
          </p:nvSpPr>
          <p:spPr bwMode="auto">
            <a:xfrm>
              <a:off x="102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68" name="Rectangle 1312"/>
            <p:cNvSpPr>
              <a:spLocks noChangeArrowheads="1"/>
            </p:cNvSpPr>
            <p:nvPr/>
          </p:nvSpPr>
          <p:spPr bwMode="auto">
            <a:xfrm>
              <a:off x="1066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69" name="Rectangle 1313"/>
            <p:cNvSpPr>
              <a:spLocks noChangeArrowheads="1"/>
            </p:cNvSpPr>
            <p:nvPr/>
          </p:nvSpPr>
          <p:spPr bwMode="auto">
            <a:xfrm>
              <a:off x="111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70" name="Rectangle 1314"/>
            <p:cNvSpPr>
              <a:spLocks noChangeArrowheads="1"/>
            </p:cNvSpPr>
            <p:nvPr/>
          </p:nvSpPr>
          <p:spPr bwMode="auto">
            <a:xfrm>
              <a:off x="115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71" name="Rectangle 1315"/>
            <p:cNvSpPr>
              <a:spLocks noChangeArrowheads="1"/>
            </p:cNvSpPr>
            <p:nvPr/>
          </p:nvSpPr>
          <p:spPr bwMode="auto">
            <a:xfrm>
              <a:off x="1202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72" name="Rectangle 1316"/>
            <p:cNvSpPr>
              <a:spLocks noChangeArrowheads="1"/>
            </p:cNvSpPr>
            <p:nvPr/>
          </p:nvSpPr>
          <p:spPr bwMode="auto">
            <a:xfrm>
              <a:off x="124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73" name="Rectangle 1317"/>
            <p:cNvSpPr>
              <a:spLocks noChangeArrowheads="1"/>
            </p:cNvSpPr>
            <p:nvPr/>
          </p:nvSpPr>
          <p:spPr bwMode="auto">
            <a:xfrm>
              <a:off x="1293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74" name="Rectangle 1318"/>
            <p:cNvSpPr>
              <a:spLocks noChangeArrowheads="1"/>
            </p:cNvSpPr>
            <p:nvPr/>
          </p:nvSpPr>
          <p:spPr bwMode="auto">
            <a:xfrm>
              <a:off x="1338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75" name="Rectangle 1319"/>
            <p:cNvSpPr>
              <a:spLocks noChangeArrowheads="1"/>
            </p:cNvSpPr>
            <p:nvPr/>
          </p:nvSpPr>
          <p:spPr bwMode="auto">
            <a:xfrm>
              <a:off x="1384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76" name="Rectangle 1320"/>
            <p:cNvSpPr>
              <a:spLocks noChangeArrowheads="1"/>
            </p:cNvSpPr>
            <p:nvPr/>
          </p:nvSpPr>
          <p:spPr bwMode="auto">
            <a:xfrm>
              <a:off x="1429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77" name="Rectangle 1321"/>
            <p:cNvSpPr>
              <a:spLocks noChangeArrowheads="1"/>
            </p:cNvSpPr>
            <p:nvPr/>
          </p:nvSpPr>
          <p:spPr bwMode="auto">
            <a:xfrm>
              <a:off x="1474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78" name="Rectangle 1322"/>
            <p:cNvSpPr>
              <a:spLocks noChangeArrowheads="1"/>
            </p:cNvSpPr>
            <p:nvPr/>
          </p:nvSpPr>
          <p:spPr bwMode="auto">
            <a:xfrm>
              <a:off x="152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79" name="Rectangle 1323"/>
            <p:cNvSpPr>
              <a:spLocks noChangeArrowheads="1"/>
            </p:cNvSpPr>
            <p:nvPr/>
          </p:nvSpPr>
          <p:spPr bwMode="auto">
            <a:xfrm>
              <a:off x="156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80" name="Rectangle 1324"/>
            <p:cNvSpPr>
              <a:spLocks noChangeArrowheads="1"/>
            </p:cNvSpPr>
            <p:nvPr/>
          </p:nvSpPr>
          <p:spPr bwMode="auto">
            <a:xfrm>
              <a:off x="161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81" name="Rectangle 1325"/>
            <p:cNvSpPr>
              <a:spLocks noChangeArrowheads="1"/>
            </p:cNvSpPr>
            <p:nvPr/>
          </p:nvSpPr>
          <p:spPr bwMode="auto">
            <a:xfrm>
              <a:off x="1656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82" name="Rectangle 1326"/>
            <p:cNvSpPr>
              <a:spLocks noChangeArrowheads="1"/>
            </p:cNvSpPr>
            <p:nvPr/>
          </p:nvSpPr>
          <p:spPr bwMode="auto">
            <a:xfrm>
              <a:off x="170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83" name="Rectangle 1327"/>
            <p:cNvSpPr>
              <a:spLocks noChangeArrowheads="1"/>
            </p:cNvSpPr>
            <p:nvPr/>
          </p:nvSpPr>
          <p:spPr bwMode="auto">
            <a:xfrm>
              <a:off x="174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84" name="Rectangle 1328"/>
            <p:cNvSpPr>
              <a:spLocks noChangeArrowheads="1"/>
            </p:cNvSpPr>
            <p:nvPr/>
          </p:nvSpPr>
          <p:spPr bwMode="auto">
            <a:xfrm>
              <a:off x="1792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85" name="Rectangle 1329"/>
            <p:cNvSpPr>
              <a:spLocks noChangeArrowheads="1"/>
            </p:cNvSpPr>
            <p:nvPr/>
          </p:nvSpPr>
          <p:spPr bwMode="auto">
            <a:xfrm>
              <a:off x="1838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86" name="Rectangle 1330"/>
            <p:cNvSpPr>
              <a:spLocks noChangeArrowheads="1"/>
            </p:cNvSpPr>
            <p:nvPr/>
          </p:nvSpPr>
          <p:spPr bwMode="auto">
            <a:xfrm>
              <a:off x="1883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87" name="Rectangle 1331"/>
            <p:cNvSpPr>
              <a:spLocks noChangeArrowheads="1"/>
            </p:cNvSpPr>
            <p:nvPr/>
          </p:nvSpPr>
          <p:spPr bwMode="auto">
            <a:xfrm>
              <a:off x="1928" y="202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88" name="Rectangle 1332"/>
            <p:cNvSpPr>
              <a:spLocks noChangeArrowheads="1"/>
            </p:cNvSpPr>
            <p:nvPr/>
          </p:nvSpPr>
          <p:spPr bwMode="auto">
            <a:xfrm>
              <a:off x="1974" y="202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89" name="Rectangle 1333"/>
            <p:cNvSpPr>
              <a:spLocks noChangeArrowheads="1"/>
            </p:cNvSpPr>
            <p:nvPr/>
          </p:nvSpPr>
          <p:spPr bwMode="auto">
            <a:xfrm>
              <a:off x="2019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90" name="Rectangle 1334"/>
            <p:cNvSpPr>
              <a:spLocks noChangeArrowheads="1"/>
            </p:cNvSpPr>
            <p:nvPr/>
          </p:nvSpPr>
          <p:spPr bwMode="auto">
            <a:xfrm>
              <a:off x="206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91" name="Rectangle 1335"/>
            <p:cNvSpPr>
              <a:spLocks noChangeArrowheads="1"/>
            </p:cNvSpPr>
            <p:nvPr/>
          </p:nvSpPr>
          <p:spPr bwMode="auto">
            <a:xfrm>
              <a:off x="211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92" name="Rectangle 1336"/>
            <p:cNvSpPr>
              <a:spLocks noChangeArrowheads="1"/>
            </p:cNvSpPr>
            <p:nvPr/>
          </p:nvSpPr>
          <p:spPr bwMode="auto">
            <a:xfrm>
              <a:off x="930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93" name="Rectangle 1337"/>
            <p:cNvSpPr>
              <a:spLocks noChangeArrowheads="1"/>
            </p:cNvSpPr>
            <p:nvPr/>
          </p:nvSpPr>
          <p:spPr bwMode="auto">
            <a:xfrm>
              <a:off x="975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94" name="Rectangle 1338"/>
            <p:cNvSpPr>
              <a:spLocks noChangeArrowheads="1"/>
            </p:cNvSpPr>
            <p:nvPr/>
          </p:nvSpPr>
          <p:spPr bwMode="auto">
            <a:xfrm>
              <a:off x="1020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95" name="Rectangle 1339"/>
            <p:cNvSpPr>
              <a:spLocks noChangeArrowheads="1"/>
            </p:cNvSpPr>
            <p:nvPr/>
          </p:nvSpPr>
          <p:spPr bwMode="auto">
            <a:xfrm>
              <a:off x="1066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96" name="Rectangle 1340"/>
            <p:cNvSpPr>
              <a:spLocks noChangeArrowheads="1"/>
            </p:cNvSpPr>
            <p:nvPr/>
          </p:nvSpPr>
          <p:spPr bwMode="auto">
            <a:xfrm>
              <a:off x="111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97" name="Rectangle 1341"/>
            <p:cNvSpPr>
              <a:spLocks noChangeArrowheads="1"/>
            </p:cNvSpPr>
            <p:nvPr/>
          </p:nvSpPr>
          <p:spPr bwMode="auto">
            <a:xfrm>
              <a:off x="115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98" name="Rectangle 1342"/>
            <p:cNvSpPr>
              <a:spLocks noChangeArrowheads="1"/>
            </p:cNvSpPr>
            <p:nvPr/>
          </p:nvSpPr>
          <p:spPr bwMode="auto">
            <a:xfrm>
              <a:off x="1202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399" name="Rectangle 1343"/>
            <p:cNvSpPr>
              <a:spLocks noChangeArrowheads="1"/>
            </p:cNvSpPr>
            <p:nvPr/>
          </p:nvSpPr>
          <p:spPr bwMode="auto">
            <a:xfrm>
              <a:off x="124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00" name="Rectangle 1344"/>
            <p:cNvSpPr>
              <a:spLocks noChangeArrowheads="1"/>
            </p:cNvSpPr>
            <p:nvPr/>
          </p:nvSpPr>
          <p:spPr bwMode="auto">
            <a:xfrm>
              <a:off x="1293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01" name="Rectangle 1345"/>
            <p:cNvSpPr>
              <a:spLocks noChangeArrowheads="1"/>
            </p:cNvSpPr>
            <p:nvPr/>
          </p:nvSpPr>
          <p:spPr bwMode="auto">
            <a:xfrm>
              <a:off x="133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02" name="Rectangle 1346"/>
            <p:cNvSpPr>
              <a:spLocks noChangeArrowheads="1"/>
            </p:cNvSpPr>
            <p:nvPr/>
          </p:nvSpPr>
          <p:spPr bwMode="auto">
            <a:xfrm>
              <a:off x="1384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03" name="Rectangle 1347"/>
            <p:cNvSpPr>
              <a:spLocks noChangeArrowheads="1"/>
            </p:cNvSpPr>
            <p:nvPr/>
          </p:nvSpPr>
          <p:spPr bwMode="auto">
            <a:xfrm>
              <a:off x="1429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04" name="Rectangle 1348"/>
            <p:cNvSpPr>
              <a:spLocks noChangeArrowheads="1"/>
            </p:cNvSpPr>
            <p:nvPr/>
          </p:nvSpPr>
          <p:spPr bwMode="auto">
            <a:xfrm>
              <a:off x="1474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05" name="Rectangle 1349"/>
            <p:cNvSpPr>
              <a:spLocks noChangeArrowheads="1"/>
            </p:cNvSpPr>
            <p:nvPr/>
          </p:nvSpPr>
          <p:spPr bwMode="auto">
            <a:xfrm>
              <a:off x="1520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06" name="Rectangle 1350"/>
            <p:cNvSpPr>
              <a:spLocks noChangeArrowheads="1"/>
            </p:cNvSpPr>
            <p:nvPr/>
          </p:nvSpPr>
          <p:spPr bwMode="auto">
            <a:xfrm>
              <a:off x="1565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07" name="Rectangle 1351"/>
            <p:cNvSpPr>
              <a:spLocks noChangeArrowheads="1"/>
            </p:cNvSpPr>
            <p:nvPr/>
          </p:nvSpPr>
          <p:spPr bwMode="auto">
            <a:xfrm>
              <a:off x="161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08" name="Rectangle 1352"/>
            <p:cNvSpPr>
              <a:spLocks noChangeArrowheads="1"/>
            </p:cNvSpPr>
            <p:nvPr/>
          </p:nvSpPr>
          <p:spPr bwMode="auto">
            <a:xfrm>
              <a:off x="1656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09" name="Rectangle 1353"/>
            <p:cNvSpPr>
              <a:spLocks noChangeArrowheads="1"/>
            </p:cNvSpPr>
            <p:nvPr/>
          </p:nvSpPr>
          <p:spPr bwMode="auto">
            <a:xfrm>
              <a:off x="170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10" name="Rectangle 1354"/>
            <p:cNvSpPr>
              <a:spLocks noChangeArrowheads="1"/>
            </p:cNvSpPr>
            <p:nvPr/>
          </p:nvSpPr>
          <p:spPr bwMode="auto">
            <a:xfrm>
              <a:off x="174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11" name="Rectangle 1355"/>
            <p:cNvSpPr>
              <a:spLocks noChangeArrowheads="1"/>
            </p:cNvSpPr>
            <p:nvPr/>
          </p:nvSpPr>
          <p:spPr bwMode="auto">
            <a:xfrm>
              <a:off x="1792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12" name="Rectangle 1356"/>
            <p:cNvSpPr>
              <a:spLocks noChangeArrowheads="1"/>
            </p:cNvSpPr>
            <p:nvPr/>
          </p:nvSpPr>
          <p:spPr bwMode="auto">
            <a:xfrm>
              <a:off x="183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13" name="Rectangle 1357"/>
            <p:cNvSpPr>
              <a:spLocks noChangeArrowheads="1"/>
            </p:cNvSpPr>
            <p:nvPr/>
          </p:nvSpPr>
          <p:spPr bwMode="auto">
            <a:xfrm>
              <a:off x="1883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14" name="Rectangle 1358"/>
            <p:cNvSpPr>
              <a:spLocks noChangeArrowheads="1"/>
            </p:cNvSpPr>
            <p:nvPr/>
          </p:nvSpPr>
          <p:spPr bwMode="auto">
            <a:xfrm>
              <a:off x="192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15" name="Rectangle 1359"/>
            <p:cNvSpPr>
              <a:spLocks noChangeArrowheads="1"/>
            </p:cNvSpPr>
            <p:nvPr/>
          </p:nvSpPr>
          <p:spPr bwMode="auto">
            <a:xfrm>
              <a:off x="1974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16" name="Rectangle 1360"/>
            <p:cNvSpPr>
              <a:spLocks noChangeArrowheads="1"/>
            </p:cNvSpPr>
            <p:nvPr/>
          </p:nvSpPr>
          <p:spPr bwMode="auto">
            <a:xfrm>
              <a:off x="2019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17" name="Rectangle 1361"/>
            <p:cNvSpPr>
              <a:spLocks noChangeArrowheads="1"/>
            </p:cNvSpPr>
            <p:nvPr/>
          </p:nvSpPr>
          <p:spPr bwMode="auto">
            <a:xfrm>
              <a:off x="2065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18" name="Rectangle 1362"/>
            <p:cNvSpPr>
              <a:spLocks noChangeArrowheads="1"/>
            </p:cNvSpPr>
            <p:nvPr/>
          </p:nvSpPr>
          <p:spPr bwMode="auto">
            <a:xfrm>
              <a:off x="2110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19" name="Rectangle 1363"/>
            <p:cNvSpPr>
              <a:spLocks noChangeArrowheads="1"/>
            </p:cNvSpPr>
            <p:nvPr/>
          </p:nvSpPr>
          <p:spPr bwMode="auto">
            <a:xfrm>
              <a:off x="930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20" name="Rectangle 1364"/>
            <p:cNvSpPr>
              <a:spLocks noChangeArrowheads="1"/>
            </p:cNvSpPr>
            <p:nvPr/>
          </p:nvSpPr>
          <p:spPr bwMode="auto">
            <a:xfrm>
              <a:off x="975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21" name="Rectangle 1365"/>
            <p:cNvSpPr>
              <a:spLocks noChangeArrowheads="1"/>
            </p:cNvSpPr>
            <p:nvPr/>
          </p:nvSpPr>
          <p:spPr bwMode="auto">
            <a:xfrm>
              <a:off x="1020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22" name="Rectangle 1366"/>
            <p:cNvSpPr>
              <a:spLocks noChangeArrowheads="1"/>
            </p:cNvSpPr>
            <p:nvPr/>
          </p:nvSpPr>
          <p:spPr bwMode="auto">
            <a:xfrm>
              <a:off x="1066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23" name="Rectangle 1367"/>
            <p:cNvSpPr>
              <a:spLocks noChangeArrowheads="1"/>
            </p:cNvSpPr>
            <p:nvPr/>
          </p:nvSpPr>
          <p:spPr bwMode="auto">
            <a:xfrm>
              <a:off x="1111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24" name="Rectangle 1368"/>
            <p:cNvSpPr>
              <a:spLocks noChangeArrowheads="1"/>
            </p:cNvSpPr>
            <p:nvPr/>
          </p:nvSpPr>
          <p:spPr bwMode="auto">
            <a:xfrm>
              <a:off x="1157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25" name="Rectangle 1369"/>
            <p:cNvSpPr>
              <a:spLocks noChangeArrowheads="1"/>
            </p:cNvSpPr>
            <p:nvPr/>
          </p:nvSpPr>
          <p:spPr bwMode="auto">
            <a:xfrm>
              <a:off x="1202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26" name="Rectangle 1370"/>
            <p:cNvSpPr>
              <a:spLocks noChangeArrowheads="1"/>
            </p:cNvSpPr>
            <p:nvPr/>
          </p:nvSpPr>
          <p:spPr bwMode="auto">
            <a:xfrm>
              <a:off x="1247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27" name="Rectangle 1371"/>
            <p:cNvSpPr>
              <a:spLocks noChangeArrowheads="1"/>
            </p:cNvSpPr>
            <p:nvPr/>
          </p:nvSpPr>
          <p:spPr bwMode="auto">
            <a:xfrm>
              <a:off x="1293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28" name="Rectangle 1372"/>
            <p:cNvSpPr>
              <a:spLocks noChangeArrowheads="1"/>
            </p:cNvSpPr>
            <p:nvPr/>
          </p:nvSpPr>
          <p:spPr bwMode="auto">
            <a:xfrm>
              <a:off x="133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29" name="Rectangle 1373"/>
            <p:cNvSpPr>
              <a:spLocks noChangeArrowheads="1"/>
            </p:cNvSpPr>
            <p:nvPr/>
          </p:nvSpPr>
          <p:spPr bwMode="auto">
            <a:xfrm>
              <a:off x="138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30" name="Rectangle 1374"/>
            <p:cNvSpPr>
              <a:spLocks noChangeArrowheads="1"/>
            </p:cNvSpPr>
            <p:nvPr/>
          </p:nvSpPr>
          <p:spPr bwMode="auto">
            <a:xfrm>
              <a:off x="1429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31" name="Rectangle 1375"/>
            <p:cNvSpPr>
              <a:spLocks noChangeArrowheads="1"/>
            </p:cNvSpPr>
            <p:nvPr/>
          </p:nvSpPr>
          <p:spPr bwMode="auto">
            <a:xfrm>
              <a:off x="147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32" name="Rectangle 1376"/>
            <p:cNvSpPr>
              <a:spLocks noChangeArrowheads="1"/>
            </p:cNvSpPr>
            <p:nvPr/>
          </p:nvSpPr>
          <p:spPr bwMode="auto">
            <a:xfrm>
              <a:off x="1520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33" name="Rectangle 1377"/>
            <p:cNvSpPr>
              <a:spLocks noChangeArrowheads="1"/>
            </p:cNvSpPr>
            <p:nvPr/>
          </p:nvSpPr>
          <p:spPr bwMode="auto">
            <a:xfrm>
              <a:off x="1565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34" name="Rectangle 1378"/>
            <p:cNvSpPr>
              <a:spLocks noChangeArrowheads="1"/>
            </p:cNvSpPr>
            <p:nvPr/>
          </p:nvSpPr>
          <p:spPr bwMode="auto">
            <a:xfrm>
              <a:off x="1611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35" name="Rectangle 1379"/>
            <p:cNvSpPr>
              <a:spLocks noChangeArrowheads="1"/>
            </p:cNvSpPr>
            <p:nvPr/>
          </p:nvSpPr>
          <p:spPr bwMode="auto">
            <a:xfrm>
              <a:off x="1656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36" name="Rectangle 1380"/>
            <p:cNvSpPr>
              <a:spLocks noChangeArrowheads="1"/>
            </p:cNvSpPr>
            <p:nvPr/>
          </p:nvSpPr>
          <p:spPr bwMode="auto">
            <a:xfrm>
              <a:off x="1701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37" name="Rectangle 1381"/>
            <p:cNvSpPr>
              <a:spLocks noChangeArrowheads="1"/>
            </p:cNvSpPr>
            <p:nvPr/>
          </p:nvSpPr>
          <p:spPr bwMode="auto">
            <a:xfrm>
              <a:off x="1747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38" name="Rectangle 1382"/>
            <p:cNvSpPr>
              <a:spLocks noChangeArrowheads="1"/>
            </p:cNvSpPr>
            <p:nvPr/>
          </p:nvSpPr>
          <p:spPr bwMode="auto">
            <a:xfrm>
              <a:off x="1792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39" name="Rectangle 1383"/>
            <p:cNvSpPr>
              <a:spLocks noChangeArrowheads="1"/>
            </p:cNvSpPr>
            <p:nvPr/>
          </p:nvSpPr>
          <p:spPr bwMode="auto">
            <a:xfrm>
              <a:off x="183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40" name="Rectangle 1384"/>
            <p:cNvSpPr>
              <a:spLocks noChangeArrowheads="1"/>
            </p:cNvSpPr>
            <p:nvPr/>
          </p:nvSpPr>
          <p:spPr bwMode="auto">
            <a:xfrm>
              <a:off x="1883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41" name="Rectangle 1385"/>
            <p:cNvSpPr>
              <a:spLocks noChangeArrowheads="1"/>
            </p:cNvSpPr>
            <p:nvPr/>
          </p:nvSpPr>
          <p:spPr bwMode="auto">
            <a:xfrm>
              <a:off x="192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42" name="Rectangle 1386"/>
            <p:cNvSpPr>
              <a:spLocks noChangeArrowheads="1"/>
            </p:cNvSpPr>
            <p:nvPr/>
          </p:nvSpPr>
          <p:spPr bwMode="auto">
            <a:xfrm>
              <a:off x="197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43" name="Rectangle 1387"/>
            <p:cNvSpPr>
              <a:spLocks noChangeArrowheads="1"/>
            </p:cNvSpPr>
            <p:nvPr/>
          </p:nvSpPr>
          <p:spPr bwMode="auto">
            <a:xfrm>
              <a:off x="2019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44" name="Rectangle 1388"/>
            <p:cNvSpPr>
              <a:spLocks noChangeArrowheads="1"/>
            </p:cNvSpPr>
            <p:nvPr/>
          </p:nvSpPr>
          <p:spPr bwMode="auto">
            <a:xfrm>
              <a:off x="2065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45" name="Rectangle 1389"/>
            <p:cNvSpPr>
              <a:spLocks noChangeArrowheads="1"/>
            </p:cNvSpPr>
            <p:nvPr/>
          </p:nvSpPr>
          <p:spPr bwMode="auto">
            <a:xfrm>
              <a:off x="2110" y="193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46" name="Rectangle 1390"/>
            <p:cNvSpPr>
              <a:spLocks noChangeArrowheads="1"/>
            </p:cNvSpPr>
            <p:nvPr/>
          </p:nvSpPr>
          <p:spPr bwMode="auto">
            <a:xfrm>
              <a:off x="930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47" name="Rectangle 1391"/>
            <p:cNvSpPr>
              <a:spLocks noChangeArrowheads="1"/>
            </p:cNvSpPr>
            <p:nvPr/>
          </p:nvSpPr>
          <p:spPr bwMode="auto">
            <a:xfrm>
              <a:off x="975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48" name="Rectangle 1392"/>
            <p:cNvSpPr>
              <a:spLocks noChangeArrowheads="1"/>
            </p:cNvSpPr>
            <p:nvPr/>
          </p:nvSpPr>
          <p:spPr bwMode="auto">
            <a:xfrm>
              <a:off x="1020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49" name="Rectangle 1393"/>
            <p:cNvSpPr>
              <a:spLocks noChangeArrowheads="1"/>
            </p:cNvSpPr>
            <p:nvPr/>
          </p:nvSpPr>
          <p:spPr bwMode="auto">
            <a:xfrm>
              <a:off x="1066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50" name="Rectangle 1394"/>
            <p:cNvSpPr>
              <a:spLocks noChangeArrowheads="1"/>
            </p:cNvSpPr>
            <p:nvPr/>
          </p:nvSpPr>
          <p:spPr bwMode="auto">
            <a:xfrm>
              <a:off x="1111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51" name="Rectangle 1395"/>
            <p:cNvSpPr>
              <a:spLocks noChangeArrowheads="1"/>
            </p:cNvSpPr>
            <p:nvPr/>
          </p:nvSpPr>
          <p:spPr bwMode="auto">
            <a:xfrm>
              <a:off x="1157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52" name="Rectangle 1396"/>
            <p:cNvSpPr>
              <a:spLocks noChangeArrowheads="1"/>
            </p:cNvSpPr>
            <p:nvPr/>
          </p:nvSpPr>
          <p:spPr bwMode="auto">
            <a:xfrm>
              <a:off x="1202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53" name="Rectangle 1397"/>
            <p:cNvSpPr>
              <a:spLocks noChangeArrowheads="1"/>
            </p:cNvSpPr>
            <p:nvPr/>
          </p:nvSpPr>
          <p:spPr bwMode="auto">
            <a:xfrm>
              <a:off x="1247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54" name="Rectangle 1398"/>
            <p:cNvSpPr>
              <a:spLocks noChangeArrowheads="1"/>
            </p:cNvSpPr>
            <p:nvPr/>
          </p:nvSpPr>
          <p:spPr bwMode="auto">
            <a:xfrm>
              <a:off x="1293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55" name="Rectangle 1399"/>
            <p:cNvSpPr>
              <a:spLocks noChangeArrowheads="1"/>
            </p:cNvSpPr>
            <p:nvPr/>
          </p:nvSpPr>
          <p:spPr bwMode="auto">
            <a:xfrm>
              <a:off x="1338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56" name="Rectangle 1400"/>
            <p:cNvSpPr>
              <a:spLocks noChangeArrowheads="1"/>
            </p:cNvSpPr>
            <p:nvPr/>
          </p:nvSpPr>
          <p:spPr bwMode="auto">
            <a:xfrm>
              <a:off x="138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57" name="Rectangle 1401"/>
            <p:cNvSpPr>
              <a:spLocks noChangeArrowheads="1"/>
            </p:cNvSpPr>
            <p:nvPr/>
          </p:nvSpPr>
          <p:spPr bwMode="auto">
            <a:xfrm>
              <a:off x="1429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58" name="Rectangle 1402"/>
            <p:cNvSpPr>
              <a:spLocks noChangeArrowheads="1"/>
            </p:cNvSpPr>
            <p:nvPr/>
          </p:nvSpPr>
          <p:spPr bwMode="auto">
            <a:xfrm>
              <a:off x="147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59" name="Rectangle 1403"/>
            <p:cNvSpPr>
              <a:spLocks noChangeArrowheads="1"/>
            </p:cNvSpPr>
            <p:nvPr/>
          </p:nvSpPr>
          <p:spPr bwMode="auto">
            <a:xfrm>
              <a:off x="1520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60" name="Rectangle 1404"/>
            <p:cNvSpPr>
              <a:spLocks noChangeArrowheads="1"/>
            </p:cNvSpPr>
            <p:nvPr/>
          </p:nvSpPr>
          <p:spPr bwMode="auto">
            <a:xfrm>
              <a:off x="1565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61" name="Rectangle 1405"/>
            <p:cNvSpPr>
              <a:spLocks noChangeArrowheads="1"/>
            </p:cNvSpPr>
            <p:nvPr/>
          </p:nvSpPr>
          <p:spPr bwMode="auto">
            <a:xfrm>
              <a:off x="1611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62" name="Rectangle 1406"/>
            <p:cNvSpPr>
              <a:spLocks noChangeArrowheads="1"/>
            </p:cNvSpPr>
            <p:nvPr/>
          </p:nvSpPr>
          <p:spPr bwMode="auto">
            <a:xfrm>
              <a:off x="1656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63" name="Rectangle 1407"/>
            <p:cNvSpPr>
              <a:spLocks noChangeArrowheads="1"/>
            </p:cNvSpPr>
            <p:nvPr/>
          </p:nvSpPr>
          <p:spPr bwMode="auto">
            <a:xfrm>
              <a:off x="1701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64" name="Rectangle 1408"/>
            <p:cNvSpPr>
              <a:spLocks noChangeArrowheads="1"/>
            </p:cNvSpPr>
            <p:nvPr/>
          </p:nvSpPr>
          <p:spPr bwMode="auto">
            <a:xfrm>
              <a:off x="1747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65" name="Rectangle 1409"/>
            <p:cNvSpPr>
              <a:spLocks noChangeArrowheads="1"/>
            </p:cNvSpPr>
            <p:nvPr/>
          </p:nvSpPr>
          <p:spPr bwMode="auto">
            <a:xfrm>
              <a:off x="1792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66" name="Rectangle 1410"/>
            <p:cNvSpPr>
              <a:spLocks noChangeArrowheads="1"/>
            </p:cNvSpPr>
            <p:nvPr/>
          </p:nvSpPr>
          <p:spPr bwMode="auto">
            <a:xfrm>
              <a:off x="1838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67" name="Rectangle 1411"/>
            <p:cNvSpPr>
              <a:spLocks noChangeArrowheads="1"/>
            </p:cNvSpPr>
            <p:nvPr/>
          </p:nvSpPr>
          <p:spPr bwMode="auto">
            <a:xfrm>
              <a:off x="1882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68" name="Rectangle 1412"/>
            <p:cNvSpPr>
              <a:spLocks noChangeArrowheads="1"/>
            </p:cNvSpPr>
            <p:nvPr/>
          </p:nvSpPr>
          <p:spPr bwMode="auto">
            <a:xfrm>
              <a:off x="1927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69" name="Rectangle 1413"/>
            <p:cNvSpPr>
              <a:spLocks noChangeArrowheads="1"/>
            </p:cNvSpPr>
            <p:nvPr/>
          </p:nvSpPr>
          <p:spPr bwMode="auto">
            <a:xfrm>
              <a:off x="1973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70" name="Rectangle 1414"/>
            <p:cNvSpPr>
              <a:spLocks noChangeArrowheads="1"/>
            </p:cNvSpPr>
            <p:nvPr/>
          </p:nvSpPr>
          <p:spPr bwMode="auto">
            <a:xfrm>
              <a:off x="2018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71" name="Rectangle 1415"/>
            <p:cNvSpPr>
              <a:spLocks noChangeArrowheads="1"/>
            </p:cNvSpPr>
            <p:nvPr/>
          </p:nvSpPr>
          <p:spPr bwMode="auto">
            <a:xfrm>
              <a:off x="206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72" name="Rectangle 1416"/>
            <p:cNvSpPr>
              <a:spLocks noChangeArrowheads="1"/>
            </p:cNvSpPr>
            <p:nvPr/>
          </p:nvSpPr>
          <p:spPr bwMode="auto">
            <a:xfrm>
              <a:off x="2109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73" name="Rectangle 1417"/>
            <p:cNvSpPr>
              <a:spLocks noChangeArrowheads="1"/>
            </p:cNvSpPr>
            <p:nvPr/>
          </p:nvSpPr>
          <p:spPr bwMode="auto">
            <a:xfrm>
              <a:off x="93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74" name="Rectangle 1418"/>
            <p:cNvSpPr>
              <a:spLocks noChangeArrowheads="1"/>
            </p:cNvSpPr>
            <p:nvPr/>
          </p:nvSpPr>
          <p:spPr bwMode="auto">
            <a:xfrm>
              <a:off x="975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75" name="Rectangle 1419"/>
            <p:cNvSpPr>
              <a:spLocks noChangeArrowheads="1"/>
            </p:cNvSpPr>
            <p:nvPr/>
          </p:nvSpPr>
          <p:spPr bwMode="auto">
            <a:xfrm>
              <a:off x="102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76" name="Rectangle 1420"/>
            <p:cNvSpPr>
              <a:spLocks noChangeArrowheads="1"/>
            </p:cNvSpPr>
            <p:nvPr/>
          </p:nvSpPr>
          <p:spPr bwMode="auto">
            <a:xfrm>
              <a:off x="1066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77" name="Rectangle 1421"/>
            <p:cNvSpPr>
              <a:spLocks noChangeArrowheads="1"/>
            </p:cNvSpPr>
            <p:nvPr/>
          </p:nvSpPr>
          <p:spPr bwMode="auto">
            <a:xfrm>
              <a:off x="111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78" name="Rectangle 1422"/>
            <p:cNvSpPr>
              <a:spLocks noChangeArrowheads="1"/>
            </p:cNvSpPr>
            <p:nvPr/>
          </p:nvSpPr>
          <p:spPr bwMode="auto">
            <a:xfrm>
              <a:off x="115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79" name="Rectangle 1423"/>
            <p:cNvSpPr>
              <a:spLocks noChangeArrowheads="1"/>
            </p:cNvSpPr>
            <p:nvPr/>
          </p:nvSpPr>
          <p:spPr bwMode="auto">
            <a:xfrm>
              <a:off x="120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80" name="Rectangle 1424"/>
            <p:cNvSpPr>
              <a:spLocks noChangeArrowheads="1"/>
            </p:cNvSpPr>
            <p:nvPr/>
          </p:nvSpPr>
          <p:spPr bwMode="auto">
            <a:xfrm>
              <a:off x="124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81" name="Rectangle 1425"/>
            <p:cNvSpPr>
              <a:spLocks noChangeArrowheads="1"/>
            </p:cNvSpPr>
            <p:nvPr/>
          </p:nvSpPr>
          <p:spPr bwMode="auto">
            <a:xfrm>
              <a:off x="1293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82" name="Rectangle 1426"/>
            <p:cNvSpPr>
              <a:spLocks noChangeArrowheads="1"/>
            </p:cNvSpPr>
            <p:nvPr/>
          </p:nvSpPr>
          <p:spPr bwMode="auto">
            <a:xfrm>
              <a:off x="1338" y="18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83" name="Rectangle 1427"/>
            <p:cNvSpPr>
              <a:spLocks noChangeArrowheads="1"/>
            </p:cNvSpPr>
            <p:nvPr/>
          </p:nvSpPr>
          <p:spPr bwMode="auto">
            <a:xfrm>
              <a:off x="138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84" name="Rectangle 1428"/>
            <p:cNvSpPr>
              <a:spLocks noChangeArrowheads="1"/>
            </p:cNvSpPr>
            <p:nvPr/>
          </p:nvSpPr>
          <p:spPr bwMode="auto">
            <a:xfrm>
              <a:off x="1429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85" name="Rectangle 1429"/>
            <p:cNvSpPr>
              <a:spLocks noChangeArrowheads="1"/>
            </p:cNvSpPr>
            <p:nvPr/>
          </p:nvSpPr>
          <p:spPr bwMode="auto">
            <a:xfrm>
              <a:off x="147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86" name="Rectangle 1430"/>
            <p:cNvSpPr>
              <a:spLocks noChangeArrowheads="1"/>
            </p:cNvSpPr>
            <p:nvPr/>
          </p:nvSpPr>
          <p:spPr bwMode="auto">
            <a:xfrm>
              <a:off x="152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87" name="Rectangle 1431"/>
            <p:cNvSpPr>
              <a:spLocks noChangeArrowheads="1"/>
            </p:cNvSpPr>
            <p:nvPr/>
          </p:nvSpPr>
          <p:spPr bwMode="auto">
            <a:xfrm>
              <a:off x="1565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88" name="Rectangle 1432"/>
            <p:cNvSpPr>
              <a:spLocks noChangeArrowheads="1"/>
            </p:cNvSpPr>
            <p:nvPr/>
          </p:nvSpPr>
          <p:spPr bwMode="auto">
            <a:xfrm>
              <a:off x="161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89" name="Rectangle 1433"/>
            <p:cNvSpPr>
              <a:spLocks noChangeArrowheads="1"/>
            </p:cNvSpPr>
            <p:nvPr/>
          </p:nvSpPr>
          <p:spPr bwMode="auto">
            <a:xfrm>
              <a:off x="1656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90" name="Rectangle 1434"/>
            <p:cNvSpPr>
              <a:spLocks noChangeArrowheads="1"/>
            </p:cNvSpPr>
            <p:nvPr/>
          </p:nvSpPr>
          <p:spPr bwMode="auto">
            <a:xfrm>
              <a:off x="170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91" name="Rectangle 1435"/>
            <p:cNvSpPr>
              <a:spLocks noChangeArrowheads="1"/>
            </p:cNvSpPr>
            <p:nvPr/>
          </p:nvSpPr>
          <p:spPr bwMode="auto">
            <a:xfrm>
              <a:off x="174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92" name="Rectangle 1436"/>
            <p:cNvSpPr>
              <a:spLocks noChangeArrowheads="1"/>
            </p:cNvSpPr>
            <p:nvPr/>
          </p:nvSpPr>
          <p:spPr bwMode="auto">
            <a:xfrm>
              <a:off x="179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93" name="Rectangle 1437"/>
            <p:cNvSpPr>
              <a:spLocks noChangeArrowheads="1"/>
            </p:cNvSpPr>
            <p:nvPr/>
          </p:nvSpPr>
          <p:spPr bwMode="auto">
            <a:xfrm>
              <a:off x="1838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94" name="Rectangle 1438"/>
            <p:cNvSpPr>
              <a:spLocks noChangeArrowheads="1"/>
            </p:cNvSpPr>
            <p:nvPr/>
          </p:nvSpPr>
          <p:spPr bwMode="auto">
            <a:xfrm>
              <a:off x="188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95" name="Rectangle 1439"/>
            <p:cNvSpPr>
              <a:spLocks noChangeArrowheads="1"/>
            </p:cNvSpPr>
            <p:nvPr/>
          </p:nvSpPr>
          <p:spPr bwMode="auto">
            <a:xfrm>
              <a:off x="192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96" name="Rectangle 1440"/>
            <p:cNvSpPr>
              <a:spLocks noChangeArrowheads="1"/>
            </p:cNvSpPr>
            <p:nvPr/>
          </p:nvSpPr>
          <p:spPr bwMode="auto">
            <a:xfrm>
              <a:off x="1973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97" name="Rectangle 1441"/>
            <p:cNvSpPr>
              <a:spLocks noChangeArrowheads="1"/>
            </p:cNvSpPr>
            <p:nvPr/>
          </p:nvSpPr>
          <p:spPr bwMode="auto">
            <a:xfrm>
              <a:off x="2018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98" name="Rectangle 1442"/>
            <p:cNvSpPr>
              <a:spLocks noChangeArrowheads="1"/>
            </p:cNvSpPr>
            <p:nvPr/>
          </p:nvSpPr>
          <p:spPr bwMode="auto">
            <a:xfrm>
              <a:off x="206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499" name="Rectangle 1443"/>
            <p:cNvSpPr>
              <a:spLocks noChangeArrowheads="1"/>
            </p:cNvSpPr>
            <p:nvPr/>
          </p:nvSpPr>
          <p:spPr bwMode="auto">
            <a:xfrm>
              <a:off x="2109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00" name="Rectangle 1444"/>
            <p:cNvSpPr>
              <a:spLocks noChangeArrowheads="1"/>
            </p:cNvSpPr>
            <p:nvPr/>
          </p:nvSpPr>
          <p:spPr bwMode="auto">
            <a:xfrm>
              <a:off x="93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01" name="Rectangle 1445"/>
            <p:cNvSpPr>
              <a:spLocks noChangeArrowheads="1"/>
            </p:cNvSpPr>
            <p:nvPr/>
          </p:nvSpPr>
          <p:spPr bwMode="auto">
            <a:xfrm>
              <a:off x="975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02" name="Rectangle 1446"/>
            <p:cNvSpPr>
              <a:spLocks noChangeArrowheads="1"/>
            </p:cNvSpPr>
            <p:nvPr/>
          </p:nvSpPr>
          <p:spPr bwMode="auto">
            <a:xfrm>
              <a:off x="102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03" name="Rectangle 1447"/>
            <p:cNvSpPr>
              <a:spLocks noChangeArrowheads="1"/>
            </p:cNvSpPr>
            <p:nvPr/>
          </p:nvSpPr>
          <p:spPr bwMode="auto">
            <a:xfrm>
              <a:off x="1066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04" name="Rectangle 1448"/>
            <p:cNvSpPr>
              <a:spLocks noChangeArrowheads="1"/>
            </p:cNvSpPr>
            <p:nvPr/>
          </p:nvSpPr>
          <p:spPr bwMode="auto">
            <a:xfrm>
              <a:off x="111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05" name="Rectangle 1449"/>
            <p:cNvSpPr>
              <a:spLocks noChangeArrowheads="1"/>
            </p:cNvSpPr>
            <p:nvPr/>
          </p:nvSpPr>
          <p:spPr bwMode="auto">
            <a:xfrm>
              <a:off x="115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06" name="Rectangle 1450"/>
            <p:cNvSpPr>
              <a:spLocks noChangeArrowheads="1"/>
            </p:cNvSpPr>
            <p:nvPr/>
          </p:nvSpPr>
          <p:spPr bwMode="auto">
            <a:xfrm>
              <a:off x="120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07" name="Rectangle 1451"/>
            <p:cNvSpPr>
              <a:spLocks noChangeArrowheads="1"/>
            </p:cNvSpPr>
            <p:nvPr/>
          </p:nvSpPr>
          <p:spPr bwMode="auto">
            <a:xfrm>
              <a:off x="124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08" name="Rectangle 1452"/>
            <p:cNvSpPr>
              <a:spLocks noChangeArrowheads="1"/>
            </p:cNvSpPr>
            <p:nvPr/>
          </p:nvSpPr>
          <p:spPr bwMode="auto">
            <a:xfrm>
              <a:off x="1293" y="179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09" name="Rectangle 1453"/>
            <p:cNvSpPr>
              <a:spLocks noChangeArrowheads="1"/>
            </p:cNvSpPr>
            <p:nvPr/>
          </p:nvSpPr>
          <p:spPr bwMode="auto">
            <a:xfrm>
              <a:off x="1338" y="179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10" name="Rectangle 1454"/>
            <p:cNvSpPr>
              <a:spLocks noChangeArrowheads="1"/>
            </p:cNvSpPr>
            <p:nvPr/>
          </p:nvSpPr>
          <p:spPr bwMode="auto">
            <a:xfrm>
              <a:off x="138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11" name="Rectangle 1455"/>
            <p:cNvSpPr>
              <a:spLocks noChangeArrowheads="1"/>
            </p:cNvSpPr>
            <p:nvPr/>
          </p:nvSpPr>
          <p:spPr bwMode="auto">
            <a:xfrm>
              <a:off x="1429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12" name="Rectangle 1456"/>
            <p:cNvSpPr>
              <a:spLocks noChangeArrowheads="1"/>
            </p:cNvSpPr>
            <p:nvPr/>
          </p:nvSpPr>
          <p:spPr bwMode="auto">
            <a:xfrm>
              <a:off x="147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13" name="Rectangle 1457"/>
            <p:cNvSpPr>
              <a:spLocks noChangeArrowheads="1"/>
            </p:cNvSpPr>
            <p:nvPr/>
          </p:nvSpPr>
          <p:spPr bwMode="auto">
            <a:xfrm>
              <a:off x="152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14" name="Rectangle 1458"/>
            <p:cNvSpPr>
              <a:spLocks noChangeArrowheads="1"/>
            </p:cNvSpPr>
            <p:nvPr/>
          </p:nvSpPr>
          <p:spPr bwMode="auto">
            <a:xfrm>
              <a:off x="1565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15" name="Rectangle 1459"/>
            <p:cNvSpPr>
              <a:spLocks noChangeArrowheads="1"/>
            </p:cNvSpPr>
            <p:nvPr/>
          </p:nvSpPr>
          <p:spPr bwMode="auto">
            <a:xfrm>
              <a:off x="161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16" name="Rectangle 1460"/>
            <p:cNvSpPr>
              <a:spLocks noChangeArrowheads="1"/>
            </p:cNvSpPr>
            <p:nvPr/>
          </p:nvSpPr>
          <p:spPr bwMode="auto">
            <a:xfrm>
              <a:off x="1656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17" name="Rectangle 1461"/>
            <p:cNvSpPr>
              <a:spLocks noChangeArrowheads="1"/>
            </p:cNvSpPr>
            <p:nvPr/>
          </p:nvSpPr>
          <p:spPr bwMode="auto">
            <a:xfrm>
              <a:off x="170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18" name="Rectangle 1462"/>
            <p:cNvSpPr>
              <a:spLocks noChangeArrowheads="1"/>
            </p:cNvSpPr>
            <p:nvPr/>
          </p:nvSpPr>
          <p:spPr bwMode="auto">
            <a:xfrm>
              <a:off x="174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19" name="Rectangle 1463"/>
            <p:cNvSpPr>
              <a:spLocks noChangeArrowheads="1"/>
            </p:cNvSpPr>
            <p:nvPr/>
          </p:nvSpPr>
          <p:spPr bwMode="auto">
            <a:xfrm>
              <a:off x="179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20" name="Rectangle 1464"/>
            <p:cNvSpPr>
              <a:spLocks noChangeArrowheads="1"/>
            </p:cNvSpPr>
            <p:nvPr/>
          </p:nvSpPr>
          <p:spPr bwMode="auto">
            <a:xfrm>
              <a:off x="1838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21" name="Rectangle 1465"/>
            <p:cNvSpPr>
              <a:spLocks noChangeArrowheads="1"/>
            </p:cNvSpPr>
            <p:nvPr/>
          </p:nvSpPr>
          <p:spPr bwMode="auto">
            <a:xfrm>
              <a:off x="188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22" name="Rectangle 1466"/>
            <p:cNvSpPr>
              <a:spLocks noChangeArrowheads="1"/>
            </p:cNvSpPr>
            <p:nvPr/>
          </p:nvSpPr>
          <p:spPr bwMode="auto">
            <a:xfrm>
              <a:off x="192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23" name="Rectangle 1467"/>
            <p:cNvSpPr>
              <a:spLocks noChangeArrowheads="1"/>
            </p:cNvSpPr>
            <p:nvPr/>
          </p:nvSpPr>
          <p:spPr bwMode="auto">
            <a:xfrm>
              <a:off x="1973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24" name="Rectangle 1468"/>
            <p:cNvSpPr>
              <a:spLocks noChangeArrowheads="1"/>
            </p:cNvSpPr>
            <p:nvPr/>
          </p:nvSpPr>
          <p:spPr bwMode="auto">
            <a:xfrm>
              <a:off x="2018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25" name="Rectangle 1469"/>
            <p:cNvSpPr>
              <a:spLocks noChangeArrowheads="1"/>
            </p:cNvSpPr>
            <p:nvPr/>
          </p:nvSpPr>
          <p:spPr bwMode="auto">
            <a:xfrm>
              <a:off x="206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26" name="Rectangle 1470"/>
            <p:cNvSpPr>
              <a:spLocks noChangeArrowheads="1"/>
            </p:cNvSpPr>
            <p:nvPr/>
          </p:nvSpPr>
          <p:spPr bwMode="auto">
            <a:xfrm>
              <a:off x="2109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46527" name="Group 1471"/>
          <p:cNvGrpSpPr>
            <a:grpSpLocks/>
          </p:cNvGrpSpPr>
          <p:nvPr/>
        </p:nvGrpSpPr>
        <p:grpSpPr bwMode="auto">
          <a:xfrm>
            <a:off x="3911600" y="3068638"/>
            <a:ext cx="1944688" cy="1227137"/>
            <a:chOff x="2381" y="1797"/>
            <a:chExt cx="1225" cy="773"/>
          </a:xfrm>
        </p:grpSpPr>
        <p:sp>
          <p:nvSpPr>
            <p:cNvPr id="46528" name="Rectangle 1472"/>
            <p:cNvSpPr>
              <a:spLocks noChangeArrowheads="1"/>
            </p:cNvSpPr>
            <p:nvPr/>
          </p:nvSpPr>
          <p:spPr bwMode="auto">
            <a:xfrm>
              <a:off x="238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29" name="Rectangle 1473"/>
            <p:cNvSpPr>
              <a:spLocks noChangeArrowheads="1"/>
            </p:cNvSpPr>
            <p:nvPr/>
          </p:nvSpPr>
          <p:spPr bwMode="auto">
            <a:xfrm>
              <a:off x="2426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30" name="Rectangle 1474"/>
            <p:cNvSpPr>
              <a:spLocks noChangeArrowheads="1"/>
            </p:cNvSpPr>
            <p:nvPr/>
          </p:nvSpPr>
          <p:spPr bwMode="auto">
            <a:xfrm>
              <a:off x="247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31" name="Rectangle 1475"/>
            <p:cNvSpPr>
              <a:spLocks noChangeArrowheads="1"/>
            </p:cNvSpPr>
            <p:nvPr/>
          </p:nvSpPr>
          <p:spPr bwMode="auto">
            <a:xfrm>
              <a:off x="2517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32" name="Rectangle 1476"/>
            <p:cNvSpPr>
              <a:spLocks noChangeArrowheads="1"/>
            </p:cNvSpPr>
            <p:nvPr/>
          </p:nvSpPr>
          <p:spPr bwMode="auto">
            <a:xfrm>
              <a:off x="256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33" name="Rectangle 1477"/>
            <p:cNvSpPr>
              <a:spLocks noChangeArrowheads="1"/>
            </p:cNvSpPr>
            <p:nvPr/>
          </p:nvSpPr>
          <p:spPr bwMode="auto">
            <a:xfrm>
              <a:off x="260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34" name="Rectangle 1478"/>
            <p:cNvSpPr>
              <a:spLocks noChangeArrowheads="1"/>
            </p:cNvSpPr>
            <p:nvPr/>
          </p:nvSpPr>
          <p:spPr bwMode="auto">
            <a:xfrm>
              <a:off x="2653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35" name="Rectangle 1479"/>
            <p:cNvSpPr>
              <a:spLocks noChangeArrowheads="1"/>
            </p:cNvSpPr>
            <p:nvPr/>
          </p:nvSpPr>
          <p:spPr bwMode="auto">
            <a:xfrm>
              <a:off x="269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36" name="Rectangle 1480"/>
            <p:cNvSpPr>
              <a:spLocks noChangeArrowheads="1"/>
            </p:cNvSpPr>
            <p:nvPr/>
          </p:nvSpPr>
          <p:spPr bwMode="auto">
            <a:xfrm>
              <a:off x="2744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37" name="Rectangle 1481"/>
            <p:cNvSpPr>
              <a:spLocks noChangeArrowheads="1"/>
            </p:cNvSpPr>
            <p:nvPr/>
          </p:nvSpPr>
          <p:spPr bwMode="auto">
            <a:xfrm>
              <a:off x="2789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38" name="Rectangle 1482"/>
            <p:cNvSpPr>
              <a:spLocks noChangeArrowheads="1"/>
            </p:cNvSpPr>
            <p:nvPr/>
          </p:nvSpPr>
          <p:spPr bwMode="auto">
            <a:xfrm>
              <a:off x="2835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39" name="Rectangle 1483"/>
            <p:cNvSpPr>
              <a:spLocks noChangeArrowheads="1"/>
            </p:cNvSpPr>
            <p:nvPr/>
          </p:nvSpPr>
          <p:spPr bwMode="auto">
            <a:xfrm>
              <a:off x="2880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40" name="Rectangle 1484"/>
            <p:cNvSpPr>
              <a:spLocks noChangeArrowheads="1"/>
            </p:cNvSpPr>
            <p:nvPr/>
          </p:nvSpPr>
          <p:spPr bwMode="auto">
            <a:xfrm>
              <a:off x="2925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41" name="Rectangle 1485"/>
            <p:cNvSpPr>
              <a:spLocks noChangeArrowheads="1"/>
            </p:cNvSpPr>
            <p:nvPr/>
          </p:nvSpPr>
          <p:spPr bwMode="auto">
            <a:xfrm>
              <a:off x="2971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42" name="Rectangle 1486"/>
            <p:cNvSpPr>
              <a:spLocks noChangeArrowheads="1"/>
            </p:cNvSpPr>
            <p:nvPr/>
          </p:nvSpPr>
          <p:spPr bwMode="auto">
            <a:xfrm>
              <a:off x="3016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43" name="Rectangle 1487"/>
            <p:cNvSpPr>
              <a:spLocks noChangeArrowheads="1"/>
            </p:cNvSpPr>
            <p:nvPr/>
          </p:nvSpPr>
          <p:spPr bwMode="auto">
            <a:xfrm>
              <a:off x="306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44" name="Rectangle 1488"/>
            <p:cNvSpPr>
              <a:spLocks noChangeArrowheads="1"/>
            </p:cNvSpPr>
            <p:nvPr/>
          </p:nvSpPr>
          <p:spPr bwMode="auto">
            <a:xfrm>
              <a:off x="3107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45" name="Rectangle 1489"/>
            <p:cNvSpPr>
              <a:spLocks noChangeArrowheads="1"/>
            </p:cNvSpPr>
            <p:nvPr/>
          </p:nvSpPr>
          <p:spPr bwMode="auto">
            <a:xfrm>
              <a:off x="3152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46" name="Rectangle 1490"/>
            <p:cNvSpPr>
              <a:spLocks noChangeArrowheads="1"/>
            </p:cNvSpPr>
            <p:nvPr/>
          </p:nvSpPr>
          <p:spPr bwMode="auto">
            <a:xfrm>
              <a:off x="3198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47" name="Rectangle 1491"/>
            <p:cNvSpPr>
              <a:spLocks noChangeArrowheads="1"/>
            </p:cNvSpPr>
            <p:nvPr/>
          </p:nvSpPr>
          <p:spPr bwMode="auto">
            <a:xfrm>
              <a:off x="3243" y="25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48" name="Rectangle 1492"/>
            <p:cNvSpPr>
              <a:spLocks noChangeArrowheads="1"/>
            </p:cNvSpPr>
            <p:nvPr/>
          </p:nvSpPr>
          <p:spPr bwMode="auto">
            <a:xfrm>
              <a:off x="328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49" name="Rectangle 1493"/>
            <p:cNvSpPr>
              <a:spLocks noChangeArrowheads="1"/>
            </p:cNvSpPr>
            <p:nvPr/>
          </p:nvSpPr>
          <p:spPr bwMode="auto">
            <a:xfrm>
              <a:off x="3334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50" name="Rectangle 1494"/>
            <p:cNvSpPr>
              <a:spLocks noChangeArrowheads="1"/>
            </p:cNvSpPr>
            <p:nvPr/>
          </p:nvSpPr>
          <p:spPr bwMode="auto">
            <a:xfrm>
              <a:off x="337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51" name="Rectangle 1495"/>
            <p:cNvSpPr>
              <a:spLocks noChangeArrowheads="1"/>
            </p:cNvSpPr>
            <p:nvPr/>
          </p:nvSpPr>
          <p:spPr bwMode="auto">
            <a:xfrm>
              <a:off x="3425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52" name="Rectangle 1496"/>
            <p:cNvSpPr>
              <a:spLocks noChangeArrowheads="1"/>
            </p:cNvSpPr>
            <p:nvPr/>
          </p:nvSpPr>
          <p:spPr bwMode="auto">
            <a:xfrm>
              <a:off x="3469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53" name="Rectangle 1497"/>
            <p:cNvSpPr>
              <a:spLocks noChangeArrowheads="1"/>
            </p:cNvSpPr>
            <p:nvPr/>
          </p:nvSpPr>
          <p:spPr bwMode="auto">
            <a:xfrm>
              <a:off x="3515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54" name="Rectangle 1498"/>
            <p:cNvSpPr>
              <a:spLocks noChangeArrowheads="1"/>
            </p:cNvSpPr>
            <p:nvPr/>
          </p:nvSpPr>
          <p:spPr bwMode="auto">
            <a:xfrm>
              <a:off x="3560" y="252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55" name="Rectangle 1499"/>
            <p:cNvSpPr>
              <a:spLocks noChangeArrowheads="1"/>
            </p:cNvSpPr>
            <p:nvPr/>
          </p:nvSpPr>
          <p:spPr bwMode="auto">
            <a:xfrm>
              <a:off x="238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56" name="Rectangle 1500"/>
            <p:cNvSpPr>
              <a:spLocks noChangeArrowheads="1"/>
            </p:cNvSpPr>
            <p:nvPr/>
          </p:nvSpPr>
          <p:spPr bwMode="auto">
            <a:xfrm>
              <a:off x="242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57" name="Rectangle 1501"/>
            <p:cNvSpPr>
              <a:spLocks noChangeArrowheads="1"/>
            </p:cNvSpPr>
            <p:nvPr/>
          </p:nvSpPr>
          <p:spPr bwMode="auto">
            <a:xfrm>
              <a:off x="24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58" name="Rectangle 1502"/>
            <p:cNvSpPr>
              <a:spLocks noChangeArrowheads="1"/>
            </p:cNvSpPr>
            <p:nvPr/>
          </p:nvSpPr>
          <p:spPr bwMode="auto">
            <a:xfrm>
              <a:off x="251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59" name="Rectangle 1503"/>
            <p:cNvSpPr>
              <a:spLocks noChangeArrowheads="1"/>
            </p:cNvSpPr>
            <p:nvPr/>
          </p:nvSpPr>
          <p:spPr bwMode="auto">
            <a:xfrm>
              <a:off x="25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60" name="Rectangle 1504"/>
            <p:cNvSpPr>
              <a:spLocks noChangeArrowheads="1"/>
            </p:cNvSpPr>
            <p:nvPr/>
          </p:nvSpPr>
          <p:spPr bwMode="auto">
            <a:xfrm>
              <a:off x="260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61" name="Rectangle 1505"/>
            <p:cNvSpPr>
              <a:spLocks noChangeArrowheads="1"/>
            </p:cNvSpPr>
            <p:nvPr/>
          </p:nvSpPr>
          <p:spPr bwMode="auto">
            <a:xfrm>
              <a:off x="265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62" name="Rectangle 1506"/>
            <p:cNvSpPr>
              <a:spLocks noChangeArrowheads="1"/>
            </p:cNvSpPr>
            <p:nvPr/>
          </p:nvSpPr>
          <p:spPr bwMode="auto">
            <a:xfrm>
              <a:off x="26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63" name="Rectangle 1507"/>
            <p:cNvSpPr>
              <a:spLocks noChangeArrowheads="1"/>
            </p:cNvSpPr>
            <p:nvPr/>
          </p:nvSpPr>
          <p:spPr bwMode="auto">
            <a:xfrm>
              <a:off x="2744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64" name="Rectangle 1508"/>
            <p:cNvSpPr>
              <a:spLocks noChangeArrowheads="1"/>
            </p:cNvSpPr>
            <p:nvPr/>
          </p:nvSpPr>
          <p:spPr bwMode="auto">
            <a:xfrm>
              <a:off x="2789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65" name="Rectangle 1509"/>
            <p:cNvSpPr>
              <a:spLocks noChangeArrowheads="1"/>
            </p:cNvSpPr>
            <p:nvPr/>
          </p:nvSpPr>
          <p:spPr bwMode="auto">
            <a:xfrm>
              <a:off x="283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66" name="Rectangle 1510"/>
            <p:cNvSpPr>
              <a:spLocks noChangeArrowheads="1"/>
            </p:cNvSpPr>
            <p:nvPr/>
          </p:nvSpPr>
          <p:spPr bwMode="auto">
            <a:xfrm>
              <a:off x="2880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67" name="Rectangle 1511"/>
            <p:cNvSpPr>
              <a:spLocks noChangeArrowheads="1"/>
            </p:cNvSpPr>
            <p:nvPr/>
          </p:nvSpPr>
          <p:spPr bwMode="auto">
            <a:xfrm>
              <a:off x="2925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68" name="Rectangle 1512"/>
            <p:cNvSpPr>
              <a:spLocks noChangeArrowheads="1"/>
            </p:cNvSpPr>
            <p:nvPr/>
          </p:nvSpPr>
          <p:spPr bwMode="auto">
            <a:xfrm>
              <a:off x="2971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69" name="Rectangle 1513"/>
            <p:cNvSpPr>
              <a:spLocks noChangeArrowheads="1"/>
            </p:cNvSpPr>
            <p:nvPr/>
          </p:nvSpPr>
          <p:spPr bwMode="auto">
            <a:xfrm>
              <a:off x="3016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70" name="Rectangle 1514"/>
            <p:cNvSpPr>
              <a:spLocks noChangeArrowheads="1"/>
            </p:cNvSpPr>
            <p:nvPr/>
          </p:nvSpPr>
          <p:spPr bwMode="auto">
            <a:xfrm>
              <a:off x="306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71" name="Rectangle 1515"/>
            <p:cNvSpPr>
              <a:spLocks noChangeArrowheads="1"/>
            </p:cNvSpPr>
            <p:nvPr/>
          </p:nvSpPr>
          <p:spPr bwMode="auto">
            <a:xfrm>
              <a:off x="3107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72" name="Rectangle 1516"/>
            <p:cNvSpPr>
              <a:spLocks noChangeArrowheads="1"/>
            </p:cNvSpPr>
            <p:nvPr/>
          </p:nvSpPr>
          <p:spPr bwMode="auto">
            <a:xfrm>
              <a:off x="3152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73" name="Rectangle 1517"/>
            <p:cNvSpPr>
              <a:spLocks noChangeArrowheads="1"/>
            </p:cNvSpPr>
            <p:nvPr/>
          </p:nvSpPr>
          <p:spPr bwMode="auto">
            <a:xfrm>
              <a:off x="3198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74" name="Rectangle 1518"/>
            <p:cNvSpPr>
              <a:spLocks noChangeArrowheads="1"/>
            </p:cNvSpPr>
            <p:nvPr/>
          </p:nvSpPr>
          <p:spPr bwMode="auto">
            <a:xfrm>
              <a:off x="3243" y="247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75" name="Rectangle 1519"/>
            <p:cNvSpPr>
              <a:spLocks noChangeArrowheads="1"/>
            </p:cNvSpPr>
            <p:nvPr/>
          </p:nvSpPr>
          <p:spPr bwMode="auto">
            <a:xfrm>
              <a:off x="328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76" name="Rectangle 1520"/>
            <p:cNvSpPr>
              <a:spLocks noChangeArrowheads="1"/>
            </p:cNvSpPr>
            <p:nvPr/>
          </p:nvSpPr>
          <p:spPr bwMode="auto">
            <a:xfrm>
              <a:off x="3334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77" name="Rectangle 1521"/>
            <p:cNvSpPr>
              <a:spLocks noChangeArrowheads="1"/>
            </p:cNvSpPr>
            <p:nvPr/>
          </p:nvSpPr>
          <p:spPr bwMode="auto">
            <a:xfrm>
              <a:off x="337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78" name="Rectangle 1522"/>
            <p:cNvSpPr>
              <a:spLocks noChangeArrowheads="1"/>
            </p:cNvSpPr>
            <p:nvPr/>
          </p:nvSpPr>
          <p:spPr bwMode="auto">
            <a:xfrm>
              <a:off x="342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79" name="Rectangle 1523"/>
            <p:cNvSpPr>
              <a:spLocks noChangeArrowheads="1"/>
            </p:cNvSpPr>
            <p:nvPr/>
          </p:nvSpPr>
          <p:spPr bwMode="auto">
            <a:xfrm>
              <a:off x="3469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80" name="Rectangle 1524"/>
            <p:cNvSpPr>
              <a:spLocks noChangeArrowheads="1"/>
            </p:cNvSpPr>
            <p:nvPr/>
          </p:nvSpPr>
          <p:spPr bwMode="auto">
            <a:xfrm>
              <a:off x="3515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81" name="Rectangle 1525"/>
            <p:cNvSpPr>
              <a:spLocks noChangeArrowheads="1"/>
            </p:cNvSpPr>
            <p:nvPr/>
          </p:nvSpPr>
          <p:spPr bwMode="auto">
            <a:xfrm>
              <a:off x="3560" y="24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82" name="Rectangle 1526"/>
            <p:cNvSpPr>
              <a:spLocks noChangeArrowheads="1"/>
            </p:cNvSpPr>
            <p:nvPr/>
          </p:nvSpPr>
          <p:spPr bwMode="auto">
            <a:xfrm>
              <a:off x="238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83" name="Rectangle 1527"/>
            <p:cNvSpPr>
              <a:spLocks noChangeArrowheads="1"/>
            </p:cNvSpPr>
            <p:nvPr/>
          </p:nvSpPr>
          <p:spPr bwMode="auto">
            <a:xfrm>
              <a:off x="2426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84" name="Rectangle 1528"/>
            <p:cNvSpPr>
              <a:spLocks noChangeArrowheads="1"/>
            </p:cNvSpPr>
            <p:nvPr/>
          </p:nvSpPr>
          <p:spPr bwMode="auto">
            <a:xfrm>
              <a:off x="247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85" name="Rectangle 1529"/>
            <p:cNvSpPr>
              <a:spLocks noChangeArrowheads="1"/>
            </p:cNvSpPr>
            <p:nvPr/>
          </p:nvSpPr>
          <p:spPr bwMode="auto">
            <a:xfrm>
              <a:off x="2517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86" name="Rectangle 1530"/>
            <p:cNvSpPr>
              <a:spLocks noChangeArrowheads="1"/>
            </p:cNvSpPr>
            <p:nvPr/>
          </p:nvSpPr>
          <p:spPr bwMode="auto">
            <a:xfrm>
              <a:off x="256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87" name="Rectangle 1531"/>
            <p:cNvSpPr>
              <a:spLocks noChangeArrowheads="1"/>
            </p:cNvSpPr>
            <p:nvPr/>
          </p:nvSpPr>
          <p:spPr bwMode="auto">
            <a:xfrm>
              <a:off x="260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88" name="Rectangle 1532"/>
            <p:cNvSpPr>
              <a:spLocks noChangeArrowheads="1"/>
            </p:cNvSpPr>
            <p:nvPr/>
          </p:nvSpPr>
          <p:spPr bwMode="auto">
            <a:xfrm>
              <a:off x="2653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89" name="Rectangle 1533"/>
            <p:cNvSpPr>
              <a:spLocks noChangeArrowheads="1"/>
            </p:cNvSpPr>
            <p:nvPr/>
          </p:nvSpPr>
          <p:spPr bwMode="auto">
            <a:xfrm>
              <a:off x="269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90" name="Rectangle 1534"/>
            <p:cNvSpPr>
              <a:spLocks noChangeArrowheads="1"/>
            </p:cNvSpPr>
            <p:nvPr/>
          </p:nvSpPr>
          <p:spPr bwMode="auto">
            <a:xfrm>
              <a:off x="2744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91" name="Rectangle 1535"/>
            <p:cNvSpPr>
              <a:spLocks noChangeArrowheads="1"/>
            </p:cNvSpPr>
            <p:nvPr/>
          </p:nvSpPr>
          <p:spPr bwMode="auto">
            <a:xfrm>
              <a:off x="2789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92" name="Rectangle 1536"/>
            <p:cNvSpPr>
              <a:spLocks noChangeArrowheads="1"/>
            </p:cNvSpPr>
            <p:nvPr/>
          </p:nvSpPr>
          <p:spPr bwMode="auto">
            <a:xfrm>
              <a:off x="2835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93" name="Rectangle 1537"/>
            <p:cNvSpPr>
              <a:spLocks noChangeArrowheads="1"/>
            </p:cNvSpPr>
            <p:nvPr/>
          </p:nvSpPr>
          <p:spPr bwMode="auto">
            <a:xfrm>
              <a:off x="2880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94" name="Rectangle 1538"/>
            <p:cNvSpPr>
              <a:spLocks noChangeArrowheads="1"/>
            </p:cNvSpPr>
            <p:nvPr/>
          </p:nvSpPr>
          <p:spPr bwMode="auto">
            <a:xfrm>
              <a:off x="2925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95" name="Rectangle 1539"/>
            <p:cNvSpPr>
              <a:spLocks noChangeArrowheads="1"/>
            </p:cNvSpPr>
            <p:nvPr/>
          </p:nvSpPr>
          <p:spPr bwMode="auto">
            <a:xfrm>
              <a:off x="2971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96" name="Rectangle 1540"/>
            <p:cNvSpPr>
              <a:spLocks noChangeArrowheads="1"/>
            </p:cNvSpPr>
            <p:nvPr/>
          </p:nvSpPr>
          <p:spPr bwMode="auto">
            <a:xfrm>
              <a:off x="3016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97" name="Rectangle 1541"/>
            <p:cNvSpPr>
              <a:spLocks noChangeArrowheads="1"/>
            </p:cNvSpPr>
            <p:nvPr/>
          </p:nvSpPr>
          <p:spPr bwMode="auto">
            <a:xfrm>
              <a:off x="306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98" name="Rectangle 1542"/>
            <p:cNvSpPr>
              <a:spLocks noChangeArrowheads="1"/>
            </p:cNvSpPr>
            <p:nvPr/>
          </p:nvSpPr>
          <p:spPr bwMode="auto">
            <a:xfrm>
              <a:off x="3107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599" name="Rectangle 1543"/>
            <p:cNvSpPr>
              <a:spLocks noChangeArrowheads="1"/>
            </p:cNvSpPr>
            <p:nvPr/>
          </p:nvSpPr>
          <p:spPr bwMode="auto">
            <a:xfrm>
              <a:off x="3152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00" name="Rectangle 1544"/>
            <p:cNvSpPr>
              <a:spLocks noChangeArrowheads="1"/>
            </p:cNvSpPr>
            <p:nvPr/>
          </p:nvSpPr>
          <p:spPr bwMode="auto">
            <a:xfrm>
              <a:off x="3198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01" name="Rectangle 1545"/>
            <p:cNvSpPr>
              <a:spLocks noChangeArrowheads="1"/>
            </p:cNvSpPr>
            <p:nvPr/>
          </p:nvSpPr>
          <p:spPr bwMode="auto">
            <a:xfrm>
              <a:off x="3243" y="243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02" name="Rectangle 1546"/>
            <p:cNvSpPr>
              <a:spLocks noChangeArrowheads="1"/>
            </p:cNvSpPr>
            <p:nvPr/>
          </p:nvSpPr>
          <p:spPr bwMode="auto">
            <a:xfrm>
              <a:off x="328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03" name="Rectangle 1547"/>
            <p:cNvSpPr>
              <a:spLocks noChangeArrowheads="1"/>
            </p:cNvSpPr>
            <p:nvPr/>
          </p:nvSpPr>
          <p:spPr bwMode="auto">
            <a:xfrm>
              <a:off x="3334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04" name="Rectangle 1548"/>
            <p:cNvSpPr>
              <a:spLocks noChangeArrowheads="1"/>
            </p:cNvSpPr>
            <p:nvPr/>
          </p:nvSpPr>
          <p:spPr bwMode="auto">
            <a:xfrm>
              <a:off x="337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05" name="Rectangle 1549"/>
            <p:cNvSpPr>
              <a:spLocks noChangeArrowheads="1"/>
            </p:cNvSpPr>
            <p:nvPr/>
          </p:nvSpPr>
          <p:spPr bwMode="auto">
            <a:xfrm>
              <a:off x="3425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06" name="Rectangle 1550"/>
            <p:cNvSpPr>
              <a:spLocks noChangeArrowheads="1"/>
            </p:cNvSpPr>
            <p:nvPr/>
          </p:nvSpPr>
          <p:spPr bwMode="auto">
            <a:xfrm>
              <a:off x="3469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07" name="Rectangle 1551"/>
            <p:cNvSpPr>
              <a:spLocks noChangeArrowheads="1"/>
            </p:cNvSpPr>
            <p:nvPr/>
          </p:nvSpPr>
          <p:spPr bwMode="auto">
            <a:xfrm>
              <a:off x="3515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08" name="Rectangle 1552"/>
            <p:cNvSpPr>
              <a:spLocks noChangeArrowheads="1"/>
            </p:cNvSpPr>
            <p:nvPr/>
          </p:nvSpPr>
          <p:spPr bwMode="auto">
            <a:xfrm>
              <a:off x="3560" y="24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09" name="Rectangle 1553"/>
            <p:cNvSpPr>
              <a:spLocks noChangeArrowheads="1"/>
            </p:cNvSpPr>
            <p:nvPr/>
          </p:nvSpPr>
          <p:spPr bwMode="auto">
            <a:xfrm>
              <a:off x="238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10" name="Rectangle 1554"/>
            <p:cNvSpPr>
              <a:spLocks noChangeArrowheads="1"/>
            </p:cNvSpPr>
            <p:nvPr/>
          </p:nvSpPr>
          <p:spPr bwMode="auto">
            <a:xfrm>
              <a:off x="242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11" name="Rectangle 1555"/>
            <p:cNvSpPr>
              <a:spLocks noChangeArrowheads="1"/>
            </p:cNvSpPr>
            <p:nvPr/>
          </p:nvSpPr>
          <p:spPr bwMode="auto">
            <a:xfrm>
              <a:off x="24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12" name="Rectangle 1556"/>
            <p:cNvSpPr>
              <a:spLocks noChangeArrowheads="1"/>
            </p:cNvSpPr>
            <p:nvPr/>
          </p:nvSpPr>
          <p:spPr bwMode="auto">
            <a:xfrm>
              <a:off x="251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13" name="Rectangle 1557"/>
            <p:cNvSpPr>
              <a:spLocks noChangeArrowheads="1"/>
            </p:cNvSpPr>
            <p:nvPr/>
          </p:nvSpPr>
          <p:spPr bwMode="auto">
            <a:xfrm>
              <a:off x="25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14" name="Rectangle 1558"/>
            <p:cNvSpPr>
              <a:spLocks noChangeArrowheads="1"/>
            </p:cNvSpPr>
            <p:nvPr/>
          </p:nvSpPr>
          <p:spPr bwMode="auto">
            <a:xfrm>
              <a:off x="260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15" name="Rectangle 1559"/>
            <p:cNvSpPr>
              <a:spLocks noChangeArrowheads="1"/>
            </p:cNvSpPr>
            <p:nvPr/>
          </p:nvSpPr>
          <p:spPr bwMode="auto">
            <a:xfrm>
              <a:off x="2653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16" name="Rectangle 1560"/>
            <p:cNvSpPr>
              <a:spLocks noChangeArrowheads="1"/>
            </p:cNvSpPr>
            <p:nvPr/>
          </p:nvSpPr>
          <p:spPr bwMode="auto">
            <a:xfrm>
              <a:off x="26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17" name="Rectangle 1561"/>
            <p:cNvSpPr>
              <a:spLocks noChangeArrowheads="1"/>
            </p:cNvSpPr>
            <p:nvPr/>
          </p:nvSpPr>
          <p:spPr bwMode="auto">
            <a:xfrm>
              <a:off x="2744" y="238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18" name="Rectangle 1562"/>
            <p:cNvSpPr>
              <a:spLocks noChangeArrowheads="1"/>
            </p:cNvSpPr>
            <p:nvPr/>
          </p:nvSpPr>
          <p:spPr bwMode="auto">
            <a:xfrm>
              <a:off x="2789" y="238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19" name="Rectangle 1563"/>
            <p:cNvSpPr>
              <a:spLocks noChangeArrowheads="1"/>
            </p:cNvSpPr>
            <p:nvPr/>
          </p:nvSpPr>
          <p:spPr bwMode="auto">
            <a:xfrm>
              <a:off x="2835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20" name="Rectangle 1564"/>
            <p:cNvSpPr>
              <a:spLocks noChangeArrowheads="1"/>
            </p:cNvSpPr>
            <p:nvPr/>
          </p:nvSpPr>
          <p:spPr bwMode="auto">
            <a:xfrm>
              <a:off x="2880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21" name="Rectangle 1565"/>
            <p:cNvSpPr>
              <a:spLocks noChangeArrowheads="1"/>
            </p:cNvSpPr>
            <p:nvPr/>
          </p:nvSpPr>
          <p:spPr bwMode="auto">
            <a:xfrm>
              <a:off x="2925" y="238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22" name="Rectangle 1566"/>
            <p:cNvSpPr>
              <a:spLocks noChangeArrowheads="1"/>
            </p:cNvSpPr>
            <p:nvPr/>
          </p:nvSpPr>
          <p:spPr bwMode="auto">
            <a:xfrm>
              <a:off x="2971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23" name="Rectangle 1567"/>
            <p:cNvSpPr>
              <a:spLocks noChangeArrowheads="1"/>
            </p:cNvSpPr>
            <p:nvPr/>
          </p:nvSpPr>
          <p:spPr bwMode="auto">
            <a:xfrm>
              <a:off x="3016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24" name="Rectangle 1568"/>
            <p:cNvSpPr>
              <a:spLocks noChangeArrowheads="1"/>
            </p:cNvSpPr>
            <p:nvPr/>
          </p:nvSpPr>
          <p:spPr bwMode="auto">
            <a:xfrm>
              <a:off x="306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25" name="Rectangle 1569"/>
            <p:cNvSpPr>
              <a:spLocks noChangeArrowheads="1"/>
            </p:cNvSpPr>
            <p:nvPr/>
          </p:nvSpPr>
          <p:spPr bwMode="auto">
            <a:xfrm>
              <a:off x="3107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26" name="Rectangle 1570"/>
            <p:cNvSpPr>
              <a:spLocks noChangeArrowheads="1"/>
            </p:cNvSpPr>
            <p:nvPr/>
          </p:nvSpPr>
          <p:spPr bwMode="auto">
            <a:xfrm>
              <a:off x="3152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27" name="Rectangle 1571"/>
            <p:cNvSpPr>
              <a:spLocks noChangeArrowheads="1"/>
            </p:cNvSpPr>
            <p:nvPr/>
          </p:nvSpPr>
          <p:spPr bwMode="auto">
            <a:xfrm>
              <a:off x="3198" y="238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28" name="Rectangle 1572"/>
            <p:cNvSpPr>
              <a:spLocks noChangeArrowheads="1"/>
            </p:cNvSpPr>
            <p:nvPr/>
          </p:nvSpPr>
          <p:spPr bwMode="auto">
            <a:xfrm>
              <a:off x="3243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29" name="Rectangle 1573"/>
            <p:cNvSpPr>
              <a:spLocks noChangeArrowheads="1"/>
            </p:cNvSpPr>
            <p:nvPr/>
          </p:nvSpPr>
          <p:spPr bwMode="auto">
            <a:xfrm>
              <a:off x="3289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30" name="Rectangle 1574"/>
            <p:cNvSpPr>
              <a:spLocks noChangeArrowheads="1"/>
            </p:cNvSpPr>
            <p:nvPr/>
          </p:nvSpPr>
          <p:spPr bwMode="auto">
            <a:xfrm>
              <a:off x="3334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31" name="Rectangle 1575"/>
            <p:cNvSpPr>
              <a:spLocks noChangeArrowheads="1"/>
            </p:cNvSpPr>
            <p:nvPr/>
          </p:nvSpPr>
          <p:spPr bwMode="auto">
            <a:xfrm>
              <a:off x="3379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32" name="Rectangle 1576"/>
            <p:cNvSpPr>
              <a:spLocks noChangeArrowheads="1"/>
            </p:cNvSpPr>
            <p:nvPr/>
          </p:nvSpPr>
          <p:spPr bwMode="auto">
            <a:xfrm>
              <a:off x="3425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33" name="Rectangle 1577"/>
            <p:cNvSpPr>
              <a:spLocks noChangeArrowheads="1"/>
            </p:cNvSpPr>
            <p:nvPr/>
          </p:nvSpPr>
          <p:spPr bwMode="auto">
            <a:xfrm>
              <a:off x="3470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34" name="Rectangle 1578"/>
            <p:cNvSpPr>
              <a:spLocks noChangeArrowheads="1"/>
            </p:cNvSpPr>
            <p:nvPr/>
          </p:nvSpPr>
          <p:spPr bwMode="auto">
            <a:xfrm>
              <a:off x="3516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35" name="Rectangle 1579"/>
            <p:cNvSpPr>
              <a:spLocks noChangeArrowheads="1"/>
            </p:cNvSpPr>
            <p:nvPr/>
          </p:nvSpPr>
          <p:spPr bwMode="auto">
            <a:xfrm>
              <a:off x="3561" y="23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36" name="Rectangle 1580"/>
            <p:cNvSpPr>
              <a:spLocks noChangeArrowheads="1"/>
            </p:cNvSpPr>
            <p:nvPr/>
          </p:nvSpPr>
          <p:spPr bwMode="auto">
            <a:xfrm>
              <a:off x="238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37" name="Rectangle 1581"/>
            <p:cNvSpPr>
              <a:spLocks noChangeArrowheads="1"/>
            </p:cNvSpPr>
            <p:nvPr/>
          </p:nvSpPr>
          <p:spPr bwMode="auto">
            <a:xfrm>
              <a:off x="2426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38" name="Rectangle 1582"/>
            <p:cNvSpPr>
              <a:spLocks noChangeArrowheads="1"/>
            </p:cNvSpPr>
            <p:nvPr/>
          </p:nvSpPr>
          <p:spPr bwMode="auto">
            <a:xfrm>
              <a:off x="247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39" name="Rectangle 1583"/>
            <p:cNvSpPr>
              <a:spLocks noChangeArrowheads="1"/>
            </p:cNvSpPr>
            <p:nvPr/>
          </p:nvSpPr>
          <p:spPr bwMode="auto">
            <a:xfrm>
              <a:off x="2517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40" name="Rectangle 1584"/>
            <p:cNvSpPr>
              <a:spLocks noChangeArrowheads="1"/>
            </p:cNvSpPr>
            <p:nvPr/>
          </p:nvSpPr>
          <p:spPr bwMode="auto">
            <a:xfrm>
              <a:off x="256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41" name="Rectangle 1585"/>
            <p:cNvSpPr>
              <a:spLocks noChangeArrowheads="1"/>
            </p:cNvSpPr>
            <p:nvPr/>
          </p:nvSpPr>
          <p:spPr bwMode="auto">
            <a:xfrm>
              <a:off x="2608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42" name="Rectangle 1586"/>
            <p:cNvSpPr>
              <a:spLocks noChangeArrowheads="1"/>
            </p:cNvSpPr>
            <p:nvPr/>
          </p:nvSpPr>
          <p:spPr bwMode="auto">
            <a:xfrm>
              <a:off x="2653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43" name="Rectangle 1587"/>
            <p:cNvSpPr>
              <a:spLocks noChangeArrowheads="1"/>
            </p:cNvSpPr>
            <p:nvPr/>
          </p:nvSpPr>
          <p:spPr bwMode="auto">
            <a:xfrm>
              <a:off x="2698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44" name="Rectangle 1588"/>
            <p:cNvSpPr>
              <a:spLocks noChangeArrowheads="1"/>
            </p:cNvSpPr>
            <p:nvPr/>
          </p:nvSpPr>
          <p:spPr bwMode="auto">
            <a:xfrm>
              <a:off x="2744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45" name="Rectangle 1589"/>
            <p:cNvSpPr>
              <a:spLocks noChangeArrowheads="1"/>
            </p:cNvSpPr>
            <p:nvPr/>
          </p:nvSpPr>
          <p:spPr bwMode="auto">
            <a:xfrm>
              <a:off x="2789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46" name="Rectangle 1590"/>
            <p:cNvSpPr>
              <a:spLocks noChangeArrowheads="1"/>
            </p:cNvSpPr>
            <p:nvPr/>
          </p:nvSpPr>
          <p:spPr bwMode="auto">
            <a:xfrm>
              <a:off x="2835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47" name="Rectangle 1591"/>
            <p:cNvSpPr>
              <a:spLocks noChangeArrowheads="1"/>
            </p:cNvSpPr>
            <p:nvPr/>
          </p:nvSpPr>
          <p:spPr bwMode="auto">
            <a:xfrm>
              <a:off x="2880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48" name="Rectangle 1592"/>
            <p:cNvSpPr>
              <a:spLocks noChangeArrowheads="1"/>
            </p:cNvSpPr>
            <p:nvPr/>
          </p:nvSpPr>
          <p:spPr bwMode="auto">
            <a:xfrm>
              <a:off x="2925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49" name="Rectangle 1593"/>
            <p:cNvSpPr>
              <a:spLocks noChangeArrowheads="1"/>
            </p:cNvSpPr>
            <p:nvPr/>
          </p:nvSpPr>
          <p:spPr bwMode="auto">
            <a:xfrm>
              <a:off x="2971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50" name="Rectangle 1594"/>
            <p:cNvSpPr>
              <a:spLocks noChangeArrowheads="1"/>
            </p:cNvSpPr>
            <p:nvPr/>
          </p:nvSpPr>
          <p:spPr bwMode="auto">
            <a:xfrm>
              <a:off x="3016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51" name="Rectangle 1595"/>
            <p:cNvSpPr>
              <a:spLocks noChangeArrowheads="1"/>
            </p:cNvSpPr>
            <p:nvPr/>
          </p:nvSpPr>
          <p:spPr bwMode="auto">
            <a:xfrm>
              <a:off x="306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52" name="Rectangle 1596"/>
            <p:cNvSpPr>
              <a:spLocks noChangeArrowheads="1"/>
            </p:cNvSpPr>
            <p:nvPr/>
          </p:nvSpPr>
          <p:spPr bwMode="auto">
            <a:xfrm>
              <a:off x="3107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53" name="Rectangle 1597"/>
            <p:cNvSpPr>
              <a:spLocks noChangeArrowheads="1"/>
            </p:cNvSpPr>
            <p:nvPr/>
          </p:nvSpPr>
          <p:spPr bwMode="auto">
            <a:xfrm>
              <a:off x="3152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54" name="Rectangle 1598"/>
            <p:cNvSpPr>
              <a:spLocks noChangeArrowheads="1"/>
            </p:cNvSpPr>
            <p:nvPr/>
          </p:nvSpPr>
          <p:spPr bwMode="auto">
            <a:xfrm>
              <a:off x="3198" y="23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55" name="Rectangle 1599"/>
            <p:cNvSpPr>
              <a:spLocks noChangeArrowheads="1"/>
            </p:cNvSpPr>
            <p:nvPr/>
          </p:nvSpPr>
          <p:spPr bwMode="auto">
            <a:xfrm>
              <a:off x="3243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56" name="Rectangle 1600"/>
            <p:cNvSpPr>
              <a:spLocks noChangeArrowheads="1"/>
            </p:cNvSpPr>
            <p:nvPr/>
          </p:nvSpPr>
          <p:spPr bwMode="auto">
            <a:xfrm>
              <a:off x="3289" y="234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57" name="Rectangle 1601"/>
            <p:cNvSpPr>
              <a:spLocks noChangeArrowheads="1"/>
            </p:cNvSpPr>
            <p:nvPr/>
          </p:nvSpPr>
          <p:spPr bwMode="auto">
            <a:xfrm>
              <a:off x="3334" y="234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58" name="Rectangle 1602"/>
            <p:cNvSpPr>
              <a:spLocks noChangeArrowheads="1"/>
            </p:cNvSpPr>
            <p:nvPr/>
          </p:nvSpPr>
          <p:spPr bwMode="auto">
            <a:xfrm>
              <a:off x="3379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59" name="Rectangle 1603"/>
            <p:cNvSpPr>
              <a:spLocks noChangeArrowheads="1"/>
            </p:cNvSpPr>
            <p:nvPr/>
          </p:nvSpPr>
          <p:spPr bwMode="auto">
            <a:xfrm>
              <a:off x="3425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60" name="Rectangle 1604"/>
            <p:cNvSpPr>
              <a:spLocks noChangeArrowheads="1"/>
            </p:cNvSpPr>
            <p:nvPr/>
          </p:nvSpPr>
          <p:spPr bwMode="auto">
            <a:xfrm>
              <a:off x="3470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61" name="Rectangle 1605"/>
            <p:cNvSpPr>
              <a:spLocks noChangeArrowheads="1"/>
            </p:cNvSpPr>
            <p:nvPr/>
          </p:nvSpPr>
          <p:spPr bwMode="auto">
            <a:xfrm>
              <a:off x="3516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62" name="Rectangle 1606"/>
            <p:cNvSpPr>
              <a:spLocks noChangeArrowheads="1"/>
            </p:cNvSpPr>
            <p:nvPr/>
          </p:nvSpPr>
          <p:spPr bwMode="auto">
            <a:xfrm>
              <a:off x="3561" y="234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63" name="Rectangle 1607"/>
            <p:cNvSpPr>
              <a:spLocks noChangeArrowheads="1"/>
            </p:cNvSpPr>
            <p:nvPr/>
          </p:nvSpPr>
          <p:spPr bwMode="auto">
            <a:xfrm>
              <a:off x="2381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64" name="Rectangle 1608"/>
            <p:cNvSpPr>
              <a:spLocks noChangeArrowheads="1"/>
            </p:cNvSpPr>
            <p:nvPr/>
          </p:nvSpPr>
          <p:spPr bwMode="auto">
            <a:xfrm>
              <a:off x="2426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65" name="Rectangle 1609"/>
            <p:cNvSpPr>
              <a:spLocks noChangeArrowheads="1"/>
            </p:cNvSpPr>
            <p:nvPr/>
          </p:nvSpPr>
          <p:spPr bwMode="auto">
            <a:xfrm>
              <a:off x="2471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66" name="Rectangle 1610"/>
            <p:cNvSpPr>
              <a:spLocks noChangeArrowheads="1"/>
            </p:cNvSpPr>
            <p:nvPr/>
          </p:nvSpPr>
          <p:spPr bwMode="auto">
            <a:xfrm>
              <a:off x="2517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67" name="Rectangle 1611"/>
            <p:cNvSpPr>
              <a:spLocks noChangeArrowheads="1"/>
            </p:cNvSpPr>
            <p:nvPr/>
          </p:nvSpPr>
          <p:spPr bwMode="auto">
            <a:xfrm>
              <a:off x="256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68" name="Rectangle 1612"/>
            <p:cNvSpPr>
              <a:spLocks noChangeArrowheads="1"/>
            </p:cNvSpPr>
            <p:nvPr/>
          </p:nvSpPr>
          <p:spPr bwMode="auto">
            <a:xfrm>
              <a:off x="2608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69" name="Rectangle 1613"/>
            <p:cNvSpPr>
              <a:spLocks noChangeArrowheads="1"/>
            </p:cNvSpPr>
            <p:nvPr/>
          </p:nvSpPr>
          <p:spPr bwMode="auto">
            <a:xfrm>
              <a:off x="2653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70" name="Rectangle 1614"/>
            <p:cNvSpPr>
              <a:spLocks noChangeArrowheads="1"/>
            </p:cNvSpPr>
            <p:nvPr/>
          </p:nvSpPr>
          <p:spPr bwMode="auto">
            <a:xfrm>
              <a:off x="2698" y="229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71" name="Rectangle 1615"/>
            <p:cNvSpPr>
              <a:spLocks noChangeArrowheads="1"/>
            </p:cNvSpPr>
            <p:nvPr/>
          </p:nvSpPr>
          <p:spPr bwMode="auto">
            <a:xfrm>
              <a:off x="2744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72" name="Rectangle 1616"/>
            <p:cNvSpPr>
              <a:spLocks noChangeArrowheads="1"/>
            </p:cNvSpPr>
            <p:nvPr/>
          </p:nvSpPr>
          <p:spPr bwMode="auto">
            <a:xfrm>
              <a:off x="2789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73" name="Rectangle 1617"/>
            <p:cNvSpPr>
              <a:spLocks noChangeArrowheads="1"/>
            </p:cNvSpPr>
            <p:nvPr/>
          </p:nvSpPr>
          <p:spPr bwMode="auto">
            <a:xfrm>
              <a:off x="2835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74" name="Rectangle 1618"/>
            <p:cNvSpPr>
              <a:spLocks noChangeArrowheads="1"/>
            </p:cNvSpPr>
            <p:nvPr/>
          </p:nvSpPr>
          <p:spPr bwMode="auto">
            <a:xfrm>
              <a:off x="2880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75" name="Rectangle 1619"/>
            <p:cNvSpPr>
              <a:spLocks noChangeArrowheads="1"/>
            </p:cNvSpPr>
            <p:nvPr/>
          </p:nvSpPr>
          <p:spPr bwMode="auto">
            <a:xfrm>
              <a:off x="2925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76" name="Rectangle 1620"/>
            <p:cNvSpPr>
              <a:spLocks noChangeArrowheads="1"/>
            </p:cNvSpPr>
            <p:nvPr/>
          </p:nvSpPr>
          <p:spPr bwMode="auto">
            <a:xfrm>
              <a:off x="2971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77" name="Rectangle 1621"/>
            <p:cNvSpPr>
              <a:spLocks noChangeArrowheads="1"/>
            </p:cNvSpPr>
            <p:nvPr/>
          </p:nvSpPr>
          <p:spPr bwMode="auto">
            <a:xfrm>
              <a:off x="3016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78" name="Rectangle 1622"/>
            <p:cNvSpPr>
              <a:spLocks noChangeArrowheads="1"/>
            </p:cNvSpPr>
            <p:nvPr/>
          </p:nvSpPr>
          <p:spPr bwMode="auto">
            <a:xfrm>
              <a:off x="306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79" name="Rectangle 1623"/>
            <p:cNvSpPr>
              <a:spLocks noChangeArrowheads="1"/>
            </p:cNvSpPr>
            <p:nvPr/>
          </p:nvSpPr>
          <p:spPr bwMode="auto">
            <a:xfrm>
              <a:off x="3107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80" name="Rectangle 1624"/>
            <p:cNvSpPr>
              <a:spLocks noChangeArrowheads="1"/>
            </p:cNvSpPr>
            <p:nvPr/>
          </p:nvSpPr>
          <p:spPr bwMode="auto">
            <a:xfrm>
              <a:off x="3152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81" name="Rectangle 1625"/>
            <p:cNvSpPr>
              <a:spLocks noChangeArrowheads="1"/>
            </p:cNvSpPr>
            <p:nvPr/>
          </p:nvSpPr>
          <p:spPr bwMode="auto">
            <a:xfrm>
              <a:off x="3198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82" name="Rectangle 1626"/>
            <p:cNvSpPr>
              <a:spLocks noChangeArrowheads="1"/>
            </p:cNvSpPr>
            <p:nvPr/>
          </p:nvSpPr>
          <p:spPr bwMode="auto">
            <a:xfrm>
              <a:off x="3243" y="229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83" name="Rectangle 1627"/>
            <p:cNvSpPr>
              <a:spLocks noChangeArrowheads="1"/>
            </p:cNvSpPr>
            <p:nvPr/>
          </p:nvSpPr>
          <p:spPr bwMode="auto">
            <a:xfrm>
              <a:off x="3289" y="229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84" name="Rectangle 1628"/>
            <p:cNvSpPr>
              <a:spLocks noChangeArrowheads="1"/>
            </p:cNvSpPr>
            <p:nvPr/>
          </p:nvSpPr>
          <p:spPr bwMode="auto">
            <a:xfrm>
              <a:off x="3334" y="229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85" name="Rectangle 1629"/>
            <p:cNvSpPr>
              <a:spLocks noChangeArrowheads="1"/>
            </p:cNvSpPr>
            <p:nvPr/>
          </p:nvSpPr>
          <p:spPr bwMode="auto">
            <a:xfrm>
              <a:off x="3379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86" name="Rectangle 1630"/>
            <p:cNvSpPr>
              <a:spLocks noChangeArrowheads="1"/>
            </p:cNvSpPr>
            <p:nvPr/>
          </p:nvSpPr>
          <p:spPr bwMode="auto">
            <a:xfrm>
              <a:off x="3425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87" name="Rectangle 1631"/>
            <p:cNvSpPr>
              <a:spLocks noChangeArrowheads="1"/>
            </p:cNvSpPr>
            <p:nvPr/>
          </p:nvSpPr>
          <p:spPr bwMode="auto">
            <a:xfrm>
              <a:off x="3470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88" name="Rectangle 1632"/>
            <p:cNvSpPr>
              <a:spLocks noChangeArrowheads="1"/>
            </p:cNvSpPr>
            <p:nvPr/>
          </p:nvSpPr>
          <p:spPr bwMode="auto">
            <a:xfrm>
              <a:off x="3516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89" name="Rectangle 1633"/>
            <p:cNvSpPr>
              <a:spLocks noChangeArrowheads="1"/>
            </p:cNvSpPr>
            <p:nvPr/>
          </p:nvSpPr>
          <p:spPr bwMode="auto">
            <a:xfrm>
              <a:off x="3561" y="22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90" name="Rectangle 1634"/>
            <p:cNvSpPr>
              <a:spLocks noChangeArrowheads="1"/>
            </p:cNvSpPr>
            <p:nvPr/>
          </p:nvSpPr>
          <p:spPr bwMode="auto">
            <a:xfrm>
              <a:off x="238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91" name="Rectangle 1635"/>
            <p:cNvSpPr>
              <a:spLocks noChangeArrowheads="1"/>
            </p:cNvSpPr>
            <p:nvPr/>
          </p:nvSpPr>
          <p:spPr bwMode="auto">
            <a:xfrm>
              <a:off x="2426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92" name="Rectangle 1636"/>
            <p:cNvSpPr>
              <a:spLocks noChangeArrowheads="1"/>
            </p:cNvSpPr>
            <p:nvPr/>
          </p:nvSpPr>
          <p:spPr bwMode="auto">
            <a:xfrm>
              <a:off x="247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93" name="Rectangle 1637"/>
            <p:cNvSpPr>
              <a:spLocks noChangeArrowheads="1"/>
            </p:cNvSpPr>
            <p:nvPr/>
          </p:nvSpPr>
          <p:spPr bwMode="auto">
            <a:xfrm>
              <a:off x="2517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94" name="Rectangle 1638"/>
            <p:cNvSpPr>
              <a:spLocks noChangeArrowheads="1"/>
            </p:cNvSpPr>
            <p:nvPr/>
          </p:nvSpPr>
          <p:spPr bwMode="auto">
            <a:xfrm>
              <a:off x="256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95" name="Rectangle 1639"/>
            <p:cNvSpPr>
              <a:spLocks noChangeArrowheads="1"/>
            </p:cNvSpPr>
            <p:nvPr/>
          </p:nvSpPr>
          <p:spPr bwMode="auto">
            <a:xfrm>
              <a:off x="260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96" name="Rectangle 1640"/>
            <p:cNvSpPr>
              <a:spLocks noChangeArrowheads="1"/>
            </p:cNvSpPr>
            <p:nvPr/>
          </p:nvSpPr>
          <p:spPr bwMode="auto">
            <a:xfrm>
              <a:off x="2653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97" name="Rectangle 1641"/>
            <p:cNvSpPr>
              <a:spLocks noChangeArrowheads="1"/>
            </p:cNvSpPr>
            <p:nvPr/>
          </p:nvSpPr>
          <p:spPr bwMode="auto">
            <a:xfrm>
              <a:off x="269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98" name="Rectangle 1642"/>
            <p:cNvSpPr>
              <a:spLocks noChangeArrowheads="1"/>
            </p:cNvSpPr>
            <p:nvPr/>
          </p:nvSpPr>
          <p:spPr bwMode="auto">
            <a:xfrm>
              <a:off x="2744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699" name="Rectangle 1643"/>
            <p:cNvSpPr>
              <a:spLocks noChangeArrowheads="1"/>
            </p:cNvSpPr>
            <p:nvPr/>
          </p:nvSpPr>
          <p:spPr bwMode="auto">
            <a:xfrm>
              <a:off x="2789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00" name="Rectangle 1644"/>
            <p:cNvSpPr>
              <a:spLocks noChangeArrowheads="1"/>
            </p:cNvSpPr>
            <p:nvPr/>
          </p:nvSpPr>
          <p:spPr bwMode="auto">
            <a:xfrm>
              <a:off x="2835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01" name="Rectangle 1645"/>
            <p:cNvSpPr>
              <a:spLocks noChangeArrowheads="1"/>
            </p:cNvSpPr>
            <p:nvPr/>
          </p:nvSpPr>
          <p:spPr bwMode="auto">
            <a:xfrm>
              <a:off x="2880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02" name="Rectangle 1646"/>
            <p:cNvSpPr>
              <a:spLocks noChangeArrowheads="1"/>
            </p:cNvSpPr>
            <p:nvPr/>
          </p:nvSpPr>
          <p:spPr bwMode="auto">
            <a:xfrm>
              <a:off x="2925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03" name="Rectangle 1647"/>
            <p:cNvSpPr>
              <a:spLocks noChangeArrowheads="1"/>
            </p:cNvSpPr>
            <p:nvPr/>
          </p:nvSpPr>
          <p:spPr bwMode="auto">
            <a:xfrm>
              <a:off x="2971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04" name="Rectangle 1648"/>
            <p:cNvSpPr>
              <a:spLocks noChangeArrowheads="1"/>
            </p:cNvSpPr>
            <p:nvPr/>
          </p:nvSpPr>
          <p:spPr bwMode="auto">
            <a:xfrm>
              <a:off x="3016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05" name="Rectangle 1649"/>
            <p:cNvSpPr>
              <a:spLocks noChangeArrowheads="1"/>
            </p:cNvSpPr>
            <p:nvPr/>
          </p:nvSpPr>
          <p:spPr bwMode="auto">
            <a:xfrm>
              <a:off x="306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06" name="Rectangle 1650"/>
            <p:cNvSpPr>
              <a:spLocks noChangeArrowheads="1"/>
            </p:cNvSpPr>
            <p:nvPr/>
          </p:nvSpPr>
          <p:spPr bwMode="auto">
            <a:xfrm>
              <a:off x="3107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07" name="Rectangle 1651"/>
            <p:cNvSpPr>
              <a:spLocks noChangeArrowheads="1"/>
            </p:cNvSpPr>
            <p:nvPr/>
          </p:nvSpPr>
          <p:spPr bwMode="auto">
            <a:xfrm>
              <a:off x="3152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08" name="Rectangle 1652"/>
            <p:cNvSpPr>
              <a:spLocks noChangeArrowheads="1"/>
            </p:cNvSpPr>
            <p:nvPr/>
          </p:nvSpPr>
          <p:spPr bwMode="auto">
            <a:xfrm>
              <a:off x="3198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09" name="Rectangle 1653"/>
            <p:cNvSpPr>
              <a:spLocks noChangeArrowheads="1"/>
            </p:cNvSpPr>
            <p:nvPr/>
          </p:nvSpPr>
          <p:spPr bwMode="auto">
            <a:xfrm>
              <a:off x="3243" y="225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10" name="Rectangle 1654"/>
            <p:cNvSpPr>
              <a:spLocks noChangeArrowheads="1"/>
            </p:cNvSpPr>
            <p:nvPr/>
          </p:nvSpPr>
          <p:spPr bwMode="auto">
            <a:xfrm>
              <a:off x="3289" y="225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11" name="Rectangle 1655"/>
            <p:cNvSpPr>
              <a:spLocks noChangeArrowheads="1"/>
            </p:cNvSpPr>
            <p:nvPr/>
          </p:nvSpPr>
          <p:spPr bwMode="auto">
            <a:xfrm>
              <a:off x="3334" y="225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12" name="Rectangle 1656"/>
            <p:cNvSpPr>
              <a:spLocks noChangeArrowheads="1"/>
            </p:cNvSpPr>
            <p:nvPr/>
          </p:nvSpPr>
          <p:spPr bwMode="auto">
            <a:xfrm>
              <a:off x="3379" y="225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13" name="Rectangle 1657"/>
            <p:cNvSpPr>
              <a:spLocks noChangeArrowheads="1"/>
            </p:cNvSpPr>
            <p:nvPr/>
          </p:nvSpPr>
          <p:spPr bwMode="auto">
            <a:xfrm>
              <a:off x="3425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14" name="Rectangle 1658"/>
            <p:cNvSpPr>
              <a:spLocks noChangeArrowheads="1"/>
            </p:cNvSpPr>
            <p:nvPr/>
          </p:nvSpPr>
          <p:spPr bwMode="auto">
            <a:xfrm>
              <a:off x="3470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15" name="Rectangle 1659"/>
            <p:cNvSpPr>
              <a:spLocks noChangeArrowheads="1"/>
            </p:cNvSpPr>
            <p:nvPr/>
          </p:nvSpPr>
          <p:spPr bwMode="auto">
            <a:xfrm>
              <a:off x="3516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16" name="Rectangle 1660"/>
            <p:cNvSpPr>
              <a:spLocks noChangeArrowheads="1"/>
            </p:cNvSpPr>
            <p:nvPr/>
          </p:nvSpPr>
          <p:spPr bwMode="auto">
            <a:xfrm>
              <a:off x="3561" y="225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17" name="Rectangle 1661"/>
            <p:cNvSpPr>
              <a:spLocks noChangeArrowheads="1"/>
            </p:cNvSpPr>
            <p:nvPr/>
          </p:nvSpPr>
          <p:spPr bwMode="auto">
            <a:xfrm>
              <a:off x="238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18" name="Rectangle 1662"/>
            <p:cNvSpPr>
              <a:spLocks noChangeArrowheads="1"/>
            </p:cNvSpPr>
            <p:nvPr/>
          </p:nvSpPr>
          <p:spPr bwMode="auto">
            <a:xfrm>
              <a:off x="242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19" name="Rectangle 1663"/>
            <p:cNvSpPr>
              <a:spLocks noChangeArrowheads="1"/>
            </p:cNvSpPr>
            <p:nvPr/>
          </p:nvSpPr>
          <p:spPr bwMode="auto">
            <a:xfrm>
              <a:off x="24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20" name="Rectangle 1664"/>
            <p:cNvSpPr>
              <a:spLocks noChangeArrowheads="1"/>
            </p:cNvSpPr>
            <p:nvPr/>
          </p:nvSpPr>
          <p:spPr bwMode="auto">
            <a:xfrm>
              <a:off x="251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21" name="Rectangle 1665"/>
            <p:cNvSpPr>
              <a:spLocks noChangeArrowheads="1"/>
            </p:cNvSpPr>
            <p:nvPr/>
          </p:nvSpPr>
          <p:spPr bwMode="auto">
            <a:xfrm>
              <a:off x="25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22" name="Rectangle 1666"/>
            <p:cNvSpPr>
              <a:spLocks noChangeArrowheads="1"/>
            </p:cNvSpPr>
            <p:nvPr/>
          </p:nvSpPr>
          <p:spPr bwMode="auto">
            <a:xfrm>
              <a:off x="260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23" name="Rectangle 1667"/>
            <p:cNvSpPr>
              <a:spLocks noChangeArrowheads="1"/>
            </p:cNvSpPr>
            <p:nvPr/>
          </p:nvSpPr>
          <p:spPr bwMode="auto">
            <a:xfrm>
              <a:off x="265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24" name="Rectangle 1668"/>
            <p:cNvSpPr>
              <a:spLocks noChangeArrowheads="1"/>
            </p:cNvSpPr>
            <p:nvPr/>
          </p:nvSpPr>
          <p:spPr bwMode="auto">
            <a:xfrm>
              <a:off x="26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25" name="Rectangle 1669"/>
            <p:cNvSpPr>
              <a:spLocks noChangeArrowheads="1"/>
            </p:cNvSpPr>
            <p:nvPr/>
          </p:nvSpPr>
          <p:spPr bwMode="auto">
            <a:xfrm>
              <a:off x="2744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26" name="Rectangle 1670"/>
            <p:cNvSpPr>
              <a:spLocks noChangeArrowheads="1"/>
            </p:cNvSpPr>
            <p:nvPr/>
          </p:nvSpPr>
          <p:spPr bwMode="auto">
            <a:xfrm>
              <a:off x="2789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27" name="Rectangle 1671"/>
            <p:cNvSpPr>
              <a:spLocks noChangeArrowheads="1"/>
            </p:cNvSpPr>
            <p:nvPr/>
          </p:nvSpPr>
          <p:spPr bwMode="auto">
            <a:xfrm>
              <a:off x="283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28" name="Rectangle 1672"/>
            <p:cNvSpPr>
              <a:spLocks noChangeArrowheads="1"/>
            </p:cNvSpPr>
            <p:nvPr/>
          </p:nvSpPr>
          <p:spPr bwMode="auto">
            <a:xfrm>
              <a:off x="2880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29" name="Rectangle 1673"/>
            <p:cNvSpPr>
              <a:spLocks noChangeArrowheads="1"/>
            </p:cNvSpPr>
            <p:nvPr/>
          </p:nvSpPr>
          <p:spPr bwMode="auto">
            <a:xfrm>
              <a:off x="2925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30" name="Rectangle 1674"/>
            <p:cNvSpPr>
              <a:spLocks noChangeArrowheads="1"/>
            </p:cNvSpPr>
            <p:nvPr/>
          </p:nvSpPr>
          <p:spPr bwMode="auto">
            <a:xfrm>
              <a:off x="2971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31" name="Rectangle 1675"/>
            <p:cNvSpPr>
              <a:spLocks noChangeArrowheads="1"/>
            </p:cNvSpPr>
            <p:nvPr/>
          </p:nvSpPr>
          <p:spPr bwMode="auto">
            <a:xfrm>
              <a:off x="3016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32" name="Rectangle 1676"/>
            <p:cNvSpPr>
              <a:spLocks noChangeArrowheads="1"/>
            </p:cNvSpPr>
            <p:nvPr/>
          </p:nvSpPr>
          <p:spPr bwMode="auto">
            <a:xfrm>
              <a:off x="306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33" name="Rectangle 1677"/>
            <p:cNvSpPr>
              <a:spLocks noChangeArrowheads="1"/>
            </p:cNvSpPr>
            <p:nvPr/>
          </p:nvSpPr>
          <p:spPr bwMode="auto">
            <a:xfrm>
              <a:off x="3107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34" name="Rectangle 1678"/>
            <p:cNvSpPr>
              <a:spLocks noChangeArrowheads="1"/>
            </p:cNvSpPr>
            <p:nvPr/>
          </p:nvSpPr>
          <p:spPr bwMode="auto">
            <a:xfrm>
              <a:off x="3152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35" name="Rectangle 1679"/>
            <p:cNvSpPr>
              <a:spLocks noChangeArrowheads="1"/>
            </p:cNvSpPr>
            <p:nvPr/>
          </p:nvSpPr>
          <p:spPr bwMode="auto">
            <a:xfrm>
              <a:off x="3198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36" name="Rectangle 1680"/>
            <p:cNvSpPr>
              <a:spLocks noChangeArrowheads="1"/>
            </p:cNvSpPr>
            <p:nvPr/>
          </p:nvSpPr>
          <p:spPr bwMode="auto">
            <a:xfrm>
              <a:off x="3243" y="220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37" name="Rectangle 1681"/>
            <p:cNvSpPr>
              <a:spLocks noChangeArrowheads="1"/>
            </p:cNvSpPr>
            <p:nvPr/>
          </p:nvSpPr>
          <p:spPr bwMode="auto">
            <a:xfrm>
              <a:off x="3289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38" name="Rectangle 1682"/>
            <p:cNvSpPr>
              <a:spLocks noChangeArrowheads="1"/>
            </p:cNvSpPr>
            <p:nvPr/>
          </p:nvSpPr>
          <p:spPr bwMode="auto">
            <a:xfrm>
              <a:off x="3334" y="220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39" name="Rectangle 1683"/>
            <p:cNvSpPr>
              <a:spLocks noChangeArrowheads="1"/>
            </p:cNvSpPr>
            <p:nvPr/>
          </p:nvSpPr>
          <p:spPr bwMode="auto">
            <a:xfrm>
              <a:off x="3379" y="220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40" name="Rectangle 1684"/>
            <p:cNvSpPr>
              <a:spLocks noChangeArrowheads="1"/>
            </p:cNvSpPr>
            <p:nvPr/>
          </p:nvSpPr>
          <p:spPr bwMode="auto">
            <a:xfrm>
              <a:off x="3425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41" name="Rectangle 1685"/>
            <p:cNvSpPr>
              <a:spLocks noChangeArrowheads="1"/>
            </p:cNvSpPr>
            <p:nvPr/>
          </p:nvSpPr>
          <p:spPr bwMode="auto">
            <a:xfrm>
              <a:off x="3470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42" name="Rectangle 1686"/>
            <p:cNvSpPr>
              <a:spLocks noChangeArrowheads="1"/>
            </p:cNvSpPr>
            <p:nvPr/>
          </p:nvSpPr>
          <p:spPr bwMode="auto">
            <a:xfrm>
              <a:off x="3516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43" name="Rectangle 1687"/>
            <p:cNvSpPr>
              <a:spLocks noChangeArrowheads="1"/>
            </p:cNvSpPr>
            <p:nvPr/>
          </p:nvSpPr>
          <p:spPr bwMode="auto">
            <a:xfrm>
              <a:off x="3561" y="220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44" name="Rectangle 1688"/>
            <p:cNvSpPr>
              <a:spLocks noChangeArrowheads="1"/>
            </p:cNvSpPr>
            <p:nvPr/>
          </p:nvSpPr>
          <p:spPr bwMode="auto">
            <a:xfrm>
              <a:off x="238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45" name="Rectangle 1689"/>
            <p:cNvSpPr>
              <a:spLocks noChangeArrowheads="1"/>
            </p:cNvSpPr>
            <p:nvPr/>
          </p:nvSpPr>
          <p:spPr bwMode="auto">
            <a:xfrm>
              <a:off x="242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46" name="Rectangle 1690"/>
            <p:cNvSpPr>
              <a:spLocks noChangeArrowheads="1"/>
            </p:cNvSpPr>
            <p:nvPr/>
          </p:nvSpPr>
          <p:spPr bwMode="auto">
            <a:xfrm>
              <a:off x="247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47" name="Rectangle 1691"/>
            <p:cNvSpPr>
              <a:spLocks noChangeArrowheads="1"/>
            </p:cNvSpPr>
            <p:nvPr/>
          </p:nvSpPr>
          <p:spPr bwMode="auto">
            <a:xfrm>
              <a:off x="2517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48" name="Rectangle 1692"/>
            <p:cNvSpPr>
              <a:spLocks noChangeArrowheads="1"/>
            </p:cNvSpPr>
            <p:nvPr/>
          </p:nvSpPr>
          <p:spPr bwMode="auto">
            <a:xfrm>
              <a:off x="256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49" name="Rectangle 1693"/>
            <p:cNvSpPr>
              <a:spLocks noChangeArrowheads="1"/>
            </p:cNvSpPr>
            <p:nvPr/>
          </p:nvSpPr>
          <p:spPr bwMode="auto">
            <a:xfrm>
              <a:off x="260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50" name="Rectangle 1694"/>
            <p:cNvSpPr>
              <a:spLocks noChangeArrowheads="1"/>
            </p:cNvSpPr>
            <p:nvPr/>
          </p:nvSpPr>
          <p:spPr bwMode="auto">
            <a:xfrm>
              <a:off x="265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51" name="Rectangle 1695"/>
            <p:cNvSpPr>
              <a:spLocks noChangeArrowheads="1"/>
            </p:cNvSpPr>
            <p:nvPr/>
          </p:nvSpPr>
          <p:spPr bwMode="auto">
            <a:xfrm>
              <a:off x="269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52" name="Rectangle 1696"/>
            <p:cNvSpPr>
              <a:spLocks noChangeArrowheads="1"/>
            </p:cNvSpPr>
            <p:nvPr/>
          </p:nvSpPr>
          <p:spPr bwMode="auto">
            <a:xfrm>
              <a:off x="274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53" name="Rectangle 1697"/>
            <p:cNvSpPr>
              <a:spLocks noChangeArrowheads="1"/>
            </p:cNvSpPr>
            <p:nvPr/>
          </p:nvSpPr>
          <p:spPr bwMode="auto">
            <a:xfrm>
              <a:off x="278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54" name="Rectangle 1698"/>
            <p:cNvSpPr>
              <a:spLocks noChangeArrowheads="1"/>
            </p:cNvSpPr>
            <p:nvPr/>
          </p:nvSpPr>
          <p:spPr bwMode="auto">
            <a:xfrm>
              <a:off x="283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55" name="Rectangle 1699"/>
            <p:cNvSpPr>
              <a:spLocks noChangeArrowheads="1"/>
            </p:cNvSpPr>
            <p:nvPr/>
          </p:nvSpPr>
          <p:spPr bwMode="auto">
            <a:xfrm>
              <a:off x="288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56" name="Rectangle 1700"/>
            <p:cNvSpPr>
              <a:spLocks noChangeArrowheads="1"/>
            </p:cNvSpPr>
            <p:nvPr/>
          </p:nvSpPr>
          <p:spPr bwMode="auto">
            <a:xfrm>
              <a:off x="292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57" name="Rectangle 1701"/>
            <p:cNvSpPr>
              <a:spLocks noChangeArrowheads="1"/>
            </p:cNvSpPr>
            <p:nvPr/>
          </p:nvSpPr>
          <p:spPr bwMode="auto">
            <a:xfrm>
              <a:off x="297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58" name="Rectangle 1702"/>
            <p:cNvSpPr>
              <a:spLocks noChangeArrowheads="1"/>
            </p:cNvSpPr>
            <p:nvPr/>
          </p:nvSpPr>
          <p:spPr bwMode="auto">
            <a:xfrm>
              <a:off x="301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59" name="Rectangle 1703"/>
            <p:cNvSpPr>
              <a:spLocks noChangeArrowheads="1"/>
            </p:cNvSpPr>
            <p:nvPr/>
          </p:nvSpPr>
          <p:spPr bwMode="auto">
            <a:xfrm>
              <a:off x="306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60" name="Rectangle 1704"/>
            <p:cNvSpPr>
              <a:spLocks noChangeArrowheads="1"/>
            </p:cNvSpPr>
            <p:nvPr/>
          </p:nvSpPr>
          <p:spPr bwMode="auto">
            <a:xfrm>
              <a:off x="3107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61" name="Rectangle 1705"/>
            <p:cNvSpPr>
              <a:spLocks noChangeArrowheads="1"/>
            </p:cNvSpPr>
            <p:nvPr/>
          </p:nvSpPr>
          <p:spPr bwMode="auto">
            <a:xfrm>
              <a:off x="3152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62" name="Rectangle 1706"/>
            <p:cNvSpPr>
              <a:spLocks noChangeArrowheads="1"/>
            </p:cNvSpPr>
            <p:nvPr/>
          </p:nvSpPr>
          <p:spPr bwMode="auto">
            <a:xfrm>
              <a:off x="3198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63" name="Rectangle 1707"/>
            <p:cNvSpPr>
              <a:spLocks noChangeArrowheads="1"/>
            </p:cNvSpPr>
            <p:nvPr/>
          </p:nvSpPr>
          <p:spPr bwMode="auto">
            <a:xfrm>
              <a:off x="3243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64" name="Rectangle 1708"/>
            <p:cNvSpPr>
              <a:spLocks noChangeArrowheads="1"/>
            </p:cNvSpPr>
            <p:nvPr/>
          </p:nvSpPr>
          <p:spPr bwMode="auto">
            <a:xfrm>
              <a:off x="328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65" name="Rectangle 1709"/>
            <p:cNvSpPr>
              <a:spLocks noChangeArrowheads="1"/>
            </p:cNvSpPr>
            <p:nvPr/>
          </p:nvSpPr>
          <p:spPr bwMode="auto">
            <a:xfrm>
              <a:off x="3334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66" name="Rectangle 1710"/>
            <p:cNvSpPr>
              <a:spLocks noChangeArrowheads="1"/>
            </p:cNvSpPr>
            <p:nvPr/>
          </p:nvSpPr>
          <p:spPr bwMode="auto">
            <a:xfrm>
              <a:off x="3379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67" name="Rectangle 1711"/>
            <p:cNvSpPr>
              <a:spLocks noChangeArrowheads="1"/>
            </p:cNvSpPr>
            <p:nvPr/>
          </p:nvSpPr>
          <p:spPr bwMode="auto">
            <a:xfrm>
              <a:off x="3425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68" name="Rectangle 1712"/>
            <p:cNvSpPr>
              <a:spLocks noChangeArrowheads="1"/>
            </p:cNvSpPr>
            <p:nvPr/>
          </p:nvSpPr>
          <p:spPr bwMode="auto">
            <a:xfrm>
              <a:off x="3470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69" name="Rectangle 1713"/>
            <p:cNvSpPr>
              <a:spLocks noChangeArrowheads="1"/>
            </p:cNvSpPr>
            <p:nvPr/>
          </p:nvSpPr>
          <p:spPr bwMode="auto">
            <a:xfrm>
              <a:off x="3516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70" name="Rectangle 1714"/>
            <p:cNvSpPr>
              <a:spLocks noChangeArrowheads="1"/>
            </p:cNvSpPr>
            <p:nvPr/>
          </p:nvSpPr>
          <p:spPr bwMode="auto">
            <a:xfrm>
              <a:off x="3561" y="216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71" name="Rectangle 1715"/>
            <p:cNvSpPr>
              <a:spLocks noChangeArrowheads="1"/>
            </p:cNvSpPr>
            <p:nvPr/>
          </p:nvSpPr>
          <p:spPr bwMode="auto">
            <a:xfrm>
              <a:off x="238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72" name="Rectangle 1716"/>
            <p:cNvSpPr>
              <a:spLocks noChangeArrowheads="1"/>
            </p:cNvSpPr>
            <p:nvPr/>
          </p:nvSpPr>
          <p:spPr bwMode="auto">
            <a:xfrm>
              <a:off x="242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73" name="Rectangle 1717"/>
            <p:cNvSpPr>
              <a:spLocks noChangeArrowheads="1"/>
            </p:cNvSpPr>
            <p:nvPr/>
          </p:nvSpPr>
          <p:spPr bwMode="auto">
            <a:xfrm>
              <a:off x="24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74" name="Rectangle 1718"/>
            <p:cNvSpPr>
              <a:spLocks noChangeArrowheads="1"/>
            </p:cNvSpPr>
            <p:nvPr/>
          </p:nvSpPr>
          <p:spPr bwMode="auto">
            <a:xfrm>
              <a:off x="251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75" name="Rectangle 1719"/>
            <p:cNvSpPr>
              <a:spLocks noChangeArrowheads="1"/>
            </p:cNvSpPr>
            <p:nvPr/>
          </p:nvSpPr>
          <p:spPr bwMode="auto">
            <a:xfrm>
              <a:off x="25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76" name="Rectangle 1720"/>
            <p:cNvSpPr>
              <a:spLocks noChangeArrowheads="1"/>
            </p:cNvSpPr>
            <p:nvPr/>
          </p:nvSpPr>
          <p:spPr bwMode="auto">
            <a:xfrm>
              <a:off x="260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77" name="Rectangle 1721"/>
            <p:cNvSpPr>
              <a:spLocks noChangeArrowheads="1"/>
            </p:cNvSpPr>
            <p:nvPr/>
          </p:nvSpPr>
          <p:spPr bwMode="auto">
            <a:xfrm>
              <a:off x="265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78" name="Rectangle 1722"/>
            <p:cNvSpPr>
              <a:spLocks noChangeArrowheads="1"/>
            </p:cNvSpPr>
            <p:nvPr/>
          </p:nvSpPr>
          <p:spPr bwMode="auto">
            <a:xfrm>
              <a:off x="26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79" name="Rectangle 1723"/>
            <p:cNvSpPr>
              <a:spLocks noChangeArrowheads="1"/>
            </p:cNvSpPr>
            <p:nvPr/>
          </p:nvSpPr>
          <p:spPr bwMode="auto">
            <a:xfrm>
              <a:off x="274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80" name="Rectangle 1724"/>
            <p:cNvSpPr>
              <a:spLocks noChangeArrowheads="1"/>
            </p:cNvSpPr>
            <p:nvPr/>
          </p:nvSpPr>
          <p:spPr bwMode="auto">
            <a:xfrm>
              <a:off x="27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81" name="Rectangle 1725"/>
            <p:cNvSpPr>
              <a:spLocks noChangeArrowheads="1"/>
            </p:cNvSpPr>
            <p:nvPr/>
          </p:nvSpPr>
          <p:spPr bwMode="auto">
            <a:xfrm>
              <a:off x="283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82" name="Rectangle 1726"/>
            <p:cNvSpPr>
              <a:spLocks noChangeArrowheads="1"/>
            </p:cNvSpPr>
            <p:nvPr/>
          </p:nvSpPr>
          <p:spPr bwMode="auto">
            <a:xfrm>
              <a:off x="288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83" name="Rectangle 1727"/>
            <p:cNvSpPr>
              <a:spLocks noChangeArrowheads="1"/>
            </p:cNvSpPr>
            <p:nvPr/>
          </p:nvSpPr>
          <p:spPr bwMode="auto">
            <a:xfrm>
              <a:off x="29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84" name="Rectangle 1728"/>
            <p:cNvSpPr>
              <a:spLocks noChangeArrowheads="1"/>
            </p:cNvSpPr>
            <p:nvPr/>
          </p:nvSpPr>
          <p:spPr bwMode="auto">
            <a:xfrm>
              <a:off x="297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85" name="Rectangle 1729"/>
            <p:cNvSpPr>
              <a:spLocks noChangeArrowheads="1"/>
            </p:cNvSpPr>
            <p:nvPr/>
          </p:nvSpPr>
          <p:spPr bwMode="auto">
            <a:xfrm>
              <a:off x="30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86" name="Rectangle 1730"/>
            <p:cNvSpPr>
              <a:spLocks noChangeArrowheads="1"/>
            </p:cNvSpPr>
            <p:nvPr/>
          </p:nvSpPr>
          <p:spPr bwMode="auto">
            <a:xfrm>
              <a:off x="306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87" name="Rectangle 1731"/>
            <p:cNvSpPr>
              <a:spLocks noChangeArrowheads="1"/>
            </p:cNvSpPr>
            <p:nvPr/>
          </p:nvSpPr>
          <p:spPr bwMode="auto">
            <a:xfrm>
              <a:off x="3107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88" name="Rectangle 1732"/>
            <p:cNvSpPr>
              <a:spLocks noChangeArrowheads="1"/>
            </p:cNvSpPr>
            <p:nvPr/>
          </p:nvSpPr>
          <p:spPr bwMode="auto">
            <a:xfrm>
              <a:off x="3152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89" name="Rectangle 1733"/>
            <p:cNvSpPr>
              <a:spLocks noChangeArrowheads="1"/>
            </p:cNvSpPr>
            <p:nvPr/>
          </p:nvSpPr>
          <p:spPr bwMode="auto">
            <a:xfrm>
              <a:off x="3198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90" name="Rectangle 1734"/>
            <p:cNvSpPr>
              <a:spLocks noChangeArrowheads="1"/>
            </p:cNvSpPr>
            <p:nvPr/>
          </p:nvSpPr>
          <p:spPr bwMode="auto">
            <a:xfrm>
              <a:off x="3243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91" name="Rectangle 1735"/>
            <p:cNvSpPr>
              <a:spLocks noChangeArrowheads="1"/>
            </p:cNvSpPr>
            <p:nvPr/>
          </p:nvSpPr>
          <p:spPr bwMode="auto">
            <a:xfrm>
              <a:off x="328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92" name="Rectangle 1736"/>
            <p:cNvSpPr>
              <a:spLocks noChangeArrowheads="1"/>
            </p:cNvSpPr>
            <p:nvPr/>
          </p:nvSpPr>
          <p:spPr bwMode="auto">
            <a:xfrm>
              <a:off x="3334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93" name="Rectangle 1737"/>
            <p:cNvSpPr>
              <a:spLocks noChangeArrowheads="1"/>
            </p:cNvSpPr>
            <p:nvPr/>
          </p:nvSpPr>
          <p:spPr bwMode="auto">
            <a:xfrm>
              <a:off x="3379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94" name="Rectangle 1738"/>
            <p:cNvSpPr>
              <a:spLocks noChangeArrowheads="1"/>
            </p:cNvSpPr>
            <p:nvPr/>
          </p:nvSpPr>
          <p:spPr bwMode="auto">
            <a:xfrm>
              <a:off x="3425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95" name="Rectangle 1739"/>
            <p:cNvSpPr>
              <a:spLocks noChangeArrowheads="1"/>
            </p:cNvSpPr>
            <p:nvPr/>
          </p:nvSpPr>
          <p:spPr bwMode="auto">
            <a:xfrm>
              <a:off x="3470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96" name="Rectangle 1740"/>
            <p:cNvSpPr>
              <a:spLocks noChangeArrowheads="1"/>
            </p:cNvSpPr>
            <p:nvPr/>
          </p:nvSpPr>
          <p:spPr bwMode="auto">
            <a:xfrm>
              <a:off x="3516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97" name="Rectangle 1741"/>
            <p:cNvSpPr>
              <a:spLocks noChangeArrowheads="1"/>
            </p:cNvSpPr>
            <p:nvPr/>
          </p:nvSpPr>
          <p:spPr bwMode="auto">
            <a:xfrm>
              <a:off x="3561" y="211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98" name="Rectangle 1742"/>
            <p:cNvSpPr>
              <a:spLocks noChangeArrowheads="1"/>
            </p:cNvSpPr>
            <p:nvPr/>
          </p:nvSpPr>
          <p:spPr bwMode="auto">
            <a:xfrm>
              <a:off x="238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799" name="Rectangle 1743"/>
            <p:cNvSpPr>
              <a:spLocks noChangeArrowheads="1"/>
            </p:cNvSpPr>
            <p:nvPr/>
          </p:nvSpPr>
          <p:spPr bwMode="auto">
            <a:xfrm>
              <a:off x="242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00" name="Rectangle 1744"/>
            <p:cNvSpPr>
              <a:spLocks noChangeArrowheads="1"/>
            </p:cNvSpPr>
            <p:nvPr/>
          </p:nvSpPr>
          <p:spPr bwMode="auto">
            <a:xfrm>
              <a:off x="247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01" name="Rectangle 1745"/>
            <p:cNvSpPr>
              <a:spLocks noChangeArrowheads="1"/>
            </p:cNvSpPr>
            <p:nvPr/>
          </p:nvSpPr>
          <p:spPr bwMode="auto">
            <a:xfrm>
              <a:off x="251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02" name="Rectangle 1746"/>
            <p:cNvSpPr>
              <a:spLocks noChangeArrowheads="1"/>
            </p:cNvSpPr>
            <p:nvPr/>
          </p:nvSpPr>
          <p:spPr bwMode="auto">
            <a:xfrm>
              <a:off x="256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03" name="Rectangle 1747"/>
            <p:cNvSpPr>
              <a:spLocks noChangeArrowheads="1"/>
            </p:cNvSpPr>
            <p:nvPr/>
          </p:nvSpPr>
          <p:spPr bwMode="auto">
            <a:xfrm>
              <a:off x="260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04" name="Rectangle 1748"/>
            <p:cNvSpPr>
              <a:spLocks noChangeArrowheads="1"/>
            </p:cNvSpPr>
            <p:nvPr/>
          </p:nvSpPr>
          <p:spPr bwMode="auto">
            <a:xfrm>
              <a:off x="265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05" name="Rectangle 1749"/>
            <p:cNvSpPr>
              <a:spLocks noChangeArrowheads="1"/>
            </p:cNvSpPr>
            <p:nvPr/>
          </p:nvSpPr>
          <p:spPr bwMode="auto">
            <a:xfrm>
              <a:off x="269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06" name="Rectangle 1750"/>
            <p:cNvSpPr>
              <a:spLocks noChangeArrowheads="1"/>
            </p:cNvSpPr>
            <p:nvPr/>
          </p:nvSpPr>
          <p:spPr bwMode="auto">
            <a:xfrm>
              <a:off x="274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07" name="Rectangle 1751"/>
            <p:cNvSpPr>
              <a:spLocks noChangeArrowheads="1"/>
            </p:cNvSpPr>
            <p:nvPr/>
          </p:nvSpPr>
          <p:spPr bwMode="auto">
            <a:xfrm>
              <a:off x="278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08" name="Rectangle 1752"/>
            <p:cNvSpPr>
              <a:spLocks noChangeArrowheads="1"/>
            </p:cNvSpPr>
            <p:nvPr/>
          </p:nvSpPr>
          <p:spPr bwMode="auto">
            <a:xfrm>
              <a:off x="283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09" name="Rectangle 1753"/>
            <p:cNvSpPr>
              <a:spLocks noChangeArrowheads="1"/>
            </p:cNvSpPr>
            <p:nvPr/>
          </p:nvSpPr>
          <p:spPr bwMode="auto">
            <a:xfrm>
              <a:off x="2880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10" name="Rectangle 1754"/>
            <p:cNvSpPr>
              <a:spLocks noChangeArrowheads="1"/>
            </p:cNvSpPr>
            <p:nvPr/>
          </p:nvSpPr>
          <p:spPr bwMode="auto">
            <a:xfrm>
              <a:off x="292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11" name="Rectangle 1755"/>
            <p:cNvSpPr>
              <a:spLocks noChangeArrowheads="1"/>
            </p:cNvSpPr>
            <p:nvPr/>
          </p:nvSpPr>
          <p:spPr bwMode="auto">
            <a:xfrm>
              <a:off x="297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12" name="Rectangle 1756"/>
            <p:cNvSpPr>
              <a:spLocks noChangeArrowheads="1"/>
            </p:cNvSpPr>
            <p:nvPr/>
          </p:nvSpPr>
          <p:spPr bwMode="auto">
            <a:xfrm>
              <a:off x="301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13" name="Rectangle 1757"/>
            <p:cNvSpPr>
              <a:spLocks noChangeArrowheads="1"/>
            </p:cNvSpPr>
            <p:nvPr/>
          </p:nvSpPr>
          <p:spPr bwMode="auto">
            <a:xfrm>
              <a:off x="306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14" name="Rectangle 1758"/>
            <p:cNvSpPr>
              <a:spLocks noChangeArrowheads="1"/>
            </p:cNvSpPr>
            <p:nvPr/>
          </p:nvSpPr>
          <p:spPr bwMode="auto">
            <a:xfrm>
              <a:off x="3107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15" name="Rectangle 1759"/>
            <p:cNvSpPr>
              <a:spLocks noChangeArrowheads="1"/>
            </p:cNvSpPr>
            <p:nvPr/>
          </p:nvSpPr>
          <p:spPr bwMode="auto">
            <a:xfrm>
              <a:off x="3152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16" name="Rectangle 1760"/>
            <p:cNvSpPr>
              <a:spLocks noChangeArrowheads="1"/>
            </p:cNvSpPr>
            <p:nvPr/>
          </p:nvSpPr>
          <p:spPr bwMode="auto">
            <a:xfrm>
              <a:off x="3198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17" name="Rectangle 1761"/>
            <p:cNvSpPr>
              <a:spLocks noChangeArrowheads="1"/>
            </p:cNvSpPr>
            <p:nvPr/>
          </p:nvSpPr>
          <p:spPr bwMode="auto">
            <a:xfrm>
              <a:off x="3243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18" name="Rectangle 1762"/>
            <p:cNvSpPr>
              <a:spLocks noChangeArrowheads="1"/>
            </p:cNvSpPr>
            <p:nvPr/>
          </p:nvSpPr>
          <p:spPr bwMode="auto">
            <a:xfrm>
              <a:off x="328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19" name="Rectangle 1763"/>
            <p:cNvSpPr>
              <a:spLocks noChangeArrowheads="1"/>
            </p:cNvSpPr>
            <p:nvPr/>
          </p:nvSpPr>
          <p:spPr bwMode="auto">
            <a:xfrm>
              <a:off x="3334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20" name="Rectangle 1764"/>
            <p:cNvSpPr>
              <a:spLocks noChangeArrowheads="1"/>
            </p:cNvSpPr>
            <p:nvPr/>
          </p:nvSpPr>
          <p:spPr bwMode="auto">
            <a:xfrm>
              <a:off x="3379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21" name="Rectangle 1765"/>
            <p:cNvSpPr>
              <a:spLocks noChangeArrowheads="1"/>
            </p:cNvSpPr>
            <p:nvPr/>
          </p:nvSpPr>
          <p:spPr bwMode="auto">
            <a:xfrm>
              <a:off x="3425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22" name="Rectangle 1766"/>
            <p:cNvSpPr>
              <a:spLocks noChangeArrowheads="1"/>
            </p:cNvSpPr>
            <p:nvPr/>
          </p:nvSpPr>
          <p:spPr bwMode="auto">
            <a:xfrm>
              <a:off x="3470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23" name="Rectangle 1767"/>
            <p:cNvSpPr>
              <a:spLocks noChangeArrowheads="1"/>
            </p:cNvSpPr>
            <p:nvPr/>
          </p:nvSpPr>
          <p:spPr bwMode="auto">
            <a:xfrm>
              <a:off x="3516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24" name="Rectangle 1768"/>
            <p:cNvSpPr>
              <a:spLocks noChangeArrowheads="1"/>
            </p:cNvSpPr>
            <p:nvPr/>
          </p:nvSpPr>
          <p:spPr bwMode="auto">
            <a:xfrm>
              <a:off x="3561" y="206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25" name="Rectangle 1769"/>
            <p:cNvSpPr>
              <a:spLocks noChangeArrowheads="1"/>
            </p:cNvSpPr>
            <p:nvPr/>
          </p:nvSpPr>
          <p:spPr bwMode="auto">
            <a:xfrm>
              <a:off x="238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26" name="Rectangle 1770"/>
            <p:cNvSpPr>
              <a:spLocks noChangeArrowheads="1"/>
            </p:cNvSpPr>
            <p:nvPr/>
          </p:nvSpPr>
          <p:spPr bwMode="auto">
            <a:xfrm>
              <a:off x="242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27" name="Rectangle 1771"/>
            <p:cNvSpPr>
              <a:spLocks noChangeArrowheads="1"/>
            </p:cNvSpPr>
            <p:nvPr/>
          </p:nvSpPr>
          <p:spPr bwMode="auto">
            <a:xfrm>
              <a:off x="24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28" name="Rectangle 1772"/>
            <p:cNvSpPr>
              <a:spLocks noChangeArrowheads="1"/>
            </p:cNvSpPr>
            <p:nvPr/>
          </p:nvSpPr>
          <p:spPr bwMode="auto">
            <a:xfrm>
              <a:off x="251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29" name="Rectangle 1773"/>
            <p:cNvSpPr>
              <a:spLocks noChangeArrowheads="1"/>
            </p:cNvSpPr>
            <p:nvPr/>
          </p:nvSpPr>
          <p:spPr bwMode="auto">
            <a:xfrm>
              <a:off x="25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30" name="Rectangle 1774"/>
            <p:cNvSpPr>
              <a:spLocks noChangeArrowheads="1"/>
            </p:cNvSpPr>
            <p:nvPr/>
          </p:nvSpPr>
          <p:spPr bwMode="auto">
            <a:xfrm>
              <a:off x="260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31" name="Rectangle 1775"/>
            <p:cNvSpPr>
              <a:spLocks noChangeArrowheads="1"/>
            </p:cNvSpPr>
            <p:nvPr/>
          </p:nvSpPr>
          <p:spPr bwMode="auto">
            <a:xfrm>
              <a:off x="265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32" name="Rectangle 1776"/>
            <p:cNvSpPr>
              <a:spLocks noChangeArrowheads="1"/>
            </p:cNvSpPr>
            <p:nvPr/>
          </p:nvSpPr>
          <p:spPr bwMode="auto">
            <a:xfrm>
              <a:off x="26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33" name="Rectangle 1777"/>
            <p:cNvSpPr>
              <a:spLocks noChangeArrowheads="1"/>
            </p:cNvSpPr>
            <p:nvPr/>
          </p:nvSpPr>
          <p:spPr bwMode="auto">
            <a:xfrm>
              <a:off x="274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34" name="Rectangle 1778"/>
            <p:cNvSpPr>
              <a:spLocks noChangeArrowheads="1"/>
            </p:cNvSpPr>
            <p:nvPr/>
          </p:nvSpPr>
          <p:spPr bwMode="auto">
            <a:xfrm>
              <a:off x="27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35" name="Rectangle 1779"/>
            <p:cNvSpPr>
              <a:spLocks noChangeArrowheads="1"/>
            </p:cNvSpPr>
            <p:nvPr/>
          </p:nvSpPr>
          <p:spPr bwMode="auto">
            <a:xfrm>
              <a:off x="283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36" name="Rectangle 1780"/>
            <p:cNvSpPr>
              <a:spLocks noChangeArrowheads="1"/>
            </p:cNvSpPr>
            <p:nvPr/>
          </p:nvSpPr>
          <p:spPr bwMode="auto">
            <a:xfrm>
              <a:off x="288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37" name="Rectangle 1781"/>
            <p:cNvSpPr>
              <a:spLocks noChangeArrowheads="1"/>
            </p:cNvSpPr>
            <p:nvPr/>
          </p:nvSpPr>
          <p:spPr bwMode="auto">
            <a:xfrm>
              <a:off x="29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38" name="Rectangle 1782"/>
            <p:cNvSpPr>
              <a:spLocks noChangeArrowheads="1"/>
            </p:cNvSpPr>
            <p:nvPr/>
          </p:nvSpPr>
          <p:spPr bwMode="auto">
            <a:xfrm>
              <a:off x="297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39" name="Rectangle 1783"/>
            <p:cNvSpPr>
              <a:spLocks noChangeArrowheads="1"/>
            </p:cNvSpPr>
            <p:nvPr/>
          </p:nvSpPr>
          <p:spPr bwMode="auto">
            <a:xfrm>
              <a:off x="30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40" name="Rectangle 1784"/>
            <p:cNvSpPr>
              <a:spLocks noChangeArrowheads="1"/>
            </p:cNvSpPr>
            <p:nvPr/>
          </p:nvSpPr>
          <p:spPr bwMode="auto">
            <a:xfrm>
              <a:off x="306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41" name="Rectangle 1785"/>
            <p:cNvSpPr>
              <a:spLocks noChangeArrowheads="1"/>
            </p:cNvSpPr>
            <p:nvPr/>
          </p:nvSpPr>
          <p:spPr bwMode="auto">
            <a:xfrm>
              <a:off x="3107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42" name="Rectangle 1786"/>
            <p:cNvSpPr>
              <a:spLocks noChangeArrowheads="1"/>
            </p:cNvSpPr>
            <p:nvPr/>
          </p:nvSpPr>
          <p:spPr bwMode="auto">
            <a:xfrm>
              <a:off x="3152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43" name="Rectangle 1787"/>
            <p:cNvSpPr>
              <a:spLocks noChangeArrowheads="1"/>
            </p:cNvSpPr>
            <p:nvPr/>
          </p:nvSpPr>
          <p:spPr bwMode="auto">
            <a:xfrm>
              <a:off x="3198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44" name="Rectangle 1788"/>
            <p:cNvSpPr>
              <a:spLocks noChangeArrowheads="1"/>
            </p:cNvSpPr>
            <p:nvPr/>
          </p:nvSpPr>
          <p:spPr bwMode="auto">
            <a:xfrm>
              <a:off x="3243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45" name="Rectangle 1789"/>
            <p:cNvSpPr>
              <a:spLocks noChangeArrowheads="1"/>
            </p:cNvSpPr>
            <p:nvPr/>
          </p:nvSpPr>
          <p:spPr bwMode="auto">
            <a:xfrm>
              <a:off x="328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46" name="Rectangle 1790"/>
            <p:cNvSpPr>
              <a:spLocks noChangeArrowheads="1"/>
            </p:cNvSpPr>
            <p:nvPr/>
          </p:nvSpPr>
          <p:spPr bwMode="auto">
            <a:xfrm>
              <a:off x="3334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47" name="Rectangle 1791"/>
            <p:cNvSpPr>
              <a:spLocks noChangeArrowheads="1"/>
            </p:cNvSpPr>
            <p:nvPr/>
          </p:nvSpPr>
          <p:spPr bwMode="auto">
            <a:xfrm>
              <a:off x="3379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48" name="Rectangle 1792"/>
            <p:cNvSpPr>
              <a:spLocks noChangeArrowheads="1"/>
            </p:cNvSpPr>
            <p:nvPr/>
          </p:nvSpPr>
          <p:spPr bwMode="auto">
            <a:xfrm>
              <a:off x="3425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49" name="Rectangle 1793"/>
            <p:cNvSpPr>
              <a:spLocks noChangeArrowheads="1"/>
            </p:cNvSpPr>
            <p:nvPr/>
          </p:nvSpPr>
          <p:spPr bwMode="auto">
            <a:xfrm>
              <a:off x="3470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50" name="Rectangle 1794"/>
            <p:cNvSpPr>
              <a:spLocks noChangeArrowheads="1"/>
            </p:cNvSpPr>
            <p:nvPr/>
          </p:nvSpPr>
          <p:spPr bwMode="auto">
            <a:xfrm>
              <a:off x="3516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51" name="Rectangle 1795"/>
            <p:cNvSpPr>
              <a:spLocks noChangeArrowheads="1"/>
            </p:cNvSpPr>
            <p:nvPr/>
          </p:nvSpPr>
          <p:spPr bwMode="auto">
            <a:xfrm>
              <a:off x="3561" y="202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52" name="Rectangle 1796"/>
            <p:cNvSpPr>
              <a:spLocks noChangeArrowheads="1"/>
            </p:cNvSpPr>
            <p:nvPr/>
          </p:nvSpPr>
          <p:spPr bwMode="auto">
            <a:xfrm>
              <a:off x="238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53" name="Rectangle 1797"/>
            <p:cNvSpPr>
              <a:spLocks noChangeArrowheads="1"/>
            </p:cNvSpPr>
            <p:nvPr/>
          </p:nvSpPr>
          <p:spPr bwMode="auto">
            <a:xfrm>
              <a:off x="242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54" name="Rectangle 1798"/>
            <p:cNvSpPr>
              <a:spLocks noChangeArrowheads="1"/>
            </p:cNvSpPr>
            <p:nvPr/>
          </p:nvSpPr>
          <p:spPr bwMode="auto">
            <a:xfrm>
              <a:off x="247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55" name="Rectangle 1799"/>
            <p:cNvSpPr>
              <a:spLocks noChangeArrowheads="1"/>
            </p:cNvSpPr>
            <p:nvPr/>
          </p:nvSpPr>
          <p:spPr bwMode="auto">
            <a:xfrm>
              <a:off x="251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56" name="Rectangle 1800"/>
            <p:cNvSpPr>
              <a:spLocks noChangeArrowheads="1"/>
            </p:cNvSpPr>
            <p:nvPr/>
          </p:nvSpPr>
          <p:spPr bwMode="auto">
            <a:xfrm>
              <a:off x="256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57" name="Rectangle 1801"/>
            <p:cNvSpPr>
              <a:spLocks noChangeArrowheads="1"/>
            </p:cNvSpPr>
            <p:nvPr/>
          </p:nvSpPr>
          <p:spPr bwMode="auto">
            <a:xfrm>
              <a:off x="260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58" name="Rectangle 1802"/>
            <p:cNvSpPr>
              <a:spLocks noChangeArrowheads="1"/>
            </p:cNvSpPr>
            <p:nvPr/>
          </p:nvSpPr>
          <p:spPr bwMode="auto">
            <a:xfrm>
              <a:off x="2653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59" name="Rectangle 1803"/>
            <p:cNvSpPr>
              <a:spLocks noChangeArrowheads="1"/>
            </p:cNvSpPr>
            <p:nvPr/>
          </p:nvSpPr>
          <p:spPr bwMode="auto">
            <a:xfrm>
              <a:off x="269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60" name="Rectangle 1804"/>
            <p:cNvSpPr>
              <a:spLocks noChangeArrowheads="1"/>
            </p:cNvSpPr>
            <p:nvPr/>
          </p:nvSpPr>
          <p:spPr bwMode="auto">
            <a:xfrm>
              <a:off x="2744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61" name="Rectangle 1805"/>
            <p:cNvSpPr>
              <a:spLocks noChangeArrowheads="1"/>
            </p:cNvSpPr>
            <p:nvPr/>
          </p:nvSpPr>
          <p:spPr bwMode="auto">
            <a:xfrm>
              <a:off x="2789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62" name="Rectangle 1806"/>
            <p:cNvSpPr>
              <a:spLocks noChangeArrowheads="1"/>
            </p:cNvSpPr>
            <p:nvPr/>
          </p:nvSpPr>
          <p:spPr bwMode="auto">
            <a:xfrm>
              <a:off x="283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63" name="Rectangle 1807"/>
            <p:cNvSpPr>
              <a:spLocks noChangeArrowheads="1"/>
            </p:cNvSpPr>
            <p:nvPr/>
          </p:nvSpPr>
          <p:spPr bwMode="auto">
            <a:xfrm>
              <a:off x="2880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64" name="Rectangle 1808"/>
            <p:cNvSpPr>
              <a:spLocks noChangeArrowheads="1"/>
            </p:cNvSpPr>
            <p:nvPr/>
          </p:nvSpPr>
          <p:spPr bwMode="auto">
            <a:xfrm>
              <a:off x="2925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65" name="Rectangle 1809"/>
            <p:cNvSpPr>
              <a:spLocks noChangeArrowheads="1"/>
            </p:cNvSpPr>
            <p:nvPr/>
          </p:nvSpPr>
          <p:spPr bwMode="auto">
            <a:xfrm>
              <a:off x="2971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66" name="Rectangle 1810"/>
            <p:cNvSpPr>
              <a:spLocks noChangeArrowheads="1"/>
            </p:cNvSpPr>
            <p:nvPr/>
          </p:nvSpPr>
          <p:spPr bwMode="auto">
            <a:xfrm>
              <a:off x="3016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67" name="Rectangle 1811"/>
            <p:cNvSpPr>
              <a:spLocks noChangeArrowheads="1"/>
            </p:cNvSpPr>
            <p:nvPr/>
          </p:nvSpPr>
          <p:spPr bwMode="auto">
            <a:xfrm>
              <a:off x="306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68" name="Rectangle 1812"/>
            <p:cNvSpPr>
              <a:spLocks noChangeArrowheads="1"/>
            </p:cNvSpPr>
            <p:nvPr/>
          </p:nvSpPr>
          <p:spPr bwMode="auto">
            <a:xfrm>
              <a:off x="3107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69" name="Rectangle 1813"/>
            <p:cNvSpPr>
              <a:spLocks noChangeArrowheads="1"/>
            </p:cNvSpPr>
            <p:nvPr/>
          </p:nvSpPr>
          <p:spPr bwMode="auto">
            <a:xfrm>
              <a:off x="3152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70" name="Rectangle 1814"/>
            <p:cNvSpPr>
              <a:spLocks noChangeArrowheads="1"/>
            </p:cNvSpPr>
            <p:nvPr/>
          </p:nvSpPr>
          <p:spPr bwMode="auto">
            <a:xfrm>
              <a:off x="3198" y="197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71" name="Rectangle 1815"/>
            <p:cNvSpPr>
              <a:spLocks noChangeArrowheads="1"/>
            </p:cNvSpPr>
            <p:nvPr/>
          </p:nvSpPr>
          <p:spPr bwMode="auto">
            <a:xfrm>
              <a:off x="3242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72" name="Rectangle 1816"/>
            <p:cNvSpPr>
              <a:spLocks noChangeArrowheads="1"/>
            </p:cNvSpPr>
            <p:nvPr/>
          </p:nvSpPr>
          <p:spPr bwMode="auto">
            <a:xfrm>
              <a:off x="3288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73" name="Rectangle 1817"/>
            <p:cNvSpPr>
              <a:spLocks noChangeArrowheads="1"/>
            </p:cNvSpPr>
            <p:nvPr/>
          </p:nvSpPr>
          <p:spPr bwMode="auto">
            <a:xfrm>
              <a:off x="3333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74" name="Rectangle 1818"/>
            <p:cNvSpPr>
              <a:spLocks noChangeArrowheads="1"/>
            </p:cNvSpPr>
            <p:nvPr/>
          </p:nvSpPr>
          <p:spPr bwMode="auto">
            <a:xfrm>
              <a:off x="3378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75" name="Rectangle 1819"/>
            <p:cNvSpPr>
              <a:spLocks noChangeArrowheads="1"/>
            </p:cNvSpPr>
            <p:nvPr/>
          </p:nvSpPr>
          <p:spPr bwMode="auto">
            <a:xfrm>
              <a:off x="3424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76" name="Rectangle 1820"/>
            <p:cNvSpPr>
              <a:spLocks noChangeArrowheads="1"/>
            </p:cNvSpPr>
            <p:nvPr/>
          </p:nvSpPr>
          <p:spPr bwMode="auto">
            <a:xfrm>
              <a:off x="3469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77" name="Rectangle 1821"/>
            <p:cNvSpPr>
              <a:spLocks noChangeArrowheads="1"/>
            </p:cNvSpPr>
            <p:nvPr/>
          </p:nvSpPr>
          <p:spPr bwMode="auto">
            <a:xfrm>
              <a:off x="3515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78" name="Rectangle 1822"/>
            <p:cNvSpPr>
              <a:spLocks noChangeArrowheads="1"/>
            </p:cNvSpPr>
            <p:nvPr/>
          </p:nvSpPr>
          <p:spPr bwMode="auto">
            <a:xfrm>
              <a:off x="3560" y="198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79" name="Rectangle 1823"/>
            <p:cNvSpPr>
              <a:spLocks noChangeArrowheads="1"/>
            </p:cNvSpPr>
            <p:nvPr/>
          </p:nvSpPr>
          <p:spPr bwMode="auto">
            <a:xfrm>
              <a:off x="238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80" name="Rectangle 1824"/>
            <p:cNvSpPr>
              <a:spLocks noChangeArrowheads="1"/>
            </p:cNvSpPr>
            <p:nvPr/>
          </p:nvSpPr>
          <p:spPr bwMode="auto">
            <a:xfrm>
              <a:off x="242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81" name="Rectangle 1825"/>
            <p:cNvSpPr>
              <a:spLocks noChangeArrowheads="1"/>
            </p:cNvSpPr>
            <p:nvPr/>
          </p:nvSpPr>
          <p:spPr bwMode="auto">
            <a:xfrm>
              <a:off x="247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82" name="Rectangle 1826"/>
            <p:cNvSpPr>
              <a:spLocks noChangeArrowheads="1"/>
            </p:cNvSpPr>
            <p:nvPr/>
          </p:nvSpPr>
          <p:spPr bwMode="auto">
            <a:xfrm>
              <a:off x="2517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83" name="Rectangle 1827"/>
            <p:cNvSpPr>
              <a:spLocks noChangeArrowheads="1"/>
            </p:cNvSpPr>
            <p:nvPr/>
          </p:nvSpPr>
          <p:spPr bwMode="auto">
            <a:xfrm>
              <a:off x="256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84" name="Rectangle 1828"/>
            <p:cNvSpPr>
              <a:spLocks noChangeArrowheads="1"/>
            </p:cNvSpPr>
            <p:nvPr/>
          </p:nvSpPr>
          <p:spPr bwMode="auto">
            <a:xfrm>
              <a:off x="260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85" name="Rectangle 1829"/>
            <p:cNvSpPr>
              <a:spLocks noChangeArrowheads="1"/>
            </p:cNvSpPr>
            <p:nvPr/>
          </p:nvSpPr>
          <p:spPr bwMode="auto">
            <a:xfrm>
              <a:off x="2653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86" name="Rectangle 1830"/>
            <p:cNvSpPr>
              <a:spLocks noChangeArrowheads="1"/>
            </p:cNvSpPr>
            <p:nvPr/>
          </p:nvSpPr>
          <p:spPr bwMode="auto">
            <a:xfrm>
              <a:off x="269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87" name="Rectangle 1831"/>
            <p:cNvSpPr>
              <a:spLocks noChangeArrowheads="1"/>
            </p:cNvSpPr>
            <p:nvPr/>
          </p:nvSpPr>
          <p:spPr bwMode="auto">
            <a:xfrm>
              <a:off x="2744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88" name="Rectangle 1832"/>
            <p:cNvSpPr>
              <a:spLocks noChangeArrowheads="1"/>
            </p:cNvSpPr>
            <p:nvPr/>
          </p:nvSpPr>
          <p:spPr bwMode="auto">
            <a:xfrm>
              <a:off x="2789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89" name="Rectangle 1833"/>
            <p:cNvSpPr>
              <a:spLocks noChangeArrowheads="1"/>
            </p:cNvSpPr>
            <p:nvPr/>
          </p:nvSpPr>
          <p:spPr bwMode="auto">
            <a:xfrm>
              <a:off x="283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90" name="Rectangle 1834"/>
            <p:cNvSpPr>
              <a:spLocks noChangeArrowheads="1"/>
            </p:cNvSpPr>
            <p:nvPr/>
          </p:nvSpPr>
          <p:spPr bwMode="auto">
            <a:xfrm>
              <a:off x="2880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91" name="Rectangle 1835"/>
            <p:cNvSpPr>
              <a:spLocks noChangeArrowheads="1"/>
            </p:cNvSpPr>
            <p:nvPr/>
          </p:nvSpPr>
          <p:spPr bwMode="auto">
            <a:xfrm>
              <a:off x="2925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92" name="Rectangle 1836"/>
            <p:cNvSpPr>
              <a:spLocks noChangeArrowheads="1"/>
            </p:cNvSpPr>
            <p:nvPr/>
          </p:nvSpPr>
          <p:spPr bwMode="auto">
            <a:xfrm>
              <a:off x="2971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93" name="Rectangle 1837"/>
            <p:cNvSpPr>
              <a:spLocks noChangeArrowheads="1"/>
            </p:cNvSpPr>
            <p:nvPr/>
          </p:nvSpPr>
          <p:spPr bwMode="auto">
            <a:xfrm>
              <a:off x="3016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94" name="Rectangle 1838"/>
            <p:cNvSpPr>
              <a:spLocks noChangeArrowheads="1"/>
            </p:cNvSpPr>
            <p:nvPr/>
          </p:nvSpPr>
          <p:spPr bwMode="auto">
            <a:xfrm>
              <a:off x="306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95" name="Rectangle 1839"/>
            <p:cNvSpPr>
              <a:spLocks noChangeArrowheads="1"/>
            </p:cNvSpPr>
            <p:nvPr/>
          </p:nvSpPr>
          <p:spPr bwMode="auto">
            <a:xfrm>
              <a:off x="3107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96" name="Rectangle 1840"/>
            <p:cNvSpPr>
              <a:spLocks noChangeArrowheads="1"/>
            </p:cNvSpPr>
            <p:nvPr/>
          </p:nvSpPr>
          <p:spPr bwMode="auto">
            <a:xfrm>
              <a:off x="3152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97" name="Rectangle 1841"/>
            <p:cNvSpPr>
              <a:spLocks noChangeArrowheads="1"/>
            </p:cNvSpPr>
            <p:nvPr/>
          </p:nvSpPr>
          <p:spPr bwMode="auto">
            <a:xfrm>
              <a:off x="3198" y="193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98" name="Rectangle 1842"/>
            <p:cNvSpPr>
              <a:spLocks noChangeArrowheads="1"/>
            </p:cNvSpPr>
            <p:nvPr/>
          </p:nvSpPr>
          <p:spPr bwMode="auto">
            <a:xfrm>
              <a:off x="3242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899" name="Rectangle 1843"/>
            <p:cNvSpPr>
              <a:spLocks noChangeArrowheads="1"/>
            </p:cNvSpPr>
            <p:nvPr/>
          </p:nvSpPr>
          <p:spPr bwMode="auto">
            <a:xfrm>
              <a:off x="3288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00" name="Rectangle 1844"/>
            <p:cNvSpPr>
              <a:spLocks noChangeArrowheads="1"/>
            </p:cNvSpPr>
            <p:nvPr/>
          </p:nvSpPr>
          <p:spPr bwMode="auto">
            <a:xfrm>
              <a:off x="3333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01" name="Rectangle 1845"/>
            <p:cNvSpPr>
              <a:spLocks noChangeArrowheads="1"/>
            </p:cNvSpPr>
            <p:nvPr/>
          </p:nvSpPr>
          <p:spPr bwMode="auto">
            <a:xfrm>
              <a:off x="3378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02" name="Rectangle 1846"/>
            <p:cNvSpPr>
              <a:spLocks noChangeArrowheads="1"/>
            </p:cNvSpPr>
            <p:nvPr/>
          </p:nvSpPr>
          <p:spPr bwMode="auto">
            <a:xfrm>
              <a:off x="3424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03" name="Rectangle 1847"/>
            <p:cNvSpPr>
              <a:spLocks noChangeArrowheads="1"/>
            </p:cNvSpPr>
            <p:nvPr/>
          </p:nvSpPr>
          <p:spPr bwMode="auto">
            <a:xfrm>
              <a:off x="3469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04" name="Rectangle 1848"/>
            <p:cNvSpPr>
              <a:spLocks noChangeArrowheads="1"/>
            </p:cNvSpPr>
            <p:nvPr/>
          </p:nvSpPr>
          <p:spPr bwMode="auto">
            <a:xfrm>
              <a:off x="3515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05" name="Rectangle 1849"/>
            <p:cNvSpPr>
              <a:spLocks noChangeArrowheads="1"/>
            </p:cNvSpPr>
            <p:nvPr/>
          </p:nvSpPr>
          <p:spPr bwMode="auto">
            <a:xfrm>
              <a:off x="3560" y="193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06" name="Rectangle 1850"/>
            <p:cNvSpPr>
              <a:spLocks noChangeArrowheads="1"/>
            </p:cNvSpPr>
            <p:nvPr/>
          </p:nvSpPr>
          <p:spPr bwMode="auto">
            <a:xfrm>
              <a:off x="238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07" name="Rectangle 1851"/>
            <p:cNvSpPr>
              <a:spLocks noChangeArrowheads="1"/>
            </p:cNvSpPr>
            <p:nvPr/>
          </p:nvSpPr>
          <p:spPr bwMode="auto">
            <a:xfrm>
              <a:off x="2426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08" name="Rectangle 1852"/>
            <p:cNvSpPr>
              <a:spLocks noChangeArrowheads="1"/>
            </p:cNvSpPr>
            <p:nvPr/>
          </p:nvSpPr>
          <p:spPr bwMode="auto">
            <a:xfrm>
              <a:off x="247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09" name="Rectangle 1853"/>
            <p:cNvSpPr>
              <a:spLocks noChangeArrowheads="1"/>
            </p:cNvSpPr>
            <p:nvPr/>
          </p:nvSpPr>
          <p:spPr bwMode="auto">
            <a:xfrm>
              <a:off x="2517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10" name="Rectangle 1854"/>
            <p:cNvSpPr>
              <a:spLocks noChangeArrowheads="1"/>
            </p:cNvSpPr>
            <p:nvPr/>
          </p:nvSpPr>
          <p:spPr bwMode="auto">
            <a:xfrm>
              <a:off x="256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11" name="Rectangle 1855"/>
            <p:cNvSpPr>
              <a:spLocks noChangeArrowheads="1"/>
            </p:cNvSpPr>
            <p:nvPr/>
          </p:nvSpPr>
          <p:spPr bwMode="auto">
            <a:xfrm>
              <a:off x="260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12" name="Rectangle 1856"/>
            <p:cNvSpPr>
              <a:spLocks noChangeArrowheads="1"/>
            </p:cNvSpPr>
            <p:nvPr/>
          </p:nvSpPr>
          <p:spPr bwMode="auto">
            <a:xfrm>
              <a:off x="2653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13" name="Rectangle 1857"/>
            <p:cNvSpPr>
              <a:spLocks noChangeArrowheads="1"/>
            </p:cNvSpPr>
            <p:nvPr/>
          </p:nvSpPr>
          <p:spPr bwMode="auto">
            <a:xfrm>
              <a:off x="269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14" name="Rectangle 1858"/>
            <p:cNvSpPr>
              <a:spLocks noChangeArrowheads="1"/>
            </p:cNvSpPr>
            <p:nvPr/>
          </p:nvSpPr>
          <p:spPr bwMode="auto">
            <a:xfrm>
              <a:off x="2744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15" name="Rectangle 1859"/>
            <p:cNvSpPr>
              <a:spLocks noChangeArrowheads="1"/>
            </p:cNvSpPr>
            <p:nvPr/>
          </p:nvSpPr>
          <p:spPr bwMode="auto">
            <a:xfrm>
              <a:off x="2789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16" name="Rectangle 1860"/>
            <p:cNvSpPr>
              <a:spLocks noChangeArrowheads="1"/>
            </p:cNvSpPr>
            <p:nvPr/>
          </p:nvSpPr>
          <p:spPr bwMode="auto">
            <a:xfrm>
              <a:off x="2835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17" name="Rectangle 1861"/>
            <p:cNvSpPr>
              <a:spLocks noChangeArrowheads="1"/>
            </p:cNvSpPr>
            <p:nvPr/>
          </p:nvSpPr>
          <p:spPr bwMode="auto">
            <a:xfrm>
              <a:off x="2880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18" name="Rectangle 1862"/>
            <p:cNvSpPr>
              <a:spLocks noChangeArrowheads="1"/>
            </p:cNvSpPr>
            <p:nvPr/>
          </p:nvSpPr>
          <p:spPr bwMode="auto">
            <a:xfrm>
              <a:off x="2925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19" name="Rectangle 1863"/>
            <p:cNvSpPr>
              <a:spLocks noChangeArrowheads="1"/>
            </p:cNvSpPr>
            <p:nvPr/>
          </p:nvSpPr>
          <p:spPr bwMode="auto">
            <a:xfrm>
              <a:off x="2971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20" name="Rectangle 1864"/>
            <p:cNvSpPr>
              <a:spLocks noChangeArrowheads="1"/>
            </p:cNvSpPr>
            <p:nvPr/>
          </p:nvSpPr>
          <p:spPr bwMode="auto">
            <a:xfrm>
              <a:off x="3016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21" name="Rectangle 1865"/>
            <p:cNvSpPr>
              <a:spLocks noChangeArrowheads="1"/>
            </p:cNvSpPr>
            <p:nvPr/>
          </p:nvSpPr>
          <p:spPr bwMode="auto">
            <a:xfrm>
              <a:off x="306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22" name="Rectangle 1866"/>
            <p:cNvSpPr>
              <a:spLocks noChangeArrowheads="1"/>
            </p:cNvSpPr>
            <p:nvPr/>
          </p:nvSpPr>
          <p:spPr bwMode="auto">
            <a:xfrm>
              <a:off x="3107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23" name="Rectangle 1867"/>
            <p:cNvSpPr>
              <a:spLocks noChangeArrowheads="1"/>
            </p:cNvSpPr>
            <p:nvPr/>
          </p:nvSpPr>
          <p:spPr bwMode="auto">
            <a:xfrm>
              <a:off x="3152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24" name="Rectangle 1868"/>
            <p:cNvSpPr>
              <a:spLocks noChangeArrowheads="1"/>
            </p:cNvSpPr>
            <p:nvPr/>
          </p:nvSpPr>
          <p:spPr bwMode="auto">
            <a:xfrm>
              <a:off x="3198" y="188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25" name="Rectangle 1869"/>
            <p:cNvSpPr>
              <a:spLocks noChangeArrowheads="1"/>
            </p:cNvSpPr>
            <p:nvPr/>
          </p:nvSpPr>
          <p:spPr bwMode="auto">
            <a:xfrm>
              <a:off x="324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26" name="Rectangle 1870"/>
            <p:cNvSpPr>
              <a:spLocks noChangeArrowheads="1"/>
            </p:cNvSpPr>
            <p:nvPr/>
          </p:nvSpPr>
          <p:spPr bwMode="auto">
            <a:xfrm>
              <a:off x="328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27" name="Rectangle 1871"/>
            <p:cNvSpPr>
              <a:spLocks noChangeArrowheads="1"/>
            </p:cNvSpPr>
            <p:nvPr/>
          </p:nvSpPr>
          <p:spPr bwMode="auto">
            <a:xfrm>
              <a:off x="3332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28" name="Rectangle 1872"/>
            <p:cNvSpPr>
              <a:spLocks noChangeArrowheads="1"/>
            </p:cNvSpPr>
            <p:nvPr/>
          </p:nvSpPr>
          <p:spPr bwMode="auto">
            <a:xfrm>
              <a:off x="3377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29" name="Rectangle 1873"/>
            <p:cNvSpPr>
              <a:spLocks noChangeArrowheads="1"/>
            </p:cNvSpPr>
            <p:nvPr/>
          </p:nvSpPr>
          <p:spPr bwMode="auto">
            <a:xfrm>
              <a:off x="3423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30" name="Rectangle 1874"/>
            <p:cNvSpPr>
              <a:spLocks noChangeArrowheads="1"/>
            </p:cNvSpPr>
            <p:nvPr/>
          </p:nvSpPr>
          <p:spPr bwMode="auto">
            <a:xfrm>
              <a:off x="3468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31" name="Rectangle 1875"/>
            <p:cNvSpPr>
              <a:spLocks noChangeArrowheads="1"/>
            </p:cNvSpPr>
            <p:nvPr/>
          </p:nvSpPr>
          <p:spPr bwMode="auto">
            <a:xfrm>
              <a:off x="3514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32" name="Rectangle 1876"/>
            <p:cNvSpPr>
              <a:spLocks noChangeArrowheads="1"/>
            </p:cNvSpPr>
            <p:nvPr/>
          </p:nvSpPr>
          <p:spPr bwMode="auto">
            <a:xfrm>
              <a:off x="3559" y="188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33" name="Rectangle 1877"/>
            <p:cNvSpPr>
              <a:spLocks noChangeArrowheads="1"/>
            </p:cNvSpPr>
            <p:nvPr/>
          </p:nvSpPr>
          <p:spPr bwMode="auto">
            <a:xfrm>
              <a:off x="238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34" name="Rectangle 1878"/>
            <p:cNvSpPr>
              <a:spLocks noChangeArrowheads="1"/>
            </p:cNvSpPr>
            <p:nvPr/>
          </p:nvSpPr>
          <p:spPr bwMode="auto">
            <a:xfrm>
              <a:off x="2426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35" name="Rectangle 1879"/>
            <p:cNvSpPr>
              <a:spLocks noChangeArrowheads="1"/>
            </p:cNvSpPr>
            <p:nvPr/>
          </p:nvSpPr>
          <p:spPr bwMode="auto">
            <a:xfrm>
              <a:off x="247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36" name="Rectangle 1880"/>
            <p:cNvSpPr>
              <a:spLocks noChangeArrowheads="1"/>
            </p:cNvSpPr>
            <p:nvPr/>
          </p:nvSpPr>
          <p:spPr bwMode="auto">
            <a:xfrm>
              <a:off x="2517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37" name="Rectangle 1881"/>
            <p:cNvSpPr>
              <a:spLocks noChangeArrowheads="1"/>
            </p:cNvSpPr>
            <p:nvPr/>
          </p:nvSpPr>
          <p:spPr bwMode="auto">
            <a:xfrm>
              <a:off x="256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38" name="Rectangle 1882"/>
            <p:cNvSpPr>
              <a:spLocks noChangeArrowheads="1"/>
            </p:cNvSpPr>
            <p:nvPr/>
          </p:nvSpPr>
          <p:spPr bwMode="auto">
            <a:xfrm>
              <a:off x="260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39" name="Rectangle 1883"/>
            <p:cNvSpPr>
              <a:spLocks noChangeArrowheads="1"/>
            </p:cNvSpPr>
            <p:nvPr/>
          </p:nvSpPr>
          <p:spPr bwMode="auto">
            <a:xfrm>
              <a:off x="2653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40" name="Rectangle 1884"/>
            <p:cNvSpPr>
              <a:spLocks noChangeArrowheads="1"/>
            </p:cNvSpPr>
            <p:nvPr/>
          </p:nvSpPr>
          <p:spPr bwMode="auto">
            <a:xfrm>
              <a:off x="269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41" name="Rectangle 1885"/>
            <p:cNvSpPr>
              <a:spLocks noChangeArrowheads="1"/>
            </p:cNvSpPr>
            <p:nvPr/>
          </p:nvSpPr>
          <p:spPr bwMode="auto">
            <a:xfrm>
              <a:off x="2744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42" name="Rectangle 1886"/>
            <p:cNvSpPr>
              <a:spLocks noChangeArrowheads="1"/>
            </p:cNvSpPr>
            <p:nvPr/>
          </p:nvSpPr>
          <p:spPr bwMode="auto">
            <a:xfrm>
              <a:off x="2789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43" name="Rectangle 1887"/>
            <p:cNvSpPr>
              <a:spLocks noChangeArrowheads="1"/>
            </p:cNvSpPr>
            <p:nvPr/>
          </p:nvSpPr>
          <p:spPr bwMode="auto">
            <a:xfrm>
              <a:off x="2835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44" name="Rectangle 1888"/>
            <p:cNvSpPr>
              <a:spLocks noChangeArrowheads="1"/>
            </p:cNvSpPr>
            <p:nvPr/>
          </p:nvSpPr>
          <p:spPr bwMode="auto">
            <a:xfrm>
              <a:off x="2880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45" name="Rectangle 1889"/>
            <p:cNvSpPr>
              <a:spLocks noChangeArrowheads="1"/>
            </p:cNvSpPr>
            <p:nvPr/>
          </p:nvSpPr>
          <p:spPr bwMode="auto">
            <a:xfrm>
              <a:off x="2925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46" name="Rectangle 1890"/>
            <p:cNvSpPr>
              <a:spLocks noChangeArrowheads="1"/>
            </p:cNvSpPr>
            <p:nvPr/>
          </p:nvSpPr>
          <p:spPr bwMode="auto">
            <a:xfrm>
              <a:off x="2971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47" name="Rectangle 1891"/>
            <p:cNvSpPr>
              <a:spLocks noChangeArrowheads="1"/>
            </p:cNvSpPr>
            <p:nvPr/>
          </p:nvSpPr>
          <p:spPr bwMode="auto">
            <a:xfrm>
              <a:off x="3016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48" name="Rectangle 1892"/>
            <p:cNvSpPr>
              <a:spLocks noChangeArrowheads="1"/>
            </p:cNvSpPr>
            <p:nvPr/>
          </p:nvSpPr>
          <p:spPr bwMode="auto">
            <a:xfrm>
              <a:off x="306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49" name="Rectangle 1893"/>
            <p:cNvSpPr>
              <a:spLocks noChangeArrowheads="1"/>
            </p:cNvSpPr>
            <p:nvPr/>
          </p:nvSpPr>
          <p:spPr bwMode="auto">
            <a:xfrm>
              <a:off x="3107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50" name="Rectangle 1894"/>
            <p:cNvSpPr>
              <a:spLocks noChangeArrowheads="1"/>
            </p:cNvSpPr>
            <p:nvPr/>
          </p:nvSpPr>
          <p:spPr bwMode="auto">
            <a:xfrm>
              <a:off x="3152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51" name="Rectangle 1895"/>
            <p:cNvSpPr>
              <a:spLocks noChangeArrowheads="1"/>
            </p:cNvSpPr>
            <p:nvPr/>
          </p:nvSpPr>
          <p:spPr bwMode="auto">
            <a:xfrm>
              <a:off x="3198" y="184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52" name="Rectangle 1896"/>
            <p:cNvSpPr>
              <a:spLocks noChangeArrowheads="1"/>
            </p:cNvSpPr>
            <p:nvPr/>
          </p:nvSpPr>
          <p:spPr bwMode="auto">
            <a:xfrm>
              <a:off x="324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53" name="Rectangle 1897"/>
            <p:cNvSpPr>
              <a:spLocks noChangeArrowheads="1"/>
            </p:cNvSpPr>
            <p:nvPr/>
          </p:nvSpPr>
          <p:spPr bwMode="auto">
            <a:xfrm>
              <a:off x="328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54" name="Rectangle 1898"/>
            <p:cNvSpPr>
              <a:spLocks noChangeArrowheads="1"/>
            </p:cNvSpPr>
            <p:nvPr/>
          </p:nvSpPr>
          <p:spPr bwMode="auto">
            <a:xfrm>
              <a:off x="3332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55" name="Rectangle 1899"/>
            <p:cNvSpPr>
              <a:spLocks noChangeArrowheads="1"/>
            </p:cNvSpPr>
            <p:nvPr/>
          </p:nvSpPr>
          <p:spPr bwMode="auto">
            <a:xfrm>
              <a:off x="3377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56" name="Rectangle 1900"/>
            <p:cNvSpPr>
              <a:spLocks noChangeArrowheads="1"/>
            </p:cNvSpPr>
            <p:nvPr/>
          </p:nvSpPr>
          <p:spPr bwMode="auto">
            <a:xfrm>
              <a:off x="3423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57" name="Rectangle 1901"/>
            <p:cNvSpPr>
              <a:spLocks noChangeArrowheads="1"/>
            </p:cNvSpPr>
            <p:nvPr/>
          </p:nvSpPr>
          <p:spPr bwMode="auto">
            <a:xfrm>
              <a:off x="3468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58" name="Rectangle 1902"/>
            <p:cNvSpPr>
              <a:spLocks noChangeArrowheads="1"/>
            </p:cNvSpPr>
            <p:nvPr/>
          </p:nvSpPr>
          <p:spPr bwMode="auto">
            <a:xfrm>
              <a:off x="3514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59" name="Rectangle 1903"/>
            <p:cNvSpPr>
              <a:spLocks noChangeArrowheads="1"/>
            </p:cNvSpPr>
            <p:nvPr/>
          </p:nvSpPr>
          <p:spPr bwMode="auto">
            <a:xfrm>
              <a:off x="3559" y="184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60" name="Rectangle 1904"/>
            <p:cNvSpPr>
              <a:spLocks noChangeArrowheads="1"/>
            </p:cNvSpPr>
            <p:nvPr/>
          </p:nvSpPr>
          <p:spPr bwMode="auto">
            <a:xfrm>
              <a:off x="238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61" name="Rectangle 1905"/>
            <p:cNvSpPr>
              <a:spLocks noChangeArrowheads="1"/>
            </p:cNvSpPr>
            <p:nvPr/>
          </p:nvSpPr>
          <p:spPr bwMode="auto">
            <a:xfrm>
              <a:off x="2426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62" name="Rectangle 1906"/>
            <p:cNvSpPr>
              <a:spLocks noChangeArrowheads="1"/>
            </p:cNvSpPr>
            <p:nvPr/>
          </p:nvSpPr>
          <p:spPr bwMode="auto">
            <a:xfrm>
              <a:off x="247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63" name="Rectangle 1907"/>
            <p:cNvSpPr>
              <a:spLocks noChangeArrowheads="1"/>
            </p:cNvSpPr>
            <p:nvPr/>
          </p:nvSpPr>
          <p:spPr bwMode="auto">
            <a:xfrm>
              <a:off x="2517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64" name="Rectangle 1908"/>
            <p:cNvSpPr>
              <a:spLocks noChangeArrowheads="1"/>
            </p:cNvSpPr>
            <p:nvPr/>
          </p:nvSpPr>
          <p:spPr bwMode="auto">
            <a:xfrm>
              <a:off x="256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65" name="Rectangle 1909"/>
            <p:cNvSpPr>
              <a:spLocks noChangeArrowheads="1"/>
            </p:cNvSpPr>
            <p:nvPr/>
          </p:nvSpPr>
          <p:spPr bwMode="auto">
            <a:xfrm>
              <a:off x="260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66" name="Rectangle 1910"/>
            <p:cNvSpPr>
              <a:spLocks noChangeArrowheads="1"/>
            </p:cNvSpPr>
            <p:nvPr/>
          </p:nvSpPr>
          <p:spPr bwMode="auto">
            <a:xfrm>
              <a:off x="2653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67" name="Rectangle 1911"/>
            <p:cNvSpPr>
              <a:spLocks noChangeArrowheads="1"/>
            </p:cNvSpPr>
            <p:nvPr/>
          </p:nvSpPr>
          <p:spPr bwMode="auto">
            <a:xfrm>
              <a:off x="269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68" name="Rectangle 1912"/>
            <p:cNvSpPr>
              <a:spLocks noChangeArrowheads="1"/>
            </p:cNvSpPr>
            <p:nvPr/>
          </p:nvSpPr>
          <p:spPr bwMode="auto">
            <a:xfrm>
              <a:off x="2744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69" name="Rectangle 1913"/>
            <p:cNvSpPr>
              <a:spLocks noChangeArrowheads="1"/>
            </p:cNvSpPr>
            <p:nvPr/>
          </p:nvSpPr>
          <p:spPr bwMode="auto">
            <a:xfrm>
              <a:off x="2789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70" name="Rectangle 1914"/>
            <p:cNvSpPr>
              <a:spLocks noChangeArrowheads="1"/>
            </p:cNvSpPr>
            <p:nvPr/>
          </p:nvSpPr>
          <p:spPr bwMode="auto">
            <a:xfrm>
              <a:off x="2835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71" name="Rectangle 1915"/>
            <p:cNvSpPr>
              <a:spLocks noChangeArrowheads="1"/>
            </p:cNvSpPr>
            <p:nvPr/>
          </p:nvSpPr>
          <p:spPr bwMode="auto">
            <a:xfrm>
              <a:off x="2880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72" name="Rectangle 1916"/>
            <p:cNvSpPr>
              <a:spLocks noChangeArrowheads="1"/>
            </p:cNvSpPr>
            <p:nvPr/>
          </p:nvSpPr>
          <p:spPr bwMode="auto">
            <a:xfrm>
              <a:off x="2925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73" name="Rectangle 1917"/>
            <p:cNvSpPr>
              <a:spLocks noChangeArrowheads="1"/>
            </p:cNvSpPr>
            <p:nvPr/>
          </p:nvSpPr>
          <p:spPr bwMode="auto">
            <a:xfrm>
              <a:off x="2971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74" name="Rectangle 1918"/>
            <p:cNvSpPr>
              <a:spLocks noChangeArrowheads="1"/>
            </p:cNvSpPr>
            <p:nvPr/>
          </p:nvSpPr>
          <p:spPr bwMode="auto">
            <a:xfrm>
              <a:off x="3016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75" name="Rectangle 1919"/>
            <p:cNvSpPr>
              <a:spLocks noChangeArrowheads="1"/>
            </p:cNvSpPr>
            <p:nvPr/>
          </p:nvSpPr>
          <p:spPr bwMode="auto">
            <a:xfrm>
              <a:off x="306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76" name="Rectangle 1920"/>
            <p:cNvSpPr>
              <a:spLocks noChangeArrowheads="1"/>
            </p:cNvSpPr>
            <p:nvPr/>
          </p:nvSpPr>
          <p:spPr bwMode="auto">
            <a:xfrm>
              <a:off x="3107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77" name="Rectangle 1921"/>
            <p:cNvSpPr>
              <a:spLocks noChangeArrowheads="1"/>
            </p:cNvSpPr>
            <p:nvPr/>
          </p:nvSpPr>
          <p:spPr bwMode="auto">
            <a:xfrm>
              <a:off x="3152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78" name="Rectangle 1922"/>
            <p:cNvSpPr>
              <a:spLocks noChangeArrowheads="1"/>
            </p:cNvSpPr>
            <p:nvPr/>
          </p:nvSpPr>
          <p:spPr bwMode="auto">
            <a:xfrm>
              <a:off x="3198" y="179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79" name="Rectangle 1923"/>
            <p:cNvSpPr>
              <a:spLocks noChangeArrowheads="1"/>
            </p:cNvSpPr>
            <p:nvPr/>
          </p:nvSpPr>
          <p:spPr bwMode="auto">
            <a:xfrm>
              <a:off x="324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80" name="Rectangle 1924"/>
            <p:cNvSpPr>
              <a:spLocks noChangeArrowheads="1"/>
            </p:cNvSpPr>
            <p:nvPr/>
          </p:nvSpPr>
          <p:spPr bwMode="auto">
            <a:xfrm>
              <a:off x="328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81" name="Rectangle 1925"/>
            <p:cNvSpPr>
              <a:spLocks noChangeArrowheads="1"/>
            </p:cNvSpPr>
            <p:nvPr/>
          </p:nvSpPr>
          <p:spPr bwMode="auto">
            <a:xfrm>
              <a:off x="3332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82" name="Rectangle 1926"/>
            <p:cNvSpPr>
              <a:spLocks noChangeArrowheads="1"/>
            </p:cNvSpPr>
            <p:nvPr/>
          </p:nvSpPr>
          <p:spPr bwMode="auto">
            <a:xfrm>
              <a:off x="3377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83" name="Rectangle 1927"/>
            <p:cNvSpPr>
              <a:spLocks noChangeArrowheads="1"/>
            </p:cNvSpPr>
            <p:nvPr/>
          </p:nvSpPr>
          <p:spPr bwMode="auto">
            <a:xfrm>
              <a:off x="3423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84" name="Rectangle 1928"/>
            <p:cNvSpPr>
              <a:spLocks noChangeArrowheads="1"/>
            </p:cNvSpPr>
            <p:nvPr/>
          </p:nvSpPr>
          <p:spPr bwMode="auto">
            <a:xfrm>
              <a:off x="3468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85" name="Rectangle 1929"/>
            <p:cNvSpPr>
              <a:spLocks noChangeArrowheads="1"/>
            </p:cNvSpPr>
            <p:nvPr/>
          </p:nvSpPr>
          <p:spPr bwMode="auto">
            <a:xfrm>
              <a:off x="3514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86" name="Rectangle 1930"/>
            <p:cNvSpPr>
              <a:spLocks noChangeArrowheads="1"/>
            </p:cNvSpPr>
            <p:nvPr/>
          </p:nvSpPr>
          <p:spPr bwMode="auto">
            <a:xfrm>
              <a:off x="3559" y="179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46987" name="Group 1931"/>
          <p:cNvGrpSpPr>
            <a:grpSpLocks/>
          </p:cNvGrpSpPr>
          <p:nvPr/>
        </p:nvGrpSpPr>
        <p:grpSpPr bwMode="auto">
          <a:xfrm>
            <a:off x="6575425" y="3068638"/>
            <a:ext cx="1944688" cy="1223962"/>
            <a:chOff x="4422" y="2659"/>
            <a:chExt cx="1225" cy="771"/>
          </a:xfrm>
        </p:grpSpPr>
        <p:sp>
          <p:nvSpPr>
            <p:cNvPr id="46988" name="Rectangle 1932"/>
            <p:cNvSpPr>
              <a:spLocks noChangeArrowheads="1"/>
            </p:cNvSpPr>
            <p:nvPr/>
          </p:nvSpPr>
          <p:spPr bwMode="auto">
            <a:xfrm>
              <a:off x="442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89" name="Rectangle 1933"/>
            <p:cNvSpPr>
              <a:spLocks noChangeArrowheads="1"/>
            </p:cNvSpPr>
            <p:nvPr/>
          </p:nvSpPr>
          <p:spPr bwMode="auto">
            <a:xfrm>
              <a:off x="4467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90" name="Rectangle 1934"/>
            <p:cNvSpPr>
              <a:spLocks noChangeArrowheads="1"/>
            </p:cNvSpPr>
            <p:nvPr/>
          </p:nvSpPr>
          <p:spPr bwMode="auto">
            <a:xfrm>
              <a:off x="451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91" name="Rectangle 1935"/>
            <p:cNvSpPr>
              <a:spLocks noChangeArrowheads="1"/>
            </p:cNvSpPr>
            <p:nvPr/>
          </p:nvSpPr>
          <p:spPr bwMode="auto">
            <a:xfrm>
              <a:off x="4558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92" name="Rectangle 1936"/>
            <p:cNvSpPr>
              <a:spLocks noChangeArrowheads="1"/>
            </p:cNvSpPr>
            <p:nvPr/>
          </p:nvSpPr>
          <p:spPr bwMode="auto">
            <a:xfrm>
              <a:off x="460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93" name="Rectangle 1937"/>
            <p:cNvSpPr>
              <a:spLocks noChangeArrowheads="1"/>
            </p:cNvSpPr>
            <p:nvPr/>
          </p:nvSpPr>
          <p:spPr bwMode="auto">
            <a:xfrm>
              <a:off x="464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94" name="Rectangle 1938"/>
            <p:cNvSpPr>
              <a:spLocks noChangeArrowheads="1"/>
            </p:cNvSpPr>
            <p:nvPr/>
          </p:nvSpPr>
          <p:spPr bwMode="auto">
            <a:xfrm>
              <a:off x="4694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95" name="Rectangle 1939"/>
            <p:cNvSpPr>
              <a:spLocks noChangeArrowheads="1"/>
            </p:cNvSpPr>
            <p:nvPr/>
          </p:nvSpPr>
          <p:spPr bwMode="auto">
            <a:xfrm>
              <a:off x="473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96" name="Rectangle 1940"/>
            <p:cNvSpPr>
              <a:spLocks noChangeArrowheads="1"/>
            </p:cNvSpPr>
            <p:nvPr/>
          </p:nvSpPr>
          <p:spPr bwMode="auto">
            <a:xfrm>
              <a:off x="4785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97" name="Rectangle 1941"/>
            <p:cNvSpPr>
              <a:spLocks noChangeArrowheads="1"/>
            </p:cNvSpPr>
            <p:nvPr/>
          </p:nvSpPr>
          <p:spPr bwMode="auto">
            <a:xfrm>
              <a:off x="483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98" name="Rectangle 1942"/>
            <p:cNvSpPr>
              <a:spLocks noChangeArrowheads="1"/>
            </p:cNvSpPr>
            <p:nvPr/>
          </p:nvSpPr>
          <p:spPr bwMode="auto">
            <a:xfrm>
              <a:off x="487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6999" name="Rectangle 1943"/>
            <p:cNvSpPr>
              <a:spLocks noChangeArrowheads="1"/>
            </p:cNvSpPr>
            <p:nvPr/>
          </p:nvSpPr>
          <p:spPr bwMode="auto">
            <a:xfrm>
              <a:off x="4921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00" name="Rectangle 1944"/>
            <p:cNvSpPr>
              <a:spLocks noChangeArrowheads="1"/>
            </p:cNvSpPr>
            <p:nvPr/>
          </p:nvSpPr>
          <p:spPr bwMode="auto">
            <a:xfrm>
              <a:off x="496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01" name="Rectangle 1945"/>
            <p:cNvSpPr>
              <a:spLocks noChangeArrowheads="1"/>
            </p:cNvSpPr>
            <p:nvPr/>
          </p:nvSpPr>
          <p:spPr bwMode="auto">
            <a:xfrm>
              <a:off x="5012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02" name="Rectangle 1946"/>
            <p:cNvSpPr>
              <a:spLocks noChangeArrowheads="1"/>
            </p:cNvSpPr>
            <p:nvPr/>
          </p:nvSpPr>
          <p:spPr bwMode="auto">
            <a:xfrm>
              <a:off x="5057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03" name="Rectangle 1947"/>
            <p:cNvSpPr>
              <a:spLocks noChangeArrowheads="1"/>
            </p:cNvSpPr>
            <p:nvPr/>
          </p:nvSpPr>
          <p:spPr bwMode="auto">
            <a:xfrm>
              <a:off x="510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04" name="Rectangle 1948"/>
            <p:cNvSpPr>
              <a:spLocks noChangeArrowheads="1"/>
            </p:cNvSpPr>
            <p:nvPr/>
          </p:nvSpPr>
          <p:spPr bwMode="auto">
            <a:xfrm>
              <a:off x="5148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05" name="Rectangle 1949"/>
            <p:cNvSpPr>
              <a:spLocks noChangeArrowheads="1"/>
            </p:cNvSpPr>
            <p:nvPr/>
          </p:nvSpPr>
          <p:spPr bwMode="auto">
            <a:xfrm>
              <a:off x="5193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06" name="Rectangle 1950"/>
            <p:cNvSpPr>
              <a:spLocks noChangeArrowheads="1"/>
            </p:cNvSpPr>
            <p:nvPr/>
          </p:nvSpPr>
          <p:spPr bwMode="auto">
            <a:xfrm>
              <a:off x="5239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07" name="Rectangle 1951"/>
            <p:cNvSpPr>
              <a:spLocks noChangeArrowheads="1"/>
            </p:cNvSpPr>
            <p:nvPr/>
          </p:nvSpPr>
          <p:spPr bwMode="auto">
            <a:xfrm>
              <a:off x="5284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08" name="Rectangle 1952"/>
            <p:cNvSpPr>
              <a:spLocks noChangeArrowheads="1"/>
            </p:cNvSpPr>
            <p:nvPr/>
          </p:nvSpPr>
          <p:spPr bwMode="auto">
            <a:xfrm>
              <a:off x="533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09" name="Rectangle 1953"/>
            <p:cNvSpPr>
              <a:spLocks noChangeArrowheads="1"/>
            </p:cNvSpPr>
            <p:nvPr/>
          </p:nvSpPr>
          <p:spPr bwMode="auto">
            <a:xfrm>
              <a:off x="5375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10" name="Rectangle 1954"/>
            <p:cNvSpPr>
              <a:spLocks noChangeArrowheads="1"/>
            </p:cNvSpPr>
            <p:nvPr/>
          </p:nvSpPr>
          <p:spPr bwMode="auto">
            <a:xfrm>
              <a:off x="542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11" name="Rectangle 1955"/>
            <p:cNvSpPr>
              <a:spLocks noChangeArrowheads="1"/>
            </p:cNvSpPr>
            <p:nvPr/>
          </p:nvSpPr>
          <p:spPr bwMode="auto">
            <a:xfrm>
              <a:off x="546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12" name="Rectangle 1956"/>
            <p:cNvSpPr>
              <a:spLocks noChangeArrowheads="1"/>
            </p:cNvSpPr>
            <p:nvPr/>
          </p:nvSpPr>
          <p:spPr bwMode="auto">
            <a:xfrm>
              <a:off x="5510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13" name="Rectangle 1957"/>
            <p:cNvSpPr>
              <a:spLocks noChangeArrowheads="1"/>
            </p:cNvSpPr>
            <p:nvPr/>
          </p:nvSpPr>
          <p:spPr bwMode="auto">
            <a:xfrm>
              <a:off x="5556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14" name="Rectangle 1958"/>
            <p:cNvSpPr>
              <a:spLocks noChangeArrowheads="1"/>
            </p:cNvSpPr>
            <p:nvPr/>
          </p:nvSpPr>
          <p:spPr bwMode="auto">
            <a:xfrm>
              <a:off x="5601" y="33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15" name="Rectangle 1959"/>
            <p:cNvSpPr>
              <a:spLocks noChangeArrowheads="1"/>
            </p:cNvSpPr>
            <p:nvPr/>
          </p:nvSpPr>
          <p:spPr bwMode="auto">
            <a:xfrm>
              <a:off x="442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16" name="Rectangle 1960"/>
            <p:cNvSpPr>
              <a:spLocks noChangeArrowheads="1"/>
            </p:cNvSpPr>
            <p:nvPr/>
          </p:nvSpPr>
          <p:spPr bwMode="auto">
            <a:xfrm>
              <a:off x="4467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17" name="Rectangle 1961"/>
            <p:cNvSpPr>
              <a:spLocks noChangeArrowheads="1"/>
            </p:cNvSpPr>
            <p:nvPr/>
          </p:nvSpPr>
          <p:spPr bwMode="auto">
            <a:xfrm>
              <a:off x="451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18" name="Rectangle 1962"/>
            <p:cNvSpPr>
              <a:spLocks noChangeArrowheads="1"/>
            </p:cNvSpPr>
            <p:nvPr/>
          </p:nvSpPr>
          <p:spPr bwMode="auto">
            <a:xfrm>
              <a:off x="4558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19" name="Rectangle 1963"/>
            <p:cNvSpPr>
              <a:spLocks noChangeArrowheads="1"/>
            </p:cNvSpPr>
            <p:nvPr/>
          </p:nvSpPr>
          <p:spPr bwMode="auto">
            <a:xfrm>
              <a:off x="460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20" name="Rectangle 1964"/>
            <p:cNvSpPr>
              <a:spLocks noChangeArrowheads="1"/>
            </p:cNvSpPr>
            <p:nvPr/>
          </p:nvSpPr>
          <p:spPr bwMode="auto">
            <a:xfrm>
              <a:off x="464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21" name="Rectangle 1965"/>
            <p:cNvSpPr>
              <a:spLocks noChangeArrowheads="1"/>
            </p:cNvSpPr>
            <p:nvPr/>
          </p:nvSpPr>
          <p:spPr bwMode="auto">
            <a:xfrm>
              <a:off x="4694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22" name="Rectangle 1966"/>
            <p:cNvSpPr>
              <a:spLocks noChangeArrowheads="1"/>
            </p:cNvSpPr>
            <p:nvPr/>
          </p:nvSpPr>
          <p:spPr bwMode="auto">
            <a:xfrm>
              <a:off x="473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23" name="Rectangle 1967"/>
            <p:cNvSpPr>
              <a:spLocks noChangeArrowheads="1"/>
            </p:cNvSpPr>
            <p:nvPr/>
          </p:nvSpPr>
          <p:spPr bwMode="auto">
            <a:xfrm>
              <a:off x="4785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24" name="Rectangle 1968"/>
            <p:cNvSpPr>
              <a:spLocks noChangeArrowheads="1"/>
            </p:cNvSpPr>
            <p:nvPr/>
          </p:nvSpPr>
          <p:spPr bwMode="auto">
            <a:xfrm>
              <a:off x="483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25" name="Rectangle 1969"/>
            <p:cNvSpPr>
              <a:spLocks noChangeArrowheads="1"/>
            </p:cNvSpPr>
            <p:nvPr/>
          </p:nvSpPr>
          <p:spPr bwMode="auto">
            <a:xfrm>
              <a:off x="487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26" name="Rectangle 1970"/>
            <p:cNvSpPr>
              <a:spLocks noChangeArrowheads="1"/>
            </p:cNvSpPr>
            <p:nvPr/>
          </p:nvSpPr>
          <p:spPr bwMode="auto">
            <a:xfrm>
              <a:off x="4921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27" name="Rectangle 1971"/>
            <p:cNvSpPr>
              <a:spLocks noChangeArrowheads="1"/>
            </p:cNvSpPr>
            <p:nvPr/>
          </p:nvSpPr>
          <p:spPr bwMode="auto">
            <a:xfrm>
              <a:off x="496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28" name="Rectangle 1972"/>
            <p:cNvSpPr>
              <a:spLocks noChangeArrowheads="1"/>
            </p:cNvSpPr>
            <p:nvPr/>
          </p:nvSpPr>
          <p:spPr bwMode="auto">
            <a:xfrm>
              <a:off x="5012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29" name="Rectangle 1973"/>
            <p:cNvSpPr>
              <a:spLocks noChangeArrowheads="1"/>
            </p:cNvSpPr>
            <p:nvPr/>
          </p:nvSpPr>
          <p:spPr bwMode="auto">
            <a:xfrm>
              <a:off x="5057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30" name="Rectangle 1974"/>
            <p:cNvSpPr>
              <a:spLocks noChangeArrowheads="1"/>
            </p:cNvSpPr>
            <p:nvPr/>
          </p:nvSpPr>
          <p:spPr bwMode="auto">
            <a:xfrm>
              <a:off x="510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31" name="Rectangle 1975"/>
            <p:cNvSpPr>
              <a:spLocks noChangeArrowheads="1"/>
            </p:cNvSpPr>
            <p:nvPr/>
          </p:nvSpPr>
          <p:spPr bwMode="auto">
            <a:xfrm>
              <a:off x="5148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32" name="Rectangle 1976"/>
            <p:cNvSpPr>
              <a:spLocks noChangeArrowheads="1"/>
            </p:cNvSpPr>
            <p:nvPr/>
          </p:nvSpPr>
          <p:spPr bwMode="auto">
            <a:xfrm>
              <a:off x="5193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33" name="Rectangle 1977"/>
            <p:cNvSpPr>
              <a:spLocks noChangeArrowheads="1"/>
            </p:cNvSpPr>
            <p:nvPr/>
          </p:nvSpPr>
          <p:spPr bwMode="auto">
            <a:xfrm>
              <a:off x="5239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34" name="Rectangle 1978"/>
            <p:cNvSpPr>
              <a:spLocks noChangeArrowheads="1"/>
            </p:cNvSpPr>
            <p:nvPr/>
          </p:nvSpPr>
          <p:spPr bwMode="auto">
            <a:xfrm>
              <a:off x="5284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35" name="Rectangle 1979"/>
            <p:cNvSpPr>
              <a:spLocks noChangeArrowheads="1"/>
            </p:cNvSpPr>
            <p:nvPr/>
          </p:nvSpPr>
          <p:spPr bwMode="auto">
            <a:xfrm>
              <a:off x="533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36" name="Rectangle 1980"/>
            <p:cNvSpPr>
              <a:spLocks noChangeArrowheads="1"/>
            </p:cNvSpPr>
            <p:nvPr/>
          </p:nvSpPr>
          <p:spPr bwMode="auto">
            <a:xfrm>
              <a:off x="5375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37" name="Rectangle 1981"/>
            <p:cNvSpPr>
              <a:spLocks noChangeArrowheads="1"/>
            </p:cNvSpPr>
            <p:nvPr/>
          </p:nvSpPr>
          <p:spPr bwMode="auto">
            <a:xfrm>
              <a:off x="542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38" name="Rectangle 1982"/>
            <p:cNvSpPr>
              <a:spLocks noChangeArrowheads="1"/>
            </p:cNvSpPr>
            <p:nvPr/>
          </p:nvSpPr>
          <p:spPr bwMode="auto">
            <a:xfrm>
              <a:off x="546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39" name="Rectangle 1983"/>
            <p:cNvSpPr>
              <a:spLocks noChangeArrowheads="1"/>
            </p:cNvSpPr>
            <p:nvPr/>
          </p:nvSpPr>
          <p:spPr bwMode="auto">
            <a:xfrm>
              <a:off x="5510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40" name="Rectangle 1984"/>
            <p:cNvSpPr>
              <a:spLocks noChangeArrowheads="1"/>
            </p:cNvSpPr>
            <p:nvPr/>
          </p:nvSpPr>
          <p:spPr bwMode="auto">
            <a:xfrm>
              <a:off x="5556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41" name="Rectangle 1985"/>
            <p:cNvSpPr>
              <a:spLocks noChangeArrowheads="1"/>
            </p:cNvSpPr>
            <p:nvPr/>
          </p:nvSpPr>
          <p:spPr bwMode="auto">
            <a:xfrm>
              <a:off x="5601" y="33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42" name="Rectangle 1986"/>
            <p:cNvSpPr>
              <a:spLocks noChangeArrowheads="1"/>
            </p:cNvSpPr>
            <p:nvPr/>
          </p:nvSpPr>
          <p:spPr bwMode="auto">
            <a:xfrm>
              <a:off x="442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43" name="Rectangle 1987"/>
            <p:cNvSpPr>
              <a:spLocks noChangeArrowheads="1"/>
            </p:cNvSpPr>
            <p:nvPr/>
          </p:nvSpPr>
          <p:spPr bwMode="auto">
            <a:xfrm>
              <a:off x="4467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44" name="Rectangle 1988"/>
            <p:cNvSpPr>
              <a:spLocks noChangeArrowheads="1"/>
            </p:cNvSpPr>
            <p:nvPr/>
          </p:nvSpPr>
          <p:spPr bwMode="auto">
            <a:xfrm>
              <a:off x="451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45" name="Rectangle 1989"/>
            <p:cNvSpPr>
              <a:spLocks noChangeArrowheads="1"/>
            </p:cNvSpPr>
            <p:nvPr/>
          </p:nvSpPr>
          <p:spPr bwMode="auto">
            <a:xfrm>
              <a:off x="4558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46" name="Rectangle 1990"/>
            <p:cNvSpPr>
              <a:spLocks noChangeArrowheads="1"/>
            </p:cNvSpPr>
            <p:nvPr/>
          </p:nvSpPr>
          <p:spPr bwMode="auto">
            <a:xfrm>
              <a:off x="460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47" name="Rectangle 1991"/>
            <p:cNvSpPr>
              <a:spLocks noChangeArrowheads="1"/>
            </p:cNvSpPr>
            <p:nvPr/>
          </p:nvSpPr>
          <p:spPr bwMode="auto">
            <a:xfrm>
              <a:off x="464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48" name="Rectangle 1992"/>
            <p:cNvSpPr>
              <a:spLocks noChangeArrowheads="1"/>
            </p:cNvSpPr>
            <p:nvPr/>
          </p:nvSpPr>
          <p:spPr bwMode="auto">
            <a:xfrm>
              <a:off x="4694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49" name="Rectangle 1993"/>
            <p:cNvSpPr>
              <a:spLocks noChangeArrowheads="1"/>
            </p:cNvSpPr>
            <p:nvPr/>
          </p:nvSpPr>
          <p:spPr bwMode="auto">
            <a:xfrm>
              <a:off x="473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50" name="Rectangle 1994"/>
            <p:cNvSpPr>
              <a:spLocks noChangeArrowheads="1"/>
            </p:cNvSpPr>
            <p:nvPr/>
          </p:nvSpPr>
          <p:spPr bwMode="auto">
            <a:xfrm>
              <a:off x="4785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51" name="Rectangle 1995"/>
            <p:cNvSpPr>
              <a:spLocks noChangeArrowheads="1"/>
            </p:cNvSpPr>
            <p:nvPr/>
          </p:nvSpPr>
          <p:spPr bwMode="auto">
            <a:xfrm>
              <a:off x="483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52" name="Rectangle 1996"/>
            <p:cNvSpPr>
              <a:spLocks noChangeArrowheads="1"/>
            </p:cNvSpPr>
            <p:nvPr/>
          </p:nvSpPr>
          <p:spPr bwMode="auto">
            <a:xfrm>
              <a:off x="487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53" name="Rectangle 1997"/>
            <p:cNvSpPr>
              <a:spLocks noChangeArrowheads="1"/>
            </p:cNvSpPr>
            <p:nvPr/>
          </p:nvSpPr>
          <p:spPr bwMode="auto">
            <a:xfrm>
              <a:off x="4921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54" name="Rectangle 1998"/>
            <p:cNvSpPr>
              <a:spLocks noChangeArrowheads="1"/>
            </p:cNvSpPr>
            <p:nvPr/>
          </p:nvSpPr>
          <p:spPr bwMode="auto">
            <a:xfrm>
              <a:off x="496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55" name="Rectangle 1999"/>
            <p:cNvSpPr>
              <a:spLocks noChangeArrowheads="1"/>
            </p:cNvSpPr>
            <p:nvPr/>
          </p:nvSpPr>
          <p:spPr bwMode="auto">
            <a:xfrm>
              <a:off x="5012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56" name="Rectangle 2000"/>
            <p:cNvSpPr>
              <a:spLocks noChangeArrowheads="1"/>
            </p:cNvSpPr>
            <p:nvPr/>
          </p:nvSpPr>
          <p:spPr bwMode="auto">
            <a:xfrm>
              <a:off x="5057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57" name="Rectangle 2001"/>
            <p:cNvSpPr>
              <a:spLocks noChangeArrowheads="1"/>
            </p:cNvSpPr>
            <p:nvPr/>
          </p:nvSpPr>
          <p:spPr bwMode="auto">
            <a:xfrm>
              <a:off x="510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58" name="Rectangle 2002"/>
            <p:cNvSpPr>
              <a:spLocks noChangeArrowheads="1"/>
            </p:cNvSpPr>
            <p:nvPr/>
          </p:nvSpPr>
          <p:spPr bwMode="auto">
            <a:xfrm>
              <a:off x="5148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59" name="Rectangle 2003"/>
            <p:cNvSpPr>
              <a:spLocks noChangeArrowheads="1"/>
            </p:cNvSpPr>
            <p:nvPr/>
          </p:nvSpPr>
          <p:spPr bwMode="auto">
            <a:xfrm>
              <a:off x="5193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60" name="Rectangle 2004"/>
            <p:cNvSpPr>
              <a:spLocks noChangeArrowheads="1"/>
            </p:cNvSpPr>
            <p:nvPr/>
          </p:nvSpPr>
          <p:spPr bwMode="auto">
            <a:xfrm>
              <a:off x="5239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61" name="Rectangle 2005"/>
            <p:cNvSpPr>
              <a:spLocks noChangeArrowheads="1"/>
            </p:cNvSpPr>
            <p:nvPr/>
          </p:nvSpPr>
          <p:spPr bwMode="auto">
            <a:xfrm>
              <a:off x="5284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62" name="Rectangle 2006"/>
            <p:cNvSpPr>
              <a:spLocks noChangeArrowheads="1"/>
            </p:cNvSpPr>
            <p:nvPr/>
          </p:nvSpPr>
          <p:spPr bwMode="auto">
            <a:xfrm>
              <a:off x="533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63" name="Rectangle 2007"/>
            <p:cNvSpPr>
              <a:spLocks noChangeArrowheads="1"/>
            </p:cNvSpPr>
            <p:nvPr/>
          </p:nvSpPr>
          <p:spPr bwMode="auto">
            <a:xfrm>
              <a:off x="5375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64" name="Rectangle 2008"/>
            <p:cNvSpPr>
              <a:spLocks noChangeArrowheads="1"/>
            </p:cNvSpPr>
            <p:nvPr/>
          </p:nvSpPr>
          <p:spPr bwMode="auto">
            <a:xfrm>
              <a:off x="542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65" name="Rectangle 2009"/>
            <p:cNvSpPr>
              <a:spLocks noChangeArrowheads="1"/>
            </p:cNvSpPr>
            <p:nvPr/>
          </p:nvSpPr>
          <p:spPr bwMode="auto">
            <a:xfrm>
              <a:off x="546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66" name="Rectangle 2010"/>
            <p:cNvSpPr>
              <a:spLocks noChangeArrowheads="1"/>
            </p:cNvSpPr>
            <p:nvPr/>
          </p:nvSpPr>
          <p:spPr bwMode="auto">
            <a:xfrm>
              <a:off x="5510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67" name="Rectangle 2011"/>
            <p:cNvSpPr>
              <a:spLocks noChangeArrowheads="1"/>
            </p:cNvSpPr>
            <p:nvPr/>
          </p:nvSpPr>
          <p:spPr bwMode="auto">
            <a:xfrm>
              <a:off x="5556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68" name="Rectangle 2012"/>
            <p:cNvSpPr>
              <a:spLocks noChangeArrowheads="1"/>
            </p:cNvSpPr>
            <p:nvPr/>
          </p:nvSpPr>
          <p:spPr bwMode="auto">
            <a:xfrm>
              <a:off x="5601" y="329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69" name="Rectangle 2013"/>
            <p:cNvSpPr>
              <a:spLocks noChangeArrowheads="1"/>
            </p:cNvSpPr>
            <p:nvPr/>
          </p:nvSpPr>
          <p:spPr bwMode="auto">
            <a:xfrm>
              <a:off x="442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70" name="Rectangle 2014"/>
            <p:cNvSpPr>
              <a:spLocks noChangeArrowheads="1"/>
            </p:cNvSpPr>
            <p:nvPr/>
          </p:nvSpPr>
          <p:spPr bwMode="auto">
            <a:xfrm>
              <a:off x="446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71" name="Rectangle 2015"/>
            <p:cNvSpPr>
              <a:spLocks noChangeArrowheads="1"/>
            </p:cNvSpPr>
            <p:nvPr/>
          </p:nvSpPr>
          <p:spPr bwMode="auto">
            <a:xfrm>
              <a:off x="451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72" name="Rectangle 2016"/>
            <p:cNvSpPr>
              <a:spLocks noChangeArrowheads="1"/>
            </p:cNvSpPr>
            <p:nvPr/>
          </p:nvSpPr>
          <p:spPr bwMode="auto">
            <a:xfrm>
              <a:off x="4558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73" name="Rectangle 2017"/>
            <p:cNvSpPr>
              <a:spLocks noChangeArrowheads="1"/>
            </p:cNvSpPr>
            <p:nvPr/>
          </p:nvSpPr>
          <p:spPr bwMode="auto">
            <a:xfrm>
              <a:off x="460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74" name="Rectangle 2018"/>
            <p:cNvSpPr>
              <a:spLocks noChangeArrowheads="1"/>
            </p:cNvSpPr>
            <p:nvPr/>
          </p:nvSpPr>
          <p:spPr bwMode="auto">
            <a:xfrm>
              <a:off x="464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75" name="Rectangle 2019"/>
            <p:cNvSpPr>
              <a:spLocks noChangeArrowheads="1"/>
            </p:cNvSpPr>
            <p:nvPr/>
          </p:nvSpPr>
          <p:spPr bwMode="auto">
            <a:xfrm>
              <a:off x="4694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76" name="Rectangle 2020"/>
            <p:cNvSpPr>
              <a:spLocks noChangeArrowheads="1"/>
            </p:cNvSpPr>
            <p:nvPr/>
          </p:nvSpPr>
          <p:spPr bwMode="auto">
            <a:xfrm>
              <a:off x="473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77" name="Rectangle 2021"/>
            <p:cNvSpPr>
              <a:spLocks noChangeArrowheads="1"/>
            </p:cNvSpPr>
            <p:nvPr/>
          </p:nvSpPr>
          <p:spPr bwMode="auto">
            <a:xfrm>
              <a:off x="4785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78" name="Rectangle 2022"/>
            <p:cNvSpPr>
              <a:spLocks noChangeArrowheads="1"/>
            </p:cNvSpPr>
            <p:nvPr/>
          </p:nvSpPr>
          <p:spPr bwMode="auto">
            <a:xfrm>
              <a:off x="4830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79" name="Rectangle 2023"/>
            <p:cNvSpPr>
              <a:spLocks noChangeArrowheads="1"/>
            </p:cNvSpPr>
            <p:nvPr/>
          </p:nvSpPr>
          <p:spPr bwMode="auto">
            <a:xfrm>
              <a:off x="4876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80" name="Rectangle 2024"/>
            <p:cNvSpPr>
              <a:spLocks noChangeArrowheads="1"/>
            </p:cNvSpPr>
            <p:nvPr/>
          </p:nvSpPr>
          <p:spPr bwMode="auto">
            <a:xfrm>
              <a:off x="4921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81" name="Rectangle 2025"/>
            <p:cNvSpPr>
              <a:spLocks noChangeArrowheads="1"/>
            </p:cNvSpPr>
            <p:nvPr/>
          </p:nvSpPr>
          <p:spPr bwMode="auto">
            <a:xfrm>
              <a:off x="4966" y="324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82" name="Rectangle 2026"/>
            <p:cNvSpPr>
              <a:spLocks noChangeArrowheads="1"/>
            </p:cNvSpPr>
            <p:nvPr/>
          </p:nvSpPr>
          <p:spPr bwMode="auto">
            <a:xfrm>
              <a:off x="501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83" name="Rectangle 2027"/>
            <p:cNvSpPr>
              <a:spLocks noChangeArrowheads="1"/>
            </p:cNvSpPr>
            <p:nvPr/>
          </p:nvSpPr>
          <p:spPr bwMode="auto">
            <a:xfrm>
              <a:off x="505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84" name="Rectangle 2028"/>
            <p:cNvSpPr>
              <a:spLocks noChangeArrowheads="1"/>
            </p:cNvSpPr>
            <p:nvPr/>
          </p:nvSpPr>
          <p:spPr bwMode="auto">
            <a:xfrm>
              <a:off x="510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85" name="Rectangle 2029"/>
            <p:cNvSpPr>
              <a:spLocks noChangeArrowheads="1"/>
            </p:cNvSpPr>
            <p:nvPr/>
          </p:nvSpPr>
          <p:spPr bwMode="auto">
            <a:xfrm>
              <a:off x="5148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86" name="Rectangle 2030"/>
            <p:cNvSpPr>
              <a:spLocks noChangeArrowheads="1"/>
            </p:cNvSpPr>
            <p:nvPr/>
          </p:nvSpPr>
          <p:spPr bwMode="auto">
            <a:xfrm>
              <a:off x="5193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87" name="Rectangle 2031"/>
            <p:cNvSpPr>
              <a:spLocks noChangeArrowheads="1"/>
            </p:cNvSpPr>
            <p:nvPr/>
          </p:nvSpPr>
          <p:spPr bwMode="auto">
            <a:xfrm>
              <a:off x="5239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88" name="Rectangle 2032"/>
            <p:cNvSpPr>
              <a:spLocks noChangeArrowheads="1"/>
            </p:cNvSpPr>
            <p:nvPr/>
          </p:nvSpPr>
          <p:spPr bwMode="auto">
            <a:xfrm>
              <a:off x="5284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89" name="Rectangle 2033"/>
            <p:cNvSpPr>
              <a:spLocks noChangeArrowheads="1"/>
            </p:cNvSpPr>
            <p:nvPr/>
          </p:nvSpPr>
          <p:spPr bwMode="auto">
            <a:xfrm>
              <a:off x="5330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90" name="Rectangle 2034"/>
            <p:cNvSpPr>
              <a:spLocks noChangeArrowheads="1"/>
            </p:cNvSpPr>
            <p:nvPr/>
          </p:nvSpPr>
          <p:spPr bwMode="auto">
            <a:xfrm>
              <a:off x="5375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91" name="Rectangle 2035"/>
            <p:cNvSpPr>
              <a:spLocks noChangeArrowheads="1"/>
            </p:cNvSpPr>
            <p:nvPr/>
          </p:nvSpPr>
          <p:spPr bwMode="auto">
            <a:xfrm>
              <a:off x="5420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92" name="Rectangle 2036"/>
            <p:cNvSpPr>
              <a:spLocks noChangeArrowheads="1"/>
            </p:cNvSpPr>
            <p:nvPr/>
          </p:nvSpPr>
          <p:spPr bwMode="auto">
            <a:xfrm>
              <a:off x="5466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93" name="Rectangle 2037"/>
            <p:cNvSpPr>
              <a:spLocks noChangeArrowheads="1"/>
            </p:cNvSpPr>
            <p:nvPr/>
          </p:nvSpPr>
          <p:spPr bwMode="auto">
            <a:xfrm>
              <a:off x="5511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94" name="Rectangle 2038"/>
            <p:cNvSpPr>
              <a:spLocks noChangeArrowheads="1"/>
            </p:cNvSpPr>
            <p:nvPr/>
          </p:nvSpPr>
          <p:spPr bwMode="auto">
            <a:xfrm>
              <a:off x="5557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95" name="Rectangle 2039"/>
            <p:cNvSpPr>
              <a:spLocks noChangeArrowheads="1"/>
            </p:cNvSpPr>
            <p:nvPr/>
          </p:nvSpPr>
          <p:spPr bwMode="auto">
            <a:xfrm>
              <a:off x="5602" y="32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96" name="Rectangle 2040"/>
            <p:cNvSpPr>
              <a:spLocks noChangeArrowheads="1"/>
            </p:cNvSpPr>
            <p:nvPr/>
          </p:nvSpPr>
          <p:spPr bwMode="auto">
            <a:xfrm>
              <a:off x="442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97" name="Rectangle 2041"/>
            <p:cNvSpPr>
              <a:spLocks noChangeArrowheads="1"/>
            </p:cNvSpPr>
            <p:nvPr/>
          </p:nvSpPr>
          <p:spPr bwMode="auto">
            <a:xfrm>
              <a:off x="446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98" name="Rectangle 2042"/>
            <p:cNvSpPr>
              <a:spLocks noChangeArrowheads="1"/>
            </p:cNvSpPr>
            <p:nvPr/>
          </p:nvSpPr>
          <p:spPr bwMode="auto">
            <a:xfrm>
              <a:off x="451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099" name="Rectangle 2043"/>
            <p:cNvSpPr>
              <a:spLocks noChangeArrowheads="1"/>
            </p:cNvSpPr>
            <p:nvPr/>
          </p:nvSpPr>
          <p:spPr bwMode="auto">
            <a:xfrm>
              <a:off x="4558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00" name="Rectangle 2044"/>
            <p:cNvSpPr>
              <a:spLocks noChangeArrowheads="1"/>
            </p:cNvSpPr>
            <p:nvPr/>
          </p:nvSpPr>
          <p:spPr bwMode="auto">
            <a:xfrm>
              <a:off x="4603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01" name="Rectangle 2045"/>
            <p:cNvSpPr>
              <a:spLocks noChangeArrowheads="1"/>
            </p:cNvSpPr>
            <p:nvPr/>
          </p:nvSpPr>
          <p:spPr bwMode="auto">
            <a:xfrm>
              <a:off x="4649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02" name="Rectangle 2046"/>
            <p:cNvSpPr>
              <a:spLocks noChangeArrowheads="1"/>
            </p:cNvSpPr>
            <p:nvPr/>
          </p:nvSpPr>
          <p:spPr bwMode="auto">
            <a:xfrm>
              <a:off x="4694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03" name="Rectangle 2047"/>
            <p:cNvSpPr>
              <a:spLocks noChangeArrowheads="1"/>
            </p:cNvSpPr>
            <p:nvPr/>
          </p:nvSpPr>
          <p:spPr bwMode="auto">
            <a:xfrm>
              <a:off x="4739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04" name="Rectangle 2048"/>
            <p:cNvSpPr>
              <a:spLocks noChangeArrowheads="1"/>
            </p:cNvSpPr>
            <p:nvPr/>
          </p:nvSpPr>
          <p:spPr bwMode="auto">
            <a:xfrm>
              <a:off x="4785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05" name="Rectangle 2049"/>
            <p:cNvSpPr>
              <a:spLocks noChangeArrowheads="1"/>
            </p:cNvSpPr>
            <p:nvPr/>
          </p:nvSpPr>
          <p:spPr bwMode="auto">
            <a:xfrm>
              <a:off x="483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06" name="Rectangle 2050"/>
            <p:cNvSpPr>
              <a:spLocks noChangeArrowheads="1"/>
            </p:cNvSpPr>
            <p:nvPr/>
          </p:nvSpPr>
          <p:spPr bwMode="auto">
            <a:xfrm>
              <a:off x="487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07" name="Rectangle 2051"/>
            <p:cNvSpPr>
              <a:spLocks noChangeArrowheads="1"/>
            </p:cNvSpPr>
            <p:nvPr/>
          </p:nvSpPr>
          <p:spPr bwMode="auto">
            <a:xfrm>
              <a:off x="4921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08" name="Rectangle 2052"/>
            <p:cNvSpPr>
              <a:spLocks noChangeArrowheads="1"/>
            </p:cNvSpPr>
            <p:nvPr/>
          </p:nvSpPr>
          <p:spPr bwMode="auto">
            <a:xfrm>
              <a:off x="496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09" name="Rectangle 2053"/>
            <p:cNvSpPr>
              <a:spLocks noChangeArrowheads="1"/>
            </p:cNvSpPr>
            <p:nvPr/>
          </p:nvSpPr>
          <p:spPr bwMode="auto">
            <a:xfrm>
              <a:off x="501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10" name="Rectangle 2054"/>
            <p:cNvSpPr>
              <a:spLocks noChangeArrowheads="1"/>
            </p:cNvSpPr>
            <p:nvPr/>
          </p:nvSpPr>
          <p:spPr bwMode="auto">
            <a:xfrm>
              <a:off x="505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11" name="Rectangle 2055"/>
            <p:cNvSpPr>
              <a:spLocks noChangeArrowheads="1"/>
            </p:cNvSpPr>
            <p:nvPr/>
          </p:nvSpPr>
          <p:spPr bwMode="auto">
            <a:xfrm>
              <a:off x="5103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12" name="Rectangle 2056"/>
            <p:cNvSpPr>
              <a:spLocks noChangeArrowheads="1"/>
            </p:cNvSpPr>
            <p:nvPr/>
          </p:nvSpPr>
          <p:spPr bwMode="auto">
            <a:xfrm>
              <a:off x="5148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13" name="Rectangle 2057"/>
            <p:cNvSpPr>
              <a:spLocks noChangeArrowheads="1"/>
            </p:cNvSpPr>
            <p:nvPr/>
          </p:nvSpPr>
          <p:spPr bwMode="auto">
            <a:xfrm>
              <a:off x="5193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14" name="Rectangle 2058"/>
            <p:cNvSpPr>
              <a:spLocks noChangeArrowheads="1"/>
            </p:cNvSpPr>
            <p:nvPr/>
          </p:nvSpPr>
          <p:spPr bwMode="auto">
            <a:xfrm>
              <a:off x="5239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15" name="Rectangle 2059"/>
            <p:cNvSpPr>
              <a:spLocks noChangeArrowheads="1"/>
            </p:cNvSpPr>
            <p:nvPr/>
          </p:nvSpPr>
          <p:spPr bwMode="auto">
            <a:xfrm>
              <a:off x="5284" y="320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16" name="Rectangle 2060"/>
            <p:cNvSpPr>
              <a:spLocks noChangeArrowheads="1"/>
            </p:cNvSpPr>
            <p:nvPr/>
          </p:nvSpPr>
          <p:spPr bwMode="auto">
            <a:xfrm>
              <a:off x="533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17" name="Rectangle 2061"/>
            <p:cNvSpPr>
              <a:spLocks noChangeArrowheads="1"/>
            </p:cNvSpPr>
            <p:nvPr/>
          </p:nvSpPr>
          <p:spPr bwMode="auto">
            <a:xfrm>
              <a:off x="5375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18" name="Rectangle 2062"/>
            <p:cNvSpPr>
              <a:spLocks noChangeArrowheads="1"/>
            </p:cNvSpPr>
            <p:nvPr/>
          </p:nvSpPr>
          <p:spPr bwMode="auto">
            <a:xfrm>
              <a:off x="5420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19" name="Rectangle 2063"/>
            <p:cNvSpPr>
              <a:spLocks noChangeArrowheads="1"/>
            </p:cNvSpPr>
            <p:nvPr/>
          </p:nvSpPr>
          <p:spPr bwMode="auto">
            <a:xfrm>
              <a:off x="5466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20" name="Rectangle 2064"/>
            <p:cNvSpPr>
              <a:spLocks noChangeArrowheads="1"/>
            </p:cNvSpPr>
            <p:nvPr/>
          </p:nvSpPr>
          <p:spPr bwMode="auto">
            <a:xfrm>
              <a:off x="5511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21" name="Rectangle 2065"/>
            <p:cNvSpPr>
              <a:spLocks noChangeArrowheads="1"/>
            </p:cNvSpPr>
            <p:nvPr/>
          </p:nvSpPr>
          <p:spPr bwMode="auto">
            <a:xfrm>
              <a:off x="5557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22" name="Rectangle 2066"/>
            <p:cNvSpPr>
              <a:spLocks noChangeArrowheads="1"/>
            </p:cNvSpPr>
            <p:nvPr/>
          </p:nvSpPr>
          <p:spPr bwMode="auto">
            <a:xfrm>
              <a:off x="5602" y="32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23" name="Rectangle 2067"/>
            <p:cNvSpPr>
              <a:spLocks noChangeArrowheads="1"/>
            </p:cNvSpPr>
            <p:nvPr/>
          </p:nvSpPr>
          <p:spPr bwMode="auto">
            <a:xfrm>
              <a:off x="442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24" name="Rectangle 2068"/>
            <p:cNvSpPr>
              <a:spLocks noChangeArrowheads="1"/>
            </p:cNvSpPr>
            <p:nvPr/>
          </p:nvSpPr>
          <p:spPr bwMode="auto">
            <a:xfrm>
              <a:off x="446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25" name="Rectangle 2069"/>
            <p:cNvSpPr>
              <a:spLocks noChangeArrowheads="1"/>
            </p:cNvSpPr>
            <p:nvPr/>
          </p:nvSpPr>
          <p:spPr bwMode="auto">
            <a:xfrm>
              <a:off x="451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26" name="Rectangle 2070"/>
            <p:cNvSpPr>
              <a:spLocks noChangeArrowheads="1"/>
            </p:cNvSpPr>
            <p:nvPr/>
          </p:nvSpPr>
          <p:spPr bwMode="auto">
            <a:xfrm>
              <a:off x="4558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27" name="Rectangle 2071"/>
            <p:cNvSpPr>
              <a:spLocks noChangeArrowheads="1"/>
            </p:cNvSpPr>
            <p:nvPr/>
          </p:nvSpPr>
          <p:spPr bwMode="auto">
            <a:xfrm>
              <a:off x="460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28" name="Rectangle 2072"/>
            <p:cNvSpPr>
              <a:spLocks noChangeArrowheads="1"/>
            </p:cNvSpPr>
            <p:nvPr/>
          </p:nvSpPr>
          <p:spPr bwMode="auto">
            <a:xfrm>
              <a:off x="464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29" name="Rectangle 2073"/>
            <p:cNvSpPr>
              <a:spLocks noChangeArrowheads="1"/>
            </p:cNvSpPr>
            <p:nvPr/>
          </p:nvSpPr>
          <p:spPr bwMode="auto">
            <a:xfrm>
              <a:off x="4694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30" name="Rectangle 2074"/>
            <p:cNvSpPr>
              <a:spLocks noChangeArrowheads="1"/>
            </p:cNvSpPr>
            <p:nvPr/>
          </p:nvSpPr>
          <p:spPr bwMode="auto">
            <a:xfrm>
              <a:off x="473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31" name="Rectangle 2075"/>
            <p:cNvSpPr>
              <a:spLocks noChangeArrowheads="1"/>
            </p:cNvSpPr>
            <p:nvPr/>
          </p:nvSpPr>
          <p:spPr bwMode="auto">
            <a:xfrm>
              <a:off x="4785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32" name="Rectangle 2076"/>
            <p:cNvSpPr>
              <a:spLocks noChangeArrowheads="1"/>
            </p:cNvSpPr>
            <p:nvPr/>
          </p:nvSpPr>
          <p:spPr bwMode="auto">
            <a:xfrm>
              <a:off x="4830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33" name="Rectangle 2077"/>
            <p:cNvSpPr>
              <a:spLocks noChangeArrowheads="1"/>
            </p:cNvSpPr>
            <p:nvPr/>
          </p:nvSpPr>
          <p:spPr bwMode="auto">
            <a:xfrm>
              <a:off x="4876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34" name="Rectangle 2078"/>
            <p:cNvSpPr>
              <a:spLocks noChangeArrowheads="1"/>
            </p:cNvSpPr>
            <p:nvPr/>
          </p:nvSpPr>
          <p:spPr bwMode="auto">
            <a:xfrm>
              <a:off x="4921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35" name="Rectangle 2079"/>
            <p:cNvSpPr>
              <a:spLocks noChangeArrowheads="1"/>
            </p:cNvSpPr>
            <p:nvPr/>
          </p:nvSpPr>
          <p:spPr bwMode="auto">
            <a:xfrm>
              <a:off x="4966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36" name="Rectangle 2080"/>
            <p:cNvSpPr>
              <a:spLocks noChangeArrowheads="1"/>
            </p:cNvSpPr>
            <p:nvPr/>
          </p:nvSpPr>
          <p:spPr bwMode="auto">
            <a:xfrm>
              <a:off x="501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37" name="Rectangle 2081"/>
            <p:cNvSpPr>
              <a:spLocks noChangeArrowheads="1"/>
            </p:cNvSpPr>
            <p:nvPr/>
          </p:nvSpPr>
          <p:spPr bwMode="auto">
            <a:xfrm>
              <a:off x="505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38" name="Rectangle 2082"/>
            <p:cNvSpPr>
              <a:spLocks noChangeArrowheads="1"/>
            </p:cNvSpPr>
            <p:nvPr/>
          </p:nvSpPr>
          <p:spPr bwMode="auto">
            <a:xfrm>
              <a:off x="510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39" name="Rectangle 2083"/>
            <p:cNvSpPr>
              <a:spLocks noChangeArrowheads="1"/>
            </p:cNvSpPr>
            <p:nvPr/>
          </p:nvSpPr>
          <p:spPr bwMode="auto">
            <a:xfrm>
              <a:off x="5148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40" name="Rectangle 2084"/>
            <p:cNvSpPr>
              <a:spLocks noChangeArrowheads="1"/>
            </p:cNvSpPr>
            <p:nvPr/>
          </p:nvSpPr>
          <p:spPr bwMode="auto">
            <a:xfrm>
              <a:off x="5193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41" name="Rectangle 2085"/>
            <p:cNvSpPr>
              <a:spLocks noChangeArrowheads="1"/>
            </p:cNvSpPr>
            <p:nvPr/>
          </p:nvSpPr>
          <p:spPr bwMode="auto">
            <a:xfrm>
              <a:off x="5239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42" name="Rectangle 2086"/>
            <p:cNvSpPr>
              <a:spLocks noChangeArrowheads="1"/>
            </p:cNvSpPr>
            <p:nvPr/>
          </p:nvSpPr>
          <p:spPr bwMode="auto">
            <a:xfrm>
              <a:off x="5284" y="315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43" name="Rectangle 2087"/>
            <p:cNvSpPr>
              <a:spLocks noChangeArrowheads="1"/>
            </p:cNvSpPr>
            <p:nvPr/>
          </p:nvSpPr>
          <p:spPr bwMode="auto">
            <a:xfrm>
              <a:off x="5330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44" name="Rectangle 2088"/>
            <p:cNvSpPr>
              <a:spLocks noChangeArrowheads="1"/>
            </p:cNvSpPr>
            <p:nvPr/>
          </p:nvSpPr>
          <p:spPr bwMode="auto">
            <a:xfrm>
              <a:off x="5375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45" name="Rectangle 2089"/>
            <p:cNvSpPr>
              <a:spLocks noChangeArrowheads="1"/>
            </p:cNvSpPr>
            <p:nvPr/>
          </p:nvSpPr>
          <p:spPr bwMode="auto">
            <a:xfrm>
              <a:off x="5420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46" name="Rectangle 2090"/>
            <p:cNvSpPr>
              <a:spLocks noChangeArrowheads="1"/>
            </p:cNvSpPr>
            <p:nvPr/>
          </p:nvSpPr>
          <p:spPr bwMode="auto">
            <a:xfrm>
              <a:off x="5466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47" name="Rectangle 2091"/>
            <p:cNvSpPr>
              <a:spLocks noChangeArrowheads="1"/>
            </p:cNvSpPr>
            <p:nvPr/>
          </p:nvSpPr>
          <p:spPr bwMode="auto">
            <a:xfrm>
              <a:off x="5511" y="315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48" name="Rectangle 2092"/>
            <p:cNvSpPr>
              <a:spLocks noChangeArrowheads="1"/>
            </p:cNvSpPr>
            <p:nvPr/>
          </p:nvSpPr>
          <p:spPr bwMode="auto">
            <a:xfrm>
              <a:off x="5557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49" name="Rectangle 2093"/>
            <p:cNvSpPr>
              <a:spLocks noChangeArrowheads="1"/>
            </p:cNvSpPr>
            <p:nvPr/>
          </p:nvSpPr>
          <p:spPr bwMode="auto">
            <a:xfrm>
              <a:off x="5602" y="31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50" name="Rectangle 2094"/>
            <p:cNvSpPr>
              <a:spLocks noChangeArrowheads="1"/>
            </p:cNvSpPr>
            <p:nvPr/>
          </p:nvSpPr>
          <p:spPr bwMode="auto">
            <a:xfrm>
              <a:off x="442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51" name="Rectangle 2095"/>
            <p:cNvSpPr>
              <a:spLocks noChangeArrowheads="1"/>
            </p:cNvSpPr>
            <p:nvPr/>
          </p:nvSpPr>
          <p:spPr bwMode="auto">
            <a:xfrm>
              <a:off x="4467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52" name="Rectangle 2096"/>
            <p:cNvSpPr>
              <a:spLocks noChangeArrowheads="1"/>
            </p:cNvSpPr>
            <p:nvPr/>
          </p:nvSpPr>
          <p:spPr bwMode="auto">
            <a:xfrm>
              <a:off x="451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53" name="Rectangle 2097"/>
            <p:cNvSpPr>
              <a:spLocks noChangeArrowheads="1"/>
            </p:cNvSpPr>
            <p:nvPr/>
          </p:nvSpPr>
          <p:spPr bwMode="auto">
            <a:xfrm>
              <a:off x="4558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54" name="Rectangle 2098"/>
            <p:cNvSpPr>
              <a:spLocks noChangeArrowheads="1"/>
            </p:cNvSpPr>
            <p:nvPr/>
          </p:nvSpPr>
          <p:spPr bwMode="auto">
            <a:xfrm>
              <a:off x="460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55" name="Rectangle 2099"/>
            <p:cNvSpPr>
              <a:spLocks noChangeArrowheads="1"/>
            </p:cNvSpPr>
            <p:nvPr/>
          </p:nvSpPr>
          <p:spPr bwMode="auto">
            <a:xfrm>
              <a:off x="464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56" name="Rectangle 2100"/>
            <p:cNvSpPr>
              <a:spLocks noChangeArrowheads="1"/>
            </p:cNvSpPr>
            <p:nvPr/>
          </p:nvSpPr>
          <p:spPr bwMode="auto">
            <a:xfrm>
              <a:off x="4694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57" name="Rectangle 2101"/>
            <p:cNvSpPr>
              <a:spLocks noChangeArrowheads="1"/>
            </p:cNvSpPr>
            <p:nvPr/>
          </p:nvSpPr>
          <p:spPr bwMode="auto">
            <a:xfrm>
              <a:off x="473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58" name="Rectangle 2102"/>
            <p:cNvSpPr>
              <a:spLocks noChangeArrowheads="1"/>
            </p:cNvSpPr>
            <p:nvPr/>
          </p:nvSpPr>
          <p:spPr bwMode="auto">
            <a:xfrm>
              <a:off x="4785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59" name="Rectangle 2103"/>
            <p:cNvSpPr>
              <a:spLocks noChangeArrowheads="1"/>
            </p:cNvSpPr>
            <p:nvPr/>
          </p:nvSpPr>
          <p:spPr bwMode="auto">
            <a:xfrm>
              <a:off x="4830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60" name="Rectangle 2104"/>
            <p:cNvSpPr>
              <a:spLocks noChangeArrowheads="1"/>
            </p:cNvSpPr>
            <p:nvPr/>
          </p:nvSpPr>
          <p:spPr bwMode="auto">
            <a:xfrm>
              <a:off x="487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61" name="Rectangle 2105"/>
            <p:cNvSpPr>
              <a:spLocks noChangeArrowheads="1"/>
            </p:cNvSpPr>
            <p:nvPr/>
          </p:nvSpPr>
          <p:spPr bwMode="auto">
            <a:xfrm>
              <a:off x="4921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62" name="Rectangle 2106"/>
            <p:cNvSpPr>
              <a:spLocks noChangeArrowheads="1"/>
            </p:cNvSpPr>
            <p:nvPr/>
          </p:nvSpPr>
          <p:spPr bwMode="auto">
            <a:xfrm>
              <a:off x="496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63" name="Rectangle 2107"/>
            <p:cNvSpPr>
              <a:spLocks noChangeArrowheads="1"/>
            </p:cNvSpPr>
            <p:nvPr/>
          </p:nvSpPr>
          <p:spPr bwMode="auto">
            <a:xfrm>
              <a:off x="5012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64" name="Rectangle 2108"/>
            <p:cNvSpPr>
              <a:spLocks noChangeArrowheads="1"/>
            </p:cNvSpPr>
            <p:nvPr/>
          </p:nvSpPr>
          <p:spPr bwMode="auto">
            <a:xfrm>
              <a:off x="5057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65" name="Rectangle 2109"/>
            <p:cNvSpPr>
              <a:spLocks noChangeArrowheads="1"/>
            </p:cNvSpPr>
            <p:nvPr/>
          </p:nvSpPr>
          <p:spPr bwMode="auto">
            <a:xfrm>
              <a:off x="510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66" name="Rectangle 2110"/>
            <p:cNvSpPr>
              <a:spLocks noChangeArrowheads="1"/>
            </p:cNvSpPr>
            <p:nvPr/>
          </p:nvSpPr>
          <p:spPr bwMode="auto">
            <a:xfrm>
              <a:off x="5148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67" name="Rectangle 2111"/>
            <p:cNvSpPr>
              <a:spLocks noChangeArrowheads="1"/>
            </p:cNvSpPr>
            <p:nvPr/>
          </p:nvSpPr>
          <p:spPr bwMode="auto">
            <a:xfrm>
              <a:off x="5193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68" name="Rectangle 2112"/>
            <p:cNvSpPr>
              <a:spLocks noChangeArrowheads="1"/>
            </p:cNvSpPr>
            <p:nvPr/>
          </p:nvSpPr>
          <p:spPr bwMode="auto">
            <a:xfrm>
              <a:off x="5239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69" name="Rectangle 2113"/>
            <p:cNvSpPr>
              <a:spLocks noChangeArrowheads="1"/>
            </p:cNvSpPr>
            <p:nvPr/>
          </p:nvSpPr>
          <p:spPr bwMode="auto">
            <a:xfrm>
              <a:off x="5284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70" name="Rectangle 2114"/>
            <p:cNvSpPr>
              <a:spLocks noChangeArrowheads="1"/>
            </p:cNvSpPr>
            <p:nvPr/>
          </p:nvSpPr>
          <p:spPr bwMode="auto">
            <a:xfrm>
              <a:off x="5330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71" name="Rectangle 2115"/>
            <p:cNvSpPr>
              <a:spLocks noChangeArrowheads="1"/>
            </p:cNvSpPr>
            <p:nvPr/>
          </p:nvSpPr>
          <p:spPr bwMode="auto">
            <a:xfrm>
              <a:off x="5375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72" name="Rectangle 2116"/>
            <p:cNvSpPr>
              <a:spLocks noChangeArrowheads="1"/>
            </p:cNvSpPr>
            <p:nvPr/>
          </p:nvSpPr>
          <p:spPr bwMode="auto">
            <a:xfrm>
              <a:off x="5420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73" name="Rectangle 2117"/>
            <p:cNvSpPr>
              <a:spLocks noChangeArrowheads="1"/>
            </p:cNvSpPr>
            <p:nvPr/>
          </p:nvSpPr>
          <p:spPr bwMode="auto">
            <a:xfrm>
              <a:off x="5466" y="311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74" name="Rectangle 2118"/>
            <p:cNvSpPr>
              <a:spLocks noChangeArrowheads="1"/>
            </p:cNvSpPr>
            <p:nvPr/>
          </p:nvSpPr>
          <p:spPr bwMode="auto">
            <a:xfrm>
              <a:off x="5511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75" name="Rectangle 2119"/>
            <p:cNvSpPr>
              <a:spLocks noChangeArrowheads="1"/>
            </p:cNvSpPr>
            <p:nvPr/>
          </p:nvSpPr>
          <p:spPr bwMode="auto">
            <a:xfrm>
              <a:off x="5557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76" name="Rectangle 2120"/>
            <p:cNvSpPr>
              <a:spLocks noChangeArrowheads="1"/>
            </p:cNvSpPr>
            <p:nvPr/>
          </p:nvSpPr>
          <p:spPr bwMode="auto">
            <a:xfrm>
              <a:off x="5602" y="311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77" name="Rectangle 2121"/>
            <p:cNvSpPr>
              <a:spLocks noChangeArrowheads="1"/>
            </p:cNvSpPr>
            <p:nvPr/>
          </p:nvSpPr>
          <p:spPr bwMode="auto">
            <a:xfrm>
              <a:off x="442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78" name="Rectangle 2122"/>
            <p:cNvSpPr>
              <a:spLocks noChangeArrowheads="1"/>
            </p:cNvSpPr>
            <p:nvPr/>
          </p:nvSpPr>
          <p:spPr bwMode="auto">
            <a:xfrm>
              <a:off x="446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79" name="Rectangle 2123"/>
            <p:cNvSpPr>
              <a:spLocks noChangeArrowheads="1"/>
            </p:cNvSpPr>
            <p:nvPr/>
          </p:nvSpPr>
          <p:spPr bwMode="auto">
            <a:xfrm>
              <a:off x="451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80" name="Rectangle 2124"/>
            <p:cNvSpPr>
              <a:spLocks noChangeArrowheads="1"/>
            </p:cNvSpPr>
            <p:nvPr/>
          </p:nvSpPr>
          <p:spPr bwMode="auto">
            <a:xfrm>
              <a:off x="4558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81" name="Rectangle 2125"/>
            <p:cNvSpPr>
              <a:spLocks noChangeArrowheads="1"/>
            </p:cNvSpPr>
            <p:nvPr/>
          </p:nvSpPr>
          <p:spPr bwMode="auto">
            <a:xfrm>
              <a:off x="460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82" name="Rectangle 2126"/>
            <p:cNvSpPr>
              <a:spLocks noChangeArrowheads="1"/>
            </p:cNvSpPr>
            <p:nvPr/>
          </p:nvSpPr>
          <p:spPr bwMode="auto">
            <a:xfrm>
              <a:off x="464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83" name="Rectangle 2127"/>
            <p:cNvSpPr>
              <a:spLocks noChangeArrowheads="1"/>
            </p:cNvSpPr>
            <p:nvPr/>
          </p:nvSpPr>
          <p:spPr bwMode="auto">
            <a:xfrm>
              <a:off x="4694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84" name="Rectangle 2128"/>
            <p:cNvSpPr>
              <a:spLocks noChangeArrowheads="1"/>
            </p:cNvSpPr>
            <p:nvPr/>
          </p:nvSpPr>
          <p:spPr bwMode="auto">
            <a:xfrm>
              <a:off x="473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85" name="Rectangle 2129"/>
            <p:cNvSpPr>
              <a:spLocks noChangeArrowheads="1"/>
            </p:cNvSpPr>
            <p:nvPr/>
          </p:nvSpPr>
          <p:spPr bwMode="auto">
            <a:xfrm>
              <a:off x="4785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86" name="Rectangle 2130"/>
            <p:cNvSpPr>
              <a:spLocks noChangeArrowheads="1"/>
            </p:cNvSpPr>
            <p:nvPr/>
          </p:nvSpPr>
          <p:spPr bwMode="auto">
            <a:xfrm>
              <a:off x="483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87" name="Rectangle 2131"/>
            <p:cNvSpPr>
              <a:spLocks noChangeArrowheads="1"/>
            </p:cNvSpPr>
            <p:nvPr/>
          </p:nvSpPr>
          <p:spPr bwMode="auto">
            <a:xfrm>
              <a:off x="487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88" name="Rectangle 2132"/>
            <p:cNvSpPr>
              <a:spLocks noChangeArrowheads="1"/>
            </p:cNvSpPr>
            <p:nvPr/>
          </p:nvSpPr>
          <p:spPr bwMode="auto">
            <a:xfrm>
              <a:off x="4921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89" name="Rectangle 2133"/>
            <p:cNvSpPr>
              <a:spLocks noChangeArrowheads="1"/>
            </p:cNvSpPr>
            <p:nvPr/>
          </p:nvSpPr>
          <p:spPr bwMode="auto">
            <a:xfrm>
              <a:off x="496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90" name="Rectangle 2134"/>
            <p:cNvSpPr>
              <a:spLocks noChangeArrowheads="1"/>
            </p:cNvSpPr>
            <p:nvPr/>
          </p:nvSpPr>
          <p:spPr bwMode="auto">
            <a:xfrm>
              <a:off x="501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91" name="Rectangle 2135"/>
            <p:cNvSpPr>
              <a:spLocks noChangeArrowheads="1"/>
            </p:cNvSpPr>
            <p:nvPr/>
          </p:nvSpPr>
          <p:spPr bwMode="auto">
            <a:xfrm>
              <a:off x="505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92" name="Rectangle 2136"/>
            <p:cNvSpPr>
              <a:spLocks noChangeArrowheads="1"/>
            </p:cNvSpPr>
            <p:nvPr/>
          </p:nvSpPr>
          <p:spPr bwMode="auto">
            <a:xfrm>
              <a:off x="510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93" name="Rectangle 2137"/>
            <p:cNvSpPr>
              <a:spLocks noChangeArrowheads="1"/>
            </p:cNvSpPr>
            <p:nvPr/>
          </p:nvSpPr>
          <p:spPr bwMode="auto">
            <a:xfrm>
              <a:off x="5148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94" name="Rectangle 2138"/>
            <p:cNvSpPr>
              <a:spLocks noChangeArrowheads="1"/>
            </p:cNvSpPr>
            <p:nvPr/>
          </p:nvSpPr>
          <p:spPr bwMode="auto">
            <a:xfrm>
              <a:off x="5193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95" name="Rectangle 2139"/>
            <p:cNvSpPr>
              <a:spLocks noChangeArrowheads="1"/>
            </p:cNvSpPr>
            <p:nvPr/>
          </p:nvSpPr>
          <p:spPr bwMode="auto">
            <a:xfrm>
              <a:off x="5239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96" name="Rectangle 2140"/>
            <p:cNvSpPr>
              <a:spLocks noChangeArrowheads="1"/>
            </p:cNvSpPr>
            <p:nvPr/>
          </p:nvSpPr>
          <p:spPr bwMode="auto">
            <a:xfrm>
              <a:off x="5284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97" name="Rectangle 2141"/>
            <p:cNvSpPr>
              <a:spLocks noChangeArrowheads="1"/>
            </p:cNvSpPr>
            <p:nvPr/>
          </p:nvSpPr>
          <p:spPr bwMode="auto">
            <a:xfrm>
              <a:off x="533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98" name="Rectangle 2142"/>
            <p:cNvSpPr>
              <a:spLocks noChangeArrowheads="1"/>
            </p:cNvSpPr>
            <p:nvPr/>
          </p:nvSpPr>
          <p:spPr bwMode="auto">
            <a:xfrm>
              <a:off x="5375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199" name="Rectangle 2143"/>
            <p:cNvSpPr>
              <a:spLocks noChangeArrowheads="1"/>
            </p:cNvSpPr>
            <p:nvPr/>
          </p:nvSpPr>
          <p:spPr bwMode="auto">
            <a:xfrm>
              <a:off x="5420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00" name="Rectangle 2144"/>
            <p:cNvSpPr>
              <a:spLocks noChangeArrowheads="1"/>
            </p:cNvSpPr>
            <p:nvPr/>
          </p:nvSpPr>
          <p:spPr bwMode="auto">
            <a:xfrm>
              <a:off x="5466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01" name="Rectangle 2145"/>
            <p:cNvSpPr>
              <a:spLocks noChangeArrowheads="1"/>
            </p:cNvSpPr>
            <p:nvPr/>
          </p:nvSpPr>
          <p:spPr bwMode="auto">
            <a:xfrm>
              <a:off x="5511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02" name="Rectangle 2146"/>
            <p:cNvSpPr>
              <a:spLocks noChangeArrowheads="1"/>
            </p:cNvSpPr>
            <p:nvPr/>
          </p:nvSpPr>
          <p:spPr bwMode="auto">
            <a:xfrm>
              <a:off x="5557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03" name="Rectangle 2147"/>
            <p:cNvSpPr>
              <a:spLocks noChangeArrowheads="1"/>
            </p:cNvSpPr>
            <p:nvPr/>
          </p:nvSpPr>
          <p:spPr bwMode="auto">
            <a:xfrm>
              <a:off x="5602" y="30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04" name="Rectangle 2148"/>
            <p:cNvSpPr>
              <a:spLocks noChangeArrowheads="1"/>
            </p:cNvSpPr>
            <p:nvPr/>
          </p:nvSpPr>
          <p:spPr bwMode="auto">
            <a:xfrm>
              <a:off x="442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05" name="Rectangle 2149"/>
            <p:cNvSpPr>
              <a:spLocks noChangeArrowheads="1"/>
            </p:cNvSpPr>
            <p:nvPr/>
          </p:nvSpPr>
          <p:spPr bwMode="auto">
            <a:xfrm>
              <a:off x="446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06" name="Rectangle 2150"/>
            <p:cNvSpPr>
              <a:spLocks noChangeArrowheads="1"/>
            </p:cNvSpPr>
            <p:nvPr/>
          </p:nvSpPr>
          <p:spPr bwMode="auto">
            <a:xfrm>
              <a:off x="451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07" name="Rectangle 2151"/>
            <p:cNvSpPr>
              <a:spLocks noChangeArrowheads="1"/>
            </p:cNvSpPr>
            <p:nvPr/>
          </p:nvSpPr>
          <p:spPr bwMode="auto">
            <a:xfrm>
              <a:off x="4558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08" name="Rectangle 2152"/>
            <p:cNvSpPr>
              <a:spLocks noChangeArrowheads="1"/>
            </p:cNvSpPr>
            <p:nvPr/>
          </p:nvSpPr>
          <p:spPr bwMode="auto">
            <a:xfrm>
              <a:off x="460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09" name="Rectangle 2153"/>
            <p:cNvSpPr>
              <a:spLocks noChangeArrowheads="1"/>
            </p:cNvSpPr>
            <p:nvPr/>
          </p:nvSpPr>
          <p:spPr bwMode="auto">
            <a:xfrm>
              <a:off x="464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10" name="Rectangle 2154"/>
            <p:cNvSpPr>
              <a:spLocks noChangeArrowheads="1"/>
            </p:cNvSpPr>
            <p:nvPr/>
          </p:nvSpPr>
          <p:spPr bwMode="auto">
            <a:xfrm>
              <a:off x="4694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11" name="Rectangle 2155"/>
            <p:cNvSpPr>
              <a:spLocks noChangeArrowheads="1"/>
            </p:cNvSpPr>
            <p:nvPr/>
          </p:nvSpPr>
          <p:spPr bwMode="auto">
            <a:xfrm>
              <a:off x="473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12" name="Rectangle 2156"/>
            <p:cNvSpPr>
              <a:spLocks noChangeArrowheads="1"/>
            </p:cNvSpPr>
            <p:nvPr/>
          </p:nvSpPr>
          <p:spPr bwMode="auto">
            <a:xfrm>
              <a:off x="4785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13" name="Rectangle 2157"/>
            <p:cNvSpPr>
              <a:spLocks noChangeArrowheads="1"/>
            </p:cNvSpPr>
            <p:nvPr/>
          </p:nvSpPr>
          <p:spPr bwMode="auto">
            <a:xfrm>
              <a:off x="483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14" name="Rectangle 2158"/>
            <p:cNvSpPr>
              <a:spLocks noChangeArrowheads="1"/>
            </p:cNvSpPr>
            <p:nvPr/>
          </p:nvSpPr>
          <p:spPr bwMode="auto">
            <a:xfrm>
              <a:off x="487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15" name="Rectangle 2159"/>
            <p:cNvSpPr>
              <a:spLocks noChangeArrowheads="1"/>
            </p:cNvSpPr>
            <p:nvPr/>
          </p:nvSpPr>
          <p:spPr bwMode="auto">
            <a:xfrm>
              <a:off x="4921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16" name="Rectangle 2160"/>
            <p:cNvSpPr>
              <a:spLocks noChangeArrowheads="1"/>
            </p:cNvSpPr>
            <p:nvPr/>
          </p:nvSpPr>
          <p:spPr bwMode="auto">
            <a:xfrm>
              <a:off x="496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17" name="Rectangle 2161"/>
            <p:cNvSpPr>
              <a:spLocks noChangeArrowheads="1"/>
            </p:cNvSpPr>
            <p:nvPr/>
          </p:nvSpPr>
          <p:spPr bwMode="auto">
            <a:xfrm>
              <a:off x="501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18" name="Rectangle 2162"/>
            <p:cNvSpPr>
              <a:spLocks noChangeArrowheads="1"/>
            </p:cNvSpPr>
            <p:nvPr/>
          </p:nvSpPr>
          <p:spPr bwMode="auto">
            <a:xfrm>
              <a:off x="505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19" name="Rectangle 2163"/>
            <p:cNvSpPr>
              <a:spLocks noChangeArrowheads="1"/>
            </p:cNvSpPr>
            <p:nvPr/>
          </p:nvSpPr>
          <p:spPr bwMode="auto">
            <a:xfrm>
              <a:off x="510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20" name="Rectangle 2164"/>
            <p:cNvSpPr>
              <a:spLocks noChangeArrowheads="1"/>
            </p:cNvSpPr>
            <p:nvPr/>
          </p:nvSpPr>
          <p:spPr bwMode="auto">
            <a:xfrm>
              <a:off x="5148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21" name="Rectangle 2165"/>
            <p:cNvSpPr>
              <a:spLocks noChangeArrowheads="1"/>
            </p:cNvSpPr>
            <p:nvPr/>
          </p:nvSpPr>
          <p:spPr bwMode="auto">
            <a:xfrm>
              <a:off x="5193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22" name="Rectangle 2166"/>
            <p:cNvSpPr>
              <a:spLocks noChangeArrowheads="1"/>
            </p:cNvSpPr>
            <p:nvPr/>
          </p:nvSpPr>
          <p:spPr bwMode="auto">
            <a:xfrm>
              <a:off x="5239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23" name="Rectangle 2167"/>
            <p:cNvSpPr>
              <a:spLocks noChangeArrowheads="1"/>
            </p:cNvSpPr>
            <p:nvPr/>
          </p:nvSpPr>
          <p:spPr bwMode="auto">
            <a:xfrm>
              <a:off x="5284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24" name="Rectangle 2168"/>
            <p:cNvSpPr>
              <a:spLocks noChangeArrowheads="1"/>
            </p:cNvSpPr>
            <p:nvPr/>
          </p:nvSpPr>
          <p:spPr bwMode="auto">
            <a:xfrm>
              <a:off x="533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25" name="Rectangle 2169"/>
            <p:cNvSpPr>
              <a:spLocks noChangeArrowheads="1"/>
            </p:cNvSpPr>
            <p:nvPr/>
          </p:nvSpPr>
          <p:spPr bwMode="auto">
            <a:xfrm>
              <a:off x="5375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26" name="Rectangle 2170"/>
            <p:cNvSpPr>
              <a:spLocks noChangeArrowheads="1"/>
            </p:cNvSpPr>
            <p:nvPr/>
          </p:nvSpPr>
          <p:spPr bwMode="auto">
            <a:xfrm>
              <a:off x="5420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27" name="Rectangle 2171"/>
            <p:cNvSpPr>
              <a:spLocks noChangeArrowheads="1"/>
            </p:cNvSpPr>
            <p:nvPr/>
          </p:nvSpPr>
          <p:spPr bwMode="auto">
            <a:xfrm>
              <a:off x="5466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28" name="Rectangle 2172"/>
            <p:cNvSpPr>
              <a:spLocks noChangeArrowheads="1"/>
            </p:cNvSpPr>
            <p:nvPr/>
          </p:nvSpPr>
          <p:spPr bwMode="auto">
            <a:xfrm>
              <a:off x="5511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29" name="Rectangle 2173"/>
            <p:cNvSpPr>
              <a:spLocks noChangeArrowheads="1"/>
            </p:cNvSpPr>
            <p:nvPr/>
          </p:nvSpPr>
          <p:spPr bwMode="auto">
            <a:xfrm>
              <a:off x="5557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30" name="Rectangle 2174"/>
            <p:cNvSpPr>
              <a:spLocks noChangeArrowheads="1"/>
            </p:cNvSpPr>
            <p:nvPr/>
          </p:nvSpPr>
          <p:spPr bwMode="auto">
            <a:xfrm>
              <a:off x="5602" y="3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31" name="Rectangle 2175"/>
            <p:cNvSpPr>
              <a:spLocks noChangeArrowheads="1"/>
            </p:cNvSpPr>
            <p:nvPr/>
          </p:nvSpPr>
          <p:spPr bwMode="auto">
            <a:xfrm>
              <a:off x="442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32" name="Rectangle 2176"/>
            <p:cNvSpPr>
              <a:spLocks noChangeArrowheads="1"/>
            </p:cNvSpPr>
            <p:nvPr/>
          </p:nvSpPr>
          <p:spPr bwMode="auto">
            <a:xfrm>
              <a:off x="446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33" name="Rectangle 2177"/>
            <p:cNvSpPr>
              <a:spLocks noChangeArrowheads="1"/>
            </p:cNvSpPr>
            <p:nvPr/>
          </p:nvSpPr>
          <p:spPr bwMode="auto">
            <a:xfrm>
              <a:off x="451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34" name="Rectangle 2178"/>
            <p:cNvSpPr>
              <a:spLocks noChangeArrowheads="1"/>
            </p:cNvSpPr>
            <p:nvPr/>
          </p:nvSpPr>
          <p:spPr bwMode="auto">
            <a:xfrm>
              <a:off x="4558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35" name="Rectangle 2179"/>
            <p:cNvSpPr>
              <a:spLocks noChangeArrowheads="1"/>
            </p:cNvSpPr>
            <p:nvPr/>
          </p:nvSpPr>
          <p:spPr bwMode="auto">
            <a:xfrm>
              <a:off x="460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36" name="Rectangle 2180"/>
            <p:cNvSpPr>
              <a:spLocks noChangeArrowheads="1"/>
            </p:cNvSpPr>
            <p:nvPr/>
          </p:nvSpPr>
          <p:spPr bwMode="auto">
            <a:xfrm>
              <a:off x="464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37" name="Rectangle 2181"/>
            <p:cNvSpPr>
              <a:spLocks noChangeArrowheads="1"/>
            </p:cNvSpPr>
            <p:nvPr/>
          </p:nvSpPr>
          <p:spPr bwMode="auto">
            <a:xfrm>
              <a:off x="4694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38" name="Rectangle 2182"/>
            <p:cNvSpPr>
              <a:spLocks noChangeArrowheads="1"/>
            </p:cNvSpPr>
            <p:nvPr/>
          </p:nvSpPr>
          <p:spPr bwMode="auto">
            <a:xfrm>
              <a:off x="473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39" name="Rectangle 2183"/>
            <p:cNvSpPr>
              <a:spLocks noChangeArrowheads="1"/>
            </p:cNvSpPr>
            <p:nvPr/>
          </p:nvSpPr>
          <p:spPr bwMode="auto">
            <a:xfrm>
              <a:off x="4785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40" name="Rectangle 2184"/>
            <p:cNvSpPr>
              <a:spLocks noChangeArrowheads="1"/>
            </p:cNvSpPr>
            <p:nvPr/>
          </p:nvSpPr>
          <p:spPr bwMode="auto">
            <a:xfrm>
              <a:off x="483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41" name="Rectangle 2185"/>
            <p:cNvSpPr>
              <a:spLocks noChangeArrowheads="1"/>
            </p:cNvSpPr>
            <p:nvPr/>
          </p:nvSpPr>
          <p:spPr bwMode="auto">
            <a:xfrm>
              <a:off x="487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42" name="Rectangle 2186"/>
            <p:cNvSpPr>
              <a:spLocks noChangeArrowheads="1"/>
            </p:cNvSpPr>
            <p:nvPr/>
          </p:nvSpPr>
          <p:spPr bwMode="auto">
            <a:xfrm>
              <a:off x="4921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43" name="Rectangle 2187"/>
            <p:cNvSpPr>
              <a:spLocks noChangeArrowheads="1"/>
            </p:cNvSpPr>
            <p:nvPr/>
          </p:nvSpPr>
          <p:spPr bwMode="auto">
            <a:xfrm>
              <a:off x="496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44" name="Rectangle 2188"/>
            <p:cNvSpPr>
              <a:spLocks noChangeArrowheads="1"/>
            </p:cNvSpPr>
            <p:nvPr/>
          </p:nvSpPr>
          <p:spPr bwMode="auto">
            <a:xfrm>
              <a:off x="501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45" name="Rectangle 2189"/>
            <p:cNvSpPr>
              <a:spLocks noChangeArrowheads="1"/>
            </p:cNvSpPr>
            <p:nvPr/>
          </p:nvSpPr>
          <p:spPr bwMode="auto">
            <a:xfrm>
              <a:off x="505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46" name="Rectangle 2190"/>
            <p:cNvSpPr>
              <a:spLocks noChangeArrowheads="1"/>
            </p:cNvSpPr>
            <p:nvPr/>
          </p:nvSpPr>
          <p:spPr bwMode="auto">
            <a:xfrm>
              <a:off x="510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47" name="Rectangle 2191"/>
            <p:cNvSpPr>
              <a:spLocks noChangeArrowheads="1"/>
            </p:cNvSpPr>
            <p:nvPr/>
          </p:nvSpPr>
          <p:spPr bwMode="auto">
            <a:xfrm>
              <a:off x="5148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48" name="Rectangle 2192"/>
            <p:cNvSpPr>
              <a:spLocks noChangeArrowheads="1"/>
            </p:cNvSpPr>
            <p:nvPr/>
          </p:nvSpPr>
          <p:spPr bwMode="auto">
            <a:xfrm>
              <a:off x="5193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49" name="Rectangle 2193"/>
            <p:cNvSpPr>
              <a:spLocks noChangeArrowheads="1"/>
            </p:cNvSpPr>
            <p:nvPr/>
          </p:nvSpPr>
          <p:spPr bwMode="auto">
            <a:xfrm>
              <a:off x="5239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50" name="Rectangle 2194"/>
            <p:cNvSpPr>
              <a:spLocks noChangeArrowheads="1"/>
            </p:cNvSpPr>
            <p:nvPr/>
          </p:nvSpPr>
          <p:spPr bwMode="auto">
            <a:xfrm>
              <a:off x="5284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51" name="Rectangle 2195"/>
            <p:cNvSpPr>
              <a:spLocks noChangeArrowheads="1"/>
            </p:cNvSpPr>
            <p:nvPr/>
          </p:nvSpPr>
          <p:spPr bwMode="auto">
            <a:xfrm>
              <a:off x="533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52" name="Rectangle 2196"/>
            <p:cNvSpPr>
              <a:spLocks noChangeArrowheads="1"/>
            </p:cNvSpPr>
            <p:nvPr/>
          </p:nvSpPr>
          <p:spPr bwMode="auto">
            <a:xfrm>
              <a:off x="5375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53" name="Rectangle 2197"/>
            <p:cNvSpPr>
              <a:spLocks noChangeArrowheads="1"/>
            </p:cNvSpPr>
            <p:nvPr/>
          </p:nvSpPr>
          <p:spPr bwMode="auto">
            <a:xfrm>
              <a:off x="5420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54" name="Rectangle 2198"/>
            <p:cNvSpPr>
              <a:spLocks noChangeArrowheads="1"/>
            </p:cNvSpPr>
            <p:nvPr/>
          </p:nvSpPr>
          <p:spPr bwMode="auto">
            <a:xfrm>
              <a:off x="5466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55" name="Rectangle 2199"/>
            <p:cNvSpPr>
              <a:spLocks noChangeArrowheads="1"/>
            </p:cNvSpPr>
            <p:nvPr/>
          </p:nvSpPr>
          <p:spPr bwMode="auto">
            <a:xfrm>
              <a:off x="5511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56" name="Rectangle 2200"/>
            <p:cNvSpPr>
              <a:spLocks noChangeArrowheads="1"/>
            </p:cNvSpPr>
            <p:nvPr/>
          </p:nvSpPr>
          <p:spPr bwMode="auto">
            <a:xfrm>
              <a:off x="5557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57" name="Rectangle 2201"/>
            <p:cNvSpPr>
              <a:spLocks noChangeArrowheads="1"/>
            </p:cNvSpPr>
            <p:nvPr/>
          </p:nvSpPr>
          <p:spPr bwMode="auto">
            <a:xfrm>
              <a:off x="5602" y="2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58" name="Rectangle 2202"/>
            <p:cNvSpPr>
              <a:spLocks noChangeArrowheads="1"/>
            </p:cNvSpPr>
            <p:nvPr/>
          </p:nvSpPr>
          <p:spPr bwMode="auto">
            <a:xfrm>
              <a:off x="442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59" name="Rectangle 2203"/>
            <p:cNvSpPr>
              <a:spLocks noChangeArrowheads="1"/>
            </p:cNvSpPr>
            <p:nvPr/>
          </p:nvSpPr>
          <p:spPr bwMode="auto">
            <a:xfrm>
              <a:off x="446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60" name="Rectangle 2204"/>
            <p:cNvSpPr>
              <a:spLocks noChangeArrowheads="1"/>
            </p:cNvSpPr>
            <p:nvPr/>
          </p:nvSpPr>
          <p:spPr bwMode="auto">
            <a:xfrm>
              <a:off x="451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61" name="Rectangle 2205"/>
            <p:cNvSpPr>
              <a:spLocks noChangeArrowheads="1"/>
            </p:cNvSpPr>
            <p:nvPr/>
          </p:nvSpPr>
          <p:spPr bwMode="auto">
            <a:xfrm>
              <a:off x="4558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62" name="Rectangle 2206"/>
            <p:cNvSpPr>
              <a:spLocks noChangeArrowheads="1"/>
            </p:cNvSpPr>
            <p:nvPr/>
          </p:nvSpPr>
          <p:spPr bwMode="auto">
            <a:xfrm>
              <a:off x="460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63" name="Rectangle 2207"/>
            <p:cNvSpPr>
              <a:spLocks noChangeArrowheads="1"/>
            </p:cNvSpPr>
            <p:nvPr/>
          </p:nvSpPr>
          <p:spPr bwMode="auto">
            <a:xfrm>
              <a:off x="4649" y="2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64" name="Rectangle 2208"/>
            <p:cNvSpPr>
              <a:spLocks noChangeArrowheads="1"/>
            </p:cNvSpPr>
            <p:nvPr/>
          </p:nvSpPr>
          <p:spPr bwMode="auto">
            <a:xfrm>
              <a:off x="4694" y="2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65" name="Rectangle 2209"/>
            <p:cNvSpPr>
              <a:spLocks noChangeArrowheads="1"/>
            </p:cNvSpPr>
            <p:nvPr/>
          </p:nvSpPr>
          <p:spPr bwMode="auto">
            <a:xfrm>
              <a:off x="4739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66" name="Rectangle 2210"/>
            <p:cNvSpPr>
              <a:spLocks noChangeArrowheads="1"/>
            </p:cNvSpPr>
            <p:nvPr/>
          </p:nvSpPr>
          <p:spPr bwMode="auto">
            <a:xfrm>
              <a:off x="4785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67" name="Rectangle 2211"/>
            <p:cNvSpPr>
              <a:spLocks noChangeArrowheads="1"/>
            </p:cNvSpPr>
            <p:nvPr/>
          </p:nvSpPr>
          <p:spPr bwMode="auto">
            <a:xfrm>
              <a:off x="483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68" name="Rectangle 2212"/>
            <p:cNvSpPr>
              <a:spLocks noChangeArrowheads="1"/>
            </p:cNvSpPr>
            <p:nvPr/>
          </p:nvSpPr>
          <p:spPr bwMode="auto">
            <a:xfrm>
              <a:off x="487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69" name="Rectangle 2213"/>
            <p:cNvSpPr>
              <a:spLocks noChangeArrowheads="1"/>
            </p:cNvSpPr>
            <p:nvPr/>
          </p:nvSpPr>
          <p:spPr bwMode="auto">
            <a:xfrm>
              <a:off x="4921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70" name="Rectangle 2214"/>
            <p:cNvSpPr>
              <a:spLocks noChangeArrowheads="1"/>
            </p:cNvSpPr>
            <p:nvPr/>
          </p:nvSpPr>
          <p:spPr bwMode="auto">
            <a:xfrm>
              <a:off x="496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71" name="Rectangle 2215"/>
            <p:cNvSpPr>
              <a:spLocks noChangeArrowheads="1"/>
            </p:cNvSpPr>
            <p:nvPr/>
          </p:nvSpPr>
          <p:spPr bwMode="auto">
            <a:xfrm>
              <a:off x="501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72" name="Rectangle 2216"/>
            <p:cNvSpPr>
              <a:spLocks noChangeArrowheads="1"/>
            </p:cNvSpPr>
            <p:nvPr/>
          </p:nvSpPr>
          <p:spPr bwMode="auto">
            <a:xfrm>
              <a:off x="505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73" name="Rectangle 2217"/>
            <p:cNvSpPr>
              <a:spLocks noChangeArrowheads="1"/>
            </p:cNvSpPr>
            <p:nvPr/>
          </p:nvSpPr>
          <p:spPr bwMode="auto">
            <a:xfrm>
              <a:off x="510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74" name="Rectangle 2218"/>
            <p:cNvSpPr>
              <a:spLocks noChangeArrowheads="1"/>
            </p:cNvSpPr>
            <p:nvPr/>
          </p:nvSpPr>
          <p:spPr bwMode="auto">
            <a:xfrm>
              <a:off x="5148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75" name="Rectangle 2219"/>
            <p:cNvSpPr>
              <a:spLocks noChangeArrowheads="1"/>
            </p:cNvSpPr>
            <p:nvPr/>
          </p:nvSpPr>
          <p:spPr bwMode="auto">
            <a:xfrm>
              <a:off x="5193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76" name="Rectangle 2220"/>
            <p:cNvSpPr>
              <a:spLocks noChangeArrowheads="1"/>
            </p:cNvSpPr>
            <p:nvPr/>
          </p:nvSpPr>
          <p:spPr bwMode="auto">
            <a:xfrm>
              <a:off x="5239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77" name="Rectangle 2221"/>
            <p:cNvSpPr>
              <a:spLocks noChangeArrowheads="1"/>
            </p:cNvSpPr>
            <p:nvPr/>
          </p:nvSpPr>
          <p:spPr bwMode="auto">
            <a:xfrm>
              <a:off x="5284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78" name="Rectangle 2222"/>
            <p:cNvSpPr>
              <a:spLocks noChangeArrowheads="1"/>
            </p:cNvSpPr>
            <p:nvPr/>
          </p:nvSpPr>
          <p:spPr bwMode="auto">
            <a:xfrm>
              <a:off x="533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79" name="Rectangle 2223"/>
            <p:cNvSpPr>
              <a:spLocks noChangeArrowheads="1"/>
            </p:cNvSpPr>
            <p:nvPr/>
          </p:nvSpPr>
          <p:spPr bwMode="auto">
            <a:xfrm>
              <a:off x="5375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80" name="Rectangle 2224"/>
            <p:cNvSpPr>
              <a:spLocks noChangeArrowheads="1"/>
            </p:cNvSpPr>
            <p:nvPr/>
          </p:nvSpPr>
          <p:spPr bwMode="auto">
            <a:xfrm>
              <a:off x="5420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81" name="Rectangle 2225"/>
            <p:cNvSpPr>
              <a:spLocks noChangeArrowheads="1"/>
            </p:cNvSpPr>
            <p:nvPr/>
          </p:nvSpPr>
          <p:spPr bwMode="auto">
            <a:xfrm>
              <a:off x="5466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82" name="Rectangle 2226"/>
            <p:cNvSpPr>
              <a:spLocks noChangeArrowheads="1"/>
            </p:cNvSpPr>
            <p:nvPr/>
          </p:nvSpPr>
          <p:spPr bwMode="auto">
            <a:xfrm>
              <a:off x="5511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83" name="Rectangle 2227"/>
            <p:cNvSpPr>
              <a:spLocks noChangeArrowheads="1"/>
            </p:cNvSpPr>
            <p:nvPr/>
          </p:nvSpPr>
          <p:spPr bwMode="auto">
            <a:xfrm>
              <a:off x="5557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84" name="Rectangle 2228"/>
            <p:cNvSpPr>
              <a:spLocks noChangeArrowheads="1"/>
            </p:cNvSpPr>
            <p:nvPr/>
          </p:nvSpPr>
          <p:spPr bwMode="auto">
            <a:xfrm>
              <a:off x="5602" y="2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85" name="Rectangle 2229"/>
            <p:cNvSpPr>
              <a:spLocks noChangeArrowheads="1"/>
            </p:cNvSpPr>
            <p:nvPr/>
          </p:nvSpPr>
          <p:spPr bwMode="auto">
            <a:xfrm>
              <a:off x="442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86" name="Rectangle 2230"/>
            <p:cNvSpPr>
              <a:spLocks noChangeArrowheads="1"/>
            </p:cNvSpPr>
            <p:nvPr/>
          </p:nvSpPr>
          <p:spPr bwMode="auto">
            <a:xfrm>
              <a:off x="4467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87" name="Rectangle 2231"/>
            <p:cNvSpPr>
              <a:spLocks noChangeArrowheads="1"/>
            </p:cNvSpPr>
            <p:nvPr/>
          </p:nvSpPr>
          <p:spPr bwMode="auto">
            <a:xfrm>
              <a:off x="4512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88" name="Rectangle 2232"/>
            <p:cNvSpPr>
              <a:spLocks noChangeArrowheads="1"/>
            </p:cNvSpPr>
            <p:nvPr/>
          </p:nvSpPr>
          <p:spPr bwMode="auto">
            <a:xfrm>
              <a:off x="4558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89" name="Rectangle 2233"/>
            <p:cNvSpPr>
              <a:spLocks noChangeArrowheads="1"/>
            </p:cNvSpPr>
            <p:nvPr/>
          </p:nvSpPr>
          <p:spPr bwMode="auto">
            <a:xfrm>
              <a:off x="460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90" name="Rectangle 2234"/>
            <p:cNvSpPr>
              <a:spLocks noChangeArrowheads="1"/>
            </p:cNvSpPr>
            <p:nvPr/>
          </p:nvSpPr>
          <p:spPr bwMode="auto">
            <a:xfrm>
              <a:off x="4649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91" name="Rectangle 2235"/>
            <p:cNvSpPr>
              <a:spLocks noChangeArrowheads="1"/>
            </p:cNvSpPr>
            <p:nvPr/>
          </p:nvSpPr>
          <p:spPr bwMode="auto">
            <a:xfrm>
              <a:off x="4694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92" name="Rectangle 2236"/>
            <p:cNvSpPr>
              <a:spLocks noChangeArrowheads="1"/>
            </p:cNvSpPr>
            <p:nvPr/>
          </p:nvSpPr>
          <p:spPr bwMode="auto">
            <a:xfrm>
              <a:off x="4739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93" name="Rectangle 2237"/>
            <p:cNvSpPr>
              <a:spLocks noChangeArrowheads="1"/>
            </p:cNvSpPr>
            <p:nvPr/>
          </p:nvSpPr>
          <p:spPr bwMode="auto">
            <a:xfrm>
              <a:off x="4785" y="2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94" name="Rectangle 2238"/>
            <p:cNvSpPr>
              <a:spLocks noChangeArrowheads="1"/>
            </p:cNvSpPr>
            <p:nvPr/>
          </p:nvSpPr>
          <p:spPr bwMode="auto">
            <a:xfrm>
              <a:off x="483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95" name="Rectangle 2239"/>
            <p:cNvSpPr>
              <a:spLocks noChangeArrowheads="1"/>
            </p:cNvSpPr>
            <p:nvPr/>
          </p:nvSpPr>
          <p:spPr bwMode="auto">
            <a:xfrm>
              <a:off x="487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96" name="Rectangle 2240"/>
            <p:cNvSpPr>
              <a:spLocks noChangeArrowheads="1"/>
            </p:cNvSpPr>
            <p:nvPr/>
          </p:nvSpPr>
          <p:spPr bwMode="auto">
            <a:xfrm>
              <a:off x="4921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97" name="Rectangle 2241"/>
            <p:cNvSpPr>
              <a:spLocks noChangeArrowheads="1"/>
            </p:cNvSpPr>
            <p:nvPr/>
          </p:nvSpPr>
          <p:spPr bwMode="auto">
            <a:xfrm>
              <a:off x="496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98" name="Rectangle 2242"/>
            <p:cNvSpPr>
              <a:spLocks noChangeArrowheads="1"/>
            </p:cNvSpPr>
            <p:nvPr/>
          </p:nvSpPr>
          <p:spPr bwMode="auto">
            <a:xfrm>
              <a:off x="501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299" name="Rectangle 2243"/>
            <p:cNvSpPr>
              <a:spLocks noChangeArrowheads="1"/>
            </p:cNvSpPr>
            <p:nvPr/>
          </p:nvSpPr>
          <p:spPr bwMode="auto">
            <a:xfrm>
              <a:off x="5057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00" name="Rectangle 2244"/>
            <p:cNvSpPr>
              <a:spLocks noChangeArrowheads="1"/>
            </p:cNvSpPr>
            <p:nvPr/>
          </p:nvSpPr>
          <p:spPr bwMode="auto">
            <a:xfrm>
              <a:off x="510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01" name="Rectangle 2245"/>
            <p:cNvSpPr>
              <a:spLocks noChangeArrowheads="1"/>
            </p:cNvSpPr>
            <p:nvPr/>
          </p:nvSpPr>
          <p:spPr bwMode="auto">
            <a:xfrm>
              <a:off x="5148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02" name="Rectangle 2246"/>
            <p:cNvSpPr>
              <a:spLocks noChangeArrowheads="1"/>
            </p:cNvSpPr>
            <p:nvPr/>
          </p:nvSpPr>
          <p:spPr bwMode="auto">
            <a:xfrm>
              <a:off x="5193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03" name="Rectangle 2247"/>
            <p:cNvSpPr>
              <a:spLocks noChangeArrowheads="1"/>
            </p:cNvSpPr>
            <p:nvPr/>
          </p:nvSpPr>
          <p:spPr bwMode="auto">
            <a:xfrm>
              <a:off x="5239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04" name="Rectangle 2248"/>
            <p:cNvSpPr>
              <a:spLocks noChangeArrowheads="1"/>
            </p:cNvSpPr>
            <p:nvPr/>
          </p:nvSpPr>
          <p:spPr bwMode="auto">
            <a:xfrm>
              <a:off x="5284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05" name="Rectangle 2249"/>
            <p:cNvSpPr>
              <a:spLocks noChangeArrowheads="1"/>
            </p:cNvSpPr>
            <p:nvPr/>
          </p:nvSpPr>
          <p:spPr bwMode="auto">
            <a:xfrm>
              <a:off x="533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06" name="Rectangle 2250"/>
            <p:cNvSpPr>
              <a:spLocks noChangeArrowheads="1"/>
            </p:cNvSpPr>
            <p:nvPr/>
          </p:nvSpPr>
          <p:spPr bwMode="auto">
            <a:xfrm>
              <a:off x="5375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07" name="Rectangle 2251"/>
            <p:cNvSpPr>
              <a:spLocks noChangeArrowheads="1"/>
            </p:cNvSpPr>
            <p:nvPr/>
          </p:nvSpPr>
          <p:spPr bwMode="auto">
            <a:xfrm>
              <a:off x="5420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08" name="Rectangle 2252"/>
            <p:cNvSpPr>
              <a:spLocks noChangeArrowheads="1"/>
            </p:cNvSpPr>
            <p:nvPr/>
          </p:nvSpPr>
          <p:spPr bwMode="auto">
            <a:xfrm>
              <a:off x="5466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09" name="Rectangle 2253"/>
            <p:cNvSpPr>
              <a:spLocks noChangeArrowheads="1"/>
            </p:cNvSpPr>
            <p:nvPr/>
          </p:nvSpPr>
          <p:spPr bwMode="auto">
            <a:xfrm>
              <a:off x="5511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10" name="Rectangle 2254"/>
            <p:cNvSpPr>
              <a:spLocks noChangeArrowheads="1"/>
            </p:cNvSpPr>
            <p:nvPr/>
          </p:nvSpPr>
          <p:spPr bwMode="auto">
            <a:xfrm>
              <a:off x="5557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11" name="Rectangle 2255"/>
            <p:cNvSpPr>
              <a:spLocks noChangeArrowheads="1"/>
            </p:cNvSpPr>
            <p:nvPr/>
          </p:nvSpPr>
          <p:spPr bwMode="auto">
            <a:xfrm>
              <a:off x="5602" y="2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12" name="Rectangle 2256"/>
            <p:cNvSpPr>
              <a:spLocks noChangeArrowheads="1"/>
            </p:cNvSpPr>
            <p:nvPr/>
          </p:nvSpPr>
          <p:spPr bwMode="auto">
            <a:xfrm>
              <a:off x="442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13" name="Rectangle 2257"/>
            <p:cNvSpPr>
              <a:spLocks noChangeArrowheads="1"/>
            </p:cNvSpPr>
            <p:nvPr/>
          </p:nvSpPr>
          <p:spPr bwMode="auto">
            <a:xfrm>
              <a:off x="4467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14" name="Rectangle 2258"/>
            <p:cNvSpPr>
              <a:spLocks noChangeArrowheads="1"/>
            </p:cNvSpPr>
            <p:nvPr/>
          </p:nvSpPr>
          <p:spPr bwMode="auto">
            <a:xfrm>
              <a:off x="4512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15" name="Rectangle 2259"/>
            <p:cNvSpPr>
              <a:spLocks noChangeArrowheads="1"/>
            </p:cNvSpPr>
            <p:nvPr/>
          </p:nvSpPr>
          <p:spPr bwMode="auto">
            <a:xfrm>
              <a:off x="4558" y="284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16" name="Rectangle 2260"/>
            <p:cNvSpPr>
              <a:spLocks noChangeArrowheads="1"/>
            </p:cNvSpPr>
            <p:nvPr/>
          </p:nvSpPr>
          <p:spPr bwMode="auto">
            <a:xfrm>
              <a:off x="4603" y="284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17" name="Rectangle 2261"/>
            <p:cNvSpPr>
              <a:spLocks noChangeArrowheads="1"/>
            </p:cNvSpPr>
            <p:nvPr/>
          </p:nvSpPr>
          <p:spPr bwMode="auto">
            <a:xfrm>
              <a:off x="464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18" name="Rectangle 2262"/>
            <p:cNvSpPr>
              <a:spLocks noChangeArrowheads="1"/>
            </p:cNvSpPr>
            <p:nvPr/>
          </p:nvSpPr>
          <p:spPr bwMode="auto">
            <a:xfrm>
              <a:off x="4694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19" name="Rectangle 2263"/>
            <p:cNvSpPr>
              <a:spLocks noChangeArrowheads="1"/>
            </p:cNvSpPr>
            <p:nvPr/>
          </p:nvSpPr>
          <p:spPr bwMode="auto">
            <a:xfrm>
              <a:off x="473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20" name="Rectangle 2264"/>
            <p:cNvSpPr>
              <a:spLocks noChangeArrowheads="1"/>
            </p:cNvSpPr>
            <p:nvPr/>
          </p:nvSpPr>
          <p:spPr bwMode="auto">
            <a:xfrm>
              <a:off x="4785" y="284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21" name="Rectangle 2265"/>
            <p:cNvSpPr>
              <a:spLocks noChangeArrowheads="1"/>
            </p:cNvSpPr>
            <p:nvPr/>
          </p:nvSpPr>
          <p:spPr bwMode="auto">
            <a:xfrm>
              <a:off x="483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22" name="Rectangle 2266"/>
            <p:cNvSpPr>
              <a:spLocks noChangeArrowheads="1"/>
            </p:cNvSpPr>
            <p:nvPr/>
          </p:nvSpPr>
          <p:spPr bwMode="auto">
            <a:xfrm>
              <a:off x="487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23" name="Rectangle 2267"/>
            <p:cNvSpPr>
              <a:spLocks noChangeArrowheads="1"/>
            </p:cNvSpPr>
            <p:nvPr/>
          </p:nvSpPr>
          <p:spPr bwMode="auto">
            <a:xfrm>
              <a:off x="4921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24" name="Rectangle 2268"/>
            <p:cNvSpPr>
              <a:spLocks noChangeArrowheads="1"/>
            </p:cNvSpPr>
            <p:nvPr/>
          </p:nvSpPr>
          <p:spPr bwMode="auto">
            <a:xfrm>
              <a:off x="496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25" name="Rectangle 2269"/>
            <p:cNvSpPr>
              <a:spLocks noChangeArrowheads="1"/>
            </p:cNvSpPr>
            <p:nvPr/>
          </p:nvSpPr>
          <p:spPr bwMode="auto">
            <a:xfrm>
              <a:off x="501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26" name="Rectangle 2270"/>
            <p:cNvSpPr>
              <a:spLocks noChangeArrowheads="1"/>
            </p:cNvSpPr>
            <p:nvPr/>
          </p:nvSpPr>
          <p:spPr bwMode="auto">
            <a:xfrm>
              <a:off x="5057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27" name="Rectangle 2271"/>
            <p:cNvSpPr>
              <a:spLocks noChangeArrowheads="1"/>
            </p:cNvSpPr>
            <p:nvPr/>
          </p:nvSpPr>
          <p:spPr bwMode="auto">
            <a:xfrm>
              <a:off x="5103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28" name="Rectangle 2272"/>
            <p:cNvSpPr>
              <a:spLocks noChangeArrowheads="1"/>
            </p:cNvSpPr>
            <p:nvPr/>
          </p:nvSpPr>
          <p:spPr bwMode="auto">
            <a:xfrm>
              <a:off x="5148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29" name="Rectangle 2273"/>
            <p:cNvSpPr>
              <a:spLocks noChangeArrowheads="1"/>
            </p:cNvSpPr>
            <p:nvPr/>
          </p:nvSpPr>
          <p:spPr bwMode="auto">
            <a:xfrm>
              <a:off x="5193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30" name="Rectangle 2274"/>
            <p:cNvSpPr>
              <a:spLocks noChangeArrowheads="1"/>
            </p:cNvSpPr>
            <p:nvPr/>
          </p:nvSpPr>
          <p:spPr bwMode="auto">
            <a:xfrm>
              <a:off x="5239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31" name="Rectangle 2275"/>
            <p:cNvSpPr>
              <a:spLocks noChangeArrowheads="1"/>
            </p:cNvSpPr>
            <p:nvPr/>
          </p:nvSpPr>
          <p:spPr bwMode="auto">
            <a:xfrm>
              <a:off x="5284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32" name="Rectangle 2276"/>
            <p:cNvSpPr>
              <a:spLocks noChangeArrowheads="1"/>
            </p:cNvSpPr>
            <p:nvPr/>
          </p:nvSpPr>
          <p:spPr bwMode="auto">
            <a:xfrm>
              <a:off x="533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33" name="Rectangle 2277"/>
            <p:cNvSpPr>
              <a:spLocks noChangeArrowheads="1"/>
            </p:cNvSpPr>
            <p:nvPr/>
          </p:nvSpPr>
          <p:spPr bwMode="auto">
            <a:xfrm>
              <a:off x="5375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34" name="Rectangle 2278"/>
            <p:cNvSpPr>
              <a:spLocks noChangeArrowheads="1"/>
            </p:cNvSpPr>
            <p:nvPr/>
          </p:nvSpPr>
          <p:spPr bwMode="auto">
            <a:xfrm>
              <a:off x="5420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35" name="Rectangle 2279"/>
            <p:cNvSpPr>
              <a:spLocks noChangeArrowheads="1"/>
            </p:cNvSpPr>
            <p:nvPr/>
          </p:nvSpPr>
          <p:spPr bwMode="auto">
            <a:xfrm>
              <a:off x="5466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36" name="Rectangle 2280"/>
            <p:cNvSpPr>
              <a:spLocks noChangeArrowheads="1"/>
            </p:cNvSpPr>
            <p:nvPr/>
          </p:nvSpPr>
          <p:spPr bwMode="auto">
            <a:xfrm>
              <a:off x="5511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37" name="Rectangle 2281"/>
            <p:cNvSpPr>
              <a:spLocks noChangeArrowheads="1"/>
            </p:cNvSpPr>
            <p:nvPr/>
          </p:nvSpPr>
          <p:spPr bwMode="auto">
            <a:xfrm>
              <a:off x="5557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38" name="Rectangle 2282"/>
            <p:cNvSpPr>
              <a:spLocks noChangeArrowheads="1"/>
            </p:cNvSpPr>
            <p:nvPr/>
          </p:nvSpPr>
          <p:spPr bwMode="auto">
            <a:xfrm>
              <a:off x="5602" y="284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39" name="Rectangle 2283"/>
            <p:cNvSpPr>
              <a:spLocks noChangeArrowheads="1"/>
            </p:cNvSpPr>
            <p:nvPr/>
          </p:nvSpPr>
          <p:spPr bwMode="auto">
            <a:xfrm>
              <a:off x="442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40" name="Rectangle 2284"/>
            <p:cNvSpPr>
              <a:spLocks noChangeArrowheads="1"/>
            </p:cNvSpPr>
            <p:nvPr/>
          </p:nvSpPr>
          <p:spPr bwMode="auto">
            <a:xfrm>
              <a:off x="446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41" name="Rectangle 2285"/>
            <p:cNvSpPr>
              <a:spLocks noChangeArrowheads="1"/>
            </p:cNvSpPr>
            <p:nvPr/>
          </p:nvSpPr>
          <p:spPr bwMode="auto">
            <a:xfrm>
              <a:off x="4512" y="279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42" name="Rectangle 2286"/>
            <p:cNvSpPr>
              <a:spLocks noChangeArrowheads="1"/>
            </p:cNvSpPr>
            <p:nvPr/>
          </p:nvSpPr>
          <p:spPr bwMode="auto">
            <a:xfrm>
              <a:off x="4558" y="279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43" name="Rectangle 2287"/>
            <p:cNvSpPr>
              <a:spLocks noChangeArrowheads="1"/>
            </p:cNvSpPr>
            <p:nvPr/>
          </p:nvSpPr>
          <p:spPr bwMode="auto">
            <a:xfrm>
              <a:off x="4603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44" name="Rectangle 2288"/>
            <p:cNvSpPr>
              <a:spLocks noChangeArrowheads="1"/>
            </p:cNvSpPr>
            <p:nvPr/>
          </p:nvSpPr>
          <p:spPr bwMode="auto">
            <a:xfrm>
              <a:off x="4649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45" name="Rectangle 2289"/>
            <p:cNvSpPr>
              <a:spLocks noChangeArrowheads="1"/>
            </p:cNvSpPr>
            <p:nvPr/>
          </p:nvSpPr>
          <p:spPr bwMode="auto">
            <a:xfrm>
              <a:off x="4694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46" name="Rectangle 2290"/>
            <p:cNvSpPr>
              <a:spLocks noChangeArrowheads="1"/>
            </p:cNvSpPr>
            <p:nvPr/>
          </p:nvSpPr>
          <p:spPr bwMode="auto">
            <a:xfrm>
              <a:off x="4739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47" name="Rectangle 2291"/>
            <p:cNvSpPr>
              <a:spLocks noChangeArrowheads="1"/>
            </p:cNvSpPr>
            <p:nvPr/>
          </p:nvSpPr>
          <p:spPr bwMode="auto">
            <a:xfrm>
              <a:off x="4785" y="279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48" name="Rectangle 2292"/>
            <p:cNvSpPr>
              <a:spLocks noChangeArrowheads="1"/>
            </p:cNvSpPr>
            <p:nvPr/>
          </p:nvSpPr>
          <p:spPr bwMode="auto">
            <a:xfrm>
              <a:off x="483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49" name="Rectangle 2293"/>
            <p:cNvSpPr>
              <a:spLocks noChangeArrowheads="1"/>
            </p:cNvSpPr>
            <p:nvPr/>
          </p:nvSpPr>
          <p:spPr bwMode="auto">
            <a:xfrm>
              <a:off x="487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50" name="Rectangle 2294"/>
            <p:cNvSpPr>
              <a:spLocks noChangeArrowheads="1"/>
            </p:cNvSpPr>
            <p:nvPr/>
          </p:nvSpPr>
          <p:spPr bwMode="auto">
            <a:xfrm>
              <a:off x="4921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51" name="Rectangle 2295"/>
            <p:cNvSpPr>
              <a:spLocks noChangeArrowheads="1"/>
            </p:cNvSpPr>
            <p:nvPr/>
          </p:nvSpPr>
          <p:spPr bwMode="auto">
            <a:xfrm>
              <a:off x="496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52" name="Rectangle 2296"/>
            <p:cNvSpPr>
              <a:spLocks noChangeArrowheads="1"/>
            </p:cNvSpPr>
            <p:nvPr/>
          </p:nvSpPr>
          <p:spPr bwMode="auto">
            <a:xfrm>
              <a:off x="501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53" name="Rectangle 2297"/>
            <p:cNvSpPr>
              <a:spLocks noChangeArrowheads="1"/>
            </p:cNvSpPr>
            <p:nvPr/>
          </p:nvSpPr>
          <p:spPr bwMode="auto">
            <a:xfrm>
              <a:off x="505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54" name="Rectangle 2298"/>
            <p:cNvSpPr>
              <a:spLocks noChangeArrowheads="1"/>
            </p:cNvSpPr>
            <p:nvPr/>
          </p:nvSpPr>
          <p:spPr bwMode="auto">
            <a:xfrm>
              <a:off x="5103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55" name="Rectangle 2299"/>
            <p:cNvSpPr>
              <a:spLocks noChangeArrowheads="1"/>
            </p:cNvSpPr>
            <p:nvPr/>
          </p:nvSpPr>
          <p:spPr bwMode="auto">
            <a:xfrm>
              <a:off x="5148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56" name="Rectangle 2300"/>
            <p:cNvSpPr>
              <a:spLocks noChangeArrowheads="1"/>
            </p:cNvSpPr>
            <p:nvPr/>
          </p:nvSpPr>
          <p:spPr bwMode="auto">
            <a:xfrm>
              <a:off x="5193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57" name="Rectangle 2301"/>
            <p:cNvSpPr>
              <a:spLocks noChangeArrowheads="1"/>
            </p:cNvSpPr>
            <p:nvPr/>
          </p:nvSpPr>
          <p:spPr bwMode="auto">
            <a:xfrm>
              <a:off x="5239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58" name="Rectangle 2302"/>
            <p:cNvSpPr>
              <a:spLocks noChangeArrowheads="1"/>
            </p:cNvSpPr>
            <p:nvPr/>
          </p:nvSpPr>
          <p:spPr bwMode="auto">
            <a:xfrm>
              <a:off x="5284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59" name="Rectangle 2303"/>
            <p:cNvSpPr>
              <a:spLocks noChangeArrowheads="1"/>
            </p:cNvSpPr>
            <p:nvPr/>
          </p:nvSpPr>
          <p:spPr bwMode="auto">
            <a:xfrm>
              <a:off x="533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60" name="Rectangle 2304"/>
            <p:cNvSpPr>
              <a:spLocks noChangeArrowheads="1"/>
            </p:cNvSpPr>
            <p:nvPr/>
          </p:nvSpPr>
          <p:spPr bwMode="auto">
            <a:xfrm>
              <a:off x="5375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61" name="Rectangle 2305"/>
            <p:cNvSpPr>
              <a:spLocks noChangeArrowheads="1"/>
            </p:cNvSpPr>
            <p:nvPr/>
          </p:nvSpPr>
          <p:spPr bwMode="auto">
            <a:xfrm>
              <a:off x="5420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62" name="Rectangle 2306"/>
            <p:cNvSpPr>
              <a:spLocks noChangeArrowheads="1"/>
            </p:cNvSpPr>
            <p:nvPr/>
          </p:nvSpPr>
          <p:spPr bwMode="auto">
            <a:xfrm>
              <a:off x="5466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63" name="Rectangle 2307"/>
            <p:cNvSpPr>
              <a:spLocks noChangeArrowheads="1"/>
            </p:cNvSpPr>
            <p:nvPr/>
          </p:nvSpPr>
          <p:spPr bwMode="auto">
            <a:xfrm>
              <a:off x="5511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64" name="Rectangle 2308"/>
            <p:cNvSpPr>
              <a:spLocks noChangeArrowheads="1"/>
            </p:cNvSpPr>
            <p:nvPr/>
          </p:nvSpPr>
          <p:spPr bwMode="auto">
            <a:xfrm>
              <a:off x="5557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65" name="Rectangle 2309"/>
            <p:cNvSpPr>
              <a:spLocks noChangeArrowheads="1"/>
            </p:cNvSpPr>
            <p:nvPr/>
          </p:nvSpPr>
          <p:spPr bwMode="auto">
            <a:xfrm>
              <a:off x="5602" y="279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66" name="Rectangle 2310"/>
            <p:cNvSpPr>
              <a:spLocks noChangeArrowheads="1"/>
            </p:cNvSpPr>
            <p:nvPr/>
          </p:nvSpPr>
          <p:spPr bwMode="auto">
            <a:xfrm>
              <a:off x="442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67" name="Rectangle 2311"/>
            <p:cNvSpPr>
              <a:spLocks noChangeArrowheads="1"/>
            </p:cNvSpPr>
            <p:nvPr/>
          </p:nvSpPr>
          <p:spPr bwMode="auto">
            <a:xfrm>
              <a:off x="4467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68" name="Rectangle 2312"/>
            <p:cNvSpPr>
              <a:spLocks noChangeArrowheads="1"/>
            </p:cNvSpPr>
            <p:nvPr/>
          </p:nvSpPr>
          <p:spPr bwMode="auto">
            <a:xfrm>
              <a:off x="451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69" name="Rectangle 2313"/>
            <p:cNvSpPr>
              <a:spLocks noChangeArrowheads="1"/>
            </p:cNvSpPr>
            <p:nvPr/>
          </p:nvSpPr>
          <p:spPr bwMode="auto">
            <a:xfrm>
              <a:off x="4558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70" name="Rectangle 2314"/>
            <p:cNvSpPr>
              <a:spLocks noChangeArrowheads="1"/>
            </p:cNvSpPr>
            <p:nvPr/>
          </p:nvSpPr>
          <p:spPr bwMode="auto">
            <a:xfrm>
              <a:off x="460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71" name="Rectangle 2315"/>
            <p:cNvSpPr>
              <a:spLocks noChangeArrowheads="1"/>
            </p:cNvSpPr>
            <p:nvPr/>
          </p:nvSpPr>
          <p:spPr bwMode="auto">
            <a:xfrm>
              <a:off x="464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72" name="Rectangle 2316"/>
            <p:cNvSpPr>
              <a:spLocks noChangeArrowheads="1"/>
            </p:cNvSpPr>
            <p:nvPr/>
          </p:nvSpPr>
          <p:spPr bwMode="auto">
            <a:xfrm>
              <a:off x="469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73" name="Rectangle 2317"/>
            <p:cNvSpPr>
              <a:spLocks noChangeArrowheads="1"/>
            </p:cNvSpPr>
            <p:nvPr/>
          </p:nvSpPr>
          <p:spPr bwMode="auto">
            <a:xfrm>
              <a:off x="473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74" name="Rectangle 2318"/>
            <p:cNvSpPr>
              <a:spLocks noChangeArrowheads="1"/>
            </p:cNvSpPr>
            <p:nvPr/>
          </p:nvSpPr>
          <p:spPr bwMode="auto">
            <a:xfrm>
              <a:off x="4785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75" name="Rectangle 2319"/>
            <p:cNvSpPr>
              <a:spLocks noChangeArrowheads="1"/>
            </p:cNvSpPr>
            <p:nvPr/>
          </p:nvSpPr>
          <p:spPr bwMode="auto">
            <a:xfrm>
              <a:off x="483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76" name="Rectangle 2320"/>
            <p:cNvSpPr>
              <a:spLocks noChangeArrowheads="1"/>
            </p:cNvSpPr>
            <p:nvPr/>
          </p:nvSpPr>
          <p:spPr bwMode="auto">
            <a:xfrm>
              <a:off x="487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77" name="Rectangle 2321"/>
            <p:cNvSpPr>
              <a:spLocks noChangeArrowheads="1"/>
            </p:cNvSpPr>
            <p:nvPr/>
          </p:nvSpPr>
          <p:spPr bwMode="auto">
            <a:xfrm>
              <a:off x="4921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78" name="Rectangle 2322"/>
            <p:cNvSpPr>
              <a:spLocks noChangeArrowheads="1"/>
            </p:cNvSpPr>
            <p:nvPr/>
          </p:nvSpPr>
          <p:spPr bwMode="auto">
            <a:xfrm>
              <a:off x="496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79" name="Rectangle 2323"/>
            <p:cNvSpPr>
              <a:spLocks noChangeArrowheads="1"/>
            </p:cNvSpPr>
            <p:nvPr/>
          </p:nvSpPr>
          <p:spPr bwMode="auto">
            <a:xfrm>
              <a:off x="5012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80" name="Rectangle 2324"/>
            <p:cNvSpPr>
              <a:spLocks noChangeArrowheads="1"/>
            </p:cNvSpPr>
            <p:nvPr/>
          </p:nvSpPr>
          <p:spPr bwMode="auto">
            <a:xfrm>
              <a:off x="5057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81" name="Rectangle 2325"/>
            <p:cNvSpPr>
              <a:spLocks noChangeArrowheads="1"/>
            </p:cNvSpPr>
            <p:nvPr/>
          </p:nvSpPr>
          <p:spPr bwMode="auto">
            <a:xfrm>
              <a:off x="510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82" name="Rectangle 2326"/>
            <p:cNvSpPr>
              <a:spLocks noChangeArrowheads="1"/>
            </p:cNvSpPr>
            <p:nvPr/>
          </p:nvSpPr>
          <p:spPr bwMode="auto">
            <a:xfrm>
              <a:off x="5148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83" name="Rectangle 2327"/>
            <p:cNvSpPr>
              <a:spLocks noChangeArrowheads="1"/>
            </p:cNvSpPr>
            <p:nvPr/>
          </p:nvSpPr>
          <p:spPr bwMode="auto">
            <a:xfrm>
              <a:off x="5193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84" name="Rectangle 2328"/>
            <p:cNvSpPr>
              <a:spLocks noChangeArrowheads="1"/>
            </p:cNvSpPr>
            <p:nvPr/>
          </p:nvSpPr>
          <p:spPr bwMode="auto">
            <a:xfrm>
              <a:off x="523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85" name="Rectangle 2329"/>
            <p:cNvSpPr>
              <a:spLocks noChangeArrowheads="1"/>
            </p:cNvSpPr>
            <p:nvPr/>
          </p:nvSpPr>
          <p:spPr bwMode="auto">
            <a:xfrm>
              <a:off x="528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86" name="Rectangle 2330"/>
            <p:cNvSpPr>
              <a:spLocks noChangeArrowheads="1"/>
            </p:cNvSpPr>
            <p:nvPr/>
          </p:nvSpPr>
          <p:spPr bwMode="auto">
            <a:xfrm>
              <a:off x="533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87" name="Rectangle 2331"/>
            <p:cNvSpPr>
              <a:spLocks noChangeArrowheads="1"/>
            </p:cNvSpPr>
            <p:nvPr/>
          </p:nvSpPr>
          <p:spPr bwMode="auto">
            <a:xfrm>
              <a:off x="5374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88" name="Rectangle 2332"/>
            <p:cNvSpPr>
              <a:spLocks noChangeArrowheads="1"/>
            </p:cNvSpPr>
            <p:nvPr/>
          </p:nvSpPr>
          <p:spPr bwMode="auto">
            <a:xfrm>
              <a:off x="5419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89" name="Rectangle 2333"/>
            <p:cNvSpPr>
              <a:spLocks noChangeArrowheads="1"/>
            </p:cNvSpPr>
            <p:nvPr/>
          </p:nvSpPr>
          <p:spPr bwMode="auto">
            <a:xfrm>
              <a:off x="5465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90" name="Rectangle 2334"/>
            <p:cNvSpPr>
              <a:spLocks noChangeArrowheads="1"/>
            </p:cNvSpPr>
            <p:nvPr/>
          </p:nvSpPr>
          <p:spPr bwMode="auto">
            <a:xfrm>
              <a:off x="5510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91" name="Rectangle 2335"/>
            <p:cNvSpPr>
              <a:spLocks noChangeArrowheads="1"/>
            </p:cNvSpPr>
            <p:nvPr/>
          </p:nvSpPr>
          <p:spPr bwMode="auto">
            <a:xfrm>
              <a:off x="5556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92" name="Rectangle 2336"/>
            <p:cNvSpPr>
              <a:spLocks noChangeArrowheads="1"/>
            </p:cNvSpPr>
            <p:nvPr/>
          </p:nvSpPr>
          <p:spPr bwMode="auto">
            <a:xfrm>
              <a:off x="5601" y="275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93" name="Rectangle 2337"/>
            <p:cNvSpPr>
              <a:spLocks noChangeArrowheads="1"/>
            </p:cNvSpPr>
            <p:nvPr/>
          </p:nvSpPr>
          <p:spPr bwMode="auto">
            <a:xfrm>
              <a:off x="442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94" name="Rectangle 2338"/>
            <p:cNvSpPr>
              <a:spLocks noChangeArrowheads="1"/>
            </p:cNvSpPr>
            <p:nvPr/>
          </p:nvSpPr>
          <p:spPr bwMode="auto">
            <a:xfrm>
              <a:off x="4467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95" name="Rectangle 2339"/>
            <p:cNvSpPr>
              <a:spLocks noChangeArrowheads="1"/>
            </p:cNvSpPr>
            <p:nvPr/>
          </p:nvSpPr>
          <p:spPr bwMode="auto">
            <a:xfrm>
              <a:off x="451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96" name="Rectangle 2340"/>
            <p:cNvSpPr>
              <a:spLocks noChangeArrowheads="1"/>
            </p:cNvSpPr>
            <p:nvPr/>
          </p:nvSpPr>
          <p:spPr bwMode="auto">
            <a:xfrm>
              <a:off x="4558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97" name="Rectangle 2341"/>
            <p:cNvSpPr>
              <a:spLocks noChangeArrowheads="1"/>
            </p:cNvSpPr>
            <p:nvPr/>
          </p:nvSpPr>
          <p:spPr bwMode="auto">
            <a:xfrm>
              <a:off x="460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98" name="Rectangle 2342"/>
            <p:cNvSpPr>
              <a:spLocks noChangeArrowheads="1"/>
            </p:cNvSpPr>
            <p:nvPr/>
          </p:nvSpPr>
          <p:spPr bwMode="auto">
            <a:xfrm>
              <a:off x="464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399" name="Rectangle 2343"/>
            <p:cNvSpPr>
              <a:spLocks noChangeArrowheads="1"/>
            </p:cNvSpPr>
            <p:nvPr/>
          </p:nvSpPr>
          <p:spPr bwMode="auto">
            <a:xfrm>
              <a:off x="469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00" name="Rectangle 2344"/>
            <p:cNvSpPr>
              <a:spLocks noChangeArrowheads="1"/>
            </p:cNvSpPr>
            <p:nvPr/>
          </p:nvSpPr>
          <p:spPr bwMode="auto">
            <a:xfrm>
              <a:off x="473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01" name="Rectangle 2345"/>
            <p:cNvSpPr>
              <a:spLocks noChangeArrowheads="1"/>
            </p:cNvSpPr>
            <p:nvPr/>
          </p:nvSpPr>
          <p:spPr bwMode="auto">
            <a:xfrm>
              <a:off x="4785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02" name="Rectangle 2346"/>
            <p:cNvSpPr>
              <a:spLocks noChangeArrowheads="1"/>
            </p:cNvSpPr>
            <p:nvPr/>
          </p:nvSpPr>
          <p:spPr bwMode="auto">
            <a:xfrm>
              <a:off x="483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03" name="Rectangle 2347"/>
            <p:cNvSpPr>
              <a:spLocks noChangeArrowheads="1"/>
            </p:cNvSpPr>
            <p:nvPr/>
          </p:nvSpPr>
          <p:spPr bwMode="auto">
            <a:xfrm>
              <a:off x="487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04" name="Rectangle 2348"/>
            <p:cNvSpPr>
              <a:spLocks noChangeArrowheads="1"/>
            </p:cNvSpPr>
            <p:nvPr/>
          </p:nvSpPr>
          <p:spPr bwMode="auto">
            <a:xfrm>
              <a:off x="4921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05" name="Rectangle 2349"/>
            <p:cNvSpPr>
              <a:spLocks noChangeArrowheads="1"/>
            </p:cNvSpPr>
            <p:nvPr/>
          </p:nvSpPr>
          <p:spPr bwMode="auto">
            <a:xfrm>
              <a:off x="496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06" name="Rectangle 2350"/>
            <p:cNvSpPr>
              <a:spLocks noChangeArrowheads="1"/>
            </p:cNvSpPr>
            <p:nvPr/>
          </p:nvSpPr>
          <p:spPr bwMode="auto">
            <a:xfrm>
              <a:off x="5012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07" name="Rectangle 2351"/>
            <p:cNvSpPr>
              <a:spLocks noChangeArrowheads="1"/>
            </p:cNvSpPr>
            <p:nvPr/>
          </p:nvSpPr>
          <p:spPr bwMode="auto">
            <a:xfrm>
              <a:off x="5057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08" name="Rectangle 2352"/>
            <p:cNvSpPr>
              <a:spLocks noChangeArrowheads="1"/>
            </p:cNvSpPr>
            <p:nvPr/>
          </p:nvSpPr>
          <p:spPr bwMode="auto">
            <a:xfrm>
              <a:off x="510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09" name="Rectangle 2353"/>
            <p:cNvSpPr>
              <a:spLocks noChangeArrowheads="1"/>
            </p:cNvSpPr>
            <p:nvPr/>
          </p:nvSpPr>
          <p:spPr bwMode="auto">
            <a:xfrm>
              <a:off x="5148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10" name="Rectangle 2354"/>
            <p:cNvSpPr>
              <a:spLocks noChangeArrowheads="1"/>
            </p:cNvSpPr>
            <p:nvPr/>
          </p:nvSpPr>
          <p:spPr bwMode="auto">
            <a:xfrm>
              <a:off x="5193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11" name="Rectangle 2355"/>
            <p:cNvSpPr>
              <a:spLocks noChangeArrowheads="1"/>
            </p:cNvSpPr>
            <p:nvPr/>
          </p:nvSpPr>
          <p:spPr bwMode="auto">
            <a:xfrm>
              <a:off x="523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12" name="Rectangle 2356"/>
            <p:cNvSpPr>
              <a:spLocks noChangeArrowheads="1"/>
            </p:cNvSpPr>
            <p:nvPr/>
          </p:nvSpPr>
          <p:spPr bwMode="auto">
            <a:xfrm>
              <a:off x="528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13" name="Rectangle 2357"/>
            <p:cNvSpPr>
              <a:spLocks noChangeArrowheads="1"/>
            </p:cNvSpPr>
            <p:nvPr/>
          </p:nvSpPr>
          <p:spPr bwMode="auto">
            <a:xfrm>
              <a:off x="533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14" name="Rectangle 2358"/>
            <p:cNvSpPr>
              <a:spLocks noChangeArrowheads="1"/>
            </p:cNvSpPr>
            <p:nvPr/>
          </p:nvSpPr>
          <p:spPr bwMode="auto">
            <a:xfrm>
              <a:off x="5374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15" name="Rectangle 2359"/>
            <p:cNvSpPr>
              <a:spLocks noChangeArrowheads="1"/>
            </p:cNvSpPr>
            <p:nvPr/>
          </p:nvSpPr>
          <p:spPr bwMode="auto">
            <a:xfrm>
              <a:off x="5419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16" name="Rectangle 2360"/>
            <p:cNvSpPr>
              <a:spLocks noChangeArrowheads="1"/>
            </p:cNvSpPr>
            <p:nvPr/>
          </p:nvSpPr>
          <p:spPr bwMode="auto">
            <a:xfrm>
              <a:off x="5465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17" name="Rectangle 2361"/>
            <p:cNvSpPr>
              <a:spLocks noChangeArrowheads="1"/>
            </p:cNvSpPr>
            <p:nvPr/>
          </p:nvSpPr>
          <p:spPr bwMode="auto">
            <a:xfrm>
              <a:off x="5510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18" name="Rectangle 2362"/>
            <p:cNvSpPr>
              <a:spLocks noChangeArrowheads="1"/>
            </p:cNvSpPr>
            <p:nvPr/>
          </p:nvSpPr>
          <p:spPr bwMode="auto">
            <a:xfrm>
              <a:off x="5556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19" name="Rectangle 2363"/>
            <p:cNvSpPr>
              <a:spLocks noChangeArrowheads="1"/>
            </p:cNvSpPr>
            <p:nvPr/>
          </p:nvSpPr>
          <p:spPr bwMode="auto">
            <a:xfrm>
              <a:off x="5601" y="270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20" name="Rectangle 2364"/>
            <p:cNvSpPr>
              <a:spLocks noChangeArrowheads="1"/>
            </p:cNvSpPr>
            <p:nvPr/>
          </p:nvSpPr>
          <p:spPr bwMode="auto">
            <a:xfrm>
              <a:off x="442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21" name="Rectangle 2365"/>
            <p:cNvSpPr>
              <a:spLocks noChangeArrowheads="1"/>
            </p:cNvSpPr>
            <p:nvPr/>
          </p:nvSpPr>
          <p:spPr bwMode="auto">
            <a:xfrm>
              <a:off x="4467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22" name="Rectangle 2366"/>
            <p:cNvSpPr>
              <a:spLocks noChangeArrowheads="1"/>
            </p:cNvSpPr>
            <p:nvPr/>
          </p:nvSpPr>
          <p:spPr bwMode="auto">
            <a:xfrm>
              <a:off x="451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23" name="Rectangle 2367"/>
            <p:cNvSpPr>
              <a:spLocks noChangeArrowheads="1"/>
            </p:cNvSpPr>
            <p:nvPr/>
          </p:nvSpPr>
          <p:spPr bwMode="auto">
            <a:xfrm>
              <a:off x="4558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24" name="Rectangle 2368"/>
            <p:cNvSpPr>
              <a:spLocks noChangeArrowheads="1"/>
            </p:cNvSpPr>
            <p:nvPr/>
          </p:nvSpPr>
          <p:spPr bwMode="auto">
            <a:xfrm>
              <a:off x="460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25" name="Rectangle 2369"/>
            <p:cNvSpPr>
              <a:spLocks noChangeArrowheads="1"/>
            </p:cNvSpPr>
            <p:nvPr/>
          </p:nvSpPr>
          <p:spPr bwMode="auto">
            <a:xfrm>
              <a:off x="464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26" name="Rectangle 2370"/>
            <p:cNvSpPr>
              <a:spLocks noChangeArrowheads="1"/>
            </p:cNvSpPr>
            <p:nvPr/>
          </p:nvSpPr>
          <p:spPr bwMode="auto">
            <a:xfrm>
              <a:off x="469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27" name="Rectangle 2371"/>
            <p:cNvSpPr>
              <a:spLocks noChangeArrowheads="1"/>
            </p:cNvSpPr>
            <p:nvPr/>
          </p:nvSpPr>
          <p:spPr bwMode="auto">
            <a:xfrm>
              <a:off x="473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28" name="Rectangle 2372"/>
            <p:cNvSpPr>
              <a:spLocks noChangeArrowheads="1"/>
            </p:cNvSpPr>
            <p:nvPr/>
          </p:nvSpPr>
          <p:spPr bwMode="auto">
            <a:xfrm>
              <a:off x="4785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29" name="Rectangle 2373"/>
            <p:cNvSpPr>
              <a:spLocks noChangeArrowheads="1"/>
            </p:cNvSpPr>
            <p:nvPr/>
          </p:nvSpPr>
          <p:spPr bwMode="auto">
            <a:xfrm>
              <a:off x="483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30" name="Rectangle 2374"/>
            <p:cNvSpPr>
              <a:spLocks noChangeArrowheads="1"/>
            </p:cNvSpPr>
            <p:nvPr/>
          </p:nvSpPr>
          <p:spPr bwMode="auto">
            <a:xfrm>
              <a:off x="487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31" name="Rectangle 2375"/>
            <p:cNvSpPr>
              <a:spLocks noChangeArrowheads="1"/>
            </p:cNvSpPr>
            <p:nvPr/>
          </p:nvSpPr>
          <p:spPr bwMode="auto">
            <a:xfrm>
              <a:off x="4921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32" name="Rectangle 2376"/>
            <p:cNvSpPr>
              <a:spLocks noChangeArrowheads="1"/>
            </p:cNvSpPr>
            <p:nvPr/>
          </p:nvSpPr>
          <p:spPr bwMode="auto">
            <a:xfrm>
              <a:off x="496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33" name="Rectangle 2377"/>
            <p:cNvSpPr>
              <a:spLocks noChangeArrowheads="1"/>
            </p:cNvSpPr>
            <p:nvPr/>
          </p:nvSpPr>
          <p:spPr bwMode="auto">
            <a:xfrm>
              <a:off x="5012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34" name="Rectangle 2378"/>
            <p:cNvSpPr>
              <a:spLocks noChangeArrowheads="1"/>
            </p:cNvSpPr>
            <p:nvPr/>
          </p:nvSpPr>
          <p:spPr bwMode="auto">
            <a:xfrm>
              <a:off x="5057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35" name="Rectangle 2379"/>
            <p:cNvSpPr>
              <a:spLocks noChangeArrowheads="1"/>
            </p:cNvSpPr>
            <p:nvPr/>
          </p:nvSpPr>
          <p:spPr bwMode="auto">
            <a:xfrm>
              <a:off x="510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36" name="Rectangle 2380"/>
            <p:cNvSpPr>
              <a:spLocks noChangeArrowheads="1"/>
            </p:cNvSpPr>
            <p:nvPr/>
          </p:nvSpPr>
          <p:spPr bwMode="auto">
            <a:xfrm>
              <a:off x="5148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37" name="Rectangle 2381"/>
            <p:cNvSpPr>
              <a:spLocks noChangeArrowheads="1"/>
            </p:cNvSpPr>
            <p:nvPr/>
          </p:nvSpPr>
          <p:spPr bwMode="auto">
            <a:xfrm>
              <a:off x="5193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38" name="Rectangle 2382"/>
            <p:cNvSpPr>
              <a:spLocks noChangeArrowheads="1"/>
            </p:cNvSpPr>
            <p:nvPr/>
          </p:nvSpPr>
          <p:spPr bwMode="auto">
            <a:xfrm>
              <a:off x="523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39" name="Rectangle 2383"/>
            <p:cNvSpPr>
              <a:spLocks noChangeArrowheads="1"/>
            </p:cNvSpPr>
            <p:nvPr/>
          </p:nvSpPr>
          <p:spPr bwMode="auto">
            <a:xfrm>
              <a:off x="528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40" name="Rectangle 2384"/>
            <p:cNvSpPr>
              <a:spLocks noChangeArrowheads="1"/>
            </p:cNvSpPr>
            <p:nvPr/>
          </p:nvSpPr>
          <p:spPr bwMode="auto">
            <a:xfrm>
              <a:off x="533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41" name="Rectangle 2385"/>
            <p:cNvSpPr>
              <a:spLocks noChangeArrowheads="1"/>
            </p:cNvSpPr>
            <p:nvPr/>
          </p:nvSpPr>
          <p:spPr bwMode="auto">
            <a:xfrm>
              <a:off x="5374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42" name="Rectangle 2386"/>
            <p:cNvSpPr>
              <a:spLocks noChangeArrowheads="1"/>
            </p:cNvSpPr>
            <p:nvPr/>
          </p:nvSpPr>
          <p:spPr bwMode="auto">
            <a:xfrm>
              <a:off x="5419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43" name="Rectangle 2387"/>
            <p:cNvSpPr>
              <a:spLocks noChangeArrowheads="1"/>
            </p:cNvSpPr>
            <p:nvPr/>
          </p:nvSpPr>
          <p:spPr bwMode="auto">
            <a:xfrm>
              <a:off x="5465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44" name="Rectangle 2388"/>
            <p:cNvSpPr>
              <a:spLocks noChangeArrowheads="1"/>
            </p:cNvSpPr>
            <p:nvPr/>
          </p:nvSpPr>
          <p:spPr bwMode="auto">
            <a:xfrm>
              <a:off x="5510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45" name="Rectangle 2389"/>
            <p:cNvSpPr>
              <a:spLocks noChangeArrowheads="1"/>
            </p:cNvSpPr>
            <p:nvPr/>
          </p:nvSpPr>
          <p:spPr bwMode="auto">
            <a:xfrm>
              <a:off x="5556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46" name="Rectangle 2390"/>
            <p:cNvSpPr>
              <a:spLocks noChangeArrowheads="1"/>
            </p:cNvSpPr>
            <p:nvPr/>
          </p:nvSpPr>
          <p:spPr bwMode="auto">
            <a:xfrm>
              <a:off x="5601" y="265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47447" name="Group 2391"/>
          <p:cNvGrpSpPr>
            <a:grpSpLocks/>
          </p:cNvGrpSpPr>
          <p:nvPr/>
        </p:nvGrpSpPr>
        <p:grpSpPr bwMode="auto">
          <a:xfrm>
            <a:off x="106363" y="4792663"/>
            <a:ext cx="1944687" cy="1225550"/>
            <a:chOff x="930" y="2747"/>
            <a:chExt cx="1225" cy="772"/>
          </a:xfrm>
        </p:grpSpPr>
        <p:sp>
          <p:nvSpPr>
            <p:cNvPr id="47448" name="Rectangle 2392"/>
            <p:cNvSpPr>
              <a:spLocks noChangeArrowheads="1"/>
            </p:cNvSpPr>
            <p:nvPr/>
          </p:nvSpPr>
          <p:spPr bwMode="auto">
            <a:xfrm>
              <a:off x="930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49" name="Rectangle 2393"/>
            <p:cNvSpPr>
              <a:spLocks noChangeArrowheads="1"/>
            </p:cNvSpPr>
            <p:nvPr/>
          </p:nvSpPr>
          <p:spPr bwMode="auto">
            <a:xfrm>
              <a:off x="975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50" name="Rectangle 2394"/>
            <p:cNvSpPr>
              <a:spLocks noChangeArrowheads="1"/>
            </p:cNvSpPr>
            <p:nvPr/>
          </p:nvSpPr>
          <p:spPr bwMode="auto">
            <a:xfrm>
              <a:off x="1020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51" name="Rectangle 2395"/>
            <p:cNvSpPr>
              <a:spLocks noChangeArrowheads="1"/>
            </p:cNvSpPr>
            <p:nvPr/>
          </p:nvSpPr>
          <p:spPr bwMode="auto">
            <a:xfrm>
              <a:off x="1066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52" name="Rectangle 2396"/>
            <p:cNvSpPr>
              <a:spLocks noChangeArrowheads="1"/>
            </p:cNvSpPr>
            <p:nvPr/>
          </p:nvSpPr>
          <p:spPr bwMode="auto">
            <a:xfrm>
              <a:off x="1111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53" name="Rectangle 2397"/>
            <p:cNvSpPr>
              <a:spLocks noChangeArrowheads="1"/>
            </p:cNvSpPr>
            <p:nvPr/>
          </p:nvSpPr>
          <p:spPr bwMode="auto">
            <a:xfrm>
              <a:off x="1157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54" name="Rectangle 2398"/>
            <p:cNvSpPr>
              <a:spLocks noChangeArrowheads="1"/>
            </p:cNvSpPr>
            <p:nvPr/>
          </p:nvSpPr>
          <p:spPr bwMode="auto">
            <a:xfrm>
              <a:off x="1202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55" name="Rectangle 2399"/>
            <p:cNvSpPr>
              <a:spLocks noChangeArrowheads="1"/>
            </p:cNvSpPr>
            <p:nvPr/>
          </p:nvSpPr>
          <p:spPr bwMode="auto">
            <a:xfrm>
              <a:off x="1247" y="34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56" name="Rectangle 2400"/>
            <p:cNvSpPr>
              <a:spLocks noChangeArrowheads="1"/>
            </p:cNvSpPr>
            <p:nvPr/>
          </p:nvSpPr>
          <p:spPr bwMode="auto">
            <a:xfrm>
              <a:off x="1293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57" name="Rectangle 2401"/>
            <p:cNvSpPr>
              <a:spLocks noChangeArrowheads="1"/>
            </p:cNvSpPr>
            <p:nvPr/>
          </p:nvSpPr>
          <p:spPr bwMode="auto">
            <a:xfrm>
              <a:off x="1338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58" name="Rectangle 2402"/>
            <p:cNvSpPr>
              <a:spLocks noChangeArrowheads="1"/>
            </p:cNvSpPr>
            <p:nvPr/>
          </p:nvSpPr>
          <p:spPr bwMode="auto">
            <a:xfrm>
              <a:off x="1384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59" name="Rectangle 2403"/>
            <p:cNvSpPr>
              <a:spLocks noChangeArrowheads="1"/>
            </p:cNvSpPr>
            <p:nvPr/>
          </p:nvSpPr>
          <p:spPr bwMode="auto">
            <a:xfrm>
              <a:off x="1429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60" name="Rectangle 2404"/>
            <p:cNvSpPr>
              <a:spLocks noChangeArrowheads="1"/>
            </p:cNvSpPr>
            <p:nvPr/>
          </p:nvSpPr>
          <p:spPr bwMode="auto">
            <a:xfrm>
              <a:off x="1474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61" name="Rectangle 2405"/>
            <p:cNvSpPr>
              <a:spLocks noChangeArrowheads="1"/>
            </p:cNvSpPr>
            <p:nvPr/>
          </p:nvSpPr>
          <p:spPr bwMode="auto">
            <a:xfrm>
              <a:off x="1520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62" name="Rectangle 2406"/>
            <p:cNvSpPr>
              <a:spLocks noChangeArrowheads="1"/>
            </p:cNvSpPr>
            <p:nvPr/>
          </p:nvSpPr>
          <p:spPr bwMode="auto">
            <a:xfrm>
              <a:off x="1565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63" name="Rectangle 2407"/>
            <p:cNvSpPr>
              <a:spLocks noChangeArrowheads="1"/>
            </p:cNvSpPr>
            <p:nvPr/>
          </p:nvSpPr>
          <p:spPr bwMode="auto">
            <a:xfrm>
              <a:off x="1611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64" name="Rectangle 2408"/>
            <p:cNvSpPr>
              <a:spLocks noChangeArrowheads="1"/>
            </p:cNvSpPr>
            <p:nvPr/>
          </p:nvSpPr>
          <p:spPr bwMode="auto">
            <a:xfrm>
              <a:off x="1656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65" name="Rectangle 2409"/>
            <p:cNvSpPr>
              <a:spLocks noChangeArrowheads="1"/>
            </p:cNvSpPr>
            <p:nvPr/>
          </p:nvSpPr>
          <p:spPr bwMode="auto">
            <a:xfrm>
              <a:off x="1701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66" name="Rectangle 2410"/>
            <p:cNvSpPr>
              <a:spLocks noChangeArrowheads="1"/>
            </p:cNvSpPr>
            <p:nvPr/>
          </p:nvSpPr>
          <p:spPr bwMode="auto">
            <a:xfrm>
              <a:off x="1747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67" name="Rectangle 2411"/>
            <p:cNvSpPr>
              <a:spLocks noChangeArrowheads="1"/>
            </p:cNvSpPr>
            <p:nvPr/>
          </p:nvSpPr>
          <p:spPr bwMode="auto">
            <a:xfrm>
              <a:off x="1792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68" name="Rectangle 2412"/>
            <p:cNvSpPr>
              <a:spLocks noChangeArrowheads="1"/>
            </p:cNvSpPr>
            <p:nvPr/>
          </p:nvSpPr>
          <p:spPr bwMode="auto">
            <a:xfrm>
              <a:off x="1838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69" name="Rectangle 2413"/>
            <p:cNvSpPr>
              <a:spLocks noChangeArrowheads="1"/>
            </p:cNvSpPr>
            <p:nvPr/>
          </p:nvSpPr>
          <p:spPr bwMode="auto">
            <a:xfrm>
              <a:off x="1883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70" name="Rectangle 2414"/>
            <p:cNvSpPr>
              <a:spLocks noChangeArrowheads="1"/>
            </p:cNvSpPr>
            <p:nvPr/>
          </p:nvSpPr>
          <p:spPr bwMode="auto">
            <a:xfrm>
              <a:off x="1928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71" name="Rectangle 2415"/>
            <p:cNvSpPr>
              <a:spLocks noChangeArrowheads="1"/>
            </p:cNvSpPr>
            <p:nvPr/>
          </p:nvSpPr>
          <p:spPr bwMode="auto">
            <a:xfrm>
              <a:off x="1974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72" name="Rectangle 2416"/>
            <p:cNvSpPr>
              <a:spLocks noChangeArrowheads="1"/>
            </p:cNvSpPr>
            <p:nvPr/>
          </p:nvSpPr>
          <p:spPr bwMode="auto">
            <a:xfrm>
              <a:off x="2018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73" name="Rectangle 2417"/>
            <p:cNvSpPr>
              <a:spLocks noChangeArrowheads="1"/>
            </p:cNvSpPr>
            <p:nvPr/>
          </p:nvSpPr>
          <p:spPr bwMode="auto">
            <a:xfrm>
              <a:off x="2064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74" name="Rectangle 2418"/>
            <p:cNvSpPr>
              <a:spLocks noChangeArrowheads="1"/>
            </p:cNvSpPr>
            <p:nvPr/>
          </p:nvSpPr>
          <p:spPr bwMode="auto">
            <a:xfrm>
              <a:off x="2109" y="34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75" name="Rectangle 2419"/>
            <p:cNvSpPr>
              <a:spLocks noChangeArrowheads="1"/>
            </p:cNvSpPr>
            <p:nvPr/>
          </p:nvSpPr>
          <p:spPr bwMode="auto">
            <a:xfrm>
              <a:off x="930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76" name="Rectangle 2420"/>
            <p:cNvSpPr>
              <a:spLocks noChangeArrowheads="1"/>
            </p:cNvSpPr>
            <p:nvPr/>
          </p:nvSpPr>
          <p:spPr bwMode="auto">
            <a:xfrm>
              <a:off x="975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77" name="Rectangle 2421"/>
            <p:cNvSpPr>
              <a:spLocks noChangeArrowheads="1"/>
            </p:cNvSpPr>
            <p:nvPr/>
          </p:nvSpPr>
          <p:spPr bwMode="auto">
            <a:xfrm>
              <a:off x="1020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78" name="Rectangle 2422"/>
            <p:cNvSpPr>
              <a:spLocks noChangeArrowheads="1"/>
            </p:cNvSpPr>
            <p:nvPr/>
          </p:nvSpPr>
          <p:spPr bwMode="auto">
            <a:xfrm>
              <a:off x="1066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79" name="Rectangle 2423"/>
            <p:cNvSpPr>
              <a:spLocks noChangeArrowheads="1"/>
            </p:cNvSpPr>
            <p:nvPr/>
          </p:nvSpPr>
          <p:spPr bwMode="auto">
            <a:xfrm>
              <a:off x="1111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80" name="Rectangle 2424"/>
            <p:cNvSpPr>
              <a:spLocks noChangeArrowheads="1"/>
            </p:cNvSpPr>
            <p:nvPr/>
          </p:nvSpPr>
          <p:spPr bwMode="auto">
            <a:xfrm>
              <a:off x="1157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81" name="Rectangle 2425"/>
            <p:cNvSpPr>
              <a:spLocks noChangeArrowheads="1"/>
            </p:cNvSpPr>
            <p:nvPr/>
          </p:nvSpPr>
          <p:spPr bwMode="auto">
            <a:xfrm>
              <a:off x="1202" y="342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82" name="Rectangle 2426"/>
            <p:cNvSpPr>
              <a:spLocks noChangeArrowheads="1"/>
            </p:cNvSpPr>
            <p:nvPr/>
          </p:nvSpPr>
          <p:spPr bwMode="auto">
            <a:xfrm>
              <a:off x="1247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83" name="Rectangle 2427"/>
            <p:cNvSpPr>
              <a:spLocks noChangeArrowheads="1"/>
            </p:cNvSpPr>
            <p:nvPr/>
          </p:nvSpPr>
          <p:spPr bwMode="auto">
            <a:xfrm>
              <a:off x="1293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84" name="Rectangle 2428"/>
            <p:cNvSpPr>
              <a:spLocks noChangeArrowheads="1"/>
            </p:cNvSpPr>
            <p:nvPr/>
          </p:nvSpPr>
          <p:spPr bwMode="auto">
            <a:xfrm>
              <a:off x="1338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85" name="Rectangle 2429"/>
            <p:cNvSpPr>
              <a:spLocks noChangeArrowheads="1"/>
            </p:cNvSpPr>
            <p:nvPr/>
          </p:nvSpPr>
          <p:spPr bwMode="auto">
            <a:xfrm>
              <a:off x="1384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86" name="Rectangle 2430"/>
            <p:cNvSpPr>
              <a:spLocks noChangeArrowheads="1"/>
            </p:cNvSpPr>
            <p:nvPr/>
          </p:nvSpPr>
          <p:spPr bwMode="auto">
            <a:xfrm>
              <a:off x="1429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87" name="Rectangle 2431"/>
            <p:cNvSpPr>
              <a:spLocks noChangeArrowheads="1"/>
            </p:cNvSpPr>
            <p:nvPr/>
          </p:nvSpPr>
          <p:spPr bwMode="auto">
            <a:xfrm>
              <a:off x="1474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88" name="Rectangle 2432"/>
            <p:cNvSpPr>
              <a:spLocks noChangeArrowheads="1"/>
            </p:cNvSpPr>
            <p:nvPr/>
          </p:nvSpPr>
          <p:spPr bwMode="auto">
            <a:xfrm>
              <a:off x="1520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89" name="Rectangle 2433"/>
            <p:cNvSpPr>
              <a:spLocks noChangeArrowheads="1"/>
            </p:cNvSpPr>
            <p:nvPr/>
          </p:nvSpPr>
          <p:spPr bwMode="auto">
            <a:xfrm>
              <a:off x="1565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90" name="Rectangle 2434"/>
            <p:cNvSpPr>
              <a:spLocks noChangeArrowheads="1"/>
            </p:cNvSpPr>
            <p:nvPr/>
          </p:nvSpPr>
          <p:spPr bwMode="auto">
            <a:xfrm>
              <a:off x="1611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91" name="Rectangle 2435"/>
            <p:cNvSpPr>
              <a:spLocks noChangeArrowheads="1"/>
            </p:cNvSpPr>
            <p:nvPr/>
          </p:nvSpPr>
          <p:spPr bwMode="auto">
            <a:xfrm>
              <a:off x="1656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92" name="Rectangle 2436"/>
            <p:cNvSpPr>
              <a:spLocks noChangeArrowheads="1"/>
            </p:cNvSpPr>
            <p:nvPr/>
          </p:nvSpPr>
          <p:spPr bwMode="auto">
            <a:xfrm>
              <a:off x="1701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93" name="Rectangle 2437"/>
            <p:cNvSpPr>
              <a:spLocks noChangeArrowheads="1"/>
            </p:cNvSpPr>
            <p:nvPr/>
          </p:nvSpPr>
          <p:spPr bwMode="auto">
            <a:xfrm>
              <a:off x="1747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94" name="Rectangle 2438"/>
            <p:cNvSpPr>
              <a:spLocks noChangeArrowheads="1"/>
            </p:cNvSpPr>
            <p:nvPr/>
          </p:nvSpPr>
          <p:spPr bwMode="auto">
            <a:xfrm>
              <a:off x="1792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95" name="Rectangle 2439"/>
            <p:cNvSpPr>
              <a:spLocks noChangeArrowheads="1"/>
            </p:cNvSpPr>
            <p:nvPr/>
          </p:nvSpPr>
          <p:spPr bwMode="auto">
            <a:xfrm>
              <a:off x="1838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96" name="Rectangle 2440"/>
            <p:cNvSpPr>
              <a:spLocks noChangeArrowheads="1"/>
            </p:cNvSpPr>
            <p:nvPr/>
          </p:nvSpPr>
          <p:spPr bwMode="auto">
            <a:xfrm>
              <a:off x="1883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97" name="Rectangle 2441"/>
            <p:cNvSpPr>
              <a:spLocks noChangeArrowheads="1"/>
            </p:cNvSpPr>
            <p:nvPr/>
          </p:nvSpPr>
          <p:spPr bwMode="auto">
            <a:xfrm>
              <a:off x="1928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98" name="Rectangle 2442"/>
            <p:cNvSpPr>
              <a:spLocks noChangeArrowheads="1"/>
            </p:cNvSpPr>
            <p:nvPr/>
          </p:nvSpPr>
          <p:spPr bwMode="auto">
            <a:xfrm>
              <a:off x="1974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499" name="Rectangle 2443"/>
            <p:cNvSpPr>
              <a:spLocks noChangeArrowheads="1"/>
            </p:cNvSpPr>
            <p:nvPr/>
          </p:nvSpPr>
          <p:spPr bwMode="auto">
            <a:xfrm>
              <a:off x="2018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00" name="Rectangle 2444"/>
            <p:cNvSpPr>
              <a:spLocks noChangeArrowheads="1"/>
            </p:cNvSpPr>
            <p:nvPr/>
          </p:nvSpPr>
          <p:spPr bwMode="auto">
            <a:xfrm>
              <a:off x="2064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01" name="Rectangle 2445"/>
            <p:cNvSpPr>
              <a:spLocks noChangeArrowheads="1"/>
            </p:cNvSpPr>
            <p:nvPr/>
          </p:nvSpPr>
          <p:spPr bwMode="auto">
            <a:xfrm>
              <a:off x="2109" y="342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02" name="Rectangle 2446"/>
            <p:cNvSpPr>
              <a:spLocks noChangeArrowheads="1"/>
            </p:cNvSpPr>
            <p:nvPr/>
          </p:nvSpPr>
          <p:spPr bwMode="auto">
            <a:xfrm>
              <a:off x="930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03" name="Rectangle 2447"/>
            <p:cNvSpPr>
              <a:spLocks noChangeArrowheads="1"/>
            </p:cNvSpPr>
            <p:nvPr/>
          </p:nvSpPr>
          <p:spPr bwMode="auto">
            <a:xfrm>
              <a:off x="975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04" name="Rectangle 2448"/>
            <p:cNvSpPr>
              <a:spLocks noChangeArrowheads="1"/>
            </p:cNvSpPr>
            <p:nvPr/>
          </p:nvSpPr>
          <p:spPr bwMode="auto">
            <a:xfrm>
              <a:off x="1020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05" name="Rectangle 2449"/>
            <p:cNvSpPr>
              <a:spLocks noChangeArrowheads="1"/>
            </p:cNvSpPr>
            <p:nvPr/>
          </p:nvSpPr>
          <p:spPr bwMode="auto">
            <a:xfrm>
              <a:off x="1066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06" name="Rectangle 2450"/>
            <p:cNvSpPr>
              <a:spLocks noChangeArrowheads="1"/>
            </p:cNvSpPr>
            <p:nvPr/>
          </p:nvSpPr>
          <p:spPr bwMode="auto">
            <a:xfrm>
              <a:off x="1111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07" name="Rectangle 2451"/>
            <p:cNvSpPr>
              <a:spLocks noChangeArrowheads="1"/>
            </p:cNvSpPr>
            <p:nvPr/>
          </p:nvSpPr>
          <p:spPr bwMode="auto">
            <a:xfrm>
              <a:off x="1157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08" name="Rectangle 2452"/>
            <p:cNvSpPr>
              <a:spLocks noChangeArrowheads="1"/>
            </p:cNvSpPr>
            <p:nvPr/>
          </p:nvSpPr>
          <p:spPr bwMode="auto">
            <a:xfrm>
              <a:off x="1202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09" name="Rectangle 2453"/>
            <p:cNvSpPr>
              <a:spLocks noChangeArrowheads="1"/>
            </p:cNvSpPr>
            <p:nvPr/>
          </p:nvSpPr>
          <p:spPr bwMode="auto">
            <a:xfrm>
              <a:off x="1247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10" name="Rectangle 2454"/>
            <p:cNvSpPr>
              <a:spLocks noChangeArrowheads="1"/>
            </p:cNvSpPr>
            <p:nvPr/>
          </p:nvSpPr>
          <p:spPr bwMode="auto">
            <a:xfrm>
              <a:off x="1293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11" name="Rectangle 2455"/>
            <p:cNvSpPr>
              <a:spLocks noChangeArrowheads="1"/>
            </p:cNvSpPr>
            <p:nvPr/>
          </p:nvSpPr>
          <p:spPr bwMode="auto">
            <a:xfrm>
              <a:off x="1338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12" name="Rectangle 2456"/>
            <p:cNvSpPr>
              <a:spLocks noChangeArrowheads="1"/>
            </p:cNvSpPr>
            <p:nvPr/>
          </p:nvSpPr>
          <p:spPr bwMode="auto">
            <a:xfrm>
              <a:off x="1384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13" name="Rectangle 2457"/>
            <p:cNvSpPr>
              <a:spLocks noChangeArrowheads="1"/>
            </p:cNvSpPr>
            <p:nvPr/>
          </p:nvSpPr>
          <p:spPr bwMode="auto">
            <a:xfrm>
              <a:off x="1429" y="338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14" name="Rectangle 2458"/>
            <p:cNvSpPr>
              <a:spLocks noChangeArrowheads="1"/>
            </p:cNvSpPr>
            <p:nvPr/>
          </p:nvSpPr>
          <p:spPr bwMode="auto">
            <a:xfrm>
              <a:off x="1474" y="338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15" name="Rectangle 2459"/>
            <p:cNvSpPr>
              <a:spLocks noChangeArrowheads="1"/>
            </p:cNvSpPr>
            <p:nvPr/>
          </p:nvSpPr>
          <p:spPr bwMode="auto">
            <a:xfrm>
              <a:off x="1520" y="338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16" name="Rectangle 2460"/>
            <p:cNvSpPr>
              <a:spLocks noChangeArrowheads="1"/>
            </p:cNvSpPr>
            <p:nvPr/>
          </p:nvSpPr>
          <p:spPr bwMode="auto">
            <a:xfrm>
              <a:off x="1565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17" name="Rectangle 2461"/>
            <p:cNvSpPr>
              <a:spLocks noChangeArrowheads="1"/>
            </p:cNvSpPr>
            <p:nvPr/>
          </p:nvSpPr>
          <p:spPr bwMode="auto">
            <a:xfrm>
              <a:off x="1611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18" name="Rectangle 2462"/>
            <p:cNvSpPr>
              <a:spLocks noChangeArrowheads="1"/>
            </p:cNvSpPr>
            <p:nvPr/>
          </p:nvSpPr>
          <p:spPr bwMode="auto">
            <a:xfrm>
              <a:off x="1656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19" name="Rectangle 2463"/>
            <p:cNvSpPr>
              <a:spLocks noChangeArrowheads="1"/>
            </p:cNvSpPr>
            <p:nvPr/>
          </p:nvSpPr>
          <p:spPr bwMode="auto">
            <a:xfrm>
              <a:off x="1701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20" name="Rectangle 2464"/>
            <p:cNvSpPr>
              <a:spLocks noChangeArrowheads="1"/>
            </p:cNvSpPr>
            <p:nvPr/>
          </p:nvSpPr>
          <p:spPr bwMode="auto">
            <a:xfrm>
              <a:off x="1747" y="338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21" name="Rectangle 2465"/>
            <p:cNvSpPr>
              <a:spLocks noChangeArrowheads="1"/>
            </p:cNvSpPr>
            <p:nvPr/>
          </p:nvSpPr>
          <p:spPr bwMode="auto">
            <a:xfrm>
              <a:off x="1792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22" name="Rectangle 2466"/>
            <p:cNvSpPr>
              <a:spLocks noChangeArrowheads="1"/>
            </p:cNvSpPr>
            <p:nvPr/>
          </p:nvSpPr>
          <p:spPr bwMode="auto">
            <a:xfrm>
              <a:off x="1838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23" name="Rectangle 2467"/>
            <p:cNvSpPr>
              <a:spLocks noChangeArrowheads="1"/>
            </p:cNvSpPr>
            <p:nvPr/>
          </p:nvSpPr>
          <p:spPr bwMode="auto">
            <a:xfrm>
              <a:off x="1883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24" name="Rectangle 2468"/>
            <p:cNvSpPr>
              <a:spLocks noChangeArrowheads="1"/>
            </p:cNvSpPr>
            <p:nvPr/>
          </p:nvSpPr>
          <p:spPr bwMode="auto">
            <a:xfrm>
              <a:off x="1928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25" name="Rectangle 2469"/>
            <p:cNvSpPr>
              <a:spLocks noChangeArrowheads="1"/>
            </p:cNvSpPr>
            <p:nvPr/>
          </p:nvSpPr>
          <p:spPr bwMode="auto">
            <a:xfrm>
              <a:off x="1974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26" name="Rectangle 2470"/>
            <p:cNvSpPr>
              <a:spLocks noChangeArrowheads="1"/>
            </p:cNvSpPr>
            <p:nvPr/>
          </p:nvSpPr>
          <p:spPr bwMode="auto">
            <a:xfrm>
              <a:off x="2018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27" name="Rectangle 2471"/>
            <p:cNvSpPr>
              <a:spLocks noChangeArrowheads="1"/>
            </p:cNvSpPr>
            <p:nvPr/>
          </p:nvSpPr>
          <p:spPr bwMode="auto">
            <a:xfrm>
              <a:off x="2064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28" name="Rectangle 2472"/>
            <p:cNvSpPr>
              <a:spLocks noChangeArrowheads="1"/>
            </p:cNvSpPr>
            <p:nvPr/>
          </p:nvSpPr>
          <p:spPr bwMode="auto">
            <a:xfrm>
              <a:off x="2109" y="338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29" name="Rectangle 2473"/>
            <p:cNvSpPr>
              <a:spLocks noChangeArrowheads="1"/>
            </p:cNvSpPr>
            <p:nvPr/>
          </p:nvSpPr>
          <p:spPr bwMode="auto">
            <a:xfrm>
              <a:off x="930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30" name="Rectangle 2474"/>
            <p:cNvSpPr>
              <a:spLocks noChangeArrowheads="1"/>
            </p:cNvSpPr>
            <p:nvPr/>
          </p:nvSpPr>
          <p:spPr bwMode="auto">
            <a:xfrm>
              <a:off x="975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31" name="Rectangle 2475"/>
            <p:cNvSpPr>
              <a:spLocks noChangeArrowheads="1"/>
            </p:cNvSpPr>
            <p:nvPr/>
          </p:nvSpPr>
          <p:spPr bwMode="auto">
            <a:xfrm>
              <a:off x="1020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32" name="Rectangle 2476"/>
            <p:cNvSpPr>
              <a:spLocks noChangeArrowheads="1"/>
            </p:cNvSpPr>
            <p:nvPr/>
          </p:nvSpPr>
          <p:spPr bwMode="auto">
            <a:xfrm>
              <a:off x="1066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33" name="Rectangle 2477"/>
            <p:cNvSpPr>
              <a:spLocks noChangeArrowheads="1"/>
            </p:cNvSpPr>
            <p:nvPr/>
          </p:nvSpPr>
          <p:spPr bwMode="auto">
            <a:xfrm>
              <a:off x="1111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34" name="Rectangle 2478"/>
            <p:cNvSpPr>
              <a:spLocks noChangeArrowheads="1"/>
            </p:cNvSpPr>
            <p:nvPr/>
          </p:nvSpPr>
          <p:spPr bwMode="auto">
            <a:xfrm>
              <a:off x="1157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35" name="Rectangle 2479"/>
            <p:cNvSpPr>
              <a:spLocks noChangeArrowheads="1"/>
            </p:cNvSpPr>
            <p:nvPr/>
          </p:nvSpPr>
          <p:spPr bwMode="auto">
            <a:xfrm>
              <a:off x="1202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36" name="Rectangle 2480"/>
            <p:cNvSpPr>
              <a:spLocks noChangeArrowheads="1"/>
            </p:cNvSpPr>
            <p:nvPr/>
          </p:nvSpPr>
          <p:spPr bwMode="auto">
            <a:xfrm>
              <a:off x="1247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37" name="Rectangle 2481"/>
            <p:cNvSpPr>
              <a:spLocks noChangeArrowheads="1"/>
            </p:cNvSpPr>
            <p:nvPr/>
          </p:nvSpPr>
          <p:spPr bwMode="auto">
            <a:xfrm>
              <a:off x="1293" y="333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38" name="Rectangle 2482"/>
            <p:cNvSpPr>
              <a:spLocks noChangeArrowheads="1"/>
            </p:cNvSpPr>
            <p:nvPr/>
          </p:nvSpPr>
          <p:spPr bwMode="auto">
            <a:xfrm>
              <a:off x="1338" y="333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39" name="Rectangle 2483"/>
            <p:cNvSpPr>
              <a:spLocks noChangeArrowheads="1"/>
            </p:cNvSpPr>
            <p:nvPr/>
          </p:nvSpPr>
          <p:spPr bwMode="auto">
            <a:xfrm>
              <a:off x="1384" y="333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40" name="Rectangle 2484"/>
            <p:cNvSpPr>
              <a:spLocks noChangeArrowheads="1"/>
            </p:cNvSpPr>
            <p:nvPr/>
          </p:nvSpPr>
          <p:spPr bwMode="auto">
            <a:xfrm>
              <a:off x="1429" y="333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41" name="Rectangle 2485"/>
            <p:cNvSpPr>
              <a:spLocks noChangeArrowheads="1"/>
            </p:cNvSpPr>
            <p:nvPr/>
          </p:nvSpPr>
          <p:spPr bwMode="auto">
            <a:xfrm>
              <a:off x="1474" y="333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42" name="Rectangle 2486"/>
            <p:cNvSpPr>
              <a:spLocks noChangeArrowheads="1"/>
            </p:cNvSpPr>
            <p:nvPr/>
          </p:nvSpPr>
          <p:spPr bwMode="auto">
            <a:xfrm>
              <a:off x="1520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43" name="Rectangle 2487"/>
            <p:cNvSpPr>
              <a:spLocks noChangeArrowheads="1"/>
            </p:cNvSpPr>
            <p:nvPr/>
          </p:nvSpPr>
          <p:spPr bwMode="auto">
            <a:xfrm>
              <a:off x="1565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44" name="Rectangle 2488"/>
            <p:cNvSpPr>
              <a:spLocks noChangeArrowheads="1"/>
            </p:cNvSpPr>
            <p:nvPr/>
          </p:nvSpPr>
          <p:spPr bwMode="auto">
            <a:xfrm>
              <a:off x="1611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45" name="Rectangle 2489"/>
            <p:cNvSpPr>
              <a:spLocks noChangeArrowheads="1"/>
            </p:cNvSpPr>
            <p:nvPr/>
          </p:nvSpPr>
          <p:spPr bwMode="auto">
            <a:xfrm>
              <a:off x="1656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46" name="Rectangle 2490"/>
            <p:cNvSpPr>
              <a:spLocks noChangeArrowheads="1"/>
            </p:cNvSpPr>
            <p:nvPr/>
          </p:nvSpPr>
          <p:spPr bwMode="auto">
            <a:xfrm>
              <a:off x="1701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47" name="Rectangle 2491"/>
            <p:cNvSpPr>
              <a:spLocks noChangeArrowheads="1"/>
            </p:cNvSpPr>
            <p:nvPr/>
          </p:nvSpPr>
          <p:spPr bwMode="auto">
            <a:xfrm>
              <a:off x="1747" y="333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48" name="Rectangle 2492"/>
            <p:cNvSpPr>
              <a:spLocks noChangeArrowheads="1"/>
            </p:cNvSpPr>
            <p:nvPr/>
          </p:nvSpPr>
          <p:spPr bwMode="auto">
            <a:xfrm>
              <a:off x="1792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49" name="Rectangle 2493"/>
            <p:cNvSpPr>
              <a:spLocks noChangeArrowheads="1"/>
            </p:cNvSpPr>
            <p:nvPr/>
          </p:nvSpPr>
          <p:spPr bwMode="auto">
            <a:xfrm>
              <a:off x="1838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50" name="Rectangle 2494"/>
            <p:cNvSpPr>
              <a:spLocks noChangeArrowheads="1"/>
            </p:cNvSpPr>
            <p:nvPr/>
          </p:nvSpPr>
          <p:spPr bwMode="auto">
            <a:xfrm>
              <a:off x="1883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51" name="Rectangle 2495"/>
            <p:cNvSpPr>
              <a:spLocks noChangeArrowheads="1"/>
            </p:cNvSpPr>
            <p:nvPr/>
          </p:nvSpPr>
          <p:spPr bwMode="auto">
            <a:xfrm>
              <a:off x="1928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52" name="Rectangle 2496"/>
            <p:cNvSpPr>
              <a:spLocks noChangeArrowheads="1"/>
            </p:cNvSpPr>
            <p:nvPr/>
          </p:nvSpPr>
          <p:spPr bwMode="auto">
            <a:xfrm>
              <a:off x="1974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53" name="Rectangle 2497"/>
            <p:cNvSpPr>
              <a:spLocks noChangeArrowheads="1"/>
            </p:cNvSpPr>
            <p:nvPr/>
          </p:nvSpPr>
          <p:spPr bwMode="auto">
            <a:xfrm>
              <a:off x="2019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54" name="Rectangle 2498"/>
            <p:cNvSpPr>
              <a:spLocks noChangeArrowheads="1"/>
            </p:cNvSpPr>
            <p:nvPr/>
          </p:nvSpPr>
          <p:spPr bwMode="auto">
            <a:xfrm>
              <a:off x="2065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55" name="Rectangle 2499"/>
            <p:cNvSpPr>
              <a:spLocks noChangeArrowheads="1"/>
            </p:cNvSpPr>
            <p:nvPr/>
          </p:nvSpPr>
          <p:spPr bwMode="auto">
            <a:xfrm>
              <a:off x="2110" y="333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56" name="Rectangle 2500"/>
            <p:cNvSpPr>
              <a:spLocks noChangeArrowheads="1"/>
            </p:cNvSpPr>
            <p:nvPr/>
          </p:nvSpPr>
          <p:spPr bwMode="auto">
            <a:xfrm>
              <a:off x="930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57" name="Rectangle 2501"/>
            <p:cNvSpPr>
              <a:spLocks noChangeArrowheads="1"/>
            </p:cNvSpPr>
            <p:nvPr/>
          </p:nvSpPr>
          <p:spPr bwMode="auto">
            <a:xfrm>
              <a:off x="975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58" name="Rectangle 2502"/>
            <p:cNvSpPr>
              <a:spLocks noChangeArrowheads="1"/>
            </p:cNvSpPr>
            <p:nvPr/>
          </p:nvSpPr>
          <p:spPr bwMode="auto">
            <a:xfrm>
              <a:off x="1020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59" name="Rectangle 2503"/>
            <p:cNvSpPr>
              <a:spLocks noChangeArrowheads="1"/>
            </p:cNvSpPr>
            <p:nvPr/>
          </p:nvSpPr>
          <p:spPr bwMode="auto">
            <a:xfrm>
              <a:off x="1066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60" name="Rectangle 2504"/>
            <p:cNvSpPr>
              <a:spLocks noChangeArrowheads="1"/>
            </p:cNvSpPr>
            <p:nvPr/>
          </p:nvSpPr>
          <p:spPr bwMode="auto">
            <a:xfrm>
              <a:off x="1111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61" name="Rectangle 2505"/>
            <p:cNvSpPr>
              <a:spLocks noChangeArrowheads="1"/>
            </p:cNvSpPr>
            <p:nvPr/>
          </p:nvSpPr>
          <p:spPr bwMode="auto">
            <a:xfrm>
              <a:off x="1157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62" name="Rectangle 2506"/>
            <p:cNvSpPr>
              <a:spLocks noChangeArrowheads="1"/>
            </p:cNvSpPr>
            <p:nvPr/>
          </p:nvSpPr>
          <p:spPr bwMode="auto">
            <a:xfrm>
              <a:off x="1202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63" name="Rectangle 2507"/>
            <p:cNvSpPr>
              <a:spLocks noChangeArrowheads="1"/>
            </p:cNvSpPr>
            <p:nvPr/>
          </p:nvSpPr>
          <p:spPr bwMode="auto">
            <a:xfrm>
              <a:off x="1247" y="329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64" name="Rectangle 2508"/>
            <p:cNvSpPr>
              <a:spLocks noChangeArrowheads="1"/>
            </p:cNvSpPr>
            <p:nvPr/>
          </p:nvSpPr>
          <p:spPr bwMode="auto">
            <a:xfrm>
              <a:off x="1293" y="329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65" name="Rectangle 2509"/>
            <p:cNvSpPr>
              <a:spLocks noChangeArrowheads="1"/>
            </p:cNvSpPr>
            <p:nvPr/>
          </p:nvSpPr>
          <p:spPr bwMode="auto">
            <a:xfrm>
              <a:off x="1338" y="329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66" name="Rectangle 2510"/>
            <p:cNvSpPr>
              <a:spLocks noChangeArrowheads="1"/>
            </p:cNvSpPr>
            <p:nvPr/>
          </p:nvSpPr>
          <p:spPr bwMode="auto">
            <a:xfrm>
              <a:off x="1384" y="329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67" name="Rectangle 2511"/>
            <p:cNvSpPr>
              <a:spLocks noChangeArrowheads="1"/>
            </p:cNvSpPr>
            <p:nvPr/>
          </p:nvSpPr>
          <p:spPr bwMode="auto">
            <a:xfrm>
              <a:off x="1429" y="329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68" name="Rectangle 2512"/>
            <p:cNvSpPr>
              <a:spLocks noChangeArrowheads="1"/>
            </p:cNvSpPr>
            <p:nvPr/>
          </p:nvSpPr>
          <p:spPr bwMode="auto">
            <a:xfrm>
              <a:off x="1474" y="329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69" name="Rectangle 2513"/>
            <p:cNvSpPr>
              <a:spLocks noChangeArrowheads="1"/>
            </p:cNvSpPr>
            <p:nvPr/>
          </p:nvSpPr>
          <p:spPr bwMode="auto">
            <a:xfrm>
              <a:off x="1520" y="329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70" name="Rectangle 2514"/>
            <p:cNvSpPr>
              <a:spLocks noChangeArrowheads="1"/>
            </p:cNvSpPr>
            <p:nvPr/>
          </p:nvSpPr>
          <p:spPr bwMode="auto">
            <a:xfrm>
              <a:off x="1565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71" name="Rectangle 2515"/>
            <p:cNvSpPr>
              <a:spLocks noChangeArrowheads="1"/>
            </p:cNvSpPr>
            <p:nvPr/>
          </p:nvSpPr>
          <p:spPr bwMode="auto">
            <a:xfrm>
              <a:off x="1611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72" name="Rectangle 2516"/>
            <p:cNvSpPr>
              <a:spLocks noChangeArrowheads="1"/>
            </p:cNvSpPr>
            <p:nvPr/>
          </p:nvSpPr>
          <p:spPr bwMode="auto">
            <a:xfrm>
              <a:off x="1656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73" name="Rectangle 2517"/>
            <p:cNvSpPr>
              <a:spLocks noChangeArrowheads="1"/>
            </p:cNvSpPr>
            <p:nvPr/>
          </p:nvSpPr>
          <p:spPr bwMode="auto">
            <a:xfrm>
              <a:off x="1701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74" name="Rectangle 2518"/>
            <p:cNvSpPr>
              <a:spLocks noChangeArrowheads="1"/>
            </p:cNvSpPr>
            <p:nvPr/>
          </p:nvSpPr>
          <p:spPr bwMode="auto">
            <a:xfrm>
              <a:off x="1747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75" name="Rectangle 2519"/>
            <p:cNvSpPr>
              <a:spLocks noChangeArrowheads="1"/>
            </p:cNvSpPr>
            <p:nvPr/>
          </p:nvSpPr>
          <p:spPr bwMode="auto">
            <a:xfrm>
              <a:off x="1792" y="329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76" name="Rectangle 2520"/>
            <p:cNvSpPr>
              <a:spLocks noChangeArrowheads="1"/>
            </p:cNvSpPr>
            <p:nvPr/>
          </p:nvSpPr>
          <p:spPr bwMode="auto">
            <a:xfrm>
              <a:off x="1838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77" name="Rectangle 2521"/>
            <p:cNvSpPr>
              <a:spLocks noChangeArrowheads="1"/>
            </p:cNvSpPr>
            <p:nvPr/>
          </p:nvSpPr>
          <p:spPr bwMode="auto">
            <a:xfrm>
              <a:off x="1883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78" name="Rectangle 2522"/>
            <p:cNvSpPr>
              <a:spLocks noChangeArrowheads="1"/>
            </p:cNvSpPr>
            <p:nvPr/>
          </p:nvSpPr>
          <p:spPr bwMode="auto">
            <a:xfrm>
              <a:off x="1928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79" name="Rectangle 2523"/>
            <p:cNvSpPr>
              <a:spLocks noChangeArrowheads="1"/>
            </p:cNvSpPr>
            <p:nvPr/>
          </p:nvSpPr>
          <p:spPr bwMode="auto">
            <a:xfrm>
              <a:off x="1974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80" name="Rectangle 2524"/>
            <p:cNvSpPr>
              <a:spLocks noChangeArrowheads="1"/>
            </p:cNvSpPr>
            <p:nvPr/>
          </p:nvSpPr>
          <p:spPr bwMode="auto">
            <a:xfrm>
              <a:off x="2019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81" name="Rectangle 2525"/>
            <p:cNvSpPr>
              <a:spLocks noChangeArrowheads="1"/>
            </p:cNvSpPr>
            <p:nvPr/>
          </p:nvSpPr>
          <p:spPr bwMode="auto">
            <a:xfrm>
              <a:off x="2065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82" name="Rectangle 2526"/>
            <p:cNvSpPr>
              <a:spLocks noChangeArrowheads="1"/>
            </p:cNvSpPr>
            <p:nvPr/>
          </p:nvSpPr>
          <p:spPr bwMode="auto">
            <a:xfrm>
              <a:off x="2110" y="32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83" name="Rectangle 2527"/>
            <p:cNvSpPr>
              <a:spLocks noChangeArrowheads="1"/>
            </p:cNvSpPr>
            <p:nvPr/>
          </p:nvSpPr>
          <p:spPr bwMode="auto">
            <a:xfrm>
              <a:off x="930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84" name="Rectangle 2528"/>
            <p:cNvSpPr>
              <a:spLocks noChangeArrowheads="1"/>
            </p:cNvSpPr>
            <p:nvPr/>
          </p:nvSpPr>
          <p:spPr bwMode="auto">
            <a:xfrm>
              <a:off x="975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85" name="Rectangle 2529"/>
            <p:cNvSpPr>
              <a:spLocks noChangeArrowheads="1"/>
            </p:cNvSpPr>
            <p:nvPr/>
          </p:nvSpPr>
          <p:spPr bwMode="auto">
            <a:xfrm>
              <a:off x="1020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86" name="Rectangle 2530"/>
            <p:cNvSpPr>
              <a:spLocks noChangeArrowheads="1"/>
            </p:cNvSpPr>
            <p:nvPr/>
          </p:nvSpPr>
          <p:spPr bwMode="auto">
            <a:xfrm>
              <a:off x="1066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87" name="Rectangle 2531"/>
            <p:cNvSpPr>
              <a:spLocks noChangeArrowheads="1"/>
            </p:cNvSpPr>
            <p:nvPr/>
          </p:nvSpPr>
          <p:spPr bwMode="auto">
            <a:xfrm>
              <a:off x="1111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88" name="Rectangle 2532"/>
            <p:cNvSpPr>
              <a:spLocks noChangeArrowheads="1"/>
            </p:cNvSpPr>
            <p:nvPr/>
          </p:nvSpPr>
          <p:spPr bwMode="auto">
            <a:xfrm>
              <a:off x="1157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89" name="Rectangle 2533"/>
            <p:cNvSpPr>
              <a:spLocks noChangeArrowheads="1"/>
            </p:cNvSpPr>
            <p:nvPr/>
          </p:nvSpPr>
          <p:spPr bwMode="auto">
            <a:xfrm>
              <a:off x="1202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90" name="Rectangle 2534"/>
            <p:cNvSpPr>
              <a:spLocks noChangeArrowheads="1"/>
            </p:cNvSpPr>
            <p:nvPr/>
          </p:nvSpPr>
          <p:spPr bwMode="auto">
            <a:xfrm>
              <a:off x="1247" y="32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91" name="Rectangle 2535"/>
            <p:cNvSpPr>
              <a:spLocks noChangeArrowheads="1"/>
            </p:cNvSpPr>
            <p:nvPr/>
          </p:nvSpPr>
          <p:spPr bwMode="auto">
            <a:xfrm>
              <a:off x="1293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92" name="Rectangle 2536"/>
            <p:cNvSpPr>
              <a:spLocks noChangeArrowheads="1"/>
            </p:cNvSpPr>
            <p:nvPr/>
          </p:nvSpPr>
          <p:spPr bwMode="auto">
            <a:xfrm>
              <a:off x="1338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93" name="Rectangle 2537"/>
            <p:cNvSpPr>
              <a:spLocks noChangeArrowheads="1"/>
            </p:cNvSpPr>
            <p:nvPr/>
          </p:nvSpPr>
          <p:spPr bwMode="auto">
            <a:xfrm>
              <a:off x="1384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94" name="Rectangle 2538"/>
            <p:cNvSpPr>
              <a:spLocks noChangeArrowheads="1"/>
            </p:cNvSpPr>
            <p:nvPr/>
          </p:nvSpPr>
          <p:spPr bwMode="auto">
            <a:xfrm>
              <a:off x="1429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95" name="Rectangle 2539"/>
            <p:cNvSpPr>
              <a:spLocks noChangeArrowheads="1"/>
            </p:cNvSpPr>
            <p:nvPr/>
          </p:nvSpPr>
          <p:spPr bwMode="auto">
            <a:xfrm>
              <a:off x="1474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96" name="Rectangle 2540"/>
            <p:cNvSpPr>
              <a:spLocks noChangeArrowheads="1"/>
            </p:cNvSpPr>
            <p:nvPr/>
          </p:nvSpPr>
          <p:spPr bwMode="auto">
            <a:xfrm>
              <a:off x="1520" y="32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97" name="Rectangle 2541"/>
            <p:cNvSpPr>
              <a:spLocks noChangeArrowheads="1"/>
            </p:cNvSpPr>
            <p:nvPr/>
          </p:nvSpPr>
          <p:spPr bwMode="auto">
            <a:xfrm>
              <a:off x="1565" y="32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98" name="Rectangle 2542"/>
            <p:cNvSpPr>
              <a:spLocks noChangeArrowheads="1"/>
            </p:cNvSpPr>
            <p:nvPr/>
          </p:nvSpPr>
          <p:spPr bwMode="auto">
            <a:xfrm>
              <a:off x="1611" y="32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599" name="Rectangle 2543"/>
            <p:cNvSpPr>
              <a:spLocks noChangeArrowheads="1"/>
            </p:cNvSpPr>
            <p:nvPr/>
          </p:nvSpPr>
          <p:spPr bwMode="auto">
            <a:xfrm>
              <a:off x="1656" y="32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00" name="Rectangle 2544"/>
            <p:cNvSpPr>
              <a:spLocks noChangeArrowheads="1"/>
            </p:cNvSpPr>
            <p:nvPr/>
          </p:nvSpPr>
          <p:spPr bwMode="auto">
            <a:xfrm>
              <a:off x="1701" y="32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01" name="Rectangle 2545"/>
            <p:cNvSpPr>
              <a:spLocks noChangeArrowheads="1"/>
            </p:cNvSpPr>
            <p:nvPr/>
          </p:nvSpPr>
          <p:spPr bwMode="auto">
            <a:xfrm>
              <a:off x="1747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02" name="Rectangle 2546"/>
            <p:cNvSpPr>
              <a:spLocks noChangeArrowheads="1"/>
            </p:cNvSpPr>
            <p:nvPr/>
          </p:nvSpPr>
          <p:spPr bwMode="auto">
            <a:xfrm>
              <a:off x="1792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03" name="Rectangle 2547"/>
            <p:cNvSpPr>
              <a:spLocks noChangeArrowheads="1"/>
            </p:cNvSpPr>
            <p:nvPr/>
          </p:nvSpPr>
          <p:spPr bwMode="auto">
            <a:xfrm>
              <a:off x="1838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04" name="Rectangle 2548"/>
            <p:cNvSpPr>
              <a:spLocks noChangeArrowheads="1"/>
            </p:cNvSpPr>
            <p:nvPr/>
          </p:nvSpPr>
          <p:spPr bwMode="auto">
            <a:xfrm>
              <a:off x="1883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05" name="Rectangle 2549"/>
            <p:cNvSpPr>
              <a:spLocks noChangeArrowheads="1"/>
            </p:cNvSpPr>
            <p:nvPr/>
          </p:nvSpPr>
          <p:spPr bwMode="auto">
            <a:xfrm>
              <a:off x="1928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06" name="Rectangle 2550"/>
            <p:cNvSpPr>
              <a:spLocks noChangeArrowheads="1"/>
            </p:cNvSpPr>
            <p:nvPr/>
          </p:nvSpPr>
          <p:spPr bwMode="auto">
            <a:xfrm>
              <a:off x="1974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07" name="Rectangle 2551"/>
            <p:cNvSpPr>
              <a:spLocks noChangeArrowheads="1"/>
            </p:cNvSpPr>
            <p:nvPr/>
          </p:nvSpPr>
          <p:spPr bwMode="auto">
            <a:xfrm>
              <a:off x="2019" y="3247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08" name="Rectangle 2552"/>
            <p:cNvSpPr>
              <a:spLocks noChangeArrowheads="1"/>
            </p:cNvSpPr>
            <p:nvPr/>
          </p:nvSpPr>
          <p:spPr bwMode="auto">
            <a:xfrm>
              <a:off x="2065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09" name="Rectangle 2553"/>
            <p:cNvSpPr>
              <a:spLocks noChangeArrowheads="1"/>
            </p:cNvSpPr>
            <p:nvPr/>
          </p:nvSpPr>
          <p:spPr bwMode="auto">
            <a:xfrm>
              <a:off x="2110" y="324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10" name="Rectangle 2554"/>
            <p:cNvSpPr>
              <a:spLocks noChangeArrowheads="1"/>
            </p:cNvSpPr>
            <p:nvPr/>
          </p:nvSpPr>
          <p:spPr bwMode="auto">
            <a:xfrm>
              <a:off x="930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11" name="Rectangle 2555"/>
            <p:cNvSpPr>
              <a:spLocks noChangeArrowheads="1"/>
            </p:cNvSpPr>
            <p:nvPr/>
          </p:nvSpPr>
          <p:spPr bwMode="auto">
            <a:xfrm>
              <a:off x="975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12" name="Rectangle 2556"/>
            <p:cNvSpPr>
              <a:spLocks noChangeArrowheads="1"/>
            </p:cNvSpPr>
            <p:nvPr/>
          </p:nvSpPr>
          <p:spPr bwMode="auto">
            <a:xfrm>
              <a:off x="1020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13" name="Rectangle 2557"/>
            <p:cNvSpPr>
              <a:spLocks noChangeArrowheads="1"/>
            </p:cNvSpPr>
            <p:nvPr/>
          </p:nvSpPr>
          <p:spPr bwMode="auto">
            <a:xfrm>
              <a:off x="1066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14" name="Rectangle 2558"/>
            <p:cNvSpPr>
              <a:spLocks noChangeArrowheads="1"/>
            </p:cNvSpPr>
            <p:nvPr/>
          </p:nvSpPr>
          <p:spPr bwMode="auto">
            <a:xfrm>
              <a:off x="1111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15" name="Rectangle 2559"/>
            <p:cNvSpPr>
              <a:spLocks noChangeArrowheads="1"/>
            </p:cNvSpPr>
            <p:nvPr/>
          </p:nvSpPr>
          <p:spPr bwMode="auto">
            <a:xfrm>
              <a:off x="1157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16" name="Rectangle 2560"/>
            <p:cNvSpPr>
              <a:spLocks noChangeArrowheads="1"/>
            </p:cNvSpPr>
            <p:nvPr/>
          </p:nvSpPr>
          <p:spPr bwMode="auto">
            <a:xfrm>
              <a:off x="1202" y="320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17" name="Rectangle 2561"/>
            <p:cNvSpPr>
              <a:spLocks noChangeArrowheads="1"/>
            </p:cNvSpPr>
            <p:nvPr/>
          </p:nvSpPr>
          <p:spPr bwMode="auto">
            <a:xfrm>
              <a:off x="1247" y="320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18" name="Rectangle 2562"/>
            <p:cNvSpPr>
              <a:spLocks noChangeArrowheads="1"/>
            </p:cNvSpPr>
            <p:nvPr/>
          </p:nvSpPr>
          <p:spPr bwMode="auto">
            <a:xfrm>
              <a:off x="1293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19" name="Rectangle 2563"/>
            <p:cNvSpPr>
              <a:spLocks noChangeArrowheads="1"/>
            </p:cNvSpPr>
            <p:nvPr/>
          </p:nvSpPr>
          <p:spPr bwMode="auto">
            <a:xfrm>
              <a:off x="1338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20" name="Rectangle 2564"/>
            <p:cNvSpPr>
              <a:spLocks noChangeArrowheads="1"/>
            </p:cNvSpPr>
            <p:nvPr/>
          </p:nvSpPr>
          <p:spPr bwMode="auto">
            <a:xfrm>
              <a:off x="1384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21" name="Rectangle 2565"/>
            <p:cNvSpPr>
              <a:spLocks noChangeArrowheads="1"/>
            </p:cNvSpPr>
            <p:nvPr/>
          </p:nvSpPr>
          <p:spPr bwMode="auto">
            <a:xfrm>
              <a:off x="1429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22" name="Rectangle 2566"/>
            <p:cNvSpPr>
              <a:spLocks noChangeArrowheads="1"/>
            </p:cNvSpPr>
            <p:nvPr/>
          </p:nvSpPr>
          <p:spPr bwMode="auto">
            <a:xfrm>
              <a:off x="1474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23" name="Rectangle 2567"/>
            <p:cNvSpPr>
              <a:spLocks noChangeArrowheads="1"/>
            </p:cNvSpPr>
            <p:nvPr/>
          </p:nvSpPr>
          <p:spPr bwMode="auto">
            <a:xfrm>
              <a:off x="1520" y="320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24" name="Rectangle 2568"/>
            <p:cNvSpPr>
              <a:spLocks noChangeArrowheads="1"/>
            </p:cNvSpPr>
            <p:nvPr/>
          </p:nvSpPr>
          <p:spPr bwMode="auto">
            <a:xfrm>
              <a:off x="1565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25" name="Rectangle 2569"/>
            <p:cNvSpPr>
              <a:spLocks noChangeArrowheads="1"/>
            </p:cNvSpPr>
            <p:nvPr/>
          </p:nvSpPr>
          <p:spPr bwMode="auto">
            <a:xfrm>
              <a:off x="1611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26" name="Rectangle 2570"/>
            <p:cNvSpPr>
              <a:spLocks noChangeArrowheads="1"/>
            </p:cNvSpPr>
            <p:nvPr/>
          </p:nvSpPr>
          <p:spPr bwMode="auto">
            <a:xfrm>
              <a:off x="1656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27" name="Rectangle 2571"/>
            <p:cNvSpPr>
              <a:spLocks noChangeArrowheads="1"/>
            </p:cNvSpPr>
            <p:nvPr/>
          </p:nvSpPr>
          <p:spPr bwMode="auto">
            <a:xfrm>
              <a:off x="1701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28" name="Rectangle 2572"/>
            <p:cNvSpPr>
              <a:spLocks noChangeArrowheads="1"/>
            </p:cNvSpPr>
            <p:nvPr/>
          </p:nvSpPr>
          <p:spPr bwMode="auto">
            <a:xfrm>
              <a:off x="1747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29" name="Rectangle 2573"/>
            <p:cNvSpPr>
              <a:spLocks noChangeArrowheads="1"/>
            </p:cNvSpPr>
            <p:nvPr/>
          </p:nvSpPr>
          <p:spPr bwMode="auto">
            <a:xfrm>
              <a:off x="1792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30" name="Rectangle 2574"/>
            <p:cNvSpPr>
              <a:spLocks noChangeArrowheads="1"/>
            </p:cNvSpPr>
            <p:nvPr/>
          </p:nvSpPr>
          <p:spPr bwMode="auto">
            <a:xfrm>
              <a:off x="1838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31" name="Rectangle 2575"/>
            <p:cNvSpPr>
              <a:spLocks noChangeArrowheads="1"/>
            </p:cNvSpPr>
            <p:nvPr/>
          </p:nvSpPr>
          <p:spPr bwMode="auto">
            <a:xfrm>
              <a:off x="1883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32" name="Rectangle 2576"/>
            <p:cNvSpPr>
              <a:spLocks noChangeArrowheads="1"/>
            </p:cNvSpPr>
            <p:nvPr/>
          </p:nvSpPr>
          <p:spPr bwMode="auto">
            <a:xfrm>
              <a:off x="1928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33" name="Rectangle 2577"/>
            <p:cNvSpPr>
              <a:spLocks noChangeArrowheads="1"/>
            </p:cNvSpPr>
            <p:nvPr/>
          </p:nvSpPr>
          <p:spPr bwMode="auto">
            <a:xfrm>
              <a:off x="1974" y="320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34" name="Rectangle 2578"/>
            <p:cNvSpPr>
              <a:spLocks noChangeArrowheads="1"/>
            </p:cNvSpPr>
            <p:nvPr/>
          </p:nvSpPr>
          <p:spPr bwMode="auto">
            <a:xfrm>
              <a:off x="2019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35" name="Rectangle 2579"/>
            <p:cNvSpPr>
              <a:spLocks noChangeArrowheads="1"/>
            </p:cNvSpPr>
            <p:nvPr/>
          </p:nvSpPr>
          <p:spPr bwMode="auto">
            <a:xfrm>
              <a:off x="2065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36" name="Rectangle 2580"/>
            <p:cNvSpPr>
              <a:spLocks noChangeArrowheads="1"/>
            </p:cNvSpPr>
            <p:nvPr/>
          </p:nvSpPr>
          <p:spPr bwMode="auto">
            <a:xfrm>
              <a:off x="2110" y="3202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37" name="Rectangle 2581"/>
            <p:cNvSpPr>
              <a:spLocks noChangeArrowheads="1"/>
            </p:cNvSpPr>
            <p:nvPr/>
          </p:nvSpPr>
          <p:spPr bwMode="auto">
            <a:xfrm>
              <a:off x="930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38" name="Rectangle 2582"/>
            <p:cNvSpPr>
              <a:spLocks noChangeArrowheads="1"/>
            </p:cNvSpPr>
            <p:nvPr/>
          </p:nvSpPr>
          <p:spPr bwMode="auto">
            <a:xfrm>
              <a:off x="975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39" name="Rectangle 2583"/>
            <p:cNvSpPr>
              <a:spLocks noChangeArrowheads="1"/>
            </p:cNvSpPr>
            <p:nvPr/>
          </p:nvSpPr>
          <p:spPr bwMode="auto">
            <a:xfrm>
              <a:off x="1020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40" name="Rectangle 2584"/>
            <p:cNvSpPr>
              <a:spLocks noChangeArrowheads="1"/>
            </p:cNvSpPr>
            <p:nvPr/>
          </p:nvSpPr>
          <p:spPr bwMode="auto">
            <a:xfrm>
              <a:off x="1066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41" name="Rectangle 2585"/>
            <p:cNvSpPr>
              <a:spLocks noChangeArrowheads="1"/>
            </p:cNvSpPr>
            <p:nvPr/>
          </p:nvSpPr>
          <p:spPr bwMode="auto">
            <a:xfrm>
              <a:off x="1111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42" name="Rectangle 2586"/>
            <p:cNvSpPr>
              <a:spLocks noChangeArrowheads="1"/>
            </p:cNvSpPr>
            <p:nvPr/>
          </p:nvSpPr>
          <p:spPr bwMode="auto">
            <a:xfrm>
              <a:off x="1157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43" name="Rectangle 2587"/>
            <p:cNvSpPr>
              <a:spLocks noChangeArrowheads="1"/>
            </p:cNvSpPr>
            <p:nvPr/>
          </p:nvSpPr>
          <p:spPr bwMode="auto">
            <a:xfrm>
              <a:off x="1202" y="315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44" name="Rectangle 2588"/>
            <p:cNvSpPr>
              <a:spLocks noChangeArrowheads="1"/>
            </p:cNvSpPr>
            <p:nvPr/>
          </p:nvSpPr>
          <p:spPr bwMode="auto">
            <a:xfrm>
              <a:off x="1247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45" name="Rectangle 2589"/>
            <p:cNvSpPr>
              <a:spLocks noChangeArrowheads="1"/>
            </p:cNvSpPr>
            <p:nvPr/>
          </p:nvSpPr>
          <p:spPr bwMode="auto">
            <a:xfrm>
              <a:off x="1293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46" name="Rectangle 2590"/>
            <p:cNvSpPr>
              <a:spLocks noChangeArrowheads="1"/>
            </p:cNvSpPr>
            <p:nvPr/>
          </p:nvSpPr>
          <p:spPr bwMode="auto">
            <a:xfrm>
              <a:off x="1338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47" name="Rectangle 2591"/>
            <p:cNvSpPr>
              <a:spLocks noChangeArrowheads="1"/>
            </p:cNvSpPr>
            <p:nvPr/>
          </p:nvSpPr>
          <p:spPr bwMode="auto">
            <a:xfrm>
              <a:off x="1384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48" name="Rectangle 2592"/>
            <p:cNvSpPr>
              <a:spLocks noChangeArrowheads="1"/>
            </p:cNvSpPr>
            <p:nvPr/>
          </p:nvSpPr>
          <p:spPr bwMode="auto">
            <a:xfrm>
              <a:off x="1429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49" name="Rectangle 2593"/>
            <p:cNvSpPr>
              <a:spLocks noChangeArrowheads="1"/>
            </p:cNvSpPr>
            <p:nvPr/>
          </p:nvSpPr>
          <p:spPr bwMode="auto">
            <a:xfrm>
              <a:off x="1474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50" name="Rectangle 2594"/>
            <p:cNvSpPr>
              <a:spLocks noChangeArrowheads="1"/>
            </p:cNvSpPr>
            <p:nvPr/>
          </p:nvSpPr>
          <p:spPr bwMode="auto">
            <a:xfrm>
              <a:off x="1520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51" name="Rectangle 2595"/>
            <p:cNvSpPr>
              <a:spLocks noChangeArrowheads="1"/>
            </p:cNvSpPr>
            <p:nvPr/>
          </p:nvSpPr>
          <p:spPr bwMode="auto">
            <a:xfrm>
              <a:off x="1565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52" name="Rectangle 2596"/>
            <p:cNvSpPr>
              <a:spLocks noChangeArrowheads="1"/>
            </p:cNvSpPr>
            <p:nvPr/>
          </p:nvSpPr>
          <p:spPr bwMode="auto">
            <a:xfrm>
              <a:off x="1611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53" name="Rectangle 2597"/>
            <p:cNvSpPr>
              <a:spLocks noChangeArrowheads="1"/>
            </p:cNvSpPr>
            <p:nvPr/>
          </p:nvSpPr>
          <p:spPr bwMode="auto">
            <a:xfrm>
              <a:off x="1656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54" name="Rectangle 2598"/>
            <p:cNvSpPr>
              <a:spLocks noChangeArrowheads="1"/>
            </p:cNvSpPr>
            <p:nvPr/>
          </p:nvSpPr>
          <p:spPr bwMode="auto">
            <a:xfrm>
              <a:off x="1701" y="315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55" name="Rectangle 2599"/>
            <p:cNvSpPr>
              <a:spLocks noChangeArrowheads="1"/>
            </p:cNvSpPr>
            <p:nvPr/>
          </p:nvSpPr>
          <p:spPr bwMode="auto">
            <a:xfrm>
              <a:off x="1747" y="315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56" name="Rectangle 2600"/>
            <p:cNvSpPr>
              <a:spLocks noChangeArrowheads="1"/>
            </p:cNvSpPr>
            <p:nvPr/>
          </p:nvSpPr>
          <p:spPr bwMode="auto">
            <a:xfrm>
              <a:off x="1792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57" name="Rectangle 2601"/>
            <p:cNvSpPr>
              <a:spLocks noChangeArrowheads="1"/>
            </p:cNvSpPr>
            <p:nvPr/>
          </p:nvSpPr>
          <p:spPr bwMode="auto">
            <a:xfrm>
              <a:off x="1838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58" name="Rectangle 2602"/>
            <p:cNvSpPr>
              <a:spLocks noChangeArrowheads="1"/>
            </p:cNvSpPr>
            <p:nvPr/>
          </p:nvSpPr>
          <p:spPr bwMode="auto">
            <a:xfrm>
              <a:off x="1883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59" name="Rectangle 2603"/>
            <p:cNvSpPr>
              <a:spLocks noChangeArrowheads="1"/>
            </p:cNvSpPr>
            <p:nvPr/>
          </p:nvSpPr>
          <p:spPr bwMode="auto">
            <a:xfrm>
              <a:off x="1928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60" name="Rectangle 2604"/>
            <p:cNvSpPr>
              <a:spLocks noChangeArrowheads="1"/>
            </p:cNvSpPr>
            <p:nvPr/>
          </p:nvSpPr>
          <p:spPr bwMode="auto">
            <a:xfrm>
              <a:off x="1974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61" name="Rectangle 2605"/>
            <p:cNvSpPr>
              <a:spLocks noChangeArrowheads="1"/>
            </p:cNvSpPr>
            <p:nvPr/>
          </p:nvSpPr>
          <p:spPr bwMode="auto">
            <a:xfrm>
              <a:off x="2019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62" name="Rectangle 2606"/>
            <p:cNvSpPr>
              <a:spLocks noChangeArrowheads="1"/>
            </p:cNvSpPr>
            <p:nvPr/>
          </p:nvSpPr>
          <p:spPr bwMode="auto">
            <a:xfrm>
              <a:off x="2065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63" name="Rectangle 2607"/>
            <p:cNvSpPr>
              <a:spLocks noChangeArrowheads="1"/>
            </p:cNvSpPr>
            <p:nvPr/>
          </p:nvSpPr>
          <p:spPr bwMode="auto">
            <a:xfrm>
              <a:off x="2110" y="315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64" name="Rectangle 2608"/>
            <p:cNvSpPr>
              <a:spLocks noChangeArrowheads="1"/>
            </p:cNvSpPr>
            <p:nvPr/>
          </p:nvSpPr>
          <p:spPr bwMode="auto">
            <a:xfrm>
              <a:off x="930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65" name="Rectangle 2609"/>
            <p:cNvSpPr>
              <a:spLocks noChangeArrowheads="1"/>
            </p:cNvSpPr>
            <p:nvPr/>
          </p:nvSpPr>
          <p:spPr bwMode="auto">
            <a:xfrm>
              <a:off x="975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66" name="Rectangle 2610"/>
            <p:cNvSpPr>
              <a:spLocks noChangeArrowheads="1"/>
            </p:cNvSpPr>
            <p:nvPr/>
          </p:nvSpPr>
          <p:spPr bwMode="auto">
            <a:xfrm>
              <a:off x="1020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67" name="Rectangle 2611"/>
            <p:cNvSpPr>
              <a:spLocks noChangeArrowheads="1"/>
            </p:cNvSpPr>
            <p:nvPr/>
          </p:nvSpPr>
          <p:spPr bwMode="auto">
            <a:xfrm>
              <a:off x="1066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68" name="Rectangle 2612"/>
            <p:cNvSpPr>
              <a:spLocks noChangeArrowheads="1"/>
            </p:cNvSpPr>
            <p:nvPr/>
          </p:nvSpPr>
          <p:spPr bwMode="auto">
            <a:xfrm>
              <a:off x="1111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69" name="Rectangle 2613"/>
            <p:cNvSpPr>
              <a:spLocks noChangeArrowheads="1"/>
            </p:cNvSpPr>
            <p:nvPr/>
          </p:nvSpPr>
          <p:spPr bwMode="auto">
            <a:xfrm>
              <a:off x="1157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70" name="Rectangle 2614"/>
            <p:cNvSpPr>
              <a:spLocks noChangeArrowheads="1"/>
            </p:cNvSpPr>
            <p:nvPr/>
          </p:nvSpPr>
          <p:spPr bwMode="auto">
            <a:xfrm>
              <a:off x="1202" y="311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71" name="Rectangle 2615"/>
            <p:cNvSpPr>
              <a:spLocks noChangeArrowheads="1"/>
            </p:cNvSpPr>
            <p:nvPr/>
          </p:nvSpPr>
          <p:spPr bwMode="auto">
            <a:xfrm>
              <a:off x="1247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72" name="Rectangle 2616"/>
            <p:cNvSpPr>
              <a:spLocks noChangeArrowheads="1"/>
            </p:cNvSpPr>
            <p:nvPr/>
          </p:nvSpPr>
          <p:spPr bwMode="auto">
            <a:xfrm>
              <a:off x="1293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73" name="Rectangle 2617"/>
            <p:cNvSpPr>
              <a:spLocks noChangeArrowheads="1"/>
            </p:cNvSpPr>
            <p:nvPr/>
          </p:nvSpPr>
          <p:spPr bwMode="auto">
            <a:xfrm>
              <a:off x="1338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74" name="Rectangle 2618"/>
            <p:cNvSpPr>
              <a:spLocks noChangeArrowheads="1"/>
            </p:cNvSpPr>
            <p:nvPr/>
          </p:nvSpPr>
          <p:spPr bwMode="auto">
            <a:xfrm>
              <a:off x="1384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75" name="Rectangle 2619"/>
            <p:cNvSpPr>
              <a:spLocks noChangeArrowheads="1"/>
            </p:cNvSpPr>
            <p:nvPr/>
          </p:nvSpPr>
          <p:spPr bwMode="auto">
            <a:xfrm>
              <a:off x="1429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76" name="Rectangle 2620"/>
            <p:cNvSpPr>
              <a:spLocks noChangeArrowheads="1"/>
            </p:cNvSpPr>
            <p:nvPr/>
          </p:nvSpPr>
          <p:spPr bwMode="auto">
            <a:xfrm>
              <a:off x="1474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77" name="Rectangle 2621"/>
            <p:cNvSpPr>
              <a:spLocks noChangeArrowheads="1"/>
            </p:cNvSpPr>
            <p:nvPr/>
          </p:nvSpPr>
          <p:spPr bwMode="auto">
            <a:xfrm>
              <a:off x="1520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78" name="Rectangle 2622"/>
            <p:cNvSpPr>
              <a:spLocks noChangeArrowheads="1"/>
            </p:cNvSpPr>
            <p:nvPr/>
          </p:nvSpPr>
          <p:spPr bwMode="auto">
            <a:xfrm>
              <a:off x="1565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79" name="Rectangle 2623"/>
            <p:cNvSpPr>
              <a:spLocks noChangeArrowheads="1"/>
            </p:cNvSpPr>
            <p:nvPr/>
          </p:nvSpPr>
          <p:spPr bwMode="auto">
            <a:xfrm>
              <a:off x="1611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80" name="Rectangle 2624"/>
            <p:cNvSpPr>
              <a:spLocks noChangeArrowheads="1"/>
            </p:cNvSpPr>
            <p:nvPr/>
          </p:nvSpPr>
          <p:spPr bwMode="auto">
            <a:xfrm>
              <a:off x="1656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81" name="Rectangle 2625"/>
            <p:cNvSpPr>
              <a:spLocks noChangeArrowheads="1"/>
            </p:cNvSpPr>
            <p:nvPr/>
          </p:nvSpPr>
          <p:spPr bwMode="auto">
            <a:xfrm>
              <a:off x="1701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82" name="Rectangle 2626"/>
            <p:cNvSpPr>
              <a:spLocks noChangeArrowheads="1"/>
            </p:cNvSpPr>
            <p:nvPr/>
          </p:nvSpPr>
          <p:spPr bwMode="auto">
            <a:xfrm>
              <a:off x="1747" y="311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83" name="Rectangle 2627"/>
            <p:cNvSpPr>
              <a:spLocks noChangeArrowheads="1"/>
            </p:cNvSpPr>
            <p:nvPr/>
          </p:nvSpPr>
          <p:spPr bwMode="auto">
            <a:xfrm>
              <a:off x="1792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84" name="Rectangle 2628"/>
            <p:cNvSpPr>
              <a:spLocks noChangeArrowheads="1"/>
            </p:cNvSpPr>
            <p:nvPr/>
          </p:nvSpPr>
          <p:spPr bwMode="auto">
            <a:xfrm>
              <a:off x="1838" y="311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85" name="Rectangle 2629"/>
            <p:cNvSpPr>
              <a:spLocks noChangeArrowheads="1"/>
            </p:cNvSpPr>
            <p:nvPr/>
          </p:nvSpPr>
          <p:spPr bwMode="auto">
            <a:xfrm>
              <a:off x="1883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86" name="Rectangle 2630"/>
            <p:cNvSpPr>
              <a:spLocks noChangeArrowheads="1"/>
            </p:cNvSpPr>
            <p:nvPr/>
          </p:nvSpPr>
          <p:spPr bwMode="auto">
            <a:xfrm>
              <a:off x="1928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87" name="Rectangle 2631"/>
            <p:cNvSpPr>
              <a:spLocks noChangeArrowheads="1"/>
            </p:cNvSpPr>
            <p:nvPr/>
          </p:nvSpPr>
          <p:spPr bwMode="auto">
            <a:xfrm>
              <a:off x="1974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88" name="Rectangle 2632"/>
            <p:cNvSpPr>
              <a:spLocks noChangeArrowheads="1"/>
            </p:cNvSpPr>
            <p:nvPr/>
          </p:nvSpPr>
          <p:spPr bwMode="auto">
            <a:xfrm>
              <a:off x="2019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89" name="Rectangle 2633"/>
            <p:cNvSpPr>
              <a:spLocks noChangeArrowheads="1"/>
            </p:cNvSpPr>
            <p:nvPr/>
          </p:nvSpPr>
          <p:spPr bwMode="auto">
            <a:xfrm>
              <a:off x="2065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90" name="Rectangle 2634"/>
            <p:cNvSpPr>
              <a:spLocks noChangeArrowheads="1"/>
            </p:cNvSpPr>
            <p:nvPr/>
          </p:nvSpPr>
          <p:spPr bwMode="auto">
            <a:xfrm>
              <a:off x="2110" y="311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91" name="Rectangle 2635"/>
            <p:cNvSpPr>
              <a:spLocks noChangeArrowheads="1"/>
            </p:cNvSpPr>
            <p:nvPr/>
          </p:nvSpPr>
          <p:spPr bwMode="auto">
            <a:xfrm>
              <a:off x="930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92" name="Rectangle 2636"/>
            <p:cNvSpPr>
              <a:spLocks noChangeArrowheads="1"/>
            </p:cNvSpPr>
            <p:nvPr/>
          </p:nvSpPr>
          <p:spPr bwMode="auto">
            <a:xfrm>
              <a:off x="975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93" name="Rectangle 2637"/>
            <p:cNvSpPr>
              <a:spLocks noChangeArrowheads="1"/>
            </p:cNvSpPr>
            <p:nvPr/>
          </p:nvSpPr>
          <p:spPr bwMode="auto">
            <a:xfrm>
              <a:off x="1020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94" name="Rectangle 2638"/>
            <p:cNvSpPr>
              <a:spLocks noChangeArrowheads="1"/>
            </p:cNvSpPr>
            <p:nvPr/>
          </p:nvSpPr>
          <p:spPr bwMode="auto">
            <a:xfrm>
              <a:off x="1066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95" name="Rectangle 2639"/>
            <p:cNvSpPr>
              <a:spLocks noChangeArrowheads="1"/>
            </p:cNvSpPr>
            <p:nvPr/>
          </p:nvSpPr>
          <p:spPr bwMode="auto">
            <a:xfrm>
              <a:off x="1111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96" name="Rectangle 2640"/>
            <p:cNvSpPr>
              <a:spLocks noChangeArrowheads="1"/>
            </p:cNvSpPr>
            <p:nvPr/>
          </p:nvSpPr>
          <p:spPr bwMode="auto">
            <a:xfrm>
              <a:off x="1157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97" name="Rectangle 2641"/>
            <p:cNvSpPr>
              <a:spLocks noChangeArrowheads="1"/>
            </p:cNvSpPr>
            <p:nvPr/>
          </p:nvSpPr>
          <p:spPr bwMode="auto">
            <a:xfrm>
              <a:off x="1202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98" name="Rectangle 2642"/>
            <p:cNvSpPr>
              <a:spLocks noChangeArrowheads="1"/>
            </p:cNvSpPr>
            <p:nvPr/>
          </p:nvSpPr>
          <p:spPr bwMode="auto">
            <a:xfrm>
              <a:off x="1247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699" name="Rectangle 2643"/>
            <p:cNvSpPr>
              <a:spLocks noChangeArrowheads="1"/>
            </p:cNvSpPr>
            <p:nvPr/>
          </p:nvSpPr>
          <p:spPr bwMode="auto">
            <a:xfrm>
              <a:off x="1293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00" name="Rectangle 2644"/>
            <p:cNvSpPr>
              <a:spLocks noChangeArrowheads="1"/>
            </p:cNvSpPr>
            <p:nvPr/>
          </p:nvSpPr>
          <p:spPr bwMode="auto">
            <a:xfrm>
              <a:off x="1338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01" name="Rectangle 2645"/>
            <p:cNvSpPr>
              <a:spLocks noChangeArrowheads="1"/>
            </p:cNvSpPr>
            <p:nvPr/>
          </p:nvSpPr>
          <p:spPr bwMode="auto">
            <a:xfrm>
              <a:off x="1384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02" name="Rectangle 2646"/>
            <p:cNvSpPr>
              <a:spLocks noChangeArrowheads="1"/>
            </p:cNvSpPr>
            <p:nvPr/>
          </p:nvSpPr>
          <p:spPr bwMode="auto">
            <a:xfrm>
              <a:off x="1429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03" name="Rectangle 2647"/>
            <p:cNvSpPr>
              <a:spLocks noChangeArrowheads="1"/>
            </p:cNvSpPr>
            <p:nvPr/>
          </p:nvSpPr>
          <p:spPr bwMode="auto">
            <a:xfrm>
              <a:off x="1474" y="306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04" name="Rectangle 2648"/>
            <p:cNvSpPr>
              <a:spLocks noChangeArrowheads="1"/>
            </p:cNvSpPr>
            <p:nvPr/>
          </p:nvSpPr>
          <p:spPr bwMode="auto">
            <a:xfrm>
              <a:off x="1520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05" name="Rectangle 2649"/>
            <p:cNvSpPr>
              <a:spLocks noChangeArrowheads="1"/>
            </p:cNvSpPr>
            <p:nvPr/>
          </p:nvSpPr>
          <p:spPr bwMode="auto">
            <a:xfrm>
              <a:off x="1565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06" name="Rectangle 2650"/>
            <p:cNvSpPr>
              <a:spLocks noChangeArrowheads="1"/>
            </p:cNvSpPr>
            <p:nvPr/>
          </p:nvSpPr>
          <p:spPr bwMode="auto">
            <a:xfrm>
              <a:off x="1611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07" name="Rectangle 2651"/>
            <p:cNvSpPr>
              <a:spLocks noChangeArrowheads="1"/>
            </p:cNvSpPr>
            <p:nvPr/>
          </p:nvSpPr>
          <p:spPr bwMode="auto">
            <a:xfrm>
              <a:off x="1656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08" name="Rectangle 2652"/>
            <p:cNvSpPr>
              <a:spLocks noChangeArrowheads="1"/>
            </p:cNvSpPr>
            <p:nvPr/>
          </p:nvSpPr>
          <p:spPr bwMode="auto">
            <a:xfrm>
              <a:off x="1701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09" name="Rectangle 2653"/>
            <p:cNvSpPr>
              <a:spLocks noChangeArrowheads="1"/>
            </p:cNvSpPr>
            <p:nvPr/>
          </p:nvSpPr>
          <p:spPr bwMode="auto">
            <a:xfrm>
              <a:off x="1747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10" name="Rectangle 2654"/>
            <p:cNvSpPr>
              <a:spLocks noChangeArrowheads="1"/>
            </p:cNvSpPr>
            <p:nvPr/>
          </p:nvSpPr>
          <p:spPr bwMode="auto">
            <a:xfrm>
              <a:off x="1792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11" name="Rectangle 2655"/>
            <p:cNvSpPr>
              <a:spLocks noChangeArrowheads="1"/>
            </p:cNvSpPr>
            <p:nvPr/>
          </p:nvSpPr>
          <p:spPr bwMode="auto">
            <a:xfrm>
              <a:off x="1838" y="306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12" name="Rectangle 2656"/>
            <p:cNvSpPr>
              <a:spLocks noChangeArrowheads="1"/>
            </p:cNvSpPr>
            <p:nvPr/>
          </p:nvSpPr>
          <p:spPr bwMode="auto">
            <a:xfrm>
              <a:off x="1883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13" name="Rectangle 2657"/>
            <p:cNvSpPr>
              <a:spLocks noChangeArrowheads="1"/>
            </p:cNvSpPr>
            <p:nvPr/>
          </p:nvSpPr>
          <p:spPr bwMode="auto">
            <a:xfrm>
              <a:off x="1928" y="306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14" name="Rectangle 2658"/>
            <p:cNvSpPr>
              <a:spLocks noChangeArrowheads="1"/>
            </p:cNvSpPr>
            <p:nvPr/>
          </p:nvSpPr>
          <p:spPr bwMode="auto">
            <a:xfrm>
              <a:off x="1974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15" name="Rectangle 2659"/>
            <p:cNvSpPr>
              <a:spLocks noChangeArrowheads="1"/>
            </p:cNvSpPr>
            <p:nvPr/>
          </p:nvSpPr>
          <p:spPr bwMode="auto">
            <a:xfrm>
              <a:off x="2019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16" name="Rectangle 2660"/>
            <p:cNvSpPr>
              <a:spLocks noChangeArrowheads="1"/>
            </p:cNvSpPr>
            <p:nvPr/>
          </p:nvSpPr>
          <p:spPr bwMode="auto">
            <a:xfrm>
              <a:off x="2065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17" name="Rectangle 2661"/>
            <p:cNvSpPr>
              <a:spLocks noChangeArrowheads="1"/>
            </p:cNvSpPr>
            <p:nvPr/>
          </p:nvSpPr>
          <p:spPr bwMode="auto">
            <a:xfrm>
              <a:off x="2110" y="306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18" name="Rectangle 2662"/>
            <p:cNvSpPr>
              <a:spLocks noChangeArrowheads="1"/>
            </p:cNvSpPr>
            <p:nvPr/>
          </p:nvSpPr>
          <p:spPr bwMode="auto">
            <a:xfrm>
              <a:off x="930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19" name="Rectangle 2663"/>
            <p:cNvSpPr>
              <a:spLocks noChangeArrowheads="1"/>
            </p:cNvSpPr>
            <p:nvPr/>
          </p:nvSpPr>
          <p:spPr bwMode="auto">
            <a:xfrm>
              <a:off x="975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20" name="Rectangle 2664"/>
            <p:cNvSpPr>
              <a:spLocks noChangeArrowheads="1"/>
            </p:cNvSpPr>
            <p:nvPr/>
          </p:nvSpPr>
          <p:spPr bwMode="auto">
            <a:xfrm>
              <a:off x="1020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21" name="Rectangle 2665"/>
            <p:cNvSpPr>
              <a:spLocks noChangeArrowheads="1"/>
            </p:cNvSpPr>
            <p:nvPr/>
          </p:nvSpPr>
          <p:spPr bwMode="auto">
            <a:xfrm>
              <a:off x="1066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22" name="Rectangle 2666"/>
            <p:cNvSpPr>
              <a:spLocks noChangeArrowheads="1"/>
            </p:cNvSpPr>
            <p:nvPr/>
          </p:nvSpPr>
          <p:spPr bwMode="auto">
            <a:xfrm>
              <a:off x="1111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23" name="Rectangle 2667"/>
            <p:cNvSpPr>
              <a:spLocks noChangeArrowheads="1"/>
            </p:cNvSpPr>
            <p:nvPr/>
          </p:nvSpPr>
          <p:spPr bwMode="auto">
            <a:xfrm>
              <a:off x="1157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24" name="Rectangle 2668"/>
            <p:cNvSpPr>
              <a:spLocks noChangeArrowheads="1"/>
            </p:cNvSpPr>
            <p:nvPr/>
          </p:nvSpPr>
          <p:spPr bwMode="auto">
            <a:xfrm>
              <a:off x="1202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25" name="Rectangle 2669"/>
            <p:cNvSpPr>
              <a:spLocks noChangeArrowheads="1"/>
            </p:cNvSpPr>
            <p:nvPr/>
          </p:nvSpPr>
          <p:spPr bwMode="auto">
            <a:xfrm>
              <a:off x="1247" y="3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26" name="Rectangle 2670"/>
            <p:cNvSpPr>
              <a:spLocks noChangeArrowheads="1"/>
            </p:cNvSpPr>
            <p:nvPr/>
          </p:nvSpPr>
          <p:spPr bwMode="auto">
            <a:xfrm>
              <a:off x="1293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27" name="Rectangle 2671"/>
            <p:cNvSpPr>
              <a:spLocks noChangeArrowheads="1"/>
            </p:cNvSpPr>
            <p:nvPr/>
          </p:nvSpPr>
          <p:spPr bwMode="auto">
            <a:xfrm>
              <a:off x="1338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28" name="Rectangle 2672"/>
            <p:cNvSpPr>
              <a:spLocks noChangeArrowheads="1"/>
            </p:cNvSpPr>
            <p:nvPr/>
          </p:nvSpPr>
          <p:spPr bwMode="auto">
            <a:xfrm>
              <a:off x="1384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29" name="Rectangle 2673"/>
            <p:cNvSpPr>
              <a:spLocks noChangeArrowheads="1"/>
            </p:cNvSpPr>
            <p:nvPr/>
          </p:nvSpPr>
          <p:spPr bwMode="auto">
            <a:xfrm>
              <a:off x="1429" y="3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30" name="Rectangle 2674"/>
            <p:cNvSpPr>
              <a:spLocks noChangeArrowheads="1"/>
            </p:cNvSpPr>
            <p:nvPr/>
          </p:nvSpPr>
          <p:spPr bwMode="auto">
            <a:xfrm>
              <a:off x="1474" y="3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31" name="Rectangle 2675"/>
            <p:cNvSpPr>
              <a:spLocks noChangeArrowheads="1"/>
            </p:cNvSpPr>
            <p:nvPr/>
          </p:nvSpPr>
          <p:spPr bwMode="auto">
            <a:xfrm>
              <a:off x="1520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32" name="Rectangle 2676"/>
            <p:cNvSpPr>
              <a:spLocks noChangeArrowheads="1"/>
            </p:cNvSpPr>
            <p:nvPr/>
          </p:nvSpPr>
          <p:spPr bwMode="auto">
            <a:xfrm>
              <a:off x="1565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33" name="Rectangle 2677"/>
            <p:cNvSpPr>
              <a:spLocks noChangeArrowheads="1"/>
            </p:cNvSpPr>
            <p:nvPr/>
          </p:nvSpPr>
          <p:spPr bwMode="auto">
            <a:xfrm>
              <a:off x="1611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34" name="Rectangle 2678"/>
            <p:cNvSpPr>
              <a:spLocks noChangeArrowheads="1"/>
            </p:cNvSpPr>
            <p:nvPr/>
          </p:nvSpPr>
          <p:spPr bwMode="auto">
            <a:xfrm>
              <a:off x="1656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35" name="Rectangle 2679"/>
            <p:cNvSpPr>
              <a:spLocks noChangeArrowheads="1"/>
            </p:cNvSpPr>
            <p:nvPr/>
          </p:nvSpPr>
          <p:spPr bwMode="auto">
            <a:xfrm>
              <a:off x="1701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36" name="Rectangle 2680"/>
            <p:cNvSpPr>
              <a:spLocks noChangeArrowheads="1"/>
            </p:cNvSpPr>
            <p:nvPr/>
          </p:nvSpPr>
          <p:spPr bwMode="auto">
            <a:xfrm>
              <a:off x="1747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37" name="Rectangle 2681"/>
            <p:cNvSpPr>
              <a:spLocks noChangeArrowheads="1"/>
            </p:cNvSpPr>
            <p:nvPr/>
          </p:nvSpPr>
          <p:spPr bwMode="auto">
            <a:xfrm>
              <a:off x="1792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38" name="Rectangle 2682"/>
            <p:cNvSpPr>
              <a:spLocks noChangeArrowheads="1"/>
            </p:cNvSpPr>
            <p:nvPr/>
          </p:nvSpPr>
          <p:spPr bwMode="auto">
            <a:xfrm>
              <a:off x="1838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39" name="Rectangle 2683"/>
            <p:cNvSpPr>
              <a:spLocks noChangeArrowheads="1"/>
            </p:cNvSpPr>
            <p:nvPr/>
          </p:nvSpPr>
          <p:spPr bwMode="auto">
            <a:xfrm>
              <a:off x="1883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40" name="Rectangle 2684"/>
            <p:cNvSpPr>
              <a:spLocks noChangeArrowheads="1"/>
            </p:cNvSpPr>
            <p:nvPr/>
          </p:nvSpPr>
          <p:spPr bwMode="auto">
            <a:xfrm>
              <a:off x="1928" y="302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41" name="Rectangle 2685"/>
            <p:cNvSpPr>
              <a:spLocks noChangeArrowheads="1"/>
            </p:cNvSpPr>
            <p:nvPr/>
          </p:nvSpPr>
          <p:spPr bwMode="auto">
            <a:xfrm>
              <a:off x="1974" y="3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42" name="Rectangle 2686"/>
            <p:cNvSpPr>
              <a:spLocks noChangeArrowheads="1"/>
            </p:cNvSpPr>
            <p:nvPr/>
          </p:nvSpPr>
          <p:spPr bwMode="auto">
            <a:xfrm>
              <a:off x="2019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43" name="Rectangle 2687"/>
            <p:cNvSpPr>
              <a:spLocks noChangeArrowheads="1"/>
            </p:cNvSpPr>
            <p:nvPr/>
          </p:nvSpPr>
          <p:spPr bwMode="auto">
            <a:xfrm>
              <a:off x="2065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44" name="Rectangle 2688"/>
            <p:cNvSpPr>
              <a:spLocks noChangeArrowheads="1"/>
            </p:cNvSpPr>
            <p:nvPr/>
          </p:nvSpPr>
          <p:spPr bwMode="auto">
            <a:xfrm>
              <a:off x="2110" y="302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45" name="Rectangle 2689"/>
            <p:cNvSpPr>
              <a:spLocks noChangeArrowheads="1"/>
            </p:cNvSpPr>
            <p:nvPr/>
          </p:nvSpPr>
          <p:spPr bwMode="auto">
            <a:xfrm>
              <a:off x="930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46" name="Rectangle 2690"/>
            <p:cNvSpPr>
              <a:spLocks noChangeArrowheads="1"/>
            </p:cNvSpPr>
            <p:nvPr/>
          </p:nvSpPr>
          <p:spPr bwMode="auto">
            <a:xfrm>
              <a:off x="975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47" name="Rectangle 2691"/>
            <p:cNvSpPr>
              <a:spLocks noChangeArrowheads="1"/>
            </p:cNvSpPr>
            <p:nvPr/>
          </p:nvSpPr>
          <p:spPr bwMode="auto">
            <a:xfrm>
              <a:off x="1020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48" name="Rectangle 2692"/>
            <p:cNvSpPr>
              <a:spLocks noChangeArrowheads="1"/>
            </p:cNvSpPr>
            <p:nvPr/>
          </p:nvSpPr>
          <p:spPr bwMode="auto">
            <a:xfrm>
              <a:off x="1066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49" name="Rectangle 2693"/>
            <p:cNvSpPr>
              <a:spLocks noChangeArrowheads="1"/>
            </p:cNvSpPr>
            <p:nvPr/>
          </p:nvSpPr>
          <p:spPr bwMode="auto">
            <a:xfrm>
              <a:off x="1111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50" name="Rectangle 2694"/>
            <p:cNvSpPr>
              <a:spLocks noChangeArrowheads="1"/>
            </p:cNvSpPr>
            <p:nvPr/>
          </p:nvSpPr>
          <p:spPr bwMode="auto">
            <a:xfrm>
              <a:off x="1157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51" name="Rectangle 2695"/>
            <p:cNvSpPr>
              <a:spLocks noChangeArrowheads="1"/>
            </p:cNvSpPr>
            <p:nvPr/>
          </p:nvSpPr>
          <p:spPr bwMode="auto">
            <a:xfrm>
              <a:off x="1202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52" name="Rectangle 2696"/>
            <p:cNvSpPr>
              <a:spLocks noChangeArrowheads="1"/>
            </p:cNvSpPr>
            <p:nvPr/>
          </p:nvSpPr>
          <p:spPr bwMode="auto">
            <a:xfrm>
              <a:off x="1247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53" name="Rectangle 2697"/>
            <p:cNvSpPr>
              <a:spLocks noChangeArrowheads="1"/>
            </p:cNvSpPr>
            <p:nvPr/>
          </p:nvSpPr>
          <p:spPr bwMode="auto">
            <a:xfrm>
              <a:off x="1293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54" name="Rectangle 2698"/>
            <p:cNvSpPr>
              <a:spLocks noChangeArrowheads="1"/>
            </p:cNvSpPr>
            <p:nvPr/>
          </p:nvSpPr>
          <p:spPr bwMode="auto">
            <a:xfrm>
              <a:off x="1338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55" name="Rectangle 2699"/>
            <p:cNvSpPr>
              <a:spLocks noChangeArrowheads="1"/>
            </p:cNvSpPr>
            <p:nvPr/>
          </p:nvSpPr>
          <p:spPr bwMode="auto">
            <a:xfrm>
              <a:off x="1384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56" name="Rectangle 2700"/>
            <p:cNvSpPr>
              <a:spLocks noChangeArrowheads="1"/>
            </p:cNvSpPr>
            <p:nvPr/>
          </p:nvSpPr>
          <p:spPr bwMode="auto">
            <a:xfrm>
              <a:off x="1429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57" name="Rectangle 2701"/>
            <p:cNvSpPr>
              <a:spLocks noChangeArrowheads="1"/>
            </p:cNvSpPr>
            <p:nvPr/>
          </p:nvSpPr>
          <p:spPr bwMode="auto">
            <a:xfrm>
              <a:off x="1474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58" name="Rectangle 2702"/>
            <p:cNvSpPr>
              <a:spLocks noChangeArrowheads="1"/>
            </p:cNvSpPr>
            <p:nvPr/>
          </p:nvSpPr>
          <p:spPr bwMode="auto">
            <a:xfrm>
              <a:off x="1520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59" name="Rectangle 2703"/>
            <p:cNvSpPr>
              <a:spLocks noChangeArrowheads="1"/>
            </p:cNvSpPr>
            <p:nvPr/>
          </p:nvSpPr>
          <p:spPr bwMode="auto">
            <a:xfrm>
              <a:off x="1565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60" name="Rectangle 2704"/>
            <p:cNvSpPr>
              <a:spLocks noChangeArrowheads="1"/>
            </p:cNvSpPr>
            <p:nvPr/>
          </p:nvSpPr>
          <p:spPr bwMode="auto">
            <a:xfrm>
              <a:off x="1611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61" name="Rectangle 2705"/>
            <p:cNvSpPr>
              <a:spLocks noChangeArrowheads="1"/>
            </p:cNvSpPr>
            <p:nvPr/>
          </p:nvSpPr>
          <p:spPr bwMode="auto">
            <a:xfrm>
              <a:off x="1656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62" name="Rectangle 2706"/>
            <p:cNvSpPr>
              <a:spLocks noChangeArrowheads="1"/>
            </p:cNvSpPr>
            <p:nvPr/>
          </p:nvSpPr>
          <p:spPr bwMode="auto">
            <a:xfrm>
              <a:off x="1701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63" name="Rectangle 2707"/>
            <p:cNvSpPr>
              <a:spLocks noChangeArrowheads="1"/>
            </p:cNvSpPr>
            <p:nvPr/>
          </p:nvSpPr>
          <p:spPr bwMode="auto">
            <a:xfrm>
              <a:off x="1747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64" name="Rectangle 2708"/>
            <p:cNvSpPr>
              <a:spLocks noChangeArrowheads="1"/>
            </p:cNvSpPr>
            <p:nvPr/>
          </p:nvSpPr>
          <p:spPr bwMode="auto">
            <a:xfrm>
              <a:off x="1792" y="297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65" name="Rectangle 2709"/>
            <p:cNvSpPr>
              <a:spLocks noChangeArrowheads="1"/>
            </p:cNvSpPr>
            <p:nvPr/>
          </p:nvSpPr>
          <p:spPr bwMode="auto">
            <a:xfrm>
              <a:off x="1838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66" name="Rectangle 2710"/>
            <p:cNvSpPr>
              <a:spLocks noChangeArrowheads="1"/>
            </p:cNvSpPr>
            <p:nvPr/>
          </p:nvSpPr>
          <p:spPr bwMode="auto">
            <a:xfrm>
              <a:off x="1883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67" name="Rectangle 2711"/>
            <p:cNvSpPr>
              <a:spLocks noChangeArrowheads="1"/>
            </p:cNvSpPr>
            <p:nvPr/>
          </p:nvSpPr>
          <p:spPr bwMode="auto">
            <a:xfrm>
              <a:off x="1928" y="29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68" name="Rectangle 2712"/>
            <p:cNvSpPr>
              <a:spLocks noChangeArrowheads="1"/>
            </p:cNvSpPr>
            <p:nvPr/>
          </p:nvSpPr>
          <p:spPr bwMode="auto">
            <a:xfrm>
              <a:off x="1974" y="297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69" name="Rectangle 2713"/>
            <p:cNvSpPr>
              <a:spLocks noChangeArrowheads="1"/>
            </p:cNvSpPr>
            <p:nvPr/>
          </p:nvSpPr>
          <p:spPr bwMode="auto">
            <a:xfrm>
              <a:off x="2019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70" name="Rectangle 2714"/>
            <p:cNvSpPr>
              <a:spLocks noChangeArrowheads="1"/>
            </p:cNvSpPr>
            <p:nvPr/>
          </p:nvSpPr>
          <p:spPr bwMode="auto">
            <a:xfrm>
              <a:off x="2065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71" name="Rectangle 2715"/>
            <p:cNvSpPr>
              <a:spLocks noChangeArrowheads="1"/>
            </p:cNvSpPr>
            <p:nvPr/>
          </p:nvSpPr>
          <p:spPr bwMode="auto">
            <a:xfrm>
              <a:off x="2110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72" name="Rectangle 2716"/>
            <p:cNvSpPr>
              <a:spLocks noChangeArrowheads="1"/>
            </p:cNvSpPr>
            <p:nvPr/>
          </p:nvSpPr>
          <p:spPr bwMode="auto">
            <a:xfrm>
              <a:off x="1384" y="293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73" name="Rectangle 2717"/>
            <p:cNvSpPr>
              <a:spLocks noChangeArrowheads="1"/>
            </p:cNvSpPr>
            <p:nvPr/>
          </p:nvSpPr>
          <p:spPr bwMode="auto">
            <a:xfrm>
              <a:off x="1429" y="293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74" name="Rectangle 2718"/>
            <p:cNvSpPr>
              <a:spLocks noChangeArrowheads="1"/>
            </p:cNvSpPr>
            <p:nvPr/>
          </p:nvSpPr>
          <p:spPr bwMode="auto">
            <a:xfrm>
              <a:off x="1474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75" name="Rectangle 2719"/>
            <p:cNvSpPr>
              <a:spLocks noChangeArrowheads="1"/>
            </p:cNvSpPr>
            <p:nvPr/>
          </p:nvSpPr>
          <p:spPr bwMode="auto">
            <a:xfrm>
              <a:off x="1520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76" name="Rectangle 2720"/>
            <p:cNvSpPr>
              <a:spLocks noChangeArrowheads="1"/>
            </p:cNvSpPr>
            <p:nvPr/>
          </p:nvSpPr>
          <p:spPr bwMode="auto">
            <a:xfrm>
              <a:off x="1565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77" name="Rectangle 2721"/>
            <p:cNvSpPr>
              <a:spLocks noChangeArrowheads="1"/>
            </p:cNvSpPr>
            <p:nvPr/>
          </p:nvSpPr>
          <p:spPr bwMode="auto">
            <a:xfrm>
              <a:off x="1611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78" name="Rectangle 2722"/>
            <p:cNvSpPr>
              <a:spLocks noChangeArrowheads="1"/>
            </p:cNvSpPr>
            <p:nvPr/>
          </p:nvSpPr>
          <p:spPr bwMode="auto">
            <a:xfrm>
              <a:off x="1656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79" name="Rectangle 2723"/>
            <p:cNvSpPr>
              <a:spLocks noChangeArrowheads="1"/>
            </p:cNvSpPr>
            <p:nvPr/>
          </p:nvSpPr>
          <p:spPr bwMode="auto">
            <a:xfrm>
              <a:off x="1701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80" name="Rectangle 2724"/>
            <p:cNvSpPr>
              <a:spLocks noChangeArrowheads="1"/>
            </p:cNvSpPr>
            <p:nvPr/>
          </p:nvSpPr>
          <p:spPr bwMode="auto">
            <a:xfrm>
              <a:off x="1747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81" name="Rectangle 2725"/>
            <p:cNvSpPr>
              <a:spLocks noChangeArrowheads="1"/>
            </p:cNvSpPr>
            <p:nvPr/>
          </p:nvSpPr>
          <p:spPr bwMode="auto">
            <a:xfrm>
              <a:off x="1792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82" name="Rectangle 2726"/>
            <p:cNvSpPr>
              <a:spLocks noChangeArrowheads="1"/>
            </p:cNvSpPr>
            <p:nvPr/>
          </p:nvSpPr>
          <p:spPr bwMode="auto">
            <a:xfrm>
              <a:off x="1838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83" name="Rectangle 2727"/>
            <p:cNvSpPr>
              <a:spLocks noChangeArrowheads="1"/>
            </p:cNvSpPr>
            <p:nvPr/>
          </p:nvSpPr>
          <p:spPr bwMode="auto">
            <a:xfrm>
              <a:off x="1883" y="293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84" name="Rectangle 2728"/>
            <p:cNvSpPr>
              <a:spLocks noChangeArrowheads="1"/>
            </p:cNvSpPr>
            <p:nvPr/>
          </p:nvSpPr>
          <p:spPr bwMode="auto">
            <a:xfrm>
              <a:off x="1928" y="293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85" name="Rectangle 2729"/>
            <p:cNvSpPr>
              <a:spLocks noChangeArrowheads="1"/>
            </p:cNvSpPr>
            <p:nvPr/>
          </p:nvSpPr>
          <p:spPr bwMode="auto">
            <a:xfrm>
              <a:off x="1974" y="293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86" name="Rectangle 2730"/>
            <p:cNvSpPr>
              <a:spLocks noChangeArrowheads="1"/>
            </p:cNvSpPr>
            <p:nvPr/>
          </p:nvSpPr>
          <p:spPr bwMode="auto">
            <a:xfrm>
              <a:off x="2019" y="293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87" name="Rectangle 2731"/>
            <p:cNvSpPr>
              <a:spLocks noChangeArrowheads="1"/>
            </p:cNvSpPr>
            <p:nvPr/>
          </p:nvSpPr>
          <p:spPr bwMode="auto">
            <a:xfrm>
              <a:off x="2065" y="293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88" name="Rectangle 2732"/>
            <p:cNvSpPr>
              <a:spLocks noChangeArrowheads="1"/>
            </p:cNvSpPr>
            <p:nvPr/>
          </p:nvSpPr>
          <p:spPr bwMode="auto">
            <a:xfrm>
              <a:off x="2110" y="293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89" name="Rectangle 2733"/>
            <p:cNvSpPr>
              <a:spLocks noChangeArrowheads="1"/>
            </p:cNvSpPr>
            <p:nvPr/>
          </p:nvSpPr>
          <p:spPr bwMode="auto">
            <a:xfrm>
              <a:off x="1384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90" name="Rectangle 2734"/>
            <p:cNvSpPr>
              <a:spLocks noChangeArrowheads="1"/>
            </p:cNvSpPr>
            <p:nvPr/>
          </p:nvSpPr>
          <p:spPr bwMode="auto">
            <a:xfrm>
              <a:off x="1429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91" name="Rectangle 2735"/>
            <p:cNvSpPr>
              <a:spLocks noChangeArrowheads="1"/>
            </p:cNvSpPr>
            <p:nvPr/>
          </p:nvSpPr>
          <p:spPr bwMode="auto">
            <a:xfrm>
              <a:off x="1474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92" name="Rectangle 2736"/>
            <p:cNvSpPr>
              <a:spLocks noChangeArrowheads="1"/>
            </p:cNvSpPr>
            <p:nvPr/>
          </p:nvSpPr>
          <p:spPr bwMode="auto">
            <a:xfrm>
              <a:off x="1520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93" name="Rectangle 2737"/>
            <p:cNvSpPr>
              <a:spLocks noChangeArrowheads="1"/>
            </p:cNvSpPr>
            <p:nvPr/>
          </p:nvSpPr>
          <p:spPr bwMode="auto">
            <a:xfrm>
              <a:off x="1565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94" name="Rectangle 2738"/>
            <p:cNvSpPr>
              <a:spLocks noChangeArrowheads="1"/>
            </p:cNvSpPr>
            <p:nvPr/>
          </p:nvSpPr>
          <p:spPr bwMode="auto">
            <a:xfrm>
              <a:off x="1611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95" name="Rectangle 2739"/>
            <p:cNvSpPr>
              <a:spLocks noChangeArrowheads="1"/>
            </p:cNvSpPr>
            <p:nvPr/>
          </p:nvSpPr>
          <p:spPr bwMode="auto">
            <a:xfrm>
              <a:off x="1656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96" name="Rectangle 2740"/>
            <p:cNvSpPr>
              <a:spLocks noChangeArrowheads="1"/>
            </p:cNvSpPr>
            <p:nvPr/>
          </p:nvSpPr>
          <p:spPr bwMode="auto">
            <a:xfrm>
              <a:off x="1701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97" name="Rectangle 2741"/>
            <p:cNvSpPr>
              <a:spLocks noChangeArrowheads="1"/>
            </p:cNvSpPr>
            <p:nvPr/>
          </p:nvSpPr>
          <p:spPr bwMode="auto">
            <a:xfrm>
              <a:off x="1747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98" name="Rectangle 2742"/>
            <p:cNvSpPr>
              <a:spLocks noChangeArrowheads="1"/>
            </p:cNvSpPr>
            <p:nvPr/>
          </p:nvSpPr>
          <p:spPr bwMode="auto">
            <a:xfrm>
              <a:off x="1792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799" name="Rectangle 2743"/>
            <p:cNvSpPr>
              <a:spLocks noChangeArrowheads="1"/>
            </p:cNvSpPr>
            <p:nvPr/>
          </p:nvSpPr>
          <p:spPr bwMode="auto">
            <a:xfrm>
              <a:off x="1838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00" name="Rectangle 2744"/>
            <p:cNvSpPr>
              <a:spLocks noChangeArrowheads="1"/>
            </p:cNvSpPr>
            <p:nvPr/>
          </p:nvSpPr>
          <p:spPr bwMode="auto">
            <a:xfrm>
              <a:off x="1883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01" name="Rectangle 2745"/>
            <p:cNvSpPr>
              <a:spLocks noChangeArrowheads="1"/>
            </p:cNvSpPr>
            <p:nvPr/>
          </p:nvSpPr>
          <p:spPr bwMode="auto">
            <a:xfrm>
              <a:off x="1928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02" name="Rectangle 2746"/>
            <p:cNvSpPr>
              <a:spLocks noChangeArrowheads="1"/>
            </p:cNvSpPr>
            <p:nvPr/>
          </p:nvSpPr>
          <p:spPr bwMode="auto">
            <a:xfrm>
              <a:off x="1974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03" name="Rectangle 2747"/>
            <p:cNvSpPr>
              <a:spLocks noChangeArrowheads="1"/>
            </p:cNvSpPr>
            <p:nvPr/>
          </p:nvSpPr>
          <p:spPr bwMode="auto">
            <a:xfrm>
              <a:off x="2019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04" name="Rectangle 2748"/>
            <p:cNvSpPr>
              <a:spLocks noChangeArrowheads="1"/>
            </p:cNvSpPr>
            <p:nvPr/>
          </p:nvSpPr>
          <p:spPr bwMode="auto">
            <a:xfrm>
              <a:off x="2065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05" name="Rectangle 2749"/>
            <p:cNvSpPr>
              <a:spLocks noChangeArrowheads="1"/>
            </p:cNvSpPr>
            <p:nvPr/>
          </p:nvSpPr>
          <p:spPr bwMode="auto">
            <a:xfrm>
              <a:off x="2110" y="288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06" name="Rectangle 2750"/>
            <p:cNvSpPr>
              <a:spLocks noChangeArrowheads="1"/>
            </p:cNvSpPr>
            <p:nvPr/>
          </p:nvSpPr>
          <p:spPr bwMode="auto">
            <a:xfrm>
              <a:off x="1384" y="283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07" name="Rectangle 2751"/>
            <p:cNvSpPr>
              <a:spLocks noChangeArrowheads="1"/>
            </p:cNvSpPr>
            <p:nvPr/>
          </p:nvSpPr>
          <p:spPr bwMode="auto">
            <a:xfrm>
              <a:off x="1429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08" name="Rectangle 2752"/>
            <p:cNvSpPr>
              <a:spLocks noChangeArrowheads="1"/>
            </p:cNvSpPr>
            <p:nvPr/>
          </p:nvSpPr>
          <p:spPr bwMode="auto">
            <a:xfrm>
              <a:off x="1474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09" name="Rectangle 2753"/>
            <p:cNvSpPr>
              <a:spLocks noChangeArrowheads="1"/>
            </p:cNvSpPr>
            <p:nvPr/>
          </p:nvSpPr>
          <p:spPr bwMode="auto">
            <a:xfrm>
              <a:off x="1520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10" name="Rectangle 2754"/>
            <p:cNvSpPr>
              <a:spLocks noChangeArrowheads="1"/>
            </p:cNvSpPr>
            <p:nvPr/>
          </p:nvSpPr>
          <p:spPr bwMode="auto">
            <a:xfrm>
              <a:off x="1565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11" name="Rectangle 2755"/>
            <p:cNvSpPr>
              <a:spLocks noChangeArrowheads="1"/>
            </p:cNvSpPr>
            <p:nvPr/>
          </p:nvSpPr>
          <p:spPr bwMode="auto">
            <a:xfrm>
              <a:off x="1611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12" name="Rectangle 2756"/>
            <p:cNvSpPr>
              <a:spLocks noChangeArrowheads="1"/>
            </p:cNvSpPr>
            <p:nvPr/>
          </p:nvSpPr>
          <p:spPr bwMode="auto">
            <a:xfrm>
              <a:off x="1656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13" name="Rectangle 2757"/>
            <p:cNvSpPr>
              <a:spLocks noChangeArrowheads="1"/>
            </p:cNvSpPr>
            <p:nvPr/>
          </p:nvSpPr>
          <p:spPr bwMode="auto">
            <a:xfrm>
              <a:off x="1701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14" name="Rectangle 2758"/>
            <p:cNvSpPr>
              <a:spLocks noChangeArrowheads="1"/>
            </p:cNvSpPr>
            <p:nvPr/>
          </p:nvSpPr>
          <p:spPr bwMode="auto">
            <a:xfrm>
              <a:off x="1747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15" name="Rectangle 2759"/>
            <p:cNvSpPr>
              <a:spLocks noChangeArrowheads="1"/>
            </p:cNvSpPr>
            <p:nvPr/>
          </p:nvSpPr>
          <p:spPr bwMode="auto">
            <a:xfrm>
              <a:off x="1792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16" name="Rectangle 2760"/>
            <p:cNvSpPr>
              <a:spLocks noChangeArrowheads="1"/>
            </p:cNvSpPr>
            <p:nvPr/>
          </p:nvSpPr>
          <p:spPr bwMode="auto">
            <a:xfrm>
              <a:off x="1838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17" name="Rectangle 2761"/>
            <p:cNvSpPr>
              <a:spLocks noChangeArrowheads="1"/>
            </p:cNvSpPr>
            <p:nvPr/>
          </p:nvSpPr>
          <p:spPr bwMode="auto">
            <a:xfrm>
              <a:off x="1882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18" name="Rectangle 2762"/>
            <p:cNvSpPr>
              <a:spLocks noChangeArrowheads="1"/>
            </p:cNvSpPr>
            <p:nvPr/>
          </p:nvSpPr>
          <p:spPr bwMode="auto">
            <a:xfrm>
              <a:off x="1927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19" name="Rectangle 2763"/>
            <p:cNvSpPr>
              <a:spLocks noChangeArrowheads="1"/>
            </p:cNvSpPr>
            <p:nvPr/>
          </p:nvSpPr>
          <p:spPr bwMode="auto">
            <a:xfrm>
              <a:off x="1973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20" name="Rectangle 2764"/>
            <p:cNvSpPr>
              <a:spLocks noChangeArrowheads="1"/>
            </p:cNvSpPr>
            <p:nvPr/>
          </p:nvSpPr>
          <p:spPr bwMode="auto">
            <a:xfrm>
              <a:off x="2018" y="283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21" name="Rectangle 2765"/>
            <p:cNvSpPr>
              <a:spLocks noChangeArrowheads="1"/>
            </p:cNvSpPr>
            <p:nvPr/>
          </p:nvSpPr>
          <p:spPr bwMode="auto">
            <a:xfrm>
              <a:off x="2064" y="283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22" name="Rectangle 2766"/>
            <p:cNvSpPr>
              <a:spLocks noChangeArrowheads="1"/>
            </p:cNvSpPr>
            <p:nvPr/>
          </p:nvSpPr>
          <p:spPr bwMode="auto">
            <a:xfrm>
              <a:off x="2109" y="283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23" name="Rectangle 2767"/>
            <p:cNvSpPr>
              <a:spLocks noChangeArrowheads="1"/>
            </p:cNvSpPr>
            <p:nvPr/>
          </p:nvSpPr>
          <p:spPr bwMode="auto">
            <a:xfrm>
              <a:off x="1384" y="27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24" name="Rectangle 2768"/>
            <p:cNvSpPr>
              <a:spLocks noChangeArrowheads="1"/>
            </p:cNvSpPr>
            <p:nvPr/>
          </p:nvSpPr>
          <p:spPr bwMode="auto">
            <a:xfrm>
              <a:off x="1429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25" name="Rectangle 2769"/>
            <p:cNvSpPr>
              <a:spLocks noChangeArrowheads="1"/>
            </p:cNvSpPr>
            <p:nvPr/>
          </p:nvSpPr>
          <p:spPr bwMode="auto">
            <a:xfrm>
              <a:off x="1474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26" name="Rectangle 2770"/>
            <p:cNvSpPr>
              <a:spLocks noChangeArrowheads="1"/>
            </p:cNvSpPr>
            <p:nvPr/>
          </p:nvSpPr>
          <p:spPr bwMode="auto">
            <a:xfrm>
              <a:off x="1520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27" name="Rectangle 2771"/>
            <p:cNvSpPr>
              <a:spLocks noChangeArrowheads="1"/>
            </p:cNvSpPr>
            <p:nvPr/>
          </p:nvSpPr>
          <p:spPr bwMode="auto">
            <a:xfrm>
              <a:off x="1565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28" name="Rectangle 2772"/>
            <p:cNvSpPr>
              <a:spLocks noChangeArrowheads="1"/>
            </p:cNvSpPr>
            <p:nvPr/>
          </p:nvSpPr>
          <p:spPr bwMode="auto">
            <a:xfrm>
              <a:off x="1611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29" name="Rectangle 2773"/>
            <p:cNvSpPr>
              <a:spLocks noChangeArrowheads="1"/>
            </p:cNvSpPr>
            <p:nvPr/>
          </p:nvSpPr>
          <p:spPr bwMode="auto">
            <a:xfrm>
              <a:off x="1656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30" name="Rectangle 2774"/>
            <p:cNvSpPr>
              <a:spLocks noChangeArrowheads="1"/>
            </p:cNvSpPr>
            <p:nvPr/>
          </p:nvSpPr>
          <p:spPr bwMode="auto">
            <a:xfrm>
              <a:off x="1701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31" name="Rectangle 2775"/>
            <p:cNvSpPr>
              <a:spLocks noChangeArrowheads="1"/>
            </p:cNvSpPr>
            <p:nvPr/>
          </p:nvSpPr>
          <p:spPr bwMode="auto">
            <a:xfrm>
              <a:off x="1747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32" name="Rectangle 2776"/>
            <p:cNvSpPr>
              <a:spLocks noChangeArrowheads="1"/>
            </p:cNvSpPr>
            <p:nvPr/>
          </p:nvSpPr>
          <p:spPr bwMode="auto">
            <a:xfrm>
              <a:off x="1792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33" name="Rectangle 2777"/>
            <p:cNvSpPr>
              <a:spLocks noChangeArrowheads="1"/>
            </p:cNvSpPr>
            <p:nvPr/>
          </p:nvSpPr>
          <p:spPr bwMode="auto">
            <a:xfrm>
              <a:off x="1838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34" name="Rectangle 2778"/>
            <p:cNvSpPr>
              <a:spLocks noChangeArrowheads="1"/>
            </p:cNvSpPr>
            <p:nvPr/>
          </p:nvSpPr>
          <p:spPr bwMode="auto">
            <a:xfrm>
              <a:off x="1882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35" name="Rectangle 2779"/>
            <p:cNvSpPr>
              <a:spLocks noChangeArrowheads="1"/>
            </p:cNvSpPr>
            <p:nvPr/>
          </p:nvSpPr>
          <p:spPr bwMode="auto">
            <a:xfrm>
              <a:off x="1927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36" name="Rectangle 2780"/>
            <p:cNvSpPr>
              <a:spLocks noChangeArrowheads="1"/>
            </p:cNvSpPr>
            <p:nvPr/>
          </p:nvSpPr>
          <p:spPr bwMode="auto">
            <a:xfrm>
              <a:off x="1973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37" name="Rectangle 2781"/>
            <p:cNvSpPr>
              <a:spLocks noChangeArrowheads="1"/>
            </p:cNvSpPr>
            <p:nvPr/>
          </p:nvSpPr>
          <p:spPr bwMode="auto">
            <a:xfrm>
              <a:off x="2018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38" name="Rectangle 2782"/>
            <p:cNvSpPr>
              <a:spLocks noChangeArrowheads="1"/>
            </p:cNvSpPr>
            <p:nvPr/>
          </p:nvSpPr>
          <p:spPr bwMode="auto">
            <a:xfrm>
              <a:off x="2064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39" name="Rectangle 2783"/>
            <p:cNvSpPr>
              <a:spLocks noChangeArrowheads="1"/>
            </p:cNvSpPr>
            <p:nvPr/>
          </p:nvSpPr>
          <p:spPr bwMode="auto">
            <a:xfrm>
              <a:off x="2109" y="279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40" name="Rectangle 2784"/>
            <p:cNvSpPr>
              <a:spLocks noChangeArrowheads="1"/>
            </p:cNvSpPr>
            <p:nvPr/>
          </p:nvSpPr>
          <p:spPr bwMode="auto">
            <a:xfrm>
              <a:off x="1384" y="274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41" name="Rectangle 2785"/>
            <p:cNvSpPr>
              <a:spLocks noChangeArrowheads="1"/>
            </p:cNvSpPr>
            <p:nvPr/>
          </p:nvSpPr>
          <p:spPr bwMode="auto">
            <a:xfrm>
              <a:off x="1429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42" name="Rectangle 2786"/>
            <p:cNvSpPr>
              <a:spLocks noChangeArrowheads="1"/>
            </p:cNvSpPr>
            <p:nvPr/>
          </p:nvSpPr>
          <p:spPr bwMode="auto">
            <a:xfrm>
              <a:off x="1474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43" name="Rectangle 2787"/>
            <p:cNvSpPr>
              <a:spLocks noChangeArrowheads="1"/>
            </p:cNvSpPr>
            <p:nvPr/>
          </p:nvSpPr>
          <p:spPr bwMode="auto">
            <a:xfrm>
              <a:off x="1520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44" name="Rectangle 2788"/>
            <p:cNvSpPr>
              <a:spLocks noChangeArrowheads="1"/>
            </p:cNvSpPr>
            <p:nvPr/>
          </p:nvSpPr>
          <p:spPr bwMode="auto">
            <a:xfrm>
              <a:off x="1565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45" name="Rectangle 2789"/>
            <p:cNvSpPr>
              <a:spLocks noChangeArrowheads="1"/>
            </p:cNvSpPr>
            <p:nvPr/>
          </p:nvSpPr>
          <p:spPr bwMode="auto">
            <a:xfrm>
              <a:off x="1611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46" name="Rectangle 2790"/>
            <p:cNvSpPr>
              <a:spLocks noChangeArrowheads="1"/>
            </p:cNvSpPr>
            <p:nvPr/>
          </p:nvSpPr>
          <p:spPr bwMode="auto">
            <a:xfrm>
              <a:off x="1656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47" name="Rectangle 2791"/>
            <p:cNvSpPr>
              <a:spLocks noChangeArrowheads="1"/>
            </p:cNvSpPr>
            <p:nvPr/>
          </p:nvSpPr>
          <p:spPr bwMode="auto">
            <a:xfrm>
              <a:off x="1701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48" name="Rectangle 2792"/>
            <p:cNvSpPr>
              <a:spLocks noChangeArrowheads="1"/>
            </p:cNvSpPr>
            <p:nvPr/>
          </p:nvSpPr>
          <p:spPr bwMode="auto">
            <a:xfrm>
              <a:off x="1747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49" name="Rectangle 2793"/>
            <p:cNvSpPr>
              <a:spLocks noChangeArrowheads="1"/>
            </p:cNvSpPr>
            <p:nvPr/>
          </p:nvSpPr>
          <p:spPr bwMode="auto">
            <a:xfrm>
              <a:off x="1792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50" name="Rectangle 2794"/>
            <p:cNvSpPr>
              <a:spLocks noChangeArrowheads="1"/>
            </p:cNvSpPr>
            <p:nvPr/>
          </p:nvSpPr>
          <p:spPr bwMode="auto">
            <a:xfrm>
              <a:off x="1838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51" name="Rectangle 2795"/>
            <p:cNvSpPr>
              <a:spLocks noChangeArrowheads="1"/>
            </p:cNvSpPr>
            <p:nvPr/>
          </p:nvSpPr>
          <p:spPr bwMode="auto">
            <a:xfrm>
              <a:off x="1882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52" name="Rectangle 2796"/>
            <p:cNvSpPr>
              <a:spLocks noChangeArrowheads="1"/>
            </p:cNvSpPr>
            <p:nvPr/>
          </p:nvSpPr>
          <p:spPr bwMode="auto">
            <a:xfrm>
              <a:off x="1927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53" name="Rectangle 2797"/>
            <p:cNvSpPr>
              <a:spLocks noChangeArrowheads="1"/>
            </p:cNvSpPr>
            <p:nvPr/>
          </p:nvSpPr>
          <p:spPr bwMode="auto">
            <a:xfrm>
              <a:off x="1973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54" name="Rectangle 2798"/>
            <p:cNvSpPr>
              <a:spLocks noChangeArrowheads="1"/>
            </p:cNvSpPr>
            <p:nvPr/>
          </p:nvSpPr>
          <p:spPr bwMode="auto">
            <a:xfrm>
              <a:off x="2018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55" name="Rectangle 2799"/>
            <p:cNvSpPr>
              <a:spLocks noChangeArrowheads="1"/>
            </p:cNvSpPr>
            <p:nvPr/>
          </p:nvSpPr>
          <p:spPr bwMode="auto">
            <a:xfrm>
              <a:off x="2064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56" name="Rectangle 2800"/>
            <p:cNvSpPr>
              <a:spLocks noChangeArrowheads="1"/>
            </p:cNvSpPr>
            <p:nvPr/>
          </p:nvSpPr>
          <p:spPr bwMode="auto">
            <a:xfrm>
              <a:off x="2109" y="274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57" name="Rectangle 2801"/>
            <p:cNvSpPr>
              <a:spLocks noChangeArrowheads="1"/>
            </p:cNvSpPr>
            <p:nvPr/>
          </p:nvSpPr>
          <p:spPr bwMode="auto">
            <a:xfrm>
              <a:off x="930" y="292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58" name="Rectangle 2802"/>
            <p:cNvSpPr>
              <a:spLocks noChangeArrowheads="1"/>
            </p:cNvSpPr>
            <p:nvPr/>
          </p:nvSpPr>
          <p:spPr bwMode="auto">
            <a:xfrm>
              <a:off x="975" y="292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59" name="Rectangle 2803"/>
            <p:cNvSpPr>
              <a:spLocks noChangeArrowheads="1"/>
            </p:cNvSpPr>
            <p:nvPr/>
          </p:nvSpPr>
          <p:spPr bwMode="auto">
            <a:xfrm>
              <a:off x="1020" y="292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60" name="Rectangle 2804"/>
            <p:cNvSpPr>
              <a:spLocks noChangeArrowheads="1"/>
            </p:cNvSpPr>
            <p:nvPr/>
          </p:nvSpPr>
          <p:spPr bwMode="auto">
            <a:xfrm>
              <a:off x="1066" y="292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61" name="Rectangle 2805"/>
            <p:cNvSpPr>
              <a:spLocks noChangeArrowheads="1"/>
            </p:cNvSpPr>
            <p:nvPr/>
          </p:nvSpPr>
          <p:spPr bwMode="auto">
            <a:xfrm>
              <a:off x="1111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62" name="Rectangle 2806"/>
            <p:cNvSpPr>
              <a:spLocks noChangeArrowheads="1"/>
            </p:cNvSpPr>
            <p:nvPr/>
          </p:nvSpPr>
          <p:spPr bwMode="auto">
            <a:xfrm>
              <a:off x="1157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63" name="Rectangle 2807"/>
            <p:cNvSpPr>
              <a:spLocks noChangeArrowheads="1"/>
            </p:cNvSpPr>
            <p:nvPr/>
          </p:nvSpPr>
          <p:spPr bwMode="auto">
            <a:xfrm>
              <a:off x="1202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64" name="Rectangle 2808"/>
            <p:cNvSpPr>
              <a:spLocks noChangeArrowheads="1"/>
            </p:cNvSpPr>
            <p:nvPr/>
          </p:nvSpPr>
          <p:spPr bwMode="auto">
            <a:xfrm>
              <a:off x="1247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65" name="Rectangle 2809"/>
            <p:cNvSpPr>
              <a:spLocks noChangeArrowheads="1"/>
            </p:cNvSpPr>
            <p:nvPr/>
          </p:nvSpPr>
          <p:spPr bwMode="auto">
            <a:xfrm>
              <a:off x="1293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66" name="Rectangle 2810"/>
            <p:cNvSpPr>
              <a:spLocks noChangeArrowheads="1"/>
            </p:cNvSpPr>
            <p:nvPr/>
          </p:nvSpPr>
          <p:spPr bwMode="auto">
            <a:xfrm>
              <a:off x="1338" y="292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67" name="Rectangle 2811"/>
            <p:cNvSpPr>
              <a:spLocks noChangeArrowheads="1"/>
            </p:cNvSpPr>
            <p:nvPr/>
          </p:nvSpPr>
          <p:spPr bwMode="auto">
            <a:xfrm>
              <a:off x="930" y="288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68" name="Rectangle 2812"/>
            <p:cNvSpPr>
              <a:spLocks noChangeArrowheads="1"/>
            </p:cNvSpPr>
            <p:nvPr/>
          </p:nvSpPr>
          <p:spPr bwMode="auto">
            <a:xfrm>
              <a:off x="975" y="288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69" name="Rectangle 2813"/>
            <p:cNvSpPr>
              <a:spLocks noChangeArrowheads="1"/>
            </p:cNvSpPr>
            <p:nvPr/>
          </p:nvSpPr>
          <p:spPr bwMode="auto">
            <a:xfrm>
              <a:off x="1020" y="288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70" name="Rectangle 2814"/>
            <p:cNvSpPr>
              <a:spLocks noChangeArrowheads="1"/>
            </p:cNvSpPr>
            <p:nvPr/>
          </p:nvSpPr>
          <p:spPr bwMode="auto">
            <a:xfrm>
              <a:off x="1066" y="2883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71" name="Rectangle 2815"/>
            <p:cNvSpPr>
              <a:spLocks noChangeArrowheads="1"/>
            </p:cNvSpPr>
            <p:nvPr/>
          </p:nvSpPr>
          <p:spPr bwMode="auto">
            <a:xfrm>
              <a:off x="1111" y="288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72" name="Rectangle 2816"/>
            <p:cNvSpPr>
              <a:spLocks noChangeArrowheads="1"/>
            </p:cNvSpPr>
            <p:nvPr/>
          </p:nvSpPr>
          <p:spPr bwMode="auto">
            <a:xfrm>
              <a:off x="1157" y="288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73" name="Rectangle 2817"/>
            <p:cNvSpPr>
              <a:spLocks noChangeArrowheads="1"/>
            </p:cNvSpPr>
            <p:nvPr/>
          </p:nvSpPr>
          <p:spPr bwMode="auto">
            <a:xfrm>
              <a:off x="1202" y="288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74" name="Rectangle 2818"/>
            <p:cNvSpPr>
              <a:spLocks noChangeArrowheads="1"/>
            </p:cNvSpPr>
            <p:nvPr/>
          </p:nvSpPr>
          <p:spPr bwMode="auto">
            <a:xfrm>
              <a:off x="1247" y="288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75" name="Rectangle 2819"/>
            <p:cNvSpPr>
              <a:spLocks noChangeArrowheads="1"/>
            </p:cNvSpPr>
            <p:nvPr/>
          </p:nvSpPr>
          <p:spPr bwMode="auto">
            <a:xfrm>
              <a:off x="1293" y="288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76" name="Rectangle 2820"/>
            <p:cNvSpPr>
              <a:spLocks noChangeArrowheads="1"/>
            </p:cNvSpPr>
            <p:nvPr/>
          </p:nvSpPr>
          <p:spPr bwMode="auto">
            <a:xfrm>
              <a:off x="1338" y="288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77" name="Rectangle 2821"/>
            <p:cNvSpPr>
              <a:spLocks noChangeArrowheads="1"/>
            </p:cNvSpPr>
            <p:nvPr/>
          </p:nvSpPr>
          <p:spPr bwMode="auto">
            <a:xfrm>
              <a:off x="930" y="283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78" name="Rectangle 2822"/>
            <p:cNvSpPr>
              <a:spLocks noChangeArrowheads="1"/>
            </p:cNvSpPr>
            <p:nvPr/>
          </p:nvSpPr>
          <p:spPr bwMode="auto">
            <a:xfrm>
              <a:off x="975" y="283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79" name="Rectangle 2823"/>
            <p:cNvSpPr>
              <a:spLocks noChangeArrowheads="1"/>
            </p:cNvSpPr>
            <p:nvPr/>
          </p:nvSpPr>
          <p:spPr bwMode="auto">
            <a:xfrm>
              <a:off x="1020" y="283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80" name="Rectangle 2824"/>
            <p:cNvSpPr>
              <a:spLocks noChangeArrowheads="1"/>
            </p:cNvSpPr>
            <p:nvPr/>
          </p:nvSpPr>
          <p:spPr bwMode="auto">
            <a:xfrm>
              <a:off x="1066" y="2838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81" name="Rectangle 2825"/>
            <p:cNvSpPr>
              <a:spLocks noChangeArrowheads="1"/>
            </p:cNvSpPr>
            <p:nvPr/>
          </p:nvSpPr>
          <p:spPr bwMode="auto">
            <a:xfrm>
              <a:off x="1111" y="283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82" name="Rectangle 2826"/>
            <p:cNvSpPr>
              <a:spLocks noChangeArrowheads="1"/>
            </p:cNvSpPr>
            <p:nvPr/>
          </p:nvSpPr>
          <p:spPr bwMode="auto">
            <a:xfrm>
              <a:off x="1157" y="283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83" name="Rectangle 2827"/>
            <p:cNvSpPr>
              <a:spLocks noChangeArrowheads="1"/>
            </p:cNvSpPr>
            <p:nvPr/>
          </p:nvSpPr>
          <p:spPr bwMode="auto">
            <a:xfrm>
              <a:off x="1202" y="283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84" name="Rectangle 2828"/>
            <p:cNvSpPr>
              <a:spLocks noChangeArrowheads="1"/>
            </p:cNvSpPr>
            <p:nvPr/>
          </p:nvSpPr>
          <p:spPr bwMode="auto">
            <a:xfrm>
              <a:off x="1247" y="283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85" name="Rectangle 2829"/>
            <p:cNvSpPr>
              <a:spLocks noChangeArrowheads="1"/>
            </p:cNvSpPr>
            <p:nvPr/>
          </p:nvSpPr>
          <p:spPr bwMode="auto">
            <a:xfrm>
              <a:off x="1293" y="283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86" name="Rectangle 2830"/>
            <p:cNvSpPr>
              <a:spLocks noChangeArrowheads="1"/>
            </p:cNvSpPr>
            <p:nvPr/>
          </p:nvSpPr>
          <p:spPr bwMode="auto">
            <a:xfrm>
              <a:off x="1338" y="283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87" name="Rectangle 2831"/>
            <p:cNvSpPr>
              <a:spLocks noChangeArrowheads="1"/>
            </p:cNvSpPr>
            <p:nvPr/>
          </p:nvSpPr>
          <p:spPr bwMode="auto">
            <a:xfrm>
              <a:off x="930" y="279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88" name="Rectangle 2832"/>
            <p:cNvSpPr>
              <a:spLocks noChangeArrowheads="1"/>
            </p:cNvSpPr>
            <p:nvPr/>
          </p:nvSpPr>
          <p:spPr bwMode="auto">
            <a:xfrm>
              <a:off x="975" y="279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89" name="Rectangle 2833"/>
            <p:cNvSpPr>
              <a:spLocks noChangeArrowheads="1"/>
            </p:cNvSpPr>
            <p:nvPr/>
          </p:nvSpPr>
          <p:spPr bwMode="auto">
            <a:xfrm>
              <a:off x="1020" y="279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90" name="Rectangle 2834"/>
            <p:cNvSpPr>
              <a:spLocks noChangeArrowheads="1"/>
            </p:cNvSpPr>
            <p:nvPr/>
          </p:nvSpPr>
          <p:spPr bwMode="auto">
            <a:xfrm>
              <a:off x="1066" y="279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91" name="Rectangle 2835"/>
            <p:cNvSpPr>
              <a:spLocks noChangeArrowheads="1"/>
            </p:cNvSpPr>
            <p:nvPr/>
          </p:nvSpPr>
          <p:spPr bwMode="auto">
            <a:xfrm>
              <a:off x="1111" y="279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92" name="Rectangle 2836"/>
            <p:cNvSpPr>
              <a:spLocks noChangeArrowheads="1"/>
            </p:cNvSpPr>
            <p:nvPr/>
          </p:nvSpPr>
          <p:spPr bwMode="auto">
            <a:xfrm>
              <a:off x="1157" y="279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93" name="Rectangle 2837"/>
            <p:cNvSpPr>
              <a:spLocks noChangeArrowheads="1"/>
            </p:cNvSpPr>
            <p:nvPr/>
          </p:nvSpPr>
          <p:spPr bwMode="auto">
            <a:xfrm>
              <a:off x="1202" y="279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94" name="Rectangle 2838"/>
            <p:cNvSpPr>
              <a:spLocks noChangeArrowheads="1"/>
            </p:cNvSpPr>
            <p:nvPr/>
          </p:nvSpPr>
          <p:spPr bwMode="auto">
            <a:xfrm>
              <a:off x="1247" y="279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95" name="Rectangle 2839"/>
            <p:cNvSpPr>
              <a:spLocks noChangeArrowheads="1"/>
            </p:cNvSpPr>
            <p:nvPr/>
          </p:nvSpPr>
          <p:spPr bwMode="auto">
            <a:xfrm>
              <a:off x="1293" y="279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96" name="Rectangle 2840"/>
            <p:cNvSpPr>
              <a:spLocks noChangeArrowheads="1"/>
            </p:cNvSpPr>
            <p:nvPr/>
          </p:nvSpPr>
          <p:spPr bwMode="auto">
            <a:xfrm>
              <a:off x="1338" y="279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97" name="Rectangle 2841"/>
            <p:cNvSpPr>
              <a:spLocks noChangeArrowheads="1"/>
            </p:cNvSpPr>
            <p:nvPr/>
          </p:nvSpPr>
          <p:spPr bwMode="auto">
            <a:xfrm>
              <a:off x="930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98" name="Rectangle 2842"/>
            <p:cNvSpPr>
              <a:spLocks noChangeArrowheads="1"/>
            </p:cNvSpPr>
            <p:nvPr/>
          </p:nvSpPr>
          <p:spPr bwMode="auto">
            <a:xfrm>
              <a:off x="975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899" name="Rectangle 2843"/>
            <p:cNvSpPr>
              <a:spLocks noChangeArrowheads="1"/>
            </p:cNvSpPr>
            <p:nvPr/>
          </p:nvSpPr>
          <p:spPr bwMode="auto">
            <a:xfrm>
              <a:off x="1020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00" name="Rectangle 2844"/>
            <p:cNvSpPr>
              <a:spLocks noChangeArrowheads="1"/>
            </p:cNvSpPr>
            <p:nvPr/>
          </p:nvSpPr>
          <p:spPr bwMode="auto">
            <a:xfrm>
              <a:off x="1066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01" name="Rectangle 2845"/>
            <p:cNvSpPr>
              <a:spLocks noChangeArrowheads="1"/>
            </p:cNvSpPr>
            <p:nvPr/>
          </p:nvSpPr>
          <p:spPr bwMode="auto">
            <a:xfrm>
              <a:off x="1111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02" name="Rectangle 2846"/>
            <p:cNvSpPr>
              <a:spLocks noChangeArrowheads="1"/>
            </p:cNvSpPr>
            <p:nvPr/>
          </p:nvSpPr>
          <p:spPr bwMode="auto">
            <a:xfrm>
              <a:off x="1157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03" name="Rectangle 2847"/>
            <p:cNvSpPr>
              <a:spLocks noChangeArrowheads="1"/>
            </p:cNvSpPr>
            <p:nvPr/>
          </p:nvSpPr>
          <p:spPr bwMode="auto">
            <a:xfrm>
              <a:off x="1202" y="274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04" name="Rectangle 2848"/>
            <p:cNvSpPr>
              <a:spLocks noChangeArrowheads="1"/>
            </p:cNvSpPr>
            <p:nvPr/>
          </p:nvSpPr>
          <p:spPr bwMode="auto">
            <a:xfrm>
              <a:off x="1247" y="27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05" name="Rectangle 2849"/>
            <p:cNvSpPr>
              <a:spLocks noChangeArrowheads="1"/>
            </p:cNvSpPr>
            <p:nvPr/>
          </p:nvSpPr>
          <p:spPr bwMode="auto">
            <a:xfrm>
              <a:off x="1293" y="27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06" name="Rectangle 2850"/>
            <p:cNvSpPr>
              <a:spLocks noChangeArrowheads="1"/>
            </p:cNvSpPr>
            <p:nvPr/>
          </p:nvSpPr>
          <p:spPr bwMode="auto">
            <a:xfrm>
              <a:off x="1338" y="274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47907" name="Group 2851"/>
          <p:cNvGrpSpPr>
            <a:grpSpLocks/>
          </p:cNvGrpSpPr>
          <p:nvPr/>
        </p:nvGrpSpPr>
        <p:grpSpPr bwMode="auto">
          <a:xfrm>
            <a:off x="3911600" y="4794250"/>
            <a:ext cx="1944688" cy="1227138"/>
            <a:chOff x="3152" y="3475"/>
            <a:chExt cx="1225" cy="773"/>
          </a:xfrm>
        </p:grpSpPr>
        <p:sp>
          <p:nvSpPr>
            <p:cNvPr id="47908" name="Rectangle 2852"/>
            <p:cNvSpPr>
              <a:spLocks noChangeArrowheads="1"/>
            </p:cNvSpPr>
            <p:nvPr/>
          </p:nvSpPr>
          <p:spPr bwMode="auto">
            <a:xfrm>
              <a:off x="315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09" name="Rectangle 2853"/>
            <p:cNvSpPr>
              <a:spLocks noChangeArrowheads="1"/>
            </p:cNvSpPr>
            <p:nvPr/>
          </p:nvSpPr>
          <p:spPr bwMode="auto">
            <a:xfrm>
              <a:off x="3197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10" name="Rectangle 2854"/>
            <p:cNvSpPr>
              <a:spLocks noChangeArrowheads="1"/>
            </p:cNvSpPr>
            <p:nvPr/>
          </p:nvSpPr>
          <p:spPr bwMode="auto">
            <a:xfrm>
              <a:off x="324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11" name="Rectangle 2855"/>
            <p:cNvSpPr>
              <a:spLocks noChangeArrowheads="1"/>
            </p:cNvSpPr>
            <p:nvPr/>
          </p:nvSpPr>
          <p:spPr bwMode="auto">
            <a:xfrm>
              <a:off x="3288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12" name="Rectangle 2856"/>
            <p:cNvSpPr>
              <a:spLocks noChangeArrowheads="1"/>
            </p:cNvSpPr>
            <p:nvPr/>
          </p:nvSpPr>
          <p:spPr bwMode="auto">
            <a:xfrm>
              <a:off x="333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13" name="Rectangle 2857"/>
            <p:cNvSpPr>
              <a:spLocks noChangeArrowheads="1"/>
            </p:cNvSpPr>
            <p:nvPr/>
          </p:nvSpPr>
          <p:spPr bwMode="auto">
            <a:xfrm>
              <a:off x="337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14" name="Rectangle 2858"/>
            <p:cNvSpPr>
              <a:spLocks noChangeArrowheads="1"/>
            </p:cNvSpPr>
            <p:nvPr/>
          </p:nvSpPr>
          <p:spPr bwMode="auto">
            <a:xfrm>
              <a:off x="3424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15" name="Rectangle 2859"/>
            <p:cNvSpPr>
              <a:spLocks noChangeArrowheads="1"/>
            </p:cNvSpPr>
            <p:nvPr/>
          </p:nvSpPr>
          <p:spPr bwMode="auto">
            <a:xfrm>
              <a:off x="346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16" name="Rectangle 2860"/>
            <p:cNvSpPr>
              <a:spLocks noChangeArrowheads="1"/>
            </p:cNvSpPr>
            <p:nvPr/>
          </p:nvSpPr>
          <p:spPr bwMode="auto">
            <a:xfrm>
              <a:off x="3515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17" name="Rectangle 2861"/>
            <p:cNvSpPr>
              <a:spLocks noChangeArrowheads="1"/>
            </p:cNvSpPr>
            <p:nvPr/>
          </p:nvSpPr>
          <p:spPr bwMode="auto">
            <a:xfrm>
              <a:off x="3560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18" name="Rectangle 2862"/>
            <p:cNvSpPr>
              <a:spLocks noChangeArrowheads="1"/>
            </p:cNvSpPr>
            <p:nvPr/>
          </p:nvSpPr>
          <p:spPr bwMode="auto">
            <a:xfrm>
              <a:off x="3606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19" name="Rectangle 2863"/>
            <p:cNvSpPr>
              <a:spLocks noChangeArrowheads="1"/>
            </p:cNvSpPr>
            <p:nvPr/>
          </p:nvSpPr>
          <p:spPr bwMode="auto">
            <a:xfrm>
              <a:off x="3651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20" name="Rectangle 2864"/>
            <p:cNvSpPr>
              <a:spLocks noChangeArrowheads="1"/>
            </p:cNvSpPr>
            <p:nvPr/>
          </p:nvSpPr>
          <p:spPr bwMode="auto">
            <a:xfrm>
              <a:off x="3696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21" name="Rectangle 2865"/>
            <p:cNvSpPr>
              <a:spLocks noChangeArrowheads="1"/>
            </p:cNvSpPr>
            <p:nvPr/>
          </p:nvSpPr>
          <p:spPr bwMode="auto">
            <a:xfrm>
              <a:off x="3742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22" name="Rectangle 2866"/>
            <p:cNvSpPr>
              <a:spLocks noChangeArrowheads="1"/>
            </p:cNvSpPr>
            <p:nvPr/>
          </p:nvSpPr>
          <p:spPr bwMode="auto">
            <a:xfrm>
              <a:off x="3787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23" name="Rectangle 2867"/>
            <p:cNvSpPr>
              <a:spLocks noChangeArrowheads="1"/>
            </p:cNvSpPr>
            <p:nvPr/>
          </p:nvSpPr>
          <p:spPr bwMode="auto">
            <a:xfrm>
              <a:off x="383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24" name="Rectangle 2868"/>
            <p:cNvSpPr>
              <a:spLocks noChangeArrowheads="1"/>
            </p:cNvSpPr>
            <p:nvPr/>
          </p:nvSpPr>
          <p:spPr bwMode="auto">
            <a:xfrm>
              <a:off x="3878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25" name="Rectangle 2869"/>
            <p:cNvSpPr>
              <a:spLocks noChangeArrowheads="1"/>
            </p:cNvSpPr>
            <p:nvPr/>
          </p:nvSpPr>
          <p:spPr bwMode="auto">
            <a:xfrm>
              <a:off x="3923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26" name="Rectangle 2870"/>
            <p:cNvSpPr>
              <a:spLocks noChangeArrowheads="1"/>
            </p:cNvSpPr>
            <p:nvPr/>
          </p:nvSpPr>
          <p:spPr bwMode="auto">
            <a:xfrm>
              <a:off x="3969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27" name="Rectangle 2871"/>
            <p:cNvSpPr>
              <a:spLocks noChangeArrowheads="1"/>
            </p:cNvSpPr>
            <p:nvPr/>
          </p:nvSpPr>
          <p:spPr bwMode="auto">
            <a:xfrm>
              <a:off x="4014" y="42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28" name="Rectangle 2872"/>
            <p:cNvSpPr>
              <a:spLocks noChangeArrowheads="1"/>
            </p:cNvSpPr>
            <p:nvPr/>
          </p:nvSpPr>
          <p:spPr bwMode="auto">
            <a:xfrm>
              <a:off x="406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29" name="Rectangle 2873"/>
            <p:cNvSpPr>
              <a:spLocks noChangeArrowheads="1"/>
            </p:cNvSpPr>
            <p:nvPr/>
          </p:nvSpPr>
          <p:spPr bwMode="auto">
            <a:xfrm>
              <a:off x="4105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30" name="Rectangle 2874"/>
            <p:cNvSpPr>
              <a:spLocks noChangeArrowheads="1"/>
            </p:cNvSpPr>
            <p:nvPr/>
          </p:nvSpPr>
          <p:spPr bwMode="auto">
            <a:xfrm>
              <a:off x="415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31" name="Rectangle 2875"/>
            <p:cNvSpPr>
              <a:spLocks noChangeArrowheads="1"/>
            </p:cNvSpPr>
            <p:nvPr/>
          </p:nvSpPr>
          <p:spPr bwMode="auto">
            <a:xfrm>
              <a:off x="4196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32" name="Rectangle 2876"/>
            <p:cNvSpPr>
              <a:spLocks noChangeArrowheads="1"/>
            </p:cNvSpPr>
            <p:nvPr/>
          </p:nvSpPr>
          <p:spPr bwMode="auto">
            <a:xfrm>
              <a:off x="4240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33" name="Rectangle 2877"/>
            <p:cNvSpPr>
              <a:spLocks noChangeArrowheads="1"/>
            </p:cNvSpPr>
            <p:nvPr/>
          </p:nvSpPr>
          <p:spPr bwMode="auto">
            <a:xfrm>
              <a:off x="4286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34" name="Rectangle 2878"/>
            <p:cNvSpPr>
              <a:spLocks noChangeArrowheads="1"/>
            </p:cNvSpPr>
            <p:nvPr/>
          </p:nvSpPr>
          <p:spPr bwMode="auto">
            <a:xfrm>
              <a:off x="4331" y="420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35" name="Rectangle 2879"/>
            <p:cNvSpPr>
              <a:spLocks noChangeArrowheads="1"/>
            </p:cNvSpPr>
            <p:nvPr/>
          </p:nvSpPr>
          <p:spPr bwMode="auto">
            <a:xfrm>
              <a:off x="315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36" name="Rectangle 2880"/>
            <p:cNvSpPr>
              <a:spLocks noChangeArrowheads="1"/>
            </p:cNvSpPr>
            <p:nvPr/>
          </p:nvSpPr>
          <p:spPr bwMode="auto">
            <a:xfrm>
              <a:off x="3197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37" name="Rectangle 2881"/>
            <p:cNvSpPr>
              <a:spLocks noChangeArrowheads="1"/>
            </p:cNvSpPr>
            <p:nvPr/>
          </p:nvSpPr>
          <p:spPr bwMode="auto">
            <a:xfrm>
              <a:off x="324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38" name="Rectangle 2882"/>
            <p:cNvSpPr>
              <a:spLocks noChangeArrowheads="1"/>
            </p:cNvSpPr>
            <p:nvPr/>
          </p:nvSpPr>
          <p:spPr bwMode="auto">
            <a:xfrm>
              <a:off x="3288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39" name="Rectangle 2883"/>
            <p:cNvSpPr>
              <a:spLocks noChangeArrowheads="1"/>
            </p:cNvSpPr>
            <p:nvPr/>
          </p:nvSpPr>
          <p:spPr bwMode="auto">
            <a:xfrm>
              <a:off x="333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40" name="Rectangle 2884"/>
            <p:cNvSpPr>
              <a:spLocks noChangeArrowheads="1"/>
            </p:cNvSpPr>
            <p:nvPr/>
          </p:nvSpPr>
          <p:spPr bwMode="auto">
            <a:xfrm>
              <a:off x="337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41" name="Rectangle 2885"/>
            <p:cNvSpPr>
              <a:spLocks noChangeArrowheads="1"/>
            </p:cNvSpPr>
            <p:nvPr/>
          </p:nvSpPr>
          <p:spPr bwMode="auto">
            <a:xfrm>
              <a:off x="3424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42" name="Rectangle 2886"/>
            <p:cNvSpPr>
              <a:spLocks noChangeArrowheads="1"/>
            </p:cNvSpPr>
            <p:nvPr/>
          </p:nvSpPr>
          <p:spPr bwMode="auto">
            <a:xfrm>
              <a:off x="346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43" name="Rectangle 2887"/>
            <p:cNvSpPr>
              <a:spLocks noChangeArrowheads="1"/>
            </p:cNvSpPr>
            <p:nvPr/>
          </p:nvSpPr>
          <p:spPr bwMode="auto">
            <a:xfrm>
              <a:off x="3515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44" name="Rectangle 2888"/>
            <p:cNvSpPr>
              <a:spLocks noChangeArrowheads="1"/>
            </p:cNvSpPr>
            <p:nvPr/>
          </p:nvSpPr>
          <p:spPr bwMode="auto">
            <a:xfrm>
              <a:off x="3560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45" name="Rectangle 2889"/>
            <p:cNvSpPr>
              <a:spLocks noChangeArrowheads="1"/>
            </p:cNvSpPr>
            <p:nvPr/>
          </p:nvSpPr>
          <p:spPr bwMode="auto">
            <a:xfrm>
              <a:off x="3606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46" name="Rectangle 2890"/>
            <p:cNvSpPr>
              <a:spLocks noChangeArrowheads="1"/>
            </p:cNvSpPr>
            <p:nvPr/>
          </p:nvSpPr>
          <p:spPr bwMode="auto">
            <a:xfrm>
              <a:off x="3651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47" name="Rectangle 2891"/>
            <p:cNvSpPr>
              <a:spLocks noChangeArrowheads="1"/>
            </p:cNvSpPr>
            <p:nvPr/>
          </p:nvSpPr>
          <p:spPr bwMode="auto">
            <a:xfrm>
              <a:off x="3696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48" name="Rectangle 2892"/>
            <p:cNvSpPr>
              <a:spLocks noChangeArrowheads="1"/>
            </p:cNvSpPr>
            <p:nvPr/>
          </p:nvSpPr>
          <p:spPr bwMode="auto">
            <a:xfrm>
              <a:off x="3742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49" name="Rectangle 2893"/>
            <p:cNvSpPr>
              <a:spLocks noChangeArrowheads="1"/>
            </p:cNvSpPr>
            <p:nvPr/>
          </p:nvSpPr>
          <p:spPr bwMode="auto">
            <a:xfrm>
              <a:off x="3787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50" name="Rectangle 2894"/>
            <p:cNvSpPr>
              <a:spLocks noChangeArrowheads="1"/>
            </p:cNvSpPr>
            <p:nvPr/>
          </p:nvSpPr>
          <p:spPr bwMode="auto">
            <a:xfrm>
              <a:off x="383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51" name="Rectangle 2895"/>
            <p:cNvSpPr>
              <a:spLocks noChangeArrowheads="1"/>
            </p:cNvSpPr>
            <p:nvPr/>
          </p:nvSpPr>
          <p:spPr bwMode="auto">
            <a:xfrm>
              <a:off x="3878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52" name="Rectangle 2896"/>
            <p:cNvSpPr>
              <a:spLocks noChangeArrowheads="1"/>
            </p:cNvSpPr>
            <p:nvPr/>
          </p:nvSpPr>
          <p:spPr bwMode="auto">
            <a:xfrm>
              <a:off x="3923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53" name="Rectangle 2897"/>
            <p:cNvSpPr>
              <a:spLocks noChangeArrowheads="1"/>
            </p:cNvSpPr>
            <p:nvPr/>
          </p:nvSpPr>
          <p:spPr bwMode="auto">
            <a:xfrm>
              <a:off x="3969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54" name="Rectangle 2898"/>
            <p:cNvSpPr>
              <a:spLocks noChangeArrowheads="1"/>
            </p:cNvSpPr>
            <p:nvPr/>
          </p:nvSpPr>
          <p:spPr bwMode="auto">
            <a:xfrm>
              <a:off x="4014" y="415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55" name="Rectangle 2899"/>
            <p:cNvSpPr>
              <a:spLocks noChangeArrowheads="1"/>
            </p:cNvSpPr>
            <p:nvPr/>
          </p:nvSpPr>
          <p:spPr bwMode="auto">
            <a:xfrm>
              <a:off x="406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56" name="Rectangle 2900"/>
            <p:cNvSpPr>
              <a:spLocks noChangeArrowheads="1"/>
            </p:cNvSpPr>
            <p:nvPr/>
          </p:nvSpPr>
          <p:spPr bwMode="auto">
            <a:xfrm>
              <a:off x="4105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57" name="Rectangle 2901"/>
            <p:cNvSpPr>
              <a:spLocks noChangeArrowheads="1"/>
            </p:cNvSpPr>
            <p:nvPr/>
          </p:nvSpPr>
          <p:spPr bwMode="auto">
            <a:xfrm>
              <a:off x="415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58" name="Rectangle 2902"/>
            <p:cNvSpPr>
              <a:spLocks noChangeArrowheads="1"/>
            </p:cNvSpPr>
            <p:nvPr/>
          </p:nvSpPr>
          <p:spPr bwMode="auto">
            <a:xfrm>
              <a:off x="4196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59" name="Rectangle 2903"/>
            <p:cNvSpPr>
              <a:spLocks noChangeArrowheads="1"/>
            </p:cNvSpPr>
            <p:nvPr/>
          </p:nvSpPr>
          <p:spPr bwMode="auto">
            <a:xfrm>
              <a:off x="4240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60" name="Rectangle 2904"/>
            <p:cNvSpPr>
              <a:spLocks noChangeArrowheads="1"/>
            </p:cNvSpPr>
            <p:nvPr/>
          </p:nvSpPr>
          <p:spPr bwMode="auto">
            <a:xfrm>
              <a:off x="4286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61" name="Rectangle 2905"/>
            <p:cNvSpPr>
              <a:spLocks noChangeArrowheads="1"/>
            </p:cNvSpPr>
            <p:nvPr/>
          </p:nvSpPr>
          <p:spPr bwMode="auto">
            <a:xfrm>
              <a:off x="4331" y="41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62" name="Rectangle 2906"/>
            <p:cNvSpPr>
              <a:spLocks noChangeArrowheads="1"/>
            </p:cNvSpPr>
            <p:nvPr/>
          </p:nvSpPr>
          <p:spPr bwMode="auto">
            <a:xfrm>
              <a:off x="315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63" name="Rectangle 2907"/>
            <p:cNvSpPr>
              <a:spLocks noChangeArrowheads="1"/>
            </p:cNvSpPr>
            <p:nvPr/>
          </p:nvSpPr>
          <p:spPr bwMode="auto">
            <a:xfrm>
              <a:off x="3197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64" name="Rectangle 2908"/>
            <p:cNvSpPr>
              <a:spLocks noChangeArrowheads="1"/>
            </p:cNvSpPr>
            <p:nvPr/>
          </p:nvSpPr>
          <p:spPr bwMode="auto">
            <a:xfrm>
              <a:off x="324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65" name="Rectangle 2909"/>
            <p:cNvSpPr>
              <a:spLocks noChangeArrowheads="1"/>
            </p:cNvSpPr>
            <p:nvPr/>
          </p:nvSpPr>
          <p:spPr bwMode="auto">
            <a:xfrm>
              <a:off x="3288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66" name="Rectangle 2910"/>
            <p:cNvSpPr>
              <a:spLocks noChangeArrowheads="1"/>
            </p:cNvSpPr>
            <p:nvPr/>
          </p:nvSpPr>
          <p:spPr bwMode="auto">
            <a:xfrm>
              <a:off x="333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67" name="Rectangle 2911"/>
            <p:cNvSpPr>
              <a:spLocks noChangeArrowheads="1"/>
            </p:cNvSpPr>
            <p:nvPr/>
          </p:nvSpPr>
          <p:spPr bwMode="auto">
            <a:xfrm>
              <a:off x="337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68" name="Rectangle 2912"/>
            <p:cNvSpPr>
              <a:spLocks noChangeArrowheads="1"/>
            </p:cNvSpPr>
            <p:nvPr/>
          </p:nvSpPr>
          <p:spPr bwMode="auto">
            <a:xfrm>
              <a:off x="3424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69" name="Rectangle 2913"/>
            <p:cNvSpPr>
              <a:spLocks noChangeArrowheads="1"/>
            </p:cNvSpPr>
            <p:nvPr/>
          </p:nvSpPr>
          <p:spPr bwMode="auto">
            <a:xfrm>
              <a:off x="346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70" name="Rectangle 2914"/>
            <p:cNvSpPr>
              <a:spLocks noChangeArrowheads="1"/>
            </p:cNvSpPr>
            <p:nvPr/>
          </p:nvSpPr>
          <p:spPr bwMode="auto">
            <a:xfrm>
              <a:off x="3515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71" name="Rectangle 2915"/>
            <p:cNvSpPr>
              <a:spLocks noChangeArrowheads="1"/>
            </p:cNvSpPr>
            <p:nvPr/>
          </p:nvSpPr>
          <p:spPr bwMode="auto">
            <a:xfrm>
              <a:off x="3560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72" name="Rectangle 2916"/>
            <p:cNvSpPr>
              <a:spLocks noChangeArrowheads="1"/>
            </p:cNvSpPr>
            <p:nvPr/>
          </p:nvSpPr>
          <p:spPr bwMode="auto">
            <a:xfrm>
              <a:off x="3606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73" name="Rectangle 2917"/>
            <p:cNvSpPr>
              <a:spLocks noChangeArrowheads="1"/>
            </p:cNvSpPr>
            <p:nvPr/>
          </p:nvSpPr>
          <p:spPr bwMode="auto">
            <a:xfrm>
              <a:off x="3651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74" name="Rectangle 2918"/>
            <p:cNvSpPr>
              <a:spLocks noChangeArrowheads="1"/>
            </p:cNvSpPr>
            <p:nvPr/>
          </p:nvSpPr>
          <p:spPr bwMode="auto">
            <a:xfrm>
              <a:off x="3696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75" name="Rectangle 2919"/>
            <p:cNvSpPr>
              <a:spLocks noChangeArrowheads="1"/>
            </p:cNvSpPr>
            <p:nvPr/>
          </p:nvSpPr>
          <p:spPr bwMode="auto">
            <a:xfrm>
              <a:off x="3742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76" name="Rectangle 2920"/>
            <p:cNvSpPr>
              <a:spLocks noChangeArrowheads="1"/>
            </p:cNvSpPr>
            <p:nvPr/>
          </p:nvSpPr>
          <p:spPr bwMode="auto">
            <a:xfrm>
              <a:off x="3787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77" name="Rectangle 2921"/>
            <p:cNvSpPr>
              <a:spLocks noChangeArrowheads="1"/>
            </p:cNvSpPr>
            <p:nvPr/>
          </p:nvSpPr>
          <p:spPr bwMode="auto">
            <a:xfrm>
              <a:off x="383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78" name="Rectangle 2922"/>
            <p:cNvSpPr>
              <a:spLocks noChangeArrowheads="1"/>
            </p:cNvSpPr>
            <p:nvPr/>
          </p:nvSpPr>
          <p:spPr bwMode="auto">
            <a:xfrm>
              <a:off x="3878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79" name="Rectangle 2923"/>
            <p:cNvSpPr>
              <a:spLocks noChangeArrowheads="1"/>
            </p:cNvSpPr>
            <p:nvPr/>
          </p:nvSpPr>
          <p:spPr bwMode="auto">
            <a:xfrm>
              <a:off x="3923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80" name="Rectangle 2924"/>
            <p:cNvSpPr>
              <a:spLocks noChangeArrowheads="1"/>
            </p:cNvSpPr>
            <p:nvPr/>
          </p:nvSpPr>
          <p:spPr bwMode="auto">
            <a:xfrm>
              <a:off x="3969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81" name="Rectangle 2925"/>
            <p:cNvSpPr>
              <a:spLocks noChangeArrowheads="1"/>
            </p:cNvSpPr>
            <p:nvPr/>
          </p:nvSpPr>
          <p:spPr bwMode="auto">
            <a:xfrm>
              <a:off x="4014" y="411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82" name="Rectangle 2926"/>
            <p:cNvSpPr>
              <a:spLocks noChangeArrowheads="1"/>
            </p:cNvSpPr>
            <p:nvPr/>
          </p:nvSpPr>
          <p:spPr bwMode="auto">
            <a:xfrm>
              <a:off x="406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83" name="Rectangle 2927"/>
            <p:cNvSpPr>
              <a:spLocks noChangeArrowheads="1"/>
            </p:cNvSpPr>
            <p:nvPr/>
          </p:nvSpPr>
          <p:spPr bwMode="auto">
            <a:xfrm>
              <a:off x="4105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84" name="Rectangle 2928"/>
            <p:cNvSpPr>
              <a:spLocks noChangeArrowheads="1"/>
            </p:cNvSpPr>
            <p:nvPr/>
          </p:nvSpPr>
          <p:spPr bwMode="auto">
            <a:xfrm>
              <a:off x="415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85" name="Rectangle 2929"/>
            <p:cNvSpPr>
              <a:spLocks noChangeArrowheads="1"/>
            </p:cNvSpPr>
            <p:nvPr/>
          </p:nvSpPr>
          <p:spPr bwMode="auto">
            <a:xfrm>
              <a:off x="4196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86" name="Rectangle 2930"/>
            <p:cNvSpPr>
              <a:spLocks noChangeArrowheads="1"/>
            </p:cNvSpPr>
            <p:nvPr/>
          </p:nvSpPr>
          <p:spPr bwMode="auto">
            <a:xfrm>
              <a:off x="4240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87" name="Rectangle 2931"/>
            <p:cNvSpPr>
              <a:spLocks noChangeArrowheads="1"/>
            </p:cNvSpPr>
            <p:nvPr/>
          </p:nvSpPr>
          <p:spPr bwMode="auto">
            <a:xfrm>
              <a:off x="4286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88" name="Rectangle 2932"/>
            <p:cNvSpPr>
              <a:spLocks noChangeArrowheads="1"/>
            </p:cNvSpPr>
            <p:nvPr/>
          </p:nvSpPr>
          <p:spPr bwMode="auto">
            <a:xfrm>
              <a:off x="4331" y="41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89" name="Rectangle 2933"/>
            <p:cNvSpPr>
              <a:spLocks noChangeArrowheads="1"/>
            </p:cNvSpPr>
            <p:nvPr/>
          </p:nvSpPr>
          <p:spPr bwMode="auto">
            <a:xfrm>
              <a:off x="315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90" name="Rectangle 2934"/>
            <p:cNvSpPr>
              <a:spLocks noChangeArrowheads="1"/>
            </p:cNvSpPr>
            <p:nvPr/>
          </p:nvSpPr>
          <p:spPr bwMode="auto">
            <a:xfrm>
              <a:off x="3197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91" name="Rectangle 2935"/>
            <p:cNvSpPr>
              <a:spLocks noChangeArrowheads="1"/>
            </p:cNvSpPr>
            <p:nvPr/>
          </p:nvSpPr>
          <p:spPr bwMode="auto">
            <a:xfrm>
              <a:off x="324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92" name="Rectangle 2936"/>
            <p:cNvSpPr>
              <a:spLocks noChangeArrowheads="1"/>
            </p:cNvSpPr>
            <p:nvPr/>
          </p:nvSpPr>
          <p:spPr bwMode="auto">
            <a:xfrm>
              <a:off x="3288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93" name="Rectangle 2937"/>
            <p:cNvSpPr>
              <a:spLocks noChangeArrowheads="1"/>
            </p:cNvSpPr>
            <p:nvPr/>
          </p:nvSpPr>
          <p:spPr bwMode="auto">
            <a:xfrm>
              <a:off x="333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94" name="Rectangle 2938"/>
            <p:cNvSpPr>
              <a:spLocks noChangeArrowheads="1"/>
            </p:cNvSpPr>
            <p:nvPr/>
          </p:nvSpPr>
          <p:spPr bwMode="auto">
            <a:xfrm>
              <a:off x="337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95" name="Rectangle 2939"/>
            <p:cNvSpPr>
              <a:spLocks noChangeArrowheads="1"/>
            </p:cNvSpPr>
            <p:nvPr/>
          </p:nvSpPr>
          <p:spPr bwMode="auto">
            <a:xfrm>
              <a:off x="3424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96" name="Rectangle 2940"/>
            <p:cNvSpPr>
              <a:spLocks noChangeArrowheads="1"/>
            </p:cNvSpPr>
            <p:nvPr/>
          </p:nvSpPr>
          <p:spPr bwMode="auto">
            <a:xfrm>
              <a:off x="346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97" name="Rectangle 2941"/>
            <p:cNvSpPr>
              <a:spLocks noChangeArrowheads="1"/>
            </p:cNvSpPr>
            <p:nvPr/>
          </p:nvSpPr>
          <p:spPr bwMode="auto">
            <a:xfrm>
              <a:off x="3515" y="406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98" name="Rectangle 2942"/>
            <p:cNvSpPr>
              <a:spLocks noChangeArrowheads="1"/>
            </p:cNvSpPr>
            <p:nvPr/>
          </p:nvSpPr>
          <p:spPr bwMode="auto">
            <a:xfrm>
              <a:off x="3560" y="4065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7999" name="Rectangle 2943"/>
            <p:cNvSpPr>
              <a:spLocks noChangeArrowheads="1"/>
            </p:cNvSpPr>
            <p:nvPr/>
          </p:nvSpPr>
          <p:spPr bwMode="auto">
            <a:xfrm>
              <a:off x="3606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00" name="Rectangle 2944"/>
            <p:cNvSpPr>
              <a:spLocks noChangeArrowheads="1"/>
            </p:cNvSpPr>
            <p:nvPr/>
          </p:nvSpPr>
          <p:spPr bwMode="auto">
            <a:xfrm>
              <a:off x="3651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01" name="Rectangle 2945"/>
            <p:cNvSpPr>
              <a:spLocks noChangeArrowheads="1"/>
            </p:cNvSpPr>
            <p:nvPr/>
          </p:nvSpPr>
          <p:spPr bwMode="auto">
            <a:xfrm>
              <a:off x="3696" y="4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02" name="Rectangle 2946"/>
            <p:cNvSpPr>
              <a:spLocks noChangeArrowheads="1"/>
            </p:cNvSpPr>
            <p:nvPr/>
          </p:nvSpPr>
          <p:spPr bwMode="auto">
            <a:xfrm>
              <a:off x="3742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03" name="Rectangle 2947"/>
            <p:cNvSpPr>
              <a:spLocks noChangeArrowheads="1"/>
            </p:cNvSpPr>
            <p:nvPr/>
          </p:nvSpPr>
          <p:spPr bwMode="auto">
            <a:xfrm>
              <a:off x="3787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04" name="Rectangle 2948"/>
            <p:cNvSpPr>
              <a:spLocks noChangeArrowheads="1"/>
            </p:cNvSpPr>
            <p:nvPr/>
          </p:nvSpPr>
          <p:spPr bwMode="auto">
            <a:xfrm>
              <a:off x="383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05" name="Rectangle 2949"/>
            <p:cNvSpPr>
              <a:spLocks noChangeArrowheads="1"/>
            </p:cNvSpPr>
            <p:nvPr/>
          </p:nvSpPr>
          <p:spPr bwMode="auto">
            <a:xfrm>
              <a:off x="3878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06" name="Rectangle 2950"/>
            <p:cNvSpPr>
              <a:spLocks noChangeArrowheads="1"/>
            </p:cNvSpPr>
            <p:nvPr/>
          </p:nvSpPr>
          <p:spPr bwMode="auto">
            <a:xfrm>
              <a:off x="3923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07" name="Rectangle 2951"/>
            <p:cNvSpPr>
              <a:spLocks noChangeArrowheads="1"/>
            </p:cNvSpPr>
            <p:nvPr/>
          </p:nvSpPr>
          <p:spPr bwMode="auto">
            <a:xfrm>
              <a:off x="3969" y="406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08" name="Rectangle 2952"/>
            <p:cNvSpPr>
              <a:spLocks noChangeArrowheads="1"/>
            </p:cNvSpPr>
            <p:nvPr/>
          </p:nvSpPr>
          <p:spPr bwMode="auto">
            <a:xfrm>
              <a:off x="4014" y="406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09" name="Rectangle 2953"/>
            <p:cNvSpPr>
              <a:spLocks noChangeArrowheads="1"/>
            </p:cNvSpPr>
            <p:nvPr/>
          </p:nvSpPr>
          <p:spPr bwMode="auto">
            <a:xfrm>
              <a:off x="4060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10" name="Rectangle 2954"/>
            <p:cNvSpPr>
              <a:spLocks noChangeArrowheads="1"/>
            </p:cNvSpPr>
            <p:nvPr/>
          </p:nvSpPr>
          <p:spPr bwMode="auto">
            <a:xfrm>
              <a:off x="4105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11" name="Rectangle 2955"/>
            <p:cNvSpPr>
              <a:spLocks noChangeArrowheads="1"/>
            </p:cNvSpPr>
            <p:nvPr/>
          </p:nvSpPr>
          <p:spPr bwMode="auto">
            <a:xfrm>
              <a:off x="4150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12" name="Rectangle 2956"/>
            <p:cNvSpPr>
              <a:spLocks noChangeArrowheads="1"/>
            </p:cNvSpPr>
            <p:nvPr/>
          </p:nvSpPr>
          <p:spPr bwMode="auto">
            <a:xfrm>
              <a:off x="4196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13" name="Rectangle 2957"/>
            <p:cNvSpPr>
              <a:spLocks noChangeArrowheads="1"/>
            </p:cNvSpPr>
            <p:nvPr/>
          </p:nvSpPr>
          <p:spPr bwMode="auto">
            <a:xfrm>
              <a:off x="4241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14" name="Rectangle 2958"/>
            <p:cNvSpPr>
              <a:spLocks noChangeArrowheads="1"/>
            </p:cNvSpPr>
            <p:nvPr/>
          </p:nvSpPr>
          <p:spPr bwMode="auto">
            <a:xfrm>
              <a:off x="4287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15" name="Rectangle 2959"/>
            <p:cNvSpPr>
              <a:spLocks noChangeArrowheads="1"/>
            </p:cNvSpPr>
            <p:nvPr/>
          </p:nvSpPr>
          <p:spPr bwMode="auto">
            <a:xfrm>
              <a:off x="4332" y="40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16" name="Rectangle 2960"/>
            <p:cNvSpPr>
              <a:spLocks noChangeArrowheads="1"/>
            </p:cNvSpPr>
            <p:nvPr/>
          </p:nvSpPr>
          <p:spPr bwMode="auto">
            <a:xfrm>
              <a:off x="315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17" name="Rectangle 2961"/>
            <p:cNvSpPr>
              <a:spLocks noChangeArrowheads="1"/>
            </p:cNvSpPr>
            <p:nvPr/>
          </p:nvSpPr>
          <p:spPr bwMode="auto">
            <a:xfrm>
              <a:off x="3197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18" name="Rectangle 2962"/>
            <p:cNvSpPr>
              <a:spLocks noChangeArrowheads="1"/>
            </p:cNvSpPr>
            <p:nvPr/>
          </p:nvSpPr>
          <p:spPr bwMode="auto">
            <a:xfrm>
              <a:off x="324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19" name="Rectangle 2963"/>
            <p:cNvSpPr>
              <a:spLocks noChangeArrowheads="1"/>
            </p:cNvSpPr>
            <p:nvPr/>
          </p:nvSpPr>
          <p:spPr bwMode="auto">
            <a:xfrm>
              <a:off x="3288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20" name="Rectangle 2964"/>
            <p:cNvSpPr>
              <a:spLocks noChangeArrowheads="1"/>
            </p:cNvSpPr>
            <p:nvPr/>
          </p:nvSpPr>
          <p:spPr bwMode="auto">
            <a:xfrm>
              <a:off x="333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21" name="Rectangle 2965"/>
            <p:cNvSpPr>
              <a:spLocks noChangeArrowheads="1"/>
            </p:cNvSpPr>
            <p:nvPr/>
          </p:nvSpPr>
          <p:spPr bwMode="auto">
            <a:xfrm>
              <a:off x="3379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22" name="Rectangle 2966"/>
            <p:cNvSpPr>
              <a:spLocks noChangeArrowheads="1"/>
            </p:cNvSpPr>
            <p:nvPr/>
          </p:nvSpPr>
          <p:spPr bwMode="auto">
            <a:xfrm>
              <a:off x="3424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23" name="Rectangle 2967"/>
            <p:cNvSpPr>
              <a:spLocks noChangeArrowheads="1"/>
            </p:cNvSpPr>
            <p:nvPr/>
          </p:nvSpPr>
          <p:spPr bwMode="auto">
            <a:xfrm>
              <a:off x="3469" y="4020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24" name="Rectangle 2968"/>
            <p:cNvSpPr>
              <a:spLocks noChangeArrowheads="1"/>
            </p:cNvSpPr>
            <p:nvPr/>
          </p:nvSpPr>
          <p:spPr bwMode="auto">
            <a:xfrm>
              <a:off x="3515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25" name="Rectangle 2969"/>
            <p:cNvSpPr>
              <a:spLocks noChangeArrowheads="1"/>
            </p:cNvSpPr>
            <p:nvPr/>
          </p:nvSpPr>
          <p:spPr bwMode="auto">
            <a:xfrm>
              <a:off x="3560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26" name="Rectangle 2970"/>
            <p:cNvSpPr>
              <a:spLocks noChangeArrowheads="1"/>
            </p:cNvSpPr>
            <p:nvPr/>
          </p:nvSpPr>
          <p:spPr bwMode="auto">
            <a:xfrm>
              <a:off x="3606" y="402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27" name="Rectangle 2971"/>
            <p:cNvSpPr>
              <a:spLocks noChangeArrowheads="1"/>
            </p:cNvSpPr>
            <p:nvPr/>
          </p:nvSpPr>
          <p:spPr bwMode="auto">
            <a:xfrm>
              <a:off x="3651" y="4020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28" name="Rectangle 2972"/>
            <p:cNvSpPr>
              <a:spLocks noChangeArrowheads="1"/>
            </p:cNvSpPr>
            <p:nvPr/>
          </p:nvSpPr>
          <p:spPr bwMode="auto">
            <a:xfrm>
              <a:off x="3696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29" name="Rectangle 2973"/>
            <p:cNvSpPr>
              <a:spLocks noChangeArrowheads="1"/>
            </p:cNvSpPr>
            <p:nvPr/>
          </p:nvSpPr>
          <p:spPr bwMode="auto">
            <a:xfrm>
              <a:off x="3742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30" name="Rectangle 2974"/>
            <p:cNvSpPr>
              <a:spLocks noChangeArrowheads="1"/>
            </p:cNvSpPr>
            <p:nvPr/>
          </p:nvSpPr>
          <p:spPr bwMode="auto">
            <a:xfrm>
              <a:off x="3787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31" name="Rectangle 2975"/>
            <p:cNvSpPr>
              <a:spLocks noChangeArrowheads="1"/>
            </p:cNvSpPr>
            <p:nvPr/>
          </p:nvSpPr>
          <p:spPr bwMode="auto">
            <a:xfrm>
              <a:off x="383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32" name="Rectangle 2976"/>
            <p:cNvSpPr>
              <a:spLocks noChangeArrowheads="1"/>
            </p:cNvSpPr>
            <p:nvPr/>
          </p:nvSpPr>
          <p:spPr bwMode="auto">
            <a:xfrm>
              <a:off x="3878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33" name="Rectangle 2977"/>
            <p:cNvSpPr>
              <a:spLocks noChangeArrowheads="1"/>
            </p:cNvSpPr>
            <p:nvPr/>
          </p:nvSpPr>
          <p:spPr bwMode="auto">
            <a:xfrm>
              <a:off x="3923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34" name="Rectangle 2978"/>
            <p:cNvSpPr>
              <a:spLocks noChangeArrowheads="1"/>
            </p:cNvSpPr>
            <p:nvPr/>
          </p:nvSpPr>
          <p:spPr bwMode="auto">
            <a:xfrm>
              <a:off x="3969" y="4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35" name="Rectangle 2979"/>
            <p:cNvSpPr>
              <a:spLocks noChangeArrowheads="1"/>
            </p:cNvSpPr>
            <p:nvPr/>
          </p:nvSpPr>
          <p:spPr bwMode="auto">
            <a:xfrm>
              <a:off x="4014" y="402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36" name="Rectangle 2980"/>
            <p:cNvSpPr>
              <a:spLocks noChangeArrowheads="1"/>
            </p:cNvSpPr>
            <p:nvPr/>
          </p:nvSpPr>
          <p:spPr bwMode="auto">
            <a:xfrm>
              <a:off x="4060" y="402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37" name="Rectangle 2981"/>
            <p:cNvSpPr>
              <a:spLocks noChangeArrowheads="1"/>
            </p:cNvSpPr>
            <p:nvPr/>
          </p:nvSpPr>
          <p:spPr bwMode="auto">
            <a:xfrm>
              <a:off x="4105" y="402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38" name="Rectangle 2982"/>
            <p:cNvSpPr>
              <a:spLocks noChangeArrowheads="1"/>
            </p:cNvSpPr>
            <p:nvPr/>
          </p:nvSpPr>
          <p:spPr bwMode="auto">
            <a:xfrm>
              <a:off x="4150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39" name="Rectangle 2983"/>
            <p:cNvSpPr>
              <a:spLocks noChangeArrowheads="1"/>
            </p:cNvSpPr>
            <p:nvPr/>
          </p:nvSpPr>
          <p:spPr bwMode="auto">
            <a:xfrm>
              <a:off x="4196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40" name="Rectangle 2984"/>
            <p:cNvSpPr>
              <a:spLocks noChangeArrowheads="1"/>
            </p:cNvSpPr>
            <p:nvPr/>
          </p:nvSpPr>
          <p:spPr bwMode="auto">
            <a:xfrm>
              <a:off x="4241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41" name="Rectangle 2985"/>
            <p:cNvSpPr>
              <a:spLocks noChangeArrowheads="1"/>
            </p:cNvSpPr>
            <p:nvPr/>
          </p:nvSpPr>
          <p:spPr bwMode="auto">
            <a:xfrm>
              <a:off x="4287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42" name="Rectangle 2986"/>
            <p:cNvSpPr>
              <a:spLocks noChangeArrowheads="1"/>
            </p:cNvSpPr>
            <p:nvPr/>
          </p:nvSpPr>
          <p:spPr bwMode="auto">
            <a:xfrm>
              <a:off x="4332" y="402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43" name="Rectangle 2987"/>
            <p:cNvSpPr>
              <a:spLocks noChangeArrowheads="1"/>
            </p:cNvSpPr>
            <p:nvPr/>
          </p:nvSpPr>
          <p:spPr bwMode="auto">
            <a:xfrm>
              <a:off x="3152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44" name="Rectangle 2988"/>
            <p:cNvSpPr>
              <a:spLocks noChangeArrowheads="1"/>
            </p:cNvSpPr>
            <p:nvPr/>
          </p:nvSpPr>
          <p:spPr bwMode="auto">
            <a:xfrm>
              <a:off x="3197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45" name="Rectangle 2989"/>
            <p:cNvSpPr>
              <a:spLocks noChangeArrowheads="1"/>
            </p:cNvSpPr>
            <p:nvPr/>
          </p:nvSpPr>
          <p:spPr bwMode="auto">
            <a:xfrm>
              <a:off x="3242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46" name="Rectangle 2990"/>
            <p:cNvSpPr>
              <a:spLocks noChangeArrowheads="1"/>
            </p:cNvSpPr>
            <p:nvPr/>
          </p:nvSpPr>
          <p:spPr bwMode="auto">
            <a:xfrm>
              <a:off x="3288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47" name="Rectangle 2991"/>
            <p:cNvSpPr>
              <a:spLocks noChangeArrowheads="1"/>
            </p:cNvSpPr>
            <p:nvPr/>
          </p:nvSpPr>
          <p:spPr bwMode="auto">
            <a:xfrm>
              <a:off x="333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48" name="Rectangle 2992"/>
            <p:cNvSpPr>
              <a:spLocks noChangeArrowheads="1"/>
            </p:cNvSpPr>
            <p:nvPr/>
          </p:nvSpPr>
          <p:spPr bwMode="auto">
            <a:xfrm>
              <a:off x="3379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49" name="Rectangle 2993"/>
            <p:cNvSpPr>
              <a:spLocks noChangeArrowheads="1"/>
            </p:cNvSpPr>
            <p:nvPr/>
          </p:nvSpPr>
          <p:spPr bwMode="auto">
            <a:xfrm>
              <a:off x="3424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50" name="Rectangle 2994"/>
            <p:cNvSpPr>
              <a:spLocks noChangeArrowheads="1"/>
            </p:cNvSpPr>
            <p:nvPr/>
          </p:nvSpPr>
          <p:spPr bwMode="auto">
            <a:xfrm>
              <a:off x="3469" y="397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51" name="Rectangle 2995"/>
            <p:cNvSpPr>
              <a:spLocks noChangeArrowheads="1"/>
            </p:cNvSpPr>
            <p:nvPr/>
          </p:nvSpPr>
          <p:spPr bwMode="auto">
            <a:xfrm>
              <a:off x="3515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52" name="Rectangle 2996"/>
            <p:cNvSpPr>
              <a:spLocks noChangeArrowheads="1"/>
            </p:cNvSpPr>
            <p:nvPr/>
          </p:nvSpPr>
          <p:spPr bwMode="auto">
            <a:xfrm>
              <a:off x="3560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53" name="Rectangle 2997"/>
            <p:cNvSpPr>
              <a:spLocks noChangeArrowheads="1"/>
            </p:cNvSpPr>
            <p:nvPr/>
          </p:nvSpPr>
          <p:spPr bwMode="auto">
            <a:xfrm>
              <a:off x="3606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54" name="Rectangle 2998"/>
            <p:cNvSpPr>
              <a:spLocks noChangeArrowheads="1"/>
            </p:cNvSpPr>
            <p:nvPr/>
          </p:nvSpPr>
          <p:spPr bwMode="auto">
            <a:xfrm>
              <a:off x="3651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55" name="Rectangle 2999"/>
            <p:cNvSpPr>
              <a:spLocks noChangeArrowheads="1"/>
            </p:cNvSpPr>
            <p:nvPr/>
          </p:nvSpPr>
          <p:spPr bwMode="auto">
            <a:xfrm>
              <a:off x="3696" y="3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56" name="Rectangle 3000"/>
            <p:cNvSpPr>
              <a:spLocks noChangeArrowheads="1"/>
            </p:cNvSpPr>
            <p:nvPr/>
          </p:nvSpPr>
          <p:spPr bwMode="auto">
            <a:xfrm>
              <a:off x="3742" y="3974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57" name="Rectangle 3001"/>
            <p:cNvSpPr>
              <a:spLocks noChangeArrowheads="1"/>
            </p:cNvSpPr>
            <p:nvPr/>
          </p:nvSpPr>
          <p:spPr bwMode="auto">
            <a:xfrm>
              <a:off x="3787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58" name="Rectangle 3002"/>
            <p:cNvSpPr>
              <a:spLocks noChangeArrowheads="1"/>
            </p:cNvSpPr>
            <p:nvPr/>
          </p:nvSpPr>
          <p:spPr bwMode="auto">
            <a:xfrm>
              <a:off x="383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59" name="Rectangle 3003"/>
            <p:cNvSpPr>
              <a:spLocks noChangeArrowheads="1"/>
            </p:cNvSpPr>
            <p:nvPr/>
          </p:nvSpPr>
          <p:spPr bwMode="auto">
            <a:xfrm>
              <a:off x="3878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60" name="Rectangle 3004"/>
            <p:cNvSpPr>
              <a:spLocks noChangeArrowheads="1"/>
            </p:cNvSpPr>
            <p:nvPr/>
          </p:nvSpPr>
          <p:spPr bwMode="auto">
            <a:xfrm>
              <a:off x="3923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61" name="Rectangle 3005"/>
            <p:cNvSpPr>
              <a:spLocks noChangeArrowheads="1"/>
            </p:cNvSpPr>
            <p:nvPr/>
          </p:nvSpPr>
          <p:spPr bwMode="auto">
            <a:xfrm>
              <a:off x="3969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62" name="Rectangle 3006"/>
            <p:cNvSpPr>
              <a:spLocks noChangeArrowheads="1"/>
            </p:cNvSpPr>
            <p:nvPr/>
          </p:nvSpPr>
          <p:spPr bwMode="auto">
            <a:xfrm>
              <a:off x="4014" y="3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63" name="Rectangle 3007"/>
            <p:cNvSpPr>
              <a:spLocks noChangeArrowheads="1"/>
            </p:cNvSpPr>
            <p:nvPr/>
          </p:nvSpPr>
          <p:spPr bwMode="auto">
            <a:xfrm>
              <a:off x="4060" y="397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64" name="Rectangle 3008"/>
            <p:cNvSpPr>
              <a:spLocks noChangeArrowheads="1"/>
            </p:cNvSpPr>
            <p:nvPr/>
          </p:nvSpPr>
          <p:spPr bwMode="auto">
            <a:xfrm>
              <a:off x="4105" y="397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65" name="Rectangle 3009"/>
            <p:cNvSpPr>
              <a:spLocks noChangeArrowheads="1"/>
            </p:cNvSpPr>
            <p:nvPr/>
          </p:nvSpPr>
          <p:spPr bwMode="auto">
            <a:xfrm>
              <a:off x="4150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66" name="Rectangle 3010"/>
            <p:cNvSpPr>
              <a:spLocks noChangeArrowheads="1"/>
            </p:cNvSpPr>
            <p:nvPr/>
          </p:nvSpPr>
          <p:spPr bwMode="auto">
            <a:xfrm>
              <a:off x="4196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67" name="Rectangle 3011"/>
            <p:cNvSpPr>
              <a:spLocks noChangeArrowheads="1"/>
            </p:cNvSpPr>
            <p:nvPr/>
          </p:nvSpPr>
          <p:spPr bwMode="auto">
            <a:xfrm>
              <a:off x="4241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68" name="Rectangle 3012"/>
            <p:cNvSpPr>
              <a:spLocks noChangeArrowheads="1"/>
            </p:cNvSpPr>
            <p:nvPr/>
          </p:nvSpPr>
          <p:spPr bwMode="auto">
            <a:xfrm>
              <a:off x="4287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69" name="Rectangle 3013"/>
            <p:cNvSpPr>
              <a:spLocks noChangeArrowheads="1"/>
            </p:cNvSpPr>
            <p:nvPr/>
          </p:nvSpPr>
          <p:spPr bwMode="auto">
            <a:xfrm>
              <a:off x="4332" y="39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70" name="Rectangle 3014"/>
            <p:cNvSpPr>
              <a:spLocks noChangeArrowheads="1"/>
            </p:cNvSpPr>
            <p:nvPr/>
          </p:nvSpPr>
          <p:spPr bwMode="auto">
            <a:xfrm>
              <a:off x="315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71" name="Rectangle 3015"/>
            <p:cNvSpPr>
              <a:spLocks noChangeArrowheads="1"/>
            </p:cNvSpPr>
            <p:nvPr/>
          </p:nvSpPr>
          <p:spPr bwMode="auto">
            <a:xfrm>
              <a:off x="3197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72" name="Rectangle 3016"/>
            <p:cNvSpPr>
              <a:spLocks noChangeArrowheads="1"/>
            </p:cNvSpPr>
            <p:nvPr/>
          </p:nvSpPr>
          <p:spPr bwMode="auto">
            <a:xfrm>
              <a:off x="324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73" name="Rectangle 3017"/>
            <p:cNvSpPr>
              <a:spLocks noChangeArrowheads="1"/>
            </p:cNvSpPr>
            <p:nvPr/>
          </p:nvSpPr>
          <p:spPr bwMode="auto">
            <a:xfrm>
              <a:off x="3288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74" name="Rectangle 3018"/>
            <p:cNvSpPr>
              <a:spLocks noChangeArrowheads="1"/>
            </p:cNvSpPr>
            <p:nvPr/>
          </p:nvSpPr>
          <p:spPr bwMode="auto">
            <a:xfrm>
              <a:off x="333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75" name="Rectangle 3019"/>
            <p:cNvSpPr>
              <a:spLocks noChangeArrowheads="1"/>
            </p:cNvSpPr>
            <p:nvPr/>
          </p:nvSpPr>
          <p:spPr bwMode="auto">
            <a:xfrm>
              <a:off x="337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76" name="Rectangle 3020"/>
            <p:cNvSpPr>
              <a:spLocks noChangeArrowheads="1"/>
            </p:cNvSpPr>
            <p:nvPr/>
          </p:nvSpPr>
          <p:spPr bwMode="auto">
            <a:xfrm>
              <a:off x="3424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77" name="Rectangle 3021"/>
            <p:cNvSpPr>
              <a:spLocks noChangeArrowheads="1"/>
            </p:cNvSpPr>
            <p:nvPr/>
          </p:nvSpPr>
          <p:spPr bwMode="auto">
            <a:xfrm>
              <a:off x="346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78" name="Rectangle 3022"/>
            <p:cNvSpPr>
              <a:spLocks noChangeArrowheads="1"/>
            </p:cNvSpPr>
            <p:nvPr/>
          </p:nvSpPr>
          <p:spPr bwMode="auto">
            <a:xfrm>
              <a:off x="3515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79" name="Rectangle 3023"/>
            <p:cNvSpPr>
              <a:spLocks noChangeArrowheads="1"/>
            </p:cNvSpPr>
            <p:nvPr/>
          </p:nvSpPr>
          <p:spPr bwMode="auto">
            <a:xfrm>
              <a:off x="3560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80" name="Rectangle 3024"/>
            <p:cNvSpPr>
              <a:spLocks noChangeArrowheads="1"/>
            </p:cNvSpPr>
            <p:nvPr/>
          </p:nvSpPr>
          <p:spPr bwMode="auto">
            <a:xfrm>
              <a:off x="3606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81" name="Rectangle 3025"/>
            <p:cNvSpPr>
              <a:spLocks noChangeArrowheads="1"/>
            </p:cNvSpPr>
            <p:nvPr/>
          </p:nvSpPr>
          <p:spPr bwMode="auto">
            <a:xfrm>
              <a:off x="3651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82" name="Rectangle 3026"/>
            <p:cNvSpPr>
              <a:spLocks noChangeArrowheads="1"/>
            </p:cNvSpPr>
            <p:nvPr/>
          </p:nvSpPr>
          <p:spPr bwMode="auto">
            <a:xfrm>
              <a:off x="3696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83" name="Rectangle 3027"/>
            <p:cNvSpPr>
              <a:spLocks noChangeArrowheads="1"/>
            </p:cNvSpPr>
            <p:nvPr/>
          </p:nvSpPr>
          <p:spPr bwMode="auto">
            <a:xfrm>
              <a:off x="3742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84" name="Rectangle 3028"/>
            <p:cNvSpPr>
              <a:spLocks noChangeArrowheads="1"/>
            </p:cNvSpPr>
            <p:nvPr/>
          </p:nvSpPr>
          <p:spPr bwMode="auto">
            <a:xfrm>
              <a:off x="3787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85" name="Rectangle 3029"/>
            <p:cNvSpPr>
              <a:spLocks noChangeArrowheads="1"/>
            </p:cNvSpPr>
            <p:nvPr/>
          </p:nvSpPr>
          <p:spPr bwMode="auto">
            <a:xfrm>
              <a:off x="383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86" name="Rectangle 3030"/>
            <p:cNvSpPr>
              <a:spLocks noChangeArrowheads="1"/>
            </p:cNvSpPr>
            <p:nvPr/>
          </p:nvSpPr>
          <p:spPr bwMode="auto">
            <a:xfrm>
              <a:off x="3878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87" name="Rectangle 3031"/>
            <p:cNvSpPr>
              <a:spLocks noChangeArrowheads="1"/>
            </p:cNvSpPr>
            <p:nvPr/>
          </p:nvSpPr>
          <p:spPr bwMode="auto">
            <a:xfrm>
              <a:off x="3923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88" name="Rectangle 3032"/>
            <p:cNvSpPr>
              <a:spLocks noChangeArrowheads="1"/>
            </p:cNvSpPr>
            <p:nvPr/>
          </p:nvSpPr>
          <p:spPr bwMode="auto">
            <a:xfrm>
              <a:off x="3969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89" name="Rectangle 3033"/>
            <p:cNvSpPr>
              <a:spLocks noChangeArrowheads="1"/>
            </p:cNvSpPr>
            <p:nvPr/>
          </p:nvSpPr>
          <p:spPr bwMode="auto">
            <a:xfrm>
              <a:off x="4014" y="392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90" name="Rectangle 3034"/>
            <p:cNvSpPr>
              <a:spLocks noChangeArrowheads="1"/>
            </p:cNvSpPr>
            <p:nvPr/>
          </p:nvSpPr>
          <p:spPr bwMode="auto">
            <a:xfrm>
              <a:off x="4060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91" name="Rectangle 3035"/>
            <p:cNvSpPr>
              <a:spLocks noChangeArrowheads="1"/>
            </p:cNvSpPr>
            <p:nvPr/>
          </p:nvSpPr>
          <p:spPr bwMode="auto">
            <a:xfrm>
              <a:off x="4105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92" name="Rectangle 3036"/>
            <p:cNvSpPr>
              <a:spLocks noChangeArrowheads="1"/>
            </p:cNvSpPr>
            <p:nvPr/>
          </p:nvSpPr>
          <p:spPr bwMode="auto">
            <a:xfrm>
              <a:off x="4150" y="3931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93" name="Rectangle 3037"/>
            <p:cNvSpPr>
              <a:spLocks noChangeArrowheads="1"/>
            </p:cNvSpPr>
            <p:nvPr/>
          </p:nvSpPr>
          <p:spPr bwMode="auto">
            <a:xfrm>
              <a:off x="4196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94" name="Rectangle 3038"/>
            <p:cNvSpPr>
              <a:spLocks noChangeArrowheads="1"/>
            </p:cNvSpPr>
            <p:nvPr/>
          </p:nvSpPr>
          <p:spPr bwMode="auto">
            <a:xfrm>
              <a:off x="4241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95" name="Rectangle 3039"/>
            <p:cNvSpPr>
              <a:spLocks noChangeArrowheads="1"/>
            </p:cNvSpPr>
            <p:nvPr/>
          </p:nvSpPr>
          <p:spPr bwMode="auto">
            <a:xfrm>
              <a:off x="4287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96" name="Rectangle 3040"/>
            <p:cNvSpPr>
              <a:spLocks noChangeArrowheads="1"/>
            </p:cNvSpPr>
            <p:nvPr/>
          </p:nvSpPr>
          <p:spPr bwMode="auto">
            <a:xfrm>
              <a:off x="4332" y="393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66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97" name="Rectangle 3041"/>
            <p:cNvSpPr>
              <a:spLocks noChangeArrowheads="1"/>
            </p:cNvSpPr>
            <p:nvPr/>
          </p:nvSpPr>
          <p:spPr bwMode="auto">
            <a:xfrm>
              <a:off x="315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98" name="Rectangle 3042"/>
            <p:cNvSpPr>
              <a:spLocks noChangeArrowheads="1"/>
            </p:cNvSpPr>
            <p:nvPr/>
          </p:nvSpPr>
          <p:spPr bwMode="auto">
            <a:xfrm>
              <a:off x="3197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099" name="Rectangle 3043"/>
            <p:cNvSpPr>
              <a:spLocks noChangeArrowheads="1"/>
            </p:cNvSpPr>
            <p:nvPr/>
          </p:nvSpPr>
          <p:spPr bwMode="auto">
            <a:xfrm>
              <a:off x="324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00" name="Rectangle 3044"/>
            <p:cNvSpPr>
              <a:spLocks noChangeArrowheads="1"/>
            </p:cNvSpPr>
            <p:nvPr/>
          </p:nvSpPr>
          <p:spPr bwMode="auto">
            <a:xfrm>
              <a:off x="3288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01" name="Rectangle 3045"/>
            <p:cNvSpPr>
              <a:spLocks noChangeArrowheads="1"/>
            </p:cNvSpPr>
            <p:nvPr/>
          </p:nvSpPr>
          <p:spPr bwMode="auto">
            <a:xfrm>
              <a:off x="333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02" name="Rectangle 3046"/>
            <p:cNvSpPr>
              <a:spLocks noChangeArrowheads="1"/>
            </p:cNvSpPr>
            <p:nvPr/>
          </p:nvSpPr>
          <p:spPr bwMode="auto">
            <a:xfrm>
              <a:off x="337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03" name="Rectangle 3047"/>
            <p:cNvSpPr>
              <a:spLocks noChangeArrowheads="1"/>
            </p:cNvSpPr>
            <p:nvPr/>
          </p:nvSpPr>
          <p:spPr bwMode="auto">
            <a:xfrm>
              <a:off x="3424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04" name="Rectangle 3048"/>
            <p:cNvSpPr>
              <a:spLocks noChangeArrowheads="1"/>
            </p:cNvSpPr>
            <p:nvPr/>
          </p:nvSpPr>
          <p:spPr bwMode="auto">
            <a:xfrm>
              <a:off x="346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05" name="Rectangle 3049"/>
            <p:cNvSpPr>
              <a:spLocks noChangeArrowheads="1"/>
            </p:cNvSpPr>
            <p:nvPr/>
          </p:nvSpPr>
          <p:spPr bwMode="auto">
            <a:xfrm>
              <a:off x="3515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06" name="Rectangle 3050"/>
            <p:cNvSpPr>
              <a:spLocks noChangeArrowheads="1"/>
            </p:cNvSpPr>
            <p:nvPr/>
          </p:nvSpPr>
          <p:spPr bwMode="auto">
            <a:xfrm>
              <a:off x="3560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07" name="Rectangle 3051"/>
            <p:cNvSpPr>
              <a:spLocks noChangeArrowheads="1"/>
            </p:cNvSpPr>
            <p:nvPr/>
          </p:nvSpPr>
          <p:spPr bwMode="auto">
            <a:xfrm>
              <a:off x="3606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08" name="Rectangle 3052"/>
            <p:cNvSpPr>
              <a:spLocks noChangeArrowheads="1"/>
            </p:cNvSpPr>
            <p:nvPr/>
          </p:nvSpPr>
          <p:spPr bwMode="auto">
            <a:xfrm>
              <a:off x="3651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09" name="Rectangle 3053"/>
            <p:cNvSpPr>
              <a:spLocks noChangeArrowheads="1"/>
            </p:cNvSpPr>
            <p:nvPr/>
          </p:nvSpPr>
          <p:spPr bwMode="auto">
            <a:xfrm>
              <a:off x="3696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10" name="Rectangle 3054"/>
            <p:cNvSpPr>
              <a:spLocks noChangeArrowheads="1"/>
            </p:cNvSpPr>
            <p:nvPr/>
          </p:nvSpPr>
          <p:spPr bwMode="auto">
            <a:xfrm>
              <a:off x="3742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11" name="Rectangle 3055"/>
            <p:cNvSpPr>
              <a:spLocks noChangeArrowheads="1"/>
            </p:cNvSpPr>
            <p:nvPr/>
          </p:nvSpPr>
          <p:spPr bwMode="auto">
            <a:xfrm>
              <a:off x="3787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12" name="Rectangle 3056"/>
            <p:cNvSpPr>
              <a:spLocks noChangeArrowheads="1"/>
            </p:cNvSpPr>
            <p:nvPr/>
          </p:nvSpPr>
          <p:spPr bwMode="auto">
            <a:xfrm>
              <a:off x="383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13" name="Rectangle 3057"/>
            <p:cNvSpPr>
              <a:spLocks noChangeArrowheads="1"/>
            </p:cNvSpPr>
            <p:nvPr/>
          </p:nvSpPr>
          <p:spPr bwMode="auto">
            <a:xfrm>
              <a:off x="3878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14" name="Rectangle 3058"/>
            <p:cNvSpPr>
              <a:spLocks noChangeArrowheads="1"/>
            </p:cNvSpPr>
            <p:nvPr/>
          </p:nvSpPr>
          <p:spPr bwMode="auto">
            <a:xfrm>
              <a:off x="3923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15" name="Rectangle 3059"/>
            <p:cNvSpPr>
              <a:spLocks noChangeArrowheads="1"/>
            </p:cNvSpPr>
            <p:nvPr/>
          </p:nvSpPr>
          <p:spPr bwMode="auto">
            <a:xfrm>
              <a:off x="3969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16" name="Rectangle 3060"/>
            <p:cNvSpPr>
              <a:spLocks noChangeArrowheads="1"/>
            </p:cNvSpPr>
            <p:nvPr/>
          </p:nvSpPr>
          <p:spPr bwMode="auto">
            <a:xfrm>
              <a:off x="4014" y="38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17" name="Rectangle 3061"/>
            <p:cNvSpPr>
              <a:spLocks noChangeArrowheads="1"/>
            </p:cNvSpPr>
            <p:nvPr/>
          </p:nvSpPr>
          <p:spPr bwMode="auto">
            <a:xfrm>
              <a:off x="4060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18" name="Rectangle 3062"/>
            <p:cNvSpPr>
              <a:spLocks noChangeArrowheads="1"/>
            </p:cNvSpPr>
            <p:nvPr/>
          </p:nvSpPr>
          <p:spPr bwMode="auto">
            <a:xfrm>
              <a:off x="4105" y="3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19" name="Rectangle 3063"/>
            <p:cNvSpPr>
              <a:spLocks noChangeArrowheads="1"/>
            </p:cNvSpPr>
            <p:nvPr/>
          </p:nvSpPr>
          <p:spPr bwMode="auto">
            <a:xfrm>
              <a:off x="4150" y="3885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20" name="Rectangle 3064"/>
            <p:cNvSpPr>
              <a:spLocks noChangeArrowheads="1"/>
            </p:cNvSpPr>
            <p:nvPr/>
          </p:nvSpPr>
          <p:spPr bwMode="auto">
            <a:xfrm>
              <a:off x="4196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21" name="Rectangle 3065"/>
            <p:cNvSpPr>
              <a:spLocks noChangeArrowheads="1"/>
            </p:cNvSpPr>
            <p:nvPr/>
          </p:nvSpPr>
          <p:spPr bwMode="auto">
            <a:xfrm>
              <a:off x="4241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22" name="Rectangle 3066"/>
            <p:cNvSpPr>
              <a:spLocks noChangeArrowheads="1"/>
            </p:cNvSpPr>
            <p:nvPr/>
          </p:nvSpPr>
          <p:spPr bwMode="auto">
            <a:xfrm>
              <a:off x="4287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23" name="Rectangle 3067"/>
            <p:cNvSpPr>
              <a:spLocks noChangeArrowheads="1"/>
            </p:cNvSpPr>
            <p:nvPr/>
          </p:nvSpPr>
          <p:spPr bwMode="auto">
            <a:xfrm>
              <a:off x="4332" y="388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24" name="Rectangle 3068"/>
            <p:cNvSpPr>
              <a:spLocks noChangeArrowheads="1"/>
            </p:cNvSpPr>
            <p:nvPr/>
          </p:nvSpPr>
          <p:spPr bwMode="auto">
            <a:xfrm>
              <a:off x="315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25" name="Rectangle 3069"/>
            <p:cNvSpPr>
              <a:spLocks noChangeArrowheads="1"/>
            </p:cNvSpPr>
            <p:nvPr/>
          </p:nvSpPr>
          <p:spPr bwMode="auto">
            <a:xfrm>
              <a:off x="319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26" name="Rectangle 3070"/>
            <p:cNvSpPr>
              <a:spLocks noChangeArrowheads="1"/>
            </p:cNvSpPr>
            <p:nvPr/>
          </p:nvSpPr>
          <p:spPr bwMode="auto">
            <a:xfrm>
              <a:off x="324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27" name="Rectangle 3071"/>
            <p:cNvSpPr>
              <a:spLocks noChangeArrowheads="1"/>
            </p:cNvSpPr>
            <p:nvPr/>
          </p:nvSpPr>
          <p:spPr bwMode="auto">
            <a:xfrm>
              <a:off x="3288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28" name="Rectangle 3072"/>
            <p:cNvSpPr>
              <a:spLocks noChangeArrowheads="1"/>
            </p:cNvSpPr>
            <p:nvPr/>
          </p:nvSpPr>
          <p:spPr bwMode="auto">
            <a:xfrm>
              <a:off x="333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29" name="Rectangle 3073"/>
            <p:cNvSpPr>
              <a:spLocks noChangeArrowheads="1"/>
            </p:cNvSpPr>
            <p:nvPr/>
          </p:nvSpPr>
          <p:spPr bwMode="auto">
            <a:xfrm>
              <a:off x="337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30" name="Rectangle 3074"/>
            <p:cNvSpPr>
              <a:spLocks noChangeArrowheads="1"/>
            </p:cNvSpPr>
            <p:nvPr/>
          </p:nvSpPr>
          <p:spPr bwMode="auto">
            <a:xfrm>
              <a:off x="3424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31" name="Rectangle 3075"/>
            <p:cNvSpPr>
              <a:spLocks noChangeArrowheads="1"/>
            </p:cNvSpPr>
            <p:nvPr/>
          </p:nvSpPr>
          <p:spPr bwMode="auto">
            <a:xfrm>
              <a:off x="346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32" name="Rectangle 3076"/>
            <p:cNvSpPr>
              <a:spLocks noChangeArrowheads="1"/>
            </p:cNvSpPr>
            <p:nvPr/>
          </p:nvSpPr>
          <p:spPr bwMode="auto">
            <a:xfrm>
              <a:off x="3515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33" name="Rectangle 3077"/>
            <p:cNvSpPr>
              <a:spLocks noChangeArrowheads="1"/>
            </p:cNvSpPr>
            <p:nvPr/>
          </p:nvSpPr>
          <p:spPr bwMode="auto">
            <a:xfrm>
              <a:off x="356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34" name="Rectangle 3078"/>
            <p:cNvSpPr>
              <a:spLocks noChangeArrowheads="1"/>
            </p:cNvSpPr>
            <p:nvPr/>
          </p:nvSpPr>
          <p:spPr bwMode="auto">
            <a:xfrm>
              <a:off x="360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35" name="Rectangle 3079"/>
            <p:cNvSpPr>
              <a:spLocks noChangeArrowheads="1"/>
            </p:cNvSpPr>
            <p:nvPr/>
          </p:nvSpPr>
          <p:spPr bwMode="auto">
            <a:xfrm>
              <a:off x="3651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36" name="Rectangle 3080"/>
            <p:cNvSpPr>
              <a:spLocks noChangeArrowheads="1"/>
            </p:cNvSpPr>
            <p:nvPr/>
          </p:nvSpPr>
          <p:spPr bwMode="auto">
            <a:xfrm>
              <a:off x="369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37" name="Rectangle 3081"/>
            <p:cNvSpPr>
              <a:spLocks noChangeArrowheads="1"/>
            </p:cNvSpPr>
            <p:nvPr/>
          </p:nvSpPr>
          <p:spPr bwMode="auto">
            <a:xfrm>
              <a:off x="374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38" name="Rectangle 3082"/>
            <p:cNvSpPr>
              <a:spLocks noChangeArrowheads="1"/>
            </p:cNvSpPr>
            <p:nvPr/>
          </p:nvSpPr>
          <p:spPr bwMode="auto">
            <a:xfrm>
              <a:off x="378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39" name="Rectangle 3083"/>
            <p:cNvSpPr>
              <a:spLocks noChangeArrowheads="1"/>
            </p:cNvSpPr>
            <p:nvPr/>
          </p:nvSpPr>
          <p:spPr bwMode="auto">
            <a:xfrm>
              <a:off x="383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40" name="Rectangle 3084"/>
            <p:cNvSpPr>
              <a:spLocks noChangeArrowheads="1"/>
            </p:cNvSpPr>
            <p:nvPr/>
          </p:nvSpPr>
          <p:spPr bwMode="auto">
            <a:xfrm>
              <a:off x="3878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41" name="Rectangle 3085"/>
            <p:cNvSpPr>
              <a:spLocks noChangeArrowheads="1"/>
            </p:cNvSpPr>
            <p:nvPr/>
          </p:nvSpPr>
          <p:spPr bwMode="auto">
            <a:xfrm>
              <a:off x="3923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42" name="Rectangle 3086"/>
            <p:cNvSpPr>
              <a:spLocks noChangeArrowheads="1"/>
            </p:cNvSpPr>
            <p:nvPr/>
          </p:nvSpPr>
          <p:spPr bwMode="auto">
            <a:xfrm>
              <a:off x="3969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43" name="Rectangle 3087"/>
            <p:cNvSpPr>
              <a:spLocks noChangeArrowheads="1"/>
            </p:cNvSpPr>
            <p:nvPr/>
          </p:nvSpPr>
          <p:spPr bwMode="auto">
            <a:xfrm>
              <a:off x="4014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44" name="Rectangle 3088"/>
            <p:cNvSpPr>
              <a:spLocks noChangeArrowheads="1"/>
            </p:cNvSpPr>
            <p:nvPr/>
          </p:nvSpPr>
          <p:spPr bwMode="auto">
            <a:xfrm>
              <a:off x="406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45" name="Rectangle 3089"/>
            <p:cNvSpPr>
              <a:spLocks noChangeArrowheads="1"/>
            </p:cNvSpPr>
            <p:nvPr/>
          </p:nvSpPr>
          <p:spPr bwMode="auto">
            <a:xfrm>
              <a:off x="4105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46" name="Rectangle 3090"/>
            <p:cNvSpPr>
              <a:spLocks noChangeArrowheads="1"/>
            </p:cNvSpPr>
            <p:nvPr/>
          </p:nvSpPr>
          <p:spPr bwMode="auto">
            <a:xfrm>
              <a:off x="4150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47" name="Rectangle 3091"/>
            <p:cNvSpPr>
              <a:spLocks noChangeArrowheads="1"/>
            </p:cNvSpPr>
            <p:nvPr/>
          </p:nvSpPr>
          <p:spPr bwMode="auto">
            <a:xfrm>
              <a:off x="4196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48" name="Rectangle 3092"/>
            <p:cNvSpPr>
              <a:spLocks noChangeArrowheads="1"/>
            </p:cNvSpPr>
            <p:nvPr/>
          </p:nvSpPr>
          <p:spPr bwMode="auto">
            <a:xfrm>
              <a:off x="4241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49" name="Rectangle 3093"/>
            <p:cNvSpPr>
              <a:spLocks noChangeArrowheads="1"/>
            </p:cNvSpPr>
            <p:nvPr/>
          </p:nvSpPr>
          <p:spPr bwMode="auto">
            <a:xfrm>
              <a:off x="4287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50" name="Rectangle 3094"/>
            <p:cNvSpPr>
              <a:spLocks noChangeArrowheads="1"/>
            </p:cNvSpPr>
            <p:nvPr/>
          </p:nvSpPr>
          <p:spPr bwMode="auto">
            <a:xfrm>
              <a:off x="4332" y="38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51" name="Rectangle 3095"/>
            <p:cNvSpPr>
              <a:spLocks noChangeArrowheads="1"/>
            </p:cNvSpPr>
            <p:nvPr/>
          </p:nvSpPr>
          <p:spPr bwMode="auto">
            <a:xfrm>
              <a:off x="315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52" name="Rectangle 3096"/>
            <p:cNvSpPr>
              <a:spLocks noChangeArrowheads="1"/>
            </p:cNvSpPr>
            <p:nvPr/>
          </p:nvSpPr>
          <p:spPr bwMode="auto">
            <a:xfrm>
              <a:off x="319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53" name="Rectangle 3097"/>
            <p:cNvSpPr>
              <a:spLocks noChangeArrowheads="1"/>
            </p:cNvSpPr>
            <p:nvPr/>
          </p:nvSpPr>
          <p:spPr bwMode="auto">
            <a:xfrm>
              <a:off x="324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54" name="Rectangle 3098"/>
            <p:cNvSpPr>
              <a:spLocks noChangeArrowheads="1"/>
            </p:cNvSpPr>
            <p:nvPr/>
          </p:nvSpPr>
          <p:spPr bwMode="auto">
            <a:xfrm>
              <a:off x="3288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55" name="Rectangle 3099"/>
            <p:cNvSpPr>
              <a:spLocks noChangeArrowheads="1"/>
            </p:cNvSpPr>
            <p:nvPr/>
          </p:nvSpPr>
          <p:spPr bwMode="auto">
            <a:xfrm>
              <a:off x="333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56" name="Rectangle 3100"/>
            <p:cNvSpPr>
              <a:spLocks noChangeArrowheads="1"/>
            </p:cNvSpPr>
            <p:nvPr/>
          </p:nvSpPr>
          <p:spPr bwMode="auto">
            <a:xfrm>
              <a:off x="337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57" name="Rectangle 3101"/>
            <p:cNvSpPr>
              <a:spLocks noChangeArrowheads="1"/>
            </p:cNvSpPr>
            <p:nvPr/>
          </p:nvSpPr>
          <p:spPr bwMode="auto">
            <a:xfrm>
              <a:off x="3424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58" name="Rectangle 3102"/>
            <p:cNvSpPr>
              <a:spLocks noChangeArrowheads="1"/>
            </p:cNvSpPr>
            <p:nvPr/>
          </p:nvSpPr>
          <p:spPr bwMode="auto">
            <a:xfrm>
              <a:off x="346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59" name="Rectangle 3103"/>
            <p:cNvSpPr>
              <a:spLocks noChangeArrowheads="1"/>
            </p:cNvSpPr>
            <p:nvPr/>
          </p:nvSpPr>
          <p:spPr bwMode="auto">
            <a:xfrm>
              <a:off x="3515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60" name="Rectangle 3104"/>
            <p:cNvSpPr>
              <a:spLocks noChangeArrowheads="1"/>
            </p:cNvSpPr>
            <p:nvPr/>
          </p:nvSpPr>
          <p:spPr bwMode="auto">
            <a:xfrm>
              <a:off x="356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61" name="Rectangle 3105"/>
            <p:cNvSpPr>
              <a:spLocks noChangeArrowheads="1"/>
            </p:cNvSpPr>
            <p:nvPr/>
          </p:nvSpPr>
          <p:spPr bwMode="auto">
            <a:xfrm>
              <a:off x="360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62" name="Rectangle 3106"/>
            <p:cNvSpPr>
              <a:spLocks noChangeArrowheads="1"/>
            </p:cNvSpPr>
            <p:nvPr/>
          </p:nvSpPr>
          <p:spPr bwMode="auto">
            <a:xfrm>
              <a:off x="3651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63" name="Rectangle 3107"/>
            <p:cNvSpPr>
              <a:spLocks noChangeArrowheads="1"/>
            </p:cNvSpPr>
            <p:nvPr/>
          </p:nvSpPr>
          <p:spPr bwMode="auto">
            <a:xfrm>
              <a:off x="369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64" name="Rectangle 3108"/>
            <p:cNvSpPr>
              <a:spLocks noChangeArrowheads="1"/>
            </p:cNvSpPr>
            <p:nvPr/>
          </p:nvSpPr>
          <p:spPr bwMode="auto">
            <a:xfrm>
              <a:off x="374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65" name="Rectangle 3109"/>
            <p:cNvSpPr>
              <a:spLocks noChangeArrowheads="1"/>
            </p:cNvSpPr>
            <p:nvPr/>
          </p:nvSpPr>
          <p:spPr bwMode="auto">
            <a:xfrm>
              <a:off x="378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66" name="Rectangle 3110"/>
            <p:cNvSpPr>
              <a:spLocks noChangeArrowheads="1"/>
            </p:cNvSpPr>
            <p:nvPr/>
          </p:nvSpPr>
          <p:spPr bwMode="auto">
            <a:xfrm>
              <a:off x="383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67" name="Rectangle 3111"/>
            <p:cNvSpPr>
              <a:spLocks noChangeArrowheads="1"/>
            </p:cNvSpPr>
            <p:nvPr/>
          </p:nvSpPr>
          <p:spPr bwMode="auto">
            <a:xfrm>
              <a:off x="3878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68" name="Rectangle 3112"/>
            <p:cNvSpPr>
              <a:spLocks noChangeArrowheads="1"/>
            </p:cNvSpPr>
            <p:nvPr/>
          </p:nvSpPr>
          <p:spPr bwMode="auto">
            <a:xfrm>
              <a:off x="3923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69" name="Rectangle 3113"/>
            <p:cNvSpPr>
              <a:spLocks noChangeArrowheads="1"/>
            </p:cNvSpPr>
            <p:nvPr/>
          </p:nvSpPr>
          <p:spPr bwMode="auto">
            <a:xfrm>
              <a:off x="3969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70" name="Rectangle 3114"/>
            <p:cNvSpPr>
              <a:spLocks noChangeArrowheads="1"/>
            </p:cNvSpPr>
            <p:nvPr/>
          </p:nvSpPr>
          <p:spPr bwMode="auto">
            <a:xfrm>
              <a:off x="4014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71" name="Rectangle 3115"/>
            <p:cNvSpPr>
              <a:spLocks noChangeArrowheads="1"/>
            </p:cNvSpPr>
            <p:nvPr/>
          </p:nvSpPr>
          <p:spPr bwMode="auto">
            <a:xfrm>
              <a:off x="406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72" name="Rectangle 3116"/>
            <p:cNvSpPr>
              <a:spLocks noChangeArrowheads="1"/>
            </p:cNvSpPr>
            <p:nvPr/>
          </p:nvSpPr>
          <p:spPr bwMode="auto">
            <a:xfrm>
              <a:off x="4105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73" name="Rectangle 3117"/>
            <p:cNvSpPr>
              <a:spLocks noChangeArrowheads="1"/>
            </p:cNvSpPr>
            <p:nvPr/>
          </p:nvSpPr>
          <p:spPr bwMode="auto">
            <a:xfrm>
              <a:off x="4150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74" name="Rectangle 3118"/>
            <p:cNvSpPr>
              <a:spLocks noChangeArrowheads="1"/>
            </p:cNvSpPr>
            <p:nvPr/>
          </p:nvSpPr>
          <p:spPr bwMode="auto">
            <a:xfrm>
              <a:off x="4196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75" name="Rectangle 3119"/>
            <p:cNvSpPr>
              <a:spLocks noChangeArrowheads="1"/>
            </p:cNvSpPr>
            <p:nvPr/>
          </p:nvSpPr>
          <p:spPr bwMode="auto">
            <a:xfrm>
              <a:off x="4241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76" name="Rectangle 3120"/>
            <p:cNvSpPr>
              <a:spLocks noChangeArrowheads="1"/>
            </p:cNvSpPr>
            <p:nvPr/>
          </p:nvSpPr>
          <p:spPr bwMode="auto">
            <a:xfrm>
              <a:off x="4287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77" name="Rectangle 3121"/>
            <p:cNvSpPr>
              <a:spLocks noChangeArrowheads="1"/>
            </p:cNvSpPr>
            <p:nvPr/>
          </p:nvSpPr>
          <p:spPr bwMode="auto">
            <a:xfrm>
              <a:off x="4332" y="379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78" name="Rectangle 3122"/>
            <p:cNvSpPr>
              <a:spLocks noChangeArrowheads="1"/>
            </p:cNvSpPr>
            <p:nvPr/>
          </p:nvSpPr>
          <p:spPr bwMode="auto">
            <a:xfrm>
              <a:off x="315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79" name="Rectangle 3123"/>
            <p:cNvSpPr>
              <a:spLocks noChangeArrowheads="1"/>
            </p:cNvSpPr>
            <p:nvPr/>
          </p:nvSpPr>
          <p:spPr bwMode="auto">
            <a:xfrm>
              <a:off x="319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80" name="Rectangle 3124"/>
            <p:cNvSpPr>
              <a:spLocks noChangeArrowheads="1"/>
            </p:cNvSpPr>
            <p:nvPr/>
          </p:nvSpPr>
          <p:spPr bwMode="auto">
            <a:xfrm>
              <a:off x="324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81" name="Rectangle 3125"/>
            <p:cNvSpPr>
              <a:spLocks noChangeArrowheads="1"/>
            </p:cNvSpPr>
            <p:nvPr/>
          </p:nvSpPr>
          <p:spPr bwMode="auto">
            <a:xfrm>
              <a:off x="3288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82" name="Rectangle 3126"/>
            <p:cNvSpPr>
              <a:spLocks noChangeArrowheads="1"/>
            </p:cNvSpPr>
            <p:nvPr/>
          </p:nvSpPr>
          <p:spPr bwMode="auto">
            <a:xfrm>
              <a:off x="333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83" name="Rectangle 3127"/>
            <p:cNvSpPr>
              <a:spLocks noChangeArrowheads="1"/>
            </p:cNvSpPr>
            <p:nvPr/>
          </p:nvSpPr>
          <p:spPr bwMode="auto">
            <a:xfrm>
              <a:off x="337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84" name="Rectangle 3128"/>
            <p:cNvSpPr>
              <a:spLocks noChangeArrowheads="1"/>
            </p:cNvSpPr>
            <p:nvPr/>
          </p:nvSpPr>
          <p:spPr bwMode="auto">
            <a:xfrm>
              <a:off x="3424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85" name="Rectangle 3129"/>
            <p:cNvSpPr>
              <a:spLocks noChangeArrowheads="1"/>
            </p:cNvSpPr>
            <p:nvPr/>
          </p:nvSpPr>
          <p:spPr bwMode="auto">
            <a:xfrm>
              <a:off x="346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86" name="Rectangle 3130"/>
            <p:cNvSpPr>
              <a:spLocks noChangeArrowheads="1"/>
            </p:cNvSpPr>
            <p:nvPr/>
          </p:nvSpPr>
          <p:spPr bwMode="auto">
            <a:xfrm>
              <a:off x="3515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87" name="Rectangle 3131"/>
            <p:cNvSpPr>
              <a:spLocks noChangeArrowheads="1"/>
            </p:cNvSpPr>
            <p:nvPr/>
          </p:nvSpPr>
          <p:spPr bwMode="auto">
            <a:xfrm>
              <a:off x="356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88" name="Rectangle 3132"/>
            <p:cNvSpPr>
              <a:spLocks noChangeArrowheads="1"/>
            </p:cNvSpPr>
            <p:nvPr/>
          </p:nvSpPr>
          <p:spPr bwMode="auto">
            <a:xfrm>
              <a:off x="360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89" name="Rectangle 3133"/>
            <p:cNvSpPr>
              <a:spLocks noChangeArrowheads="1"/>
            </p:cNvSpPr>
            <p:nvPr/>
          </p:nvSpPr>
          <p:spPr bwMode="auto">
            <a:xfrm>
              <a:off x="3651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90" name="Rectangle 3134"/>
            <p:cNvSpPr>
              <a:spLocks noChangeArrowheads="1"/>
            </p:cNvSpPr>
            <p:nvPr/>
          </p:nvSpPr>
          <p:spPr bwMode="auto">
            <a:xfrm>
              <a:off x="369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91" name="Rectangle 3135"/>
            <p:cNvSpPr>
              <a:spLocks noChangeArrowheads="1"/>
            </p:cNvSpPr>
            <p:nvPr/>
          </p:nvSpPr>
          <p:spPr bwMode="auto">
            <a:xfrm>
              <a:off x="374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92" name="Rectangle 3136"/>
            <p:cNvSpPr>
              <a:spLocks noChangeArrowheads="1"/>
            </p:cNvSpPr>
            <p:nvPr/>
          </p:nvSpPr>
          <p:spPr bwMode="auto">
            <a:xfrm>
              <a:off x="378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93" name="Rectangle 3137"/>
            <p:cNvSpPr>
              <a:spLocks noChangeArrowheads="1"/>
            </p:cNvSpPr>
            <p:nvPr/>
          </p:nvSpPr>
          <p:spPr bwMode="auto">
            <a:xfrm>
              <a:off x="383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94" name="Rectangle 3138"/>
            <p:cNvSpPr>
              <a:spLocks noChangeArrowheads="1"/>
            </p:cNvSpPr>
            <p:nvPr/>
          </p:nvSpPr>
          <p:spPr bwMode="auto">
            <a:xfrm>
              <a:off x="3878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95" name="Rectangle 3139"/>
            <p:cNvSpPr>
              <a:spLocks noChangeArrowheads="1"/>
            </p:cNvSpPr>
            <p:nvPr/>
          </p:nvSpPr>
          <p:spPr bwMode="auto">
            <a:xfrm>
              <a:off x="3923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96" name="Rectangle 3140"/>
            <p:cNvSpPr>
              <a:spLocks noChangeArrowheads="1"/>
            </p:cNvSpPr>
            <p:nvPr/>
          </p:nvSpPr>
          <p:spPr bwMode="auto">
            <a:xfrm>
              <a:off x="3969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97" name="Rectangle 3141"/>
            <p:cNvSpPr>
              <a:spLocks noChangeArrowheads="1"/>
            </p:cNvSpPr>
            <p:nvPr/>
          </p:nvSpPr>
          <p:spPr bwMode="auto">
            <a:xfrm>
              <a:off x="4014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98" name="Rectangle 3142"/>
            <p:cNvSpPr>
              <a:spLocks noChangeArrowheads="1"/>
            </p:cNvSpPr>
            <p:nvPr/>
          </p:nvSpPr>
          <p:spPr bwMode="auto">
            <a:xfrm>
              <a:off x="406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199" name="Rectangle 3143"/>
            <p:cNvSpPr>
              <a:spLocks noChangeArrowheads="1"/>
            </p:cNvSpPr>
            <p:nvPr/>
          </p:nvSpPr>
          <p:spPr bwMode="auto">
            <a:xfrm>
              <a:off x="4105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00" name="Rectangle 3144"/>
            <p:cNvSpPr>
              <a:spLocks noChangeArrowheads="1"/>
            </p:cNvSpPr>
            <p:nvPr/>
          </p:nvSpPr>
          <p:spPr bwMode="auto">
            <a:xfrm>
              <a:off x="4150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01" name="Rectangle 3145"/>
            <p:cNvSpPr>
              <a:spLocks noChangeArrowheads="1"/>
            </p:cNvSpPr>
            <p:nvPr/>
          </p:nvSpPr>
          <p:spPr bwMode="auto">
            <a:xfrm>
              <a:off x="4196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02" name="Rectangle 3146"/>
            <p:cNvSpPr>
              <a:spLocks noChangeArrowheads="1"/>
            </p:cNvSpPr>
            <p:nvPr/>
          </p:nvSpPr>
          <p:spPr bwMode="auto">
            <a:xfrm>
              <a:off x="4241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03" name="Rectangle 3147"/>
            <p:cNvSpPr>
              <a:spLocks noChangeArrowheads="1"/>
            </p:cNvSpPr>
            <p:nvPr/>
          </p:nvSpPr>
          <p:spPr bwMode="auto">
            <a:xfrm>
              <a:off x="4287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04" name="Rectangle 3148"/>
            <p:cNvSpPr>
              <a:spLocks noChangeArrowheads="1"/>
            </p:cNvSpPr>
            <p:nvPr/>
          </p:nvSpPr>
          <p:spPr bwMode="auto">
            <a:xfrm>
              <a:off x="4332" y="37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05" name="Rectangle 3149"/>
            <p:cNvSpPr>
              <a:spLocks noChangeArrowheads="1"/>
            </p:cNvSpPr>
            <p:nvPr/>
          </p:nvSpPr>
          <p:spPr bwMode="auto">
            <a:xfrm>
              <a:off x="315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06" name="Rectangle 3150"/>
            <p:cNvSpPr>
              <a:spLocks noChangeArrowheads="1"/>
            </p:cNvSpPr>
            <p:nvPr/>
          </p:nvSpPr>
          <p:spPr bwMode="auto">
            <a:xfrm>
              <a:off x="319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07" name="Rectangle 3151"/>
            <p:cNvSpPr>
              <a:spLocks noChangeArrowheads="1"/>
            </p:cNvSpPr>
            <p:nvPr/>
          </p:nvSpPr>
          <p:spPr bwMode="auto">
            <a:xfrm>
              <a:off x="324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08" name="Rectangle 3152"/>
            <p:cNvSpPr>
              <a:spLocks noChangeArrowheads="1"/>
            </p:cNvSpPr>
            <p:nvPr/>
          </p:nvSpPr>
          <p:spPr bwMode="auto">
            <a:xfrm>
              <a:off x="3288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09" name="Rectangle 3153"/>
            <p:cNvSpPr>
              <a:spLocks noChangeArrowheads="1"/>
            </p:cNvSpPr>
            <p:nvPr/>
          </p:nvSpPr>
          <p:spPr bwMode="auto">
            <a:xfrm>
              <a:off x="333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10" name="Rectangle 3154"/>
            <p:cNvSpPr>
              <a:spLocks noChangeArrowheads="1"/>
            </p:cNvSpPr>
            <p:nvPr/>
          </p:nvSpPr>
          <p:spPr bwMode="auto">
            <a:xfrm>
              <a:off x="337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11" name="Rectangle 3155"/>
            <p:cNvSpPr>
              <a:spLocks noChangeArrowheads="1"/>
            </p:cNvSpPr>
            <p:nvPr/>
          </p:nvSpPr>
          <p:spPr bwMode="auto">
            <a:xfrm>
              <a:off x="3424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12" name="Rectangle 3156"/>
            <p:cNvSpPr>
              <a:spLocks noChangeArrowheads="1"/>
            </p:cNvSpPr>
            <p:nvPr/>
          </p:nvSpPr>
          <p:spPr bwMode="auto">
            <a:xfrm>
              <a:off x="346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13" name="Rectangle 3157"/>
            <p:cNvSpPr>
              <a:spLocks noChangeArrowheads="1"/>
            </p:cNvSpPr>
            <p:nvPr/>
          </p:nvSpPr>
          <p:spPr bwMode="auto">
            <a:xfrm>
              <a:off x="3515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14" name="Rectangle 3158"/>
            <p:cNvSpPr>
              <a:spLocks noChangeArrowheads="1"/>
            </p:cNvSpPr>
            <p:nvPr/>
          </p:nvSpPr>
          <p:spPr bwMode="auto">
            <a:xfrm>
              <a:off x="356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15" name="Rectangle 3159"/>
            <p:cNvSpPr>
              <a:spLocks noChangeArrowheads="1"/>
            </p:cNvSpPr>
            <p:nvPr/>
          </p:nvSpPr>
          <p:spPr bwMode="auto">
            <a:xfrm>
              <a:off x="360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16" name="Rectangle 3160"/>
            <p:cNvSpPr>
              <a:spLocks noChangeArrowheads="1"/>
            </p:cNvSpPr>
            <p:nvPr/>
          </p:nvSpPr>
          <p:spPr bwMode="auto">
            <a:xfrm>
              <a:off x="3651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17" name="Rectangle 3161"/>
            <p:cNvSpPr>
              <a:spLocks noChangeArrowheads="1"/>
            </p:cNvSpPr>
            <p:nvPr/>
          </p:nvSpPr>
          <p:spPr bwMode="auto">
            <a:xfrm>
              <a:off x="369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18" name="Rectangle 3162"/>
            <p:cNvSpPr>
              <a:spLocks noChangeArrowheads="1"/>
            </p:cNvSpPr>
            <p:nvPr/>
          </p:nvSpPr>
          <p:spPr bwMode="auto">
            <a:xfrm>
              <a:off x="374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19" name="Rectangle 3163"/>
            <p:cNvSpPr>
              <a:spLocks noChangeArrowheads="1"/>
            </p:cNvSpPr>
            <p:nvPr/>
          </p:nvSpPr>
          <p:spPr bwMode="auto">
            <a:xfrm>
              <a:off x="378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20" name="Rectangle 3164"/>
            <p:cNvSpPr>
              <a:spLocks noChangeArrowheads="1"/>
            </p:cNvSpPr>
            <p:nvPr/>
          </p:nvSpPr>
          <p:spPr bwMode="auto">
            <a:xfrm>
              <a:off x="383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21" name="Rectangle 3165"/>
            <p:cNvSpPr>
              <a:spLocks noChangeArrowheads="1"/>
            </p:cNvSpPr>
            <p:nvPr/>
          </p:nvSpPr>
          <p:spPr bwMode="auto">
            <a:xfrm>
              <a:off x="3878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22" name="Rectangle 3166"/>
            <p:cNvSpPr>
              <a:spLocks noChangeArrowheads="1"/>
            </p:cNvSpPr>
            <p:nvPr/>
          </p:nvSpPr>
          <p:spPr bwMode="auto">
            <a:xfrm>
              <a:off x="3923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23" name="Rectangle 3167"/>
            <p:cNvSpPr>
              <a:spLocks noChangeArrowheads="1"/>
            </p:cNvSpPr>
            <p:nvPr/>
          </p:nvSpPr>
          <p:spPr bwMode="auto">
            <a:xfrm>
              <a:off x="3969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24" name="Rectangle 3168"/>
            <p:cNvSpPr>
              <a:spLocks noChangeArrowheads="1"/>
            </p:cNvSpPr>
            <p:nvPr/>
          </p:nvSpPr>
          <p:spPr bwMode="auto">
            <a:xfrm>
              <a:off x="4014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25" name="Rectangle 3169"/>
            <p:cNvSpPr>
              <a:spLocks noChangeArrowheads="1"/>
            </p:cNvSpPr>
            <p:nvPr/>
          </p:nvSpPr>
          <p:spPr bwMode="auto">
            <a:xfrm>
              <a:off x="406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26" name="Rectangle 3170"/>
            <p:cNvSpPr>
              <a:spLocks noChangeArrowheads="1"/>
            </p:cNvSpPr>
            <p:nvPr/>
          </p:nvSpPr>
          <p:spPr bwMode="auto">
            <a:xfrm>
              <a:off x="4105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27" name="Rectangle 3171"/>
            <p:cNvSpPr>
              <a:spLocks noChangeArrowheads="1"/>
            </p:cNvSpPr>
            <p:nvPr/>
          </p:nvSpPr>
          <p:spPr bwMode="auto">
            <a:xfrm>
              <a:off x="4150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28" name="Rectangle 3172"/>
            <p:cNvSpPr>
              <a:spLocks noChangeArrowheads="1"/>
            </p:cNvSpPr>
            <p:nvPr/>
          </p:nvSpPr>
          <p:spPr bwMode="auto">
            <a:xfrm>
              <a:off x="4196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29" name="Rectangle 3173"/>
            <p:cNvSpPr>
              <a:spLocks noChangeArrowheads="1"/>
            </p:cNvSpPr>
            <p:nvPr/>
          </p:nvSpPr>
          <p:spPr bwMode="auto">
            <a:xfrm>
              <a:off x="4241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30" name="Rectangle 3174"/>
            <p:cNvSpPr>
              <a:spLocks noChangeArrowheads="1"/>
            </p:cNvSpPr>
            <p:nvPr/>
          </p:nvSpPr>
          <p:spPr bwMode="auto">
            <a:xfrm>
              <a:off x="4287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31" name="Rectangle 3175"/>
            <p:cNvSpPr>
              <a:spLocks noChangeArrowheads="1"/>
            </p:cNvSpPr>
            <p:nvPr/>
          </p:nvSpPr>
          <p:spPr bwMode="auto">
            <a:xfrm>
              <a:off x="4332" y="370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32" name="Rectangle 3176"/>
            <p:cNvSpPr>
              <a:spLocks noChangeArrowheads="1"/>
            </p:cNvSpPr>
            <p:nvPr/>
          </p:nvSpPr>
          <p:spPr bwMode="auto">
            <a:xfrm>
              <a:off x="315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33" name="Rectangle 3177"/>
            <p:cNvSpPr>
              <a:spLocks noChangeArrowheads="1"/>
            </p:cNvSpPr>
            <p:nvPr/>
          </p:nvSpPr>
          <p:spPr bwMode="auto">
            <a:xfrm>
              <a:off x="3197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34" name="Rectangle 3178"/>
            <p:cNvSpPr>
              <a:spLocks noChangeArrowheads="1"/>
            </p:cNvSpPr>
            <p:nvPr/>
          </p:nvSpPr>
          <p:spPr bwMode="auto">
            <a:xfrm>
              <a:off x="324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35" name="Rectangle 3179"/>
            <p:cNvSpPr>
              <a:spLocks noChangeArrowheads="1"/>
            </p:cNvSpPr>
            <p:nvPr/>
          </p:nvSpPr>
          <p:spPr bwMode="auto">
            <a:xfrm>
              <a:off x="3288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36" name="Rectangle 3180"/>
            <p:cNvSpPr>
              <a:spLocks noChangeArrowheads="1"/>
            </p:cNvSpPr>
            <p:nvPr/>
          </p:nvSpPr>
          <p:spPr bwMode="auto">
            <a:xfrm>
              <a:off x="333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37" name="Rectangle 3181"/>
            <p:cNvSpPr>
              <a:spLocks noChangeArrowheads="1"/>
            </p:cNvSpPr>
            <p:nvPr/>
          </p:nvSpPr>
          <p:spPr bwMode="auto">
            <a:xfrm>
              <a:off x="337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38" name="Rectangle 3182"/>
            <p:cNvSpPr>
              <a:spLocks noChangeArrowheads="1"/>
            </p:cNvSpPr>
            <p:nvPr/>
          </p:nvSpPr>
          <p:spPr bwMode="auto">
            <a:xfrm>
              <a:off x="3424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39" name="Rectangle 3183"/>
            <p:cNvSpPr>
              <a:spLocks noChangeArrowheads="1"/>
            </p:cNvSpPr>
            <p:nvPr/>
          </p:nvSpPr>
          <p:spPr bwMode="auto">
            <a:xfrm>
              <a:off x="346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40" name="Rectangle 3184"/>
            <p:cNvSpPr>
              <a:spLocks noChangeArrowheads="1"/>
            </p:cNvSpPr>
            <p:nvPr/>
          </p:nvSpPr>
          <p:spPr bwMode="auto">
            <a:xfrm>
              <a:off x="3515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41" name="Rectangle 3185"/>
            <p:cNvSpPr>
              <a:spLocks noChangeArrowheads="1"/>
            </p:cNvSpPr>
            <p:nvPr/>
          </p:nvSpPr>
          <p:spPr bwMode="auto">
            <a:xfrm>
              <a:off x="3560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42" name="Rectangle 3186"/>
            <p:cNvSpPr>
              <a:spLocks noChangeArrowheads="1"/>
            </p:cNvSpPr>
            <p:nvPr/>
          </p:nvSpPr>
          <p:spPr bwMode="auto">
            <a:xfrm>
              <a:off x="3606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43" name="Rectangle 3187"/>
            <p:cNvSpPr>
              <a:spLocks noChangeArrowheads="1"/>
            </p:cNvSpPr>
            <p:nvPr/>
          </p:nvSpPr>
          <p:spPr bwMode="auto">
            <a:xfrm>
              <a:off x="3651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44" name="Rectangle 3188"/>
            <p:cNvSpPr>
              <a:spLocks noChangeArrowheads="1"/>
            </p:cNvSpPr>
            <p:nvPr/>
          </p:nvSpPr>
          <p:spPr bwMode="auto">
            <a:xfrm>
              <a:off x="3696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45" name="Rectangle 3189"/>
            <p:cNvSpPr>
              <a:spLocks noChangeArrowheads="1"/>
            </p:cNvSpPr>
            <p:nvPr/>
          </p:nvSpPr>
          <p:spPr bwMode="auto">
            <a:xfrm>
              <a:off x="3742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46" name="Rectangle 3190"/>
            <p:cNvSpPr>
              <a:spLocks noChangeArrowheads="1"/>
            </p:cNvSpPr>
            <p:nvPr/>
          </p:nvSpPr>
          <p:spPr bwMode="auto">
            <a:xfrm>
              <a:off x="3787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47" name="Rectangle 3191"/>
            <p:cNvSpPr>
              <a:spLocks noChangeArrowheads="1"/>
            </p:cNvSpPr>
            <p:nvPr/>
          </p:nvSpPr>
          <p:spPr bwMode="auto">
            <a:xfrm>
              <a:off x="383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48" name="Rectangle 3192"/>
            <p:cNvSpPr>
              <a:spLocks noChangeArrowheads="1"/>
            </p:cNvSpPr>
            <p:nvPr/>
          </p:nvSpPr>
          <p:spPr bwMode="auto">
            <a:xfrm>
              <a:off x="3878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49" name="Rectangle 3193"/>
            <p:cNvSpPr>
              <a:spLocks noChangeArrowheads="1"/>
            </p:cNvSpPr>
            <p:nvPr/>
          </p:nvSpPr>
          <p:spPr bwMode="auto">
            <a:xfrm>
              <a:off x="3923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50" name="Rectangle 3194"/>
            <p:cNvSpPr>
              <a:spLocks noChangeArrowheads="1"/>
            </p:cNvSpPr>
            <p:nvPr/>
          </p:nvSpPr>
          <p:spPr bwMode="auto">
            <a:xfrm>
              <a:off x="3969" y="365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51" name="Rectangle 3195"/>
            <p:cNvSpPr>
              <a:spLocks noChangeArrowheads="1"/>
            </p:cNvSpPr>
            <p:nvPr/>
          </p:nvSpPr>
          <p:spPr bwMode="auto">
            <a:xfrm>
              <a:off x="4013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52" name="Rectangle 3196"/>
            <p:cNvSpPr>
              <a:spLocks noChangeArrowheads="1"/>
            </p:cNvSpPr>
            <p:nvPr/>
          </p:nvSpPr>
          <p:spPr bwMode="auto">
            <a:xfrm>
              <a:off x="4059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53" name="Rectangle 3197"/>
            <p:cNvSpPr>
              <a:spLocks noChangeArrowheads="1"/>
            </p:cNvSpPr>
            <p:nvPr/>
          </p:nvSpPr>
          <p:spPr bwMode="auto">
            <a:xfrm>
              <a:off x="4104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54" name="Rectangle 3198"/>
            <p:cNvSpPr>
              <a:spLocks noChangeArrowheads="1"/>
            </p:cNvSpPr>
            <p:nvPr/>
          </p:nvSpPr>
          <p:spPr bwMode="auto">
            <a:xfrm>
              <a:off x="4149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55" name="Rectangle 3199"/>
            <p:cNvSpPr>
              <a:spLocks noChangeArrowheads="1"/>
            </p:cNvSpPr>
            <p:nvPr/>
          </p:nvSpPr>
          <p:spPr bwMode="auto">
            <a:xfrm>
              <a:off x="4195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56" name="Rectangle 3200"/>
            <p:cNvSpPr>
              <a:spLocks noChangeArrowheads="1"/>
            </p:cNvSpPr>
            <p:nvPr/>
          </p:nvSpPr>
          <p:spPr bwMode="auto">
            <a:xfrm>
              <a:off x="4240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57" name="Rectangle 3201"/>
            <p:cNvSpPr>
              <a:spLocks noChangeArrowheads="1"/>
            </p:cNvSpPr>
            <p:nvPr/>
          </p:nvSpPr>
          <p:spPr bwMode="auto">
            <a:xfrm>
              <a:off x="4286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58" name="Rectangle 3202"/>
            <p:cNvSpPr>
              <a:spLocks noChangeArrowheads="1"/>
            </p:cNvSpPr>
            <p:nvPr/>
          </p:nvSpPr>
          <p:spPr bwMode="auto">
            <a:xfrm>
              <a:off x="4331" y="365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59" name="Rectangle 3203"/>
            <p:cNvSpPr>
              <a:spLocks noChangeArrowheads="1"/>
            </p:cNvSpPr>
            <p:nvPr/>
          </p:nvSpPr>
          <p:spPr bwMode="auto">
            <a:xfrm>
              <a:off x="315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60" name="Rectangle 3204"/>
            <p:cNvSpPr>
              <a:spLocks noChangeArrowheads="1"/>
            </p:cNvSpPr>
            <p:nvPr/>
          </p:nvSpPr>
          <p:spPr bwMode="auto">
            <a:xfrm>
              <a:off x="3197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61" name="Rectangle 3205"/>
            <p:cNvSpPr>
              <a:spLocks noChangeArrowheads="1"/>
            </p:cNvSpPr>
            <p:nvPr/>
          </p:nvSpPr>
          <p:spPr bwMode="auto">
            <a:xfrm>
              <a:off x="324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62" name="Rectangle 3206"/>
            <p:cNvSpPr>
              <a:spLocks noChangeArrowheads="1"/>
            </p:cNvSpPr>
            <p:nvPr/>
          </p:nvSpPr>
          <p:spPr bwMode="auto">
            <a:xfrm>
              <a:off x="3288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63" name="Rectangle 3207"/>
            <p:cNvSpPr>
              <a:spLocks noChangeArrowheads="1"/>
            </p:cNvSpPr>
            <p:nvPr/>
          </p:nvSpPr>
          <p:spPr bwMode="auto">
            <a:xfrm>
              <a:off x="333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64" name="Rectangle 3208"/>
            <p:cNvSpPr>
              <a:spLocks noChangeArrowheads="1"/>
            </p:cNvSpPr>
            <p:nvPr/>
          </p:nvSpPr>
          <p:spPr bwMode="auto">
            <a:xfrm>
              <a:off x="337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65" name="Rectangle 3209"/>
            <p:cNvSpPr>
              <a:spLocks noChangeArrowheads="1"/>
            </p:cNvSpPr>
            <p:nvPr/>
          </p:nvSpPr>
          <p:spPr bwMode="auto">
            <a:xfrm>
              <a:off x="3424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66" name="Rectangle 3210"/>
            <p:cNvSpPr>
              <a:spLocks noChangeArrowheads="1"/>
            </p:cNvSpPr>
            <p:nvPr/>
          </p:nvSpPr>
          <p:spPr bwMode="auto">
            <a:xfrm>
              <a:off x="346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67" name="Rectangle 3211"/>
            <p:cNvSpPr>
              <a:spLocks noChangeArrowheads="1"/>
            </p:cNvSpPr>
            <p:nvPr/>
          </p:nvSpPr>
          <p:spPr bwMode="auto">
            <a:xfrm>
              <a:off x="3515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00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68" name="Rectangle 3212"/>
            <p:cNvSpPr>
              <a:spLocks noChangeArrowheads="1"/>
            </p:cNvSpPr>
            <p:nvPr/>
          </p:nvSpPr>
          <p:spPr bwMode="auto">
            <a:xfrm>
              <a:off x="3560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69" name="Rectangle 3213"/>
            <p:cNvSpPr>
              <a:spLocks noChangeArrowheads="1"/>
            </p:cNvSpPr>
            <p:nvPr/>
          </p:nvSpPr>
          <p:spPr bwMode="auto">
            <a:xfrm>
              <a:off x="3606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70" name="Rectangle 3214"/>
            <p:cNvSpPr>
              <a:spLocks noChangeArrowheads="1"/>
            </p:cNvSpPr>
            <p:nvPr/>
          </p:nvSpPr>
          <p:spPr bwMode="auto">
            <a:xfrm>
              <a:off x="3651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71" name="Rectangle 3215"/>
            <p:cNvSpPr>
              <a:spLocks noChangeArrowheads="1"/>
            </p:cNvSpPr>
            <p:nvPr/>
          </p:nvSpPr>
          <p:spPr bwMode="auto">
            <a:xfrm>
              <a:off x="3696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72" name="Rectangle 3216"/>
            <p:cNvSpPr>
              <a:spLocks noChangeArrowheads="1"/>
            </p:cNvSpPr>
            <p:nvPr/>
          </p:nvSpPr>
          <p:spPr bwMode="auto">
            <a:xfrm>
              <a:off x="3742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73" name="Rectangle 3217"/>
            <p:cNvSpPr>
              <a:spLocks noChangeArrowheads="1"/>
            </p:cNvSpPr>
            <p:nvPr/>
          </p:nvSpPr>
          <p:spPr bwMode="auto">
            <a:xfrm>
              <a:off x="3787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74" name="Rectangle 3218"/>
            <p:cNvSpPr>
              <a:spLocks noChangeArrowheads="1"/>
            </p:cNvSpPr>
            <p:nvPr/>
          </p:nvSpPr>
          <p:spPr bwMode="auto">
            <a:xfrm>
              <a:off x="383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75" name="Rectangle 3219"/>
            <p:cNvSpPr>
              <a:spLocks noChangeArrowheads="1"/>
            </p:cNvSpPr>
            <p:nvPr/>
          </p:nvSpPr>
          <p:spPr bwMode="auto">
            <a:xfrm>
              <a:off x="3878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76" name="Rectangle 3220"/>
            <p:cNvSpPr>
              <a:spLocks noChangeArrowheads="1"/>
            </p:cNvSpPr>
            <p:nvPr/>
          </p:nvSpPr>
          <p:spPr bwMode="auto">
            <a:xfrm>
              <a:off x="3923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77" name="Rectangle 3221"/>
            <p:cNvSpPr>
              <a:spLocks noChangeArrowheads="1"/>
            </p:cNvSpPr>
            <p:nvPr/>
          </p:nvSpPr>
          <p:spPr bwMode="auto">
            <a:xfrm>
              <a:off x="3969" y="36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78" name="Rectangle 3222"/>
            <p:cNvSpPr>
              <a:spLocks noChangeArrowheads="1"/>
            </p:cNvSpPr>
            <p:nvPr/>
          </p:nvSpPr>
          <p:spPr bwMode="auto">
            <a:xfrm>
              <a:off x="4013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79" name="Rectangle 3223"/>
            <p:cNvSpPr>
              <a:spLocks noChangeArrowheads="1"/>
            </p:cNvSpPr>
            <p:nvPr/>
          </p:nvSpPr>
          <p:spPr bwMode="auto">
            <a:xfrm>
              <a:off x="4059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80" name="Rectangle 3224"/>
            <p:cNvSpPr>
              <a:spLocks noChangeArrowheads="1"/>
            </p:cNvSpPr>
            <p:nvPr/>
          </p:nvSpPr>
          <p:spPr bwMode="auto">
            <a:xfrm>
              <a:off x="4104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81" name="Rectangle 3225"/>
            <p:cNvSpPr>
              <a:spLocks noChangeArrowheads="1"/>
            </p:cNvSpPr>
            <p:nvPr/>
          </p:nvSpPr>
          <p:spPr bwMode="auto">
            <a:xfrm>
              <a:off x="4149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82" name="Rectangle 3226"/>
            <p:cNvSpPr>
              <a:spLocks noChangeArrowheads="1"/>
            </p:cNvSpPr>
            <p:nvPr/>
          </p:nvSpPr>
          <p:spPr bwMode="auto">
            <a:xfrm>
              <a:off x="4195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83" name="Rectangle 3227"/>
            <p:cNvSpPr>
              <a:spLocks noChangeArrowheads="1"/>
            </p:cNvSpPr>
            <p:nvPr/>
          </p:nvSpPr>
          <p:spPr bwMode="auto">
            <a:xfrm>
              <a:off x="4240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84" name="Rectangle 3228"/>
            <p:cNvSpPr>
              <a:spLocks noChangeArrowheads="1"/>
            </p:cNvSpPr>
            <p:nvPr/>
          </p:nvSpPr>
          <p:spPr bwMode="auto">
            <a:xfrm>
              <a:off x="4286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85" name="Rectangle 3229"/>
            <p:cNvSpPr>
              <a:spLocks noChangeArrowheads="1"/>
            </p:cNvSpPr>
            <p:nvPr/>
          </p:nvSpPr>
          <p:spPr bwMode="auto">
            <a:xfrm>
              <a:off x="4331" y="361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86" name="Rectangle 3230"/>
            <p:cNvSpPr>
              <a:spLocks noChangeArrowheads="1"/>
            </p:cNvSpPr>
            <p:nvPr/>
          </p:nvSpPr>
          <p:spPr bwMode="auto">
            <a:xfrm>
              <a:off x="315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87" name="Rectangle 3231"/>
            <p:cNvSpPr>
              <a:spLocks noChangeArrowheads="1"/>
            </p:cNvSpPr>
            <p:nvPr/>
          </p:nvSpPr>
          <p:spPr bwMode="auto">
            <a:xfrm>
              <a:off x="3197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88" name="Rectangle 3232"/>
            <p:cNvSpPr>
              <a:spLocks noChangeArrowheads="1"/>
            </p:cNvSpPr>
            <p:nvPr/>
          </p:nvSpPr>
          <p:spPr bwMode="auto">
            <a:xfrm>
              <a:off x="324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89" name="Rectangle 3233"/>
            <p:cNvSpPr>
              <a:spLocks noChangeArrowheads="1"/>
            </p:cNvSpPr>
            <p:nvPr/>
          </p:nvSpPr>
          <p:spPr bwMode="auto">
            <a:xfrm>
              <a:off x="3288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90" name="Rectangle 3234"/>
            <p:cNvSpPr>
              <a:spLocks noChangeArrowheads="1"/>
            </p:cNvSpPr>
            <p:nvPr/>
          </p:nvSpPr>
          <p:spPr bwMode="auto">
            <a:xfrm>
              <a:off x="333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91" name="Rectangle 3235"/>
            <p:cNvSpPr>
              <a:spLocks noChangeArrowheads="1"/>
            </p:cNvSpPr>
            <p:nvPr/>
          </p:nvSpPr>
          <p:spPr bwMode="auto">
            <a:xfrm>
              <a:off x="337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92" name="Rectangle 3236"/>
            <p:cNvSpPr>
              <a:spLocks noChangeArrowheads="1"/>
            </p:cNvSpPr>
            <p:nvPr/>
          </p:nvSpPr>
          <p:spPr bwMode="auto">
            <a:xfrm>
              <a:off x="3424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93" name="Rectangle 3237"/>
            <p:cNvSpPr>
              <a:spLocks noChangeArrowheads="1"/>
            </p:cNvSpPr>
            <p:nvPr/>
          </p:nvSpPr>
          <p:spPr bwMode="auto">
            <a:xfrm>
              <a:off x="346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94" name="Rectangle 3238"/>
            <p:cNvSpPr>
              <a:spLocks noChangeArrowheads="1"/>
            </p:cNvSpPr>
            <p:nvPr/>
          </p:nvSpPr>
          <p:spPr bwMode="auto">
            <a:xfrm>
              <a:off x="3515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95" name="Rectangle 3239"/>
            <p:cNvSpPr>
              <a:spLocks noChangeArrowheads="1"/>
            </p:cNvSpPr>
            <p:nvPr/>
          </p:nvSpPr>
          <p:spPr bwMode="auto">
            <a:xfrm>
              <a:off x="3560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96" name="Rectangle 3240"/>
            <p:cNvSpPr>
              <a:spLocks noChangeArrowheads="1"/>
            </p:cNvSpPr>
            <p:nvPr/>
          </p:nvSpPr>
          <p:spPr bwMode="auto">
            <a:xfrm>
              <a:off x="3606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97" name="Rectangle 3241"/>
            <p:cNvSpPr>
              <a:spLocks noChangeArrowheads="1"/>
            </p:cNvSpPr>
            <p:nvPr/>
          </p:nvSpPr>
          <p:spPr bwMode="auto">
            <a:xfrm>
              <a:off x="3651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98" name="Rectangle 3242"/>
            <p:cNvSpPr>
              <a:spLocks noChangeArrowheads="1"/>
            </p:cNvSpPr>
            <p:nvPr/>
          </p:nvSpPr>
          <p:spPr bwMode="auto">
            <a:xfrm>
              <a:off x="3696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299" name="Rectangle 3243"/>
            <p:cNvSpPr>
              <a:spLocks noChangeArrowheads="1"/>
            </p:cNvSpPr>
            <p:nvPr/>
          </p:nvSpPr>
          <p:spPr bwMode="auto">
            <a:xfrm>
              <a:off x="3742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00" name="Rectangle 3244"/>
            <p:cNvSpPr>
              <a:spLocks noChangeArrowheads="1"/>
            </p:cNvSpPr>
            <p:nvPr/>
          </p:nvSpPr>
          <p:spPr bwMode="auto">
            <a:xfrm>
              <a:off x="3787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01" name="Rectangle 3245"/>
            <p:cNvSpPr>
              <a:spLocks noChangeArrowheads="1"/>
            </p:cNvSpPr>
            <p:nvPr/>
          </p:nvSpPr>
          <p:spPr bwMode="auto">
            <a:xfrm>
              <a:off x="383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02" name="Rectangle 3246"/>
            <p:cNvSpPr>
              <a:spLocks noChangeArrowheads="1"/>
            </p:cNvSpPr>
            <p:nvPr/>
          </p:nvSpPr>
          <p:spPr bwMode="auto">
            <a:xfrm>
              <a:off x="3878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03" name="Rectangle 3247"/>
            <p:cNvSpPr>
              <a:spLocks noChangeArrowheads="1"/>
            </p:cNvSpPr>
            <p:nvPr/>
          </p:nvSpPr>
          <p:spPr bwMode="auto">
            <a:xfrm>
              <a:off x="3923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04" name="Rectangle 3248"/>
            <p:cNvSpPr>
              <a:spLocks noChangeArrowheads="1"/>
            </p:cNvSpPr>
            <p:nvPr/>
          </p:nvSpPr>
          <p:spPr bwMode="auto">
            <a:xfrm>
              <a:off x="3969" y="356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05" name="Rectangle 3249"/>
            <p:cNvSpPr>
              <a:spLocks noChangeArrowheads="1"/>
            </p:cNvSpPr>
            <p:nvPr/>
          </p:nvSpPr>
          <p:spPr bwMode="auto">
            <a:xfrm>
              <a:off x="4013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06" name="Rectangle 3250"/>
            <p:cNvSpPr>
              <a:spLocks noChangeArrowheads="1"/>
            </p:cNvSpPr>
            <p:nvPr/>
          </p:nvSpPr>
          <p:spPr bwMode="auto">
            <a:xfrm>
              <a:off x="4059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07" name="Rectangle 3251"/>
            <p:cNvSpPr>
              <a:spLocks noChangeArrowheads="1"/>
            </p:cNvSpPr>
            <p:nvPr/>
          </p:nvSpPr>
          <p:spPr bwMode="auto">
            <a:xfrm>
              <a:off x="4103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08" name="Rectangle 3252"/>
            <p:cNvSpPr>
              <a:spLocks noChangeArrowheads="1"/>
            </p:cNvSpPr>
            <p:nvPr/>
          </p:nvSpPr>
          <p:spPr bwMode="auto">
            <a:xfrm>
              <a:off x="4148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09" name="Rectangle 3253"/>
            <p:cNvSpPr>
              <a:spLocks noChangeArrowheads="1"/>
            </p:cNvSpPr>
            <p:nvPr/>
          </p:nvSpPr>
          <p:spPr bwMode="auto">
            <a:xfrm>
              <a:off x="4194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10" name="Rectangle 3254"/>
            <p:cNvSpPr>
              <a:spLocks noChangeArrowheads="1"/>
            </p:cNvSpPr>
            <p:nvPr/>
          </p:nvSpPr>
          <p:spPr bwMode="auto">
            <a:xfrm>
              <a:off x="4239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11" name="Rectangle 3255"/>
            <p:cNvSpPr>
              <a:spLocks noChangeArrowheads="1"/>
            </p:cNvSpPr>
            <p:nvPr/>
          </p:nvSpPr>
          <p:spPr bwMode="auto">
            <a:xfrm>
              <a:off x="4285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12" name="Rectangle 3256"/>
            <p:cNvSpPr>
              <a:spLocks noChangeArrowheads="1"/>
            </p:cNvSpPr>
            <p:nvPr/>
          </p:nvSpPr>
          <p:spPr bwMode="auto">
            <a:xfrm>
              <a:off x="4330" y="356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13" name="Rectangle 3257"/>
            <p:cNvSpPr>
              <a:spLocks noChangeArrowheads="1"/>
            </p:cNvSpPr>
            <p:nvPr/>
          </p:nvSpPr>
          <p:spPr bwMode="auto">
            <a:xfrm>
              <a:off x="315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14" name="Rectangle 3258"/>
            <p:cNvSpPr>
              <a:spLocks noChangeArrowheads="1"/>
            </p:cNvSpPr>
            <p:nvPr/>
          </p:nvSpPr>
          <p:spPr bwMode="auto">
            <a:xfrm>
              <a:off x="3197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15" name="Rectangle 3259"/>
            <p:cNvSpPr>
              <a:spLocks noChangeArrowheads="1"/>
            </p:cNvSpPr>
            <p:nvPr/>
          </p:nvSpPr>
          <p:spPr bwMode="auto">
            <a:xfrm>
              <a:off x="324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16" name="Rectangle 3260"/>
            <p:cNvSpPr>
              <a:spLocks noChangeArrowheads="1"/>
            </p:cNvSpPr>
            <p:nvPr/>
          </p:nvSpPr>
          <p:spPr bwMode="auto">
            <a:xfrm>
              <a:off x="3288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17" name="Rectangle 3261"/>
            <p:cNvSpPr>
              <a:spLocks noChangeArrowheads="1"/>
            </p:cNvSpPr>
            <p:nvPr/>
          </p:nvSpPr>
          <p:spPr bwMode="auto">
            <a:xfrm>
              <a:off x="333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18" name="Rectangle 3262"/>
            <p:cNvSpPr>
              <a:spLocks noChangeArrowheads="1"/>
            </p:cNvSpPr>
            <p:nvPr/>
          </p:nvSpPr>
          <p:spPr bwMode="auto">
            <a:xfrm>
              <a:off x="337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19" name="Rectangle 3263"/>
            <p:cNvSpPr>
              <a:spLocks noChangeArrowheads="1"/>
            </p:cNvSpPr>
            <p:nvPr/>
          </p:nvSpPr>
          <p:spPr bwMode="auto">
            <a:xfrm>
              <a:off x="3424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20" name="Rectangle 3264"/>
            <p:cNvSpPr>
              <a:spLocks noChangeArrowheads="1"/>
            </p:cNvSpPr>
            <p:nvPr/>
          </p:nvSpPr>
          <p:spPr bwMode="auto">
            <a:xfrm>
              <a:off x="346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21" name="Rectangle 3265"/>
            <p:cNvSpPr>
              <a:spLocks noChangeArrowheads="1"/>
            </p:cNvSpPr>
            <p:nvPr/>
          </p:nvSpPr>
          <p:spPr bwMode="auto">
            <a:xfrm>
              <a:off x="3515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22" name="Rectangle 3266"/>
            <p:cNvSpPr>
              <a:spLocks noChangeArrowheads="1"/>
            </p:cNvSpPr>
            <p:nvPr/>
          </p:nvSpPr>
          <p:spPr bwMode="auto">
            <a:xfrm>
              <a:off x="3560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23" name="Rectangle 3267"/>
            <p:cNvSpPr>
              <a:spLocks noChangeArrowheads="1"/>
            </p:cNvSpPr>
            <p:nvPr/>
          </p:nvSpPr>
          <p:spPr bwMode="auto">
            <a:xfrm>
              <a:off x="3606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24" name="Rectangle 3268"/>
            <p:cNvSpPr>
              <a:spLocks noChangeArrowheads="1"/>
            </p:cNvSpPr>
            <p:nvPr/>
          </p:nvSpPr>
          <p:spPr bwMode="auto">
            <a:xfrm>
              <a:off x="3651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25" name="Rectangle 3269"/>
            <p:cNvSpPr>
              <a:spLocks noChangeArrowheads="1"/>
            </p:cNvSpPr>
            <p:nvPr/>
          </p:nvSpPr>
          <p:spPr bwMode="auto">
            <a:xfrm>
              <a:off x="3696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26" name="Rectangle 3270"/>
            <p:cNvSpPr>
              <a:spLocks noChangeArrowheads="1"/>
            </p:cNvSpPr>
            <p:nvPr/>
          </p:nvSpPr>
          <p:spPr bwMode="auto">
            <a:xfrm>
              <a:off x="3742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27" name="Rectangle 3271"/>
            <p:cNvSpPr>
              <a:spLocks noChangeArrowheads="1"/>
            </p:cNvSpPr>
            <p:nvPr/>
          </p:nvSpPr>
          <p:spPr bwMode="auto">
            <a:xfrm>
              <a:off x="3787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28" name="Rectangle 3272"/>
            <p:cNvSpPr>
              <a:spLocks noChangeArrowheads="1"/>
            </p:cNvSpPr>
            <p:nvPr/>
          </p:nvSpPr>
          <p:spPr bwMode="auto">
            <a:xfrm>
              <a:off x="383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29" name="Rectangle 3273"/>
            <p:cNvSpPr>
              <a:spLocks noChangeArrowheads="1"/>
            </p:cNvSpPr>
            <p:nvPr/>
          </p:nvSpPr>
          <p:spPr bwMode="auto">
            <a:xfrm>
              <a:off x="3878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30" name="Rectangle 3274"/>
            <p:cNvSpPr>
              <a:spLocks noChangeArrowheads="1"/>
            </p:cNvSpPr>
            <p:nvPr/>
          </p:nvSpPr>
          <p:spPr bwMode="auto">
            <a:xfrm>
              <a:off x="3923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31" name="Rectangle 3275"/>
            <p:cNvSpPr>
              <a:spLocks noChangeArrowheads="1"/>
            </p:cNvSpPr>
            <p:nvPr/>
          </p:nvSpPr>
          <p:spPr bwMode="auto">
            <a:xfrm>
              <a:off x="3969" y="35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32" name="Rectangle 3276"/>
            <p:cNvSpPr>
              <a:spLocks noChangeArrowheads="1"/>
            </p:cNvSpPr>
            <p:nvPr/>
          </p:nvSpPr>
          <p:spPr bwMode="auto">
            <a:xfrm>
              <a:off x="4013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33" name="Rectangle 3277"/>
            <p:cNvSpPr>
              <a:spLocks noChangeArrowheads="1"/>
            </p:cNvSpPr>
            <p:nvPr/>
          </p:nvSpPr>
          <p:spPr bwMode="auto">
            <a:xfrm>
              <a:off x="4059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34" name="Rectangle 3278"/>
            <p:cNvSpPr>
              <a:spLocks noChangeArrowheads="1"/>
            </p:cNvSpPr>
            <p:nvPr/>
          </p:nvSpPr>
          <p:spPr bwMode="auto">
            <a:xfrm>
              <a:off x="4103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35" name="Rectangle 3279"/>
            <p:cNvSpPr>
              <a:spLocks noChangeArrowheads="1"/>
            </p:cNvSpPr>
            <p:nvPr/>
          </p:nvSpPr>
          <p:spPr bwMode="auto">
            <a:xfrm>
              <a:off x="4148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36" name="Rectangle 3280"/>
            <p:cNvSpPr>
              <a:spLocks noChangeArrowheads="1"/>
            </p:cNvSpPr>
            <p:nvPr/>
          </p:nvSpPr>
          <p:spPr bwMode="auto">
            <a:xfrm>
              <a:off x="4194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37" name="Rectangle 3281"/>
            <p:cNvSpPr>
              <a:spLocks noChangeArrowheads="1"/>
            </p:cNvSpPr>
            <p:nvPr/>
          </p:nvSpPr>
          <p:spPr bwMode="auto">
            <a:xfrm>
              <a:off x="4239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38" name="Rectangle 3282"/>
            <p:cNvSpPr>
              <a:spLocks noChangeArrowheads="1"/>
            </p:cNvSpPr>
            <p:nvPr/>
          </p:nvSpPr>
          <p:spPr bwMode="auto">
            <a:xfrm>
              <a:off x="4285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39" name="Rectangle 3283"/>
            <p:cNvSpPr>
              <a:spLocks noChangeArrowheads="1"/>
            </p:cNvSpPr>
            <p:nvPr/>
          </p:nvSpPr>
          <p:spPr bwMode="auto">
            <a:xfrm>
              <a:off x="4330" y="352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40" name="Rectangle 3284"/>
            <p:cNvSpPr>
              <a:spLocks noChangeArrowheads="1"/>
            </p:cNvSpPr>
            <p:nvPr/>
          </p:nvSpPr>
          <p:spPr bwMode="auto">
            <a:xfrm>
              <a:off x="315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41" name="Rectangle 3285"/>
            <p:cNvSpPr>
              <a:spLocks noChangeArrowheads="1"/>
            </p:cNvSpPr>
            <p:nvPr/>
          </p:nvSpPr>
          <p:spPr bwMode="auto">
            <a:xfrm>
              <a:off x="3197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42" name="Rectangle 3286"/>
            <p:cNvSpPr>
              <a:spLocks noChangeArrowheads="1"/>
            </p:cNvSpPr>
            <p:nvPr/>
          </p:nvSpPr>
          <p:spPr bwMode="auto">
            <a:xfrm>
              <a:off x="324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43" name="Rectangle 3287"/>
            <p:cNvSpPr>
              <a:spLocks noChangeArrowheads="1"/>
            </p:cNvSpPr>
            <p:nvPr/>
          </p:nvSpPr>
          <p:spPr bwMode="auto">
            <a:xfrm>
              <a:off x="3288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44" name="Rectangle 3288"/>
            <p:cNvSpPr>
              <a:spLocks noChangeArrowheads="1"/>
            </p:cNvSpPr>
            <p:nvPr/>
          </p:nvSpPr>
          <p:spPr bwMode="auto">
            <a:xfrm>
              <a:off x="333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45" name="Rectangle 3289"/>
            <p:cNvSpPr>
              <a:spLocks noChangeArrowheads="1"/>
            </p:cNvSpPr>
            <p:nvPr/>
          </p:nvSpPr>
          <p:spPr bwMode="auto">
            <a:xfrm>
              <a:off x="337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46" name="Rectangle 3290"/>
            <p:cNvSpPr>
              <a:spLocks noChangeArrowheads="1"/>
            </p:cNvSpPr>
            <p:nvPr/>
          </p:nvSpPr>
          <p:spPr bwMode="auto">
            <a:xfrm>
              <a:off x="3424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47" name="Rectangle 3291"/>
            <p:cNvSpPr>
              <a:spLocks noChangeArrowheads="1"/>
            </p:cNvSpPr>
            <p:nvPr/>
          </p:nvSpPr>
          <p:spPr bwMode="auto">
            <a:xfrm>
              <a:off x="346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48" name="Rectangle 3292"/>
            <p:cNvSpPr>
              <a:spLocks noChangeArrowheads="1"/>
            </p:cNvSpPr>
            <p:nvPr/>
          </p:nvSpPr>
          <p:spPr bwMode="auto">
            <a:xfrm>
              <a:off x="3515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49" name="Rectangle 3293"/>
            <p:cNvSpPr>
              <a:spLocks noChangeArrowheads="1"/>
            </p:cNvSpPr>
            <p:nvPr/>
          </p:nvSpPr>
          <p:spPr bwMode="auto">
            <a:xfrm>
              <a:off x="3560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50" name="Rectangle 3294"/>
            <p:cNvSpPr>
              <a:spLocks noChangeArrowheads="1"/>
            </p:cNvSpPr>
            <p:nvPr/>
          </p:nvSpPr>
          <p:spPr bwMode="auto">
            <a:xfrm>
              <a:off x="3606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51" name="Rectangle 3295"/>
            <p:cNvSpPr>
              <a:spLocks noChangeArrowheads="1"/>
            </p:cNvSpPr>
            <p:nvPr/>
          </p:nvSpPr>
          <p:spPr bwMode="auto">
            <a:xfrm>
              <a:off x="3651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52" name="Rectangle 3296"/>
            <p:cNvSpPr>
              <a:spLocks noChangeArrowheads="1"/>
            </p:cNvSpPr>
            <p:nvPr/>
          </p:nvSpPr>
          <p:spPr bwMode="auto">
            <a:xfrm>
              <a:off x="3696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53" name="Rectangle 3297"/>
            <p:cNvSpPr>
              <a:spLocks noChangeArrowheads="1"/>
            </p:cNvSpPr>
            <p:nvPr/>
          </p:nvSpPr>
          <p:spPr bwMode="auto">
            <a:xfrm>
              <a:off x="3742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54" name="Rectangle 3298"/>
            <p:cNvSpPr>
              <a:spLocks noChangeArrowheads="1"/>
            </p:cNvSpPr>
            <p:nvPr/>
          </p:nvSpPr>
          <p:spPr bwMode="auto">
            <a:xfrm>
              <a:off x="3787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55" name="Rectangle 3299"/>
            <p:cNvSpPr>
              <a:spLocks noChangeArrowheads="1"/>
            </p:cNvSpPr>
            <p:nvPr/>
          </p:nvSpPr>
          <p:spPr bwMode="auto">
            <a:xfrm>
              <a:off x="383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56" name="Rectangle 3300"/>
            <p:cNvSpPr>
              <a:spLocks noChangeArrowheads="1"/>
            </p:cNvSpPr>
            <p:nvPr/>
          </p:nvSpPr>
          <p:spPr bwMode="auto">
            <a:xfrm>
              <a:off x="3878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57" name="Rectangle 3301"/>
            <p:cNvSpPr>
              <a:spLocks noChangeArrowheads="1"/>
            </p:cNvSpPr>
            <p:nvPr/>
          </p:nvSpPr>
          <p:spPr bwMode="auto">
            <a:xfrm>
              <a:off x="3923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58" name="Rectangle 3302"/>
            <p:cNvSpPr>
              <a:spLocks noChangeArrowheads="1"/>
            </p:cNvSpPr>
            <p:nvPr/>
          </p:nvSpPr>
          <p:spPr bwMode="auto">
            <a:xfrm>
              <a:off x="3969" y="347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59" name="Rectangle 3303"/>
            <p:cNvSpPr>
              <a:spLocks noChangeArrowheads="1"/>
            </p:cNvSpPr>
            <p:nvPr/>
          </p:nvSpPr>
          <p:spPr bwMode="auto">
            <a:xfrm>
              <a:off x="4013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60" name="Rectangle 3304"/>
            <p:cNvSpPr>
              <a:spLocks noChangeArrowheads="1"/>
            </p:cNvSpPr>
            <p:nvPr/>
          </p:nvSpPr>
          <p:spPr bwMode="auto">
            <a:xfrm>
              <a:off x="4059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61" name="Rectangle 3305"/>
            <p:cNvSpPr>
              <a:spLocks noChangeArrowheads="1"/>
            </p:cNvSpPr>
            <p:nvPr/>
          </p:nvSpPr>
          <p:spPr bwMode="auto">
            <a:xfrm>
              <a:off x="4103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62" name="Rectangle 3306"/>
            <p:cNvSpPr>
              <a:spLocks noChangeArrowheads="1"/>
            </p:cNvSpPr>
            <p:nvPr/>
          </p:nvSpPr>
          <p:spPr bwMode="auto">
            <a:xfrm>
              <a:off x="4148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63" name="Rectangle 3307"/>
            <p:cNvSpPr>
              <a:spLocks noChangeArrowheads="1"/>
            </p:cNvSpPr>
            <p:nvPr/>
          </p:nvSpPr>
          <p:spPr bwMode="auto">
            <a:xfrm>
              <a:off x="4194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64" name="Rectangle 3308"/>
            <p:cNvSpPr>
              <a:spLocks noChangeArrowheads="1"/>
            </p:cNvSpPr>
            <p:nvPr/>
          </p:nvSpPr>
          <p:spPr bwMode="auto">
            <a:xfrm>
              <a:off x="4239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65" name="Rectangle 3309"/>
            <p:cNvSpPr>
              <a:spLocks noChangeArrowheads="1"/>
            </p:cNvSpPr>
            <p:nvPr/>
          </p:nvSpPr>
          <p:spPr bwMode="auto">
            <a:xfrm>
              <a:off x="4285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66" name="Rectangle 3310"/>
            <p:cNvSpPr>
              <a:spLocks noChangeArrowheads="1"/>
            </p:cNvSpPr>
            <p:nvPr/>
          </p:nvSpPr>
          <p:spPr bwMode="auto">
            <a:xfrm>
              <a:off x="4330" y="347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48367" name="Group 3311"/>
          <p:cNvGrpSpPr>
            <a:grpSpLocks/>
          </p:cNvGrpSpPr>
          <p:nvPr/>
        </p:nvGrpSpPr>
        <p:grpSpPr bwMode="auto">
          <a:xfrm>
            <a:off x="6575425" y="4794250"/>
            <a:ext cx="1944688" cy="1223963"/>
            <a:chOff x="4059" y="2748"/>
            <a:chExt cx="1225" cy="771"/>
          </a:xfrm>
        </p:grpSpPr>
        <p:sp>
          <p:nvSpPr>
            <p:cNvPr id="48368" name="Rectangle 3312"/>
            <p:cNvSpPr>
              <a:spLocks noChangeArrowheads="1"/>
            </p:cNvSpPr>
            <p:nvPr/>
          </p:nvSpPr>
          <p:spPr bwMode="auto">
            <a:xfrm>
              <a:off x="405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69" name="Rectangle 3313"/>
            <p:cNvSpPr>
              <a:spLocks noChangeArrowheads="1"/>
            </p:cNvSpPr>
            <p:nvPr/>
          </p:nvSpPr>
          <p:spPr bwMode="auto">
            <a:xfrm>
              <a:off x="4104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70" name="Rectangle 3314"/>
            <p:cNvSpPr>
              <a:spLocks noChangeArrowheads="1"/>
            </p:cNvSpPr>
            <p:nvPr/>
          </p:nvSpPr>
          <p:spPr bwMode="auto">
            <a:xfrm>
              <a:off x="414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71" name="Rectangle 3315"/>
            <p:cNvSpPr>
              <a:spLocks noChangeArrowheads="1"/>
            </p:cNvSpPr>
            <p:nvPr/>
          </p:nvSpPr>
          <p:spPr bwMode="auto">
            <a:xfrm>
              <a:off x="4195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72" name="Rectangle 3316"/>
            <p:cNvSpPr>
              <a:spLocks noChangeArrowheads="1"/>
            </p:cNvSpPr>
            <p:nvPr/>
          </p:nvSpPr>
          <p:spPr bwMode="auto">
            <a:xfrm>
              <a:off x="424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73" name="Rectangle 3317"/>
            <p:cNvSpPr>
              <a:spLocks noChangeArrowheads="1"/>
            </p:cNvSpPr>
            <p:nvPr/>
          </p:nvSpPr>
          <p:spPr bwMode="auto">
            <a:xfrm>
              <a:off x="428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74" name="Rectangle 3318"/>
            <p:cNvSpPr>
              <a:spLocks noChangeArrowheads="1"/>
            </p:cNvSpPr>
            <p:nvPr/>
          </p:nvSpPr>
          <p:spPr bwMode="auto">
            <a:xfrm>
              <a:off x="4331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75" name="Rectangle 3319"/>
            <p:cNvSpPr>
              <a:spLocks noChangeArrowheads="1"/>
            </p:cNvSpPr>
            <p:nvPr/>
          </p:nvSpPr>
          <p:spPr bwMode="auto">
            <a:xfrm>
              <a:off x="437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76" name="Rectangle 3320"/>
            <p:cNvSpPr>
              <a:spLocks noChangeArrowheads="1"/>
            </p:cNvSpPr>
            <p:nvPr/>
          </p:nvSpPr>
          <p:spPr bwMode="auto">
            <a:xfrm>
              <a:off x="4422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77" name="Rectangle 3321"/>
            <p:cNvSpPr>
              <a:spLocks noChangeArrowheads="1"/>
            </p:cNvSpPr>
            <p:nvPr/>
          </p:nvSpPr>
          <p:spPr bwMode="auto">
            <a:xfrm>
              <a:off x="446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78" name="Rectangle 3322"/>
            <p:cNvSpPr>
              <a:spLocks noChangeArrowheads="1"/>
            </p:cNvSpPr>
            <p:nvPr/>
          </p:nvSpPr>
          <p:spPr bwMode="auto">
            <a:xfrm>
              <a:off x="451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79" name="Rectangle 3323"/>
            <p:cNvSpPr>
              <a:spLocks noChangeArrowheads="1"/>
            </p:cNvSpPr>
            <p:nvPr/>
          </p:nvSpPr>
          <p:spPr bwMode="auto">
            <a:xfrm>
              <a:off x="4558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80" name="Rectangle 3324"/>
            <p:cNvSpPr>
              <a:spLocks noChangeArrowheads="1"/>
            </p:cNvSpPr>
            <p:nvPr/>
          </p:nvSpPr>
          <p:spPr bwMode="auto">
            <a:xfrm>
              <a:off x="460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81" name="Rectangle 3325"/>
            <p:cNvSpPr>
              <a:spLocks noChangeArrowheads="1"/>
            </p:cNvSpPr>
            <p:nvPr/>
          </p:nvSpPr>
          <p:spPr bwMode="auto">
            <a:xfrm>
              <a:off x="4649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82" name="Rectangle 3326"/>
            <p:cNvSpPr>
              <a:spLocks noChangeArrowheads="1"/>
            </p:cNvSpPr>
            <p:nvPr/>
          </p:nvSpPr>
          <p:spPr bwMode="auto">
            <a:xfrm>
              <a:off x="4694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83" name="Rectangle 3327"/>
            <p:cNvSpPr>
              <a:spLocks noChangeArrowheads="1"/>
            </p:cNvSpPr>
            <p:nvPr/>
          </p:nvSpPr>
          <p:spPr bwMode="auto">
            <a:xfrm>
              <a:off x="474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84" name="Rectangle 3328"/>
            <p:cNvSpPr>
              <a:spLocks noChangeArrowheads="1"/>
            </p:cNvSpPr>
            <p:nvPr/>
          </p:nvSpPr>
          <p:spPr bwMode="auto">
            <a:xfrm>
              <a:off x="4785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85" name="Rectangle 3329"/>
            <p:cNvSpPr>
              <a:spLocks noChangeArrowheads="1"/>
            </p:cNvSpPr>
            <p:nvPr/>
          </p:nvSpPr>
          <p:spPr bwMode="auto">
            <a:xfrm>
              <a:off x="4830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86" name="Rectangle 3330"/>
            <p:cNvSpPr>
              <a:spLocks noChangeArrowheads="1"/>
            </p:cNvSpPr>
            <p:nvPr/>
          </p:nvSpPr>
          <p:spPr bwMode="auto">
            <a:xfrm>
              <a:off x="4876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87" name="Rectangle 3331"/>
            <p:cNvSpPr>
              <a:spLocks noChangeArrowheads="1"/>
            </p:cNvSpPr>
            <p:nvPr/>
          </p:nvSpPr>
          <p:spPr bwMode="auto">
            <a:xfrm>
              <a:off x="4921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88" name="Rectangle 3332"/>
            <p:cNvSpPr>
              <a:spLocks noChangeArrowheads="1"/>
            </p:cNvSpPr>
            <p:nvPr/>
          </p:nvSpPr>
          <p:spPr bwMode="auto">
            <a:xfrm>
              <a:off x="496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89" name="Rectangle 3333"/>
            <p:cNvSpPr>
              <a:spLocks noChangeArrowheads="1"/>
            </p:cNvSpPr>
            <p:nvPr/>
          </p:nvSpPr>
          <p:spPr bwMode="auto">
            <a:xfrm>
              <a:off x="5012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90" name="Rectangle 3334"/>
            <p:cNvSpPr>
              <a:spLocks noChangeArrowheads="1"/>
            </p:cNvSpPr>
            <p:nvPr/>
          </p:nvSpPr>
          <p:spPr bwMode="auto">
            <a:xfrm>
              <a:off x="505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91" name="Rectangle 3335"/>
            <p:cNvSpPr>
              <a:spLocks noChangeArrowheads="1"/>
            </p:cNvSpPr>
            <p:nvPr/>
          </p:nvSpPr>
          <p:spPr bwMode="auto">
            <a:xfrm>
              <a:off x="510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92" name="Rectangle 3336"/>
            <p:cNvSpPr>
              <a:spLocks noChangeArrowheads="1"/>
            </p:cNvSpPr>
            <p:nvPr/>
          </p:nvSpPr>
          <p:spPr bwMode="auto">
            <a:xfrm>
              <a:off x="5147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93" name="Rectangle 3337"/>
            <p:cNvSpPr>
              <a:spLocks noChangeArrowheads="1"/>
            </p:cNvSpPr>
            <p:nvPr/>
          </p:nvSpPr>
          <p:spPr bwMode="auto">
            <a:xfrm>
              <a:off x="5193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94" name="Rectangle 3338"/>
            <p:cNvSpPr>
              <a:spLocks noChangeArrowheads="1"/>
            </p:cNvSpPr>
            <p:nvPr/>
          </p:nvSpPr>
          <p:spPr bwMode="auto">
            <a:xfrm>
              <a:off x="5238" y="34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95" name="Rectangle 3339"/>
            <p:cNvSpPr>
              <a:spLocks noChangeArrowheads="1"/>
            </p:cNvSpPr>
            <p:nvPr/>
          </p:nvSpPr>
          <p:spPr bwMode="auto">
            <a:xfrm>
              <a:off x="405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96" name="Rectangle 3340"/>
            <p:cNvSpPr>
              <a:spLocks noChangeArrowheads="1"/>
            </p:cNvSpPr>
            <p:nvPr/>
          </p:nvSpPr>
          <p:spPr bwMode="auto">
            <a:xfrm>
              <a:off x="4104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97" name="Rectangle 3341"/>
            <p:cNvSpPr>
              <a:spLocks noChangeArrowheads="1"/>
            </p:cNvSpPr>
            <p:nvPr/>
          </p:nvSpPr>
          <p:spPr bwMode="auto">
            <a:xfrm>
              <a:off x="414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98" name="Rectangle 3342"/>
            <p:cNvSpPr>
              <a:spLocks noChangeArrowheads="1"/>
            </p:cNvSpPr>
            <p:nvPr/>
          </p:nvSpPr>
          <p:spPr bwMode="auto">
            <a:xfrm>
              <a:off x="4195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399" name="Rectangle 3343"/>
            <p:cNvSpPr>
              <a:spLocks noChangeArrowheads="1"/>
            </p:cNvSpPr>
            <p:nvPr/>
          </p:nvSpPr>
          <p:spPr bwMode="auto">
            <a:xfrm>
              <a:off x="424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00" name="Rectangle 3344"/>
            <p:cNvSpPr>
              <a:spLocks noChangeArrowheads="1"/>
            </p:cNvSpPr>
            <p:nvPr/>
          </p:nvSpPr>
          <p:spPr bwMode="auto">
            <a:xfrm>
              <a:off x="428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01" name="Rectangle 3345"/>
            <p:cNvSpPr>
              <a:spLocks noChangeArrowheads="1"/>
            </p:cNvSpPr>
            <p:nvPr/>
          </p:nvSpPr>
          <p:spPr bwMode="auto">
            <a:xfrm>
              <a:off x="4331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02" name="Rectangle 3346"/>
            <p:cNvSpPr>
              <a:spLocks noChangeArrowheads="1"/>
            </p:cNvSpPr>
            <p:nvPr/>
          </p:nvSpPr>
          <p:spPr bwMode="auto">
            <a:xfrm>
              <a:off x="437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03" name="Rectangle 3347"/>
            <p:cNvSpPr>
              <a:spLocks noChangeArrowheads="1"/>
            </p:cNvSpPr>
            <p:nvPr/>
          </p:nvSpPr>
          <p:spPr bwMode="auto">
            <a:xfrm>
              <a:off x="4422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04" name="Rectangle 3348"/>
            <p:cNvSpPr>
              <a:spLocks noChangeArrowheads="1"/>
            </p:cNvSpPr>
            <p:nvPr/>
          </p:nvSpPr>
          <p:spPr bwMode="auto">
            <a:xfrm>
              <a:off x="446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05" name="Rectangle 3349"/>
            <p:cNvSpPr>
              <a:spLocks noChangeArrowheads="1"/>
            </p:cNvSpPr>
            <p:nvPr/>
          </p:nvSpPr>
          <p:spPr bwMode="auto">
            <a:xfrm>
              <a:off x="451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06" name="Rectangle 3350"/>
            <p:cNvSpPr>
              <a:spLocks noChangeArrowheads="1"/>
            </p:cNvSpPr>
            <p:nvPr/>
          </p:nvSpPr>
          <p:spPr bwMode="auto">
            <a:xfrm>
              <a:off x="4558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07" name="Rectangle 3351"/>
            <p:cNvSpPr>
              <a:spLocks noChangeArrowheads="1"/>
            </p:cNvSpPr>
            <p:nvPr/>
          </p:nvSpPr>
          <p:spPr bwMode="auto">
            <a:xfrm>
              <a:off x="460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08" name="Rectangle 3352"/>
            <p:cNvSpPr>
              <a:spLocks noChangeArrowheads="1"/>
            </p:cNvSpPr>
            <p:nvPr/>
          </p:nvSpPr>
          <p:spPr bwMode="auto">
            <a:xfrm>
              <a:off x="4649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09" name="Rectangle 3353"/>
            <p:cNvSpPr>
              <a:spLocks noChangeArrowheads="1"/>
            </p:cNvSpPr>
            <p:nvPr/>
          </p:nvSpPr>
          <p:spPr bwMode="auto">
            <a:xfrm>
              <a:off x="4694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10" name="Rectangle 3354"/>
            <p:cNvSpPr>
              <a:spLocks noChangeArrowheads="1"/>
            </p:cNvSpPr>
            <p:nvPr/>
          </p:nvSpPr>
          <p:spPr bwMode="auto">
            <a:xfrm>
              <a:off x="474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11" name="Rectangle 3355"/>
            <p:cNvSpPr>
              <a:spLocks noChangeArrowheads="1"/>
            </p:cNvSpPr>
            <p:nvPr/>
          </p:nvSpPr>
          <p:spPr bwMode="auto">
            <a:xfrm>
              <a:off x="4785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12" name="Rectangle 3356"/>
            <p:cNvSpPr>
              <a:spLocks noChangeArrowheads="1"/>
            </p:cNvSpPr>
            <p:nvPr/>
          </p:nvSpPr>
          <p:spPr bwMode="auto">
            <a:xfrm>
              <a:off x="4830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13" name="Rectangle 3357"/>
            <p:cNvSpPr>
              <a:spLocks noChangeArrowheads="1"/>
            </p:cNvSpPr>
            <p:nvPr/>
          </p:nvSpPr>
          <p:spPr bwMode="auto">
            <a:xfrm>
              <a:off x="4876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14" name="Rectangle 3358"/>
            <p:cNvSpPr>
              <a:spLocks noChangeArrowheads="1"/>
            </p:cNvSpPr>
            <p:nvPr/>
          </p:nvSpPr>
          <p:spPr bwMode="auto">
            <a:xfrm>
              <a:off x="4921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15" name="Rectangle 3359"/>
            <p:cNvSpPr>
              <a:spLocks noChangeArrowheads="1"/>
            </p:cNvSpPr>
            <p:nvPr/>
          </p:nvSpPr>
          <p:spPr bwMode="auto">
            <a:xfrm>
              <a:off x="496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16" name="Rectangle 3360"/>
            <p:cNvSpPr>
              <a:spLocks noChangeArrowheads="1"/>
            </p:cNvSpPr>
            <p:nvPr/>
          </p:nvSpPr>
          <p:spPr bwMode="auto">
            <a:xfrm>
              <a:off x="5012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17" name="Rectangle 3361"/>
            <p:cNvSpPr>
              <a:spLocks noChangeArrowheads="1"/>
            </p:cNvSpPr>
            <p:nvPr/>
          </p:nvSpPr>
          <p:spPr bwMode="auto">
            <a:xfrm>
              <a:off x="505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18" name="Rectangle 3362"/>
            <p:cNvSpPr>
              <a:spLocks noChangeArrowheads="1"/>
            </p:cNvSpPr>
            <p:nvPr/>
          </p:nvSpPr>
          <p:spPr bwMode="auto">
            <a:xfrm>
              <a:off x="510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19" name="Rectangle 3363"/>
            <p:cNvSpPr>
              <a:spLocks noChangeArrowheads="1"/>
            </p:cNvSpPr>
            <p:nvPr/>
          </p:nvSpPr>
          <p:spPr bwMode="auto">
            <a:xfrm>
              <a:off x="5147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20" name="Rectangle 3364"/>
            <p:cNvSpPr>
              <a:spLocks noChangeArrowheads="1"/>
            </p:cNvSpPr>
            <p:nvPr/>
          </p:nvSpPr>
          <p:spPr bwMode="auto">
            <a:xfrm>
              <a:off x="5193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21" name="Rectangle 3365"/>
            <p:cNvSpPr>
              <a:spLocks noChangeArrowheads="1"/>
            </p:cNvSpPr>
            <p:nvPr/>
          </p:nvSpPr>
          <p:spPr bwMode="auto">
            <a:xfrm>
              <a:off x="5238" y="342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22" name="Rectangle 3366"/>
            <p:cNvSpPr>
              <a:spLocks noChangeArrowheads="1"/>
            </p:cNvSpPr>
            <p:nvPr/>
          </p:nvSpPr>
          <p:spPr bwMode="auto">
            <a:xfrm>
              <a:off x="405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23" name="Rectangle 3367"/>
            <p:cNvSpPr>
              <a:spLocks noChangeArrowheads="1"/>
            </p:cNvSpPr>
            <p:nvPr/>
          </p:nvSpPr>
          <p:spPr bwMode="auto">
            <a:xfrm>
              <a:off x="4104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24" name="Rectangle 3368"/>
            <p:cNvSpPr>
              <a:spLocks noChangeArrowheads="1"/>
            </p:cNvSpPr>
            <p:nvPr/>
          </p:nvSpPr>
          <p:spPr bwMode="auto">
            <a:xfrm>
              <a:off x="414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25" name="Rectangle 3369"/>
            <p:cNvSpPr>
              <a:spLocks noChangeArrowheads="1"/>
            </p:cNvSpPr>
            <p:nvPr/>
          </p:nvSpPr>
          <p:spPr bwMode="auto">
            <a:xfrm>
              <a:off x="4195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26" name="Rectangle 3370"/>
            <p:cNvSpPr>
              <a:spLocks noChangeArrowheads="1"/>
            </p:cNvSpPr>
            <p:nvPr/>
          </p:nvSpPr>
          <p:spPr bwMode="auto">
            <a:xfrm>
              <a:off x="424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27" name="Rectangle 3371"/>
            <p:cNvSpPr>
              <a:spLocks noChangeArrowheads="1"/>
            </p:cNvSpPr>
            <p:nvPr/>
          </p:nvSpPr>
          <p:spPr bwMode="auto">
            <a:xfrm>
              <a:off x="428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28" name="Rectangle 3372"/>
            <p:cNvSpPr>
              <a:spLocks noChangeArrowheads="1"/>
            </p:cNvSpPr>
            <p:nvPr/>
          </p:nvSpPr>
          <p:spPr bwMode="auto">
            <a:xfrm>
              <a:off x="4331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29" name="Rectangle 3373"/>
            <p:cNvSpPr>
              <a:spLocks noChangeArrowheads="1"/>
            </p:cNvSpPr>
            <p:nvPr/>
          </p:nvSpPr>
          <p:spPr bwMode="auto">
            <a:xfrm>
              <a:off x="437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30" name="Rectangle 3374"/>
            <p:cNvSpPr>
              <a:spLocks noChangeArrowheads="1"/>
            </p:cNvSpPr>
            <p:nvPr/>
          </p:nvSpPr>
          <p:spPr bwMode="auto">
            <a:xfrm>
              <a:off x="4422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31" name="Rectangle 3375"/>
            <p:cNvSpPr>
              <a:spLocks noChangeArrowheads="1"/>
            </p:cNvSpPr>
            <p:nvPr/>
          </p:nvSpPr>
          <p:spPr bwMode="auto">
            <a:xfrm>
              <a:off x="446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32" name="Rectangle 3376"/>
            <p:cNvSpPr>
              <a:spLocks noChangeArrowheads="1"/>
            </p:cNvSpPr>
            <p:nvPr/>
          </p:nvSpPr>
          <p:spPr bwMode="auto">
            <a:xfrm>
              <a:off x="451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33" name="Rectangle 3377"/>
            <p:cNvSpPr>
              <a:spLocks noChangeArrowheads="1"/>
            </p:cNvSpPr>
            <p:nvPr/>
          </p:nvSpPr>
          <p:spPr bwMode="auto">
            <a:xfrm>
              <a:off x="4558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34" name="Rectangle 3378"/>
            <p:cNvSpPr>
              <a:spLocks noChangeArrowheads="1"/>
            </p:cNvSpPr>
            <p:nvPr/>
          </p:nvSpPr>
          <p:spPr bwMode="auto">
            <a:xfrm>
              <a:off x="460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35" name="Rectangle 3379"/>
            <p:cNvSpPr>
              <a:spLocks noChangeArrowheads="1"/>
            </p:cNvSpPr>
            <p:nvPr/>
          </p:nvSpPr>
          <p:spPr bwMode="auto">
            <a:xfrm>
              <a:off x="4649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36" name="Rectangle 3380"/>
            <p:cNvSpPr>
              <a:spLocks noChangeArrowheads="1"/>
            </p:cNvSpPr>
            <p:nvPr/>
          </p:nvSpPr>
          <p:spPr bwMode="auto">
            <a:xfrm>
              <a:off x="4694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37" name="Rectangle 3381"/>
            <p:cNvSpPr>
              <a:spLocks noChangeArrowheads="1"/>
            </p:cNvSpPr>
            <p:nvPr/>
          </p:nvSpPr>
          <p:spPr bwMode="auto">
            <a:xfrm>
              <a:off x="474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38" name="Rectangle 3382"/>
            <p:cNvSpPr>
              <a:spLocks noChangeArrowheads="1"/>
            </p:cNvSpPr>
            <p:nvPr/>
          </p:nvSpPr>
          <p:spPr bwMode="auto">
            <a:xfrm>
              <a:off x="4785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39" name="Rectangle 3383"/>
            <p:cNvSpPr>
              <a:spLocks noChangeArrowheads="1"/>
            </p:cNvSpPr>
            <p:nvPr/>
          </p:nvSpPr>
          <p:spPr bwMode="auto">
            <a:xfrm>
              <a:off x="4830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40" name="Rectangle 3384"/>
            <p:cNvSpPr>
              <a:spLocks noChangeArrowheads="1"/>
            </p:cNvSpPr>
            <p:nvPr/>
          </p:nvSpPr>
          <p:spPr bwMode="auto">
            <a:xfrm>
              <a:off x="4876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41" name="Rectangle 3385"/>
            <p:cNvSpPr>
              <a:spLocks noChangeArrowheads="1"/>
            </p:cNvSpPr>
            <p:nvPr/>
          </p:nvSpPr>
          <p:spPr bwMode="auto">
            <a:xfrm>
              <a:off x="4921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42" name="Rectangle 3386"/>
            <p:cNvSpPr>
              <a:spLocks noChangeArrowheads="1"/>
            </p:cNvSpPr>
            <p:nvPr/>
          </p:nvSpPr>
          <p:spPr bwMode="auto">
            <a:xfrm>
              <a:off x="496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43" name="Rectangle 3387"/>
            <p:cNvSpPr>
              <a:spLocks noChangeArrowheads="1"/>
            </p:cNvSpPr>
            <p:nvPr/>
          </p:nvSpPr>
          <p:spPr bwMode="auto">
            <a:xfrm>
              <a:off x="5012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44" name="Rectangle 3388"/>
            <p:cNvSpPr>
              <a:spLocks noChangeArrowheads="1"/>
            </p:cNvSpPr>
            <p:nvPr/>
          </p:nvSpPr>
          <p:spPr bwMode="auto">
            <a:xfrm>
              <a:off x="505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45" name="Rectangle 3389"/>
            <p:cNvSpPr>
              <a:spLocks noChangeArrowheads="1"/>
            </p:cNvSpPr>
            <p:nvPr/>
          </p:nvSpPr>
          <p:spPr bwMode="auto">
            <a:xfrm>
              <a:off x="510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46" name="Rectangle 3390"/>
            <p:cNvSpPr>
              <a:spLocks noChangeArrowheads="1"/>
            </p:cNvSpPr>
            <p:nvPr/>
          </p:nvSpPr>
          <p:spPr bwMode="auto">
            <a:xfrm>
              <a:off x="5147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47" name="Rectangle 3391"/>
            <p:cNvSpPr>
              <a:spLocks noChangeArrowheads="1"/>
            </p:cNvSpPr>
            <p:nvPr/>
          </p:nvSpPr>
          <p:spPr bwMode="auto">
            <a:xfrm>
              <a:off x="5193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48" name="Rectangle 3392"/>
            <p:cNvSpPr>
              <a:spLocks noChangeArrowheads="1"/>
            </p:cNvSpPr>
            <p:nvPr/>
          </p:nvSpPr>
          <p:spPr bwMode="auto">
            <a:xfrm>
              <a:off x="5238" y="338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49" name="Rectangle 3393"/>
            <p:cNvSpPr>
              <a:spLocks noChangeArrowheads="1"/>
            </p:cNvSpPr>
            <p:nvPr/>
          </p:nvSpPr>
          <p:spPr bwMode="auto">
            <a:xfrm>
              <a:off x="405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50" name="Rectangle 3394"/>
            <p:cNvSpPr>
              <a:spLocks noChangeArrowheads="1"/>
            </p:cNvSpPr>
            <p:nvPr/>
          </p:nvSpPr>
          <p:spPr bwMode="auto">
            <a:xfrm>
              <a:off x="410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51" name="Rectangle 3395"/>
            <p:cNvSpPr>
              <a:spLocks noChangeArrowheads="1"/>
            </p:cNvSpPr>
            <p:nvPr/>
          </p:nvSpPr>
          <p:spPr bwMode="auto">
            <a:xfrm>
              <a:off x="414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52" name="Rectangle 3396"/>
            <p:cNvSpPr>
              <a:spLocks noChangeArrowheads="1"/>
            </p:cNvSpPr>
            <p:nvPr/>
          </p:nvSpPr>
          <p:spPr bwMode="auto">
            <a:xfrm>
              <a:off x="4195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53" name="Rectangle 3397"/>
            <p:cNvSpPr>
              <a:spLocks noChangeArrowheads="1"/>
            </p:cNvSpPr>
            <p:nvPr/>
          </p:nvSpPr>
          <p:spPr bwMode="auto">
            <a:xfrm>
              <a:off x="424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54" name="Rectangle 3398"/>
            <p:cNvSpPr>
              <a:spLocks noChangeArrowheads="1"/>
            </p:cNvSpPr>
            <p:nvPr/>
          </p:nvSpPr>
          <p:spPr bwMode="auto">
            <a:xfrm>
              <a:off x="428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55" name="Rectangle 3399"/>
            <p:cNvSpPr>
              <a:spLocks noChangeArrowheads="1"/>
            </p:cNvSpPr>
            <p:nvPr/>
          </p:nvSpPr>
          <p:spPr bwMode="auto">
            <a:xfrm>
              <a:off x="4331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56" name="Rectangle 3400"/>
            <p:cNvSpPr>
              <a:spLocks noChangeArrowheads="1"/>
            </p:cNvSpPr>
            <p:nvPr/>
          </p:nvSpPr>
          <p:spPr bwMode="auto">
            <a:xfrm>
              <a:off x="437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57" name="Rectangle 3401"/>
            <p:cNvSpPr>
              <a:spLocks noChangeArrowheads="1"/>
            </p:cNvSpPr>
            <p:nvPr/>
          </p:nvSpPr>
          <p:spPr bwMode="auto">
            <a:xfrm>
              <a:off x="4422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58" name="Rectangle 3402"/>
            <p:cNvSpPr>
              <a:spLocks noChangeArrowheads="1"/>
            </p:cNvSpPr>
            <p:nvPr/>
          </p:nvSpPr>
          <p:spPr bwMode="auto">
            <a:xfrm>
              <a:off x="4467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59" name="Rectangle 3403"/>
            <p:cNvSpPr>
              <a:spLocks noChangeArrowheads="1"/>
            </p:cNvSpPr>
            <p:nvPr/>
          </p:nvSpPr>
          <p:spPr bwMode="auto">
            <a:xfrm>
              <a:off x="4513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60" name="Rectangle 3404"/>
            <p:cNvSpPr>
              <a:spLocks noChangeArrowheads="1"/>
            </p:cNvSpPr>
            <p:nvPr/>
          </p:nvSpPr>
          <p:spPr bwMode="auto">
            <a:xfrm>
              <a:off x="4558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61" name="Rectangle 3405"/>
            <p:cNvSpPr>
              <a:spLocks noChangeArrowheads="1"/>
            </p:cNvSpPr>
            <p:nvPr/>
          </p:nvSpPr>
          <p:spPr bwMode="auto">
            <a:xfrm>
              <a:off x="4603" y="333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62" name="Rectangle 3406"/>
            <p:cNvSpPr>
              <a:spLocks noChangeArrowheads="1"/>
            </p:cNvSpPr>
            <p:nvPr/>
          </p:nvSpPr>
          <p:spPr bwMode="auto">
            <a:xfrm>
              <a:off x="464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63" name="Rectangle 3407"/>
            <p:cNvSpPr>
              <a:spLocks noChangeArrowheads="1"/>
            </p:cNvSpPr>
            <p:nvPr/>
          </p:nvSpPr>
          <p:spPr bwMode="auto">
            <a:xfrm>
              <a:off x="469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64" name="Rectangle 3408"/>
            <p:cNvSpPr>
              <a:spLocks noChangeArrowheads="1"/>
            </p:cNvSpPr>
            <p:nvPr/>
          </p:nvSpPr>
          <p:spPr bwMode="auto">
            <a:xfrm>
              <a:off x="474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65" name="Rectangle 3409"/>
            <p:cNvSpPr>
              <a:spLocks noChangeArrowheads="1"/>
            </p:cNvSpPr>
            <p:nvPr/>
          </p:nvSpPr>
          <p:spPr bwMode="auto">
            <a:xfrm>
              <a:off x="4785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66" name="Rectangle 3410"/>
            <p:cNvSpPr>
              <a:spLocks noChangeArrowheads="1"/>
            </p:cNvSpPr>
            <p:nvPr/>
          </p:nvSpPr>
          <p:spPr bwMode="auto">
            <a:xfrm>
              <a:off x="4830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67" name="Rectangle 3411"/>
            <p:cNvSpPr>
              <a:spLocks noChangeArrowheads="1"/>
            </p:cNvSpPr>
            <p:nvPr/>
          </p:nvSpPr>
          <p:spPr bwMode="auto">
            <a:xfrm>
              <a:off x="4876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68" name="Rectangle 3412"/>
            <p:cNvSpPr>
              <a:spLocks noChangeArrowheads="1"/>
            </p:cNvSpPr>
            <p:nvPr/>
          </p:nvSpPr>
          <p:spPr bwMode="auto">
            <a:xfrm>
              <a:off x="4921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69" name="Rectangle 3413"/>
            <p:cNvSpPr>
              <a:spLocks noChangeArrowheads="1"/>
            </p:cNvSpPr>
            <p:nvPr/>
          </p:nvSpPr>
          <p:spPr bwMode="auto">
            <a:xfrm>
              <a:off x="4967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70" name="Rectangle 3414"/>
            <p:cNvSpPr>
              <a:spLocks noChangeArrowheads="1"/>
            </p:cNvSpPr>
            <p:nvPr/>
          </p:nvSpPr>
          <p:spPr bwMode="auto">
            <a:xfrm>
              <a:off x="5012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71" name="Rectangle 3415"/>
            <p:cNvSpPr>
              <a:spLocks noChangeArrowheads="1"/>
            </p:cNvSpPr>
            <p:nvPr/>
          </p:nvSpPr>
          <p:spPr bwMode="auto">
            <a:xfrm>
              <a:off x="5057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72" name="Rectangle 3416"/>
            <p:cNvSpPr>
              <a:spLocks noChangeArrowheads="1"/>
            </p:cNvSpPr>
            <p:nvPr/>
          </p:nvSpPr>
          <p:spPr bwMode="auto">
            <a:xfrm>
              <a:off x="5103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73" name="Rectangle 3417"/>
            <p:cNvSpPr>
              <a:spLocks noChangeArrowheads="1"/>
            </p:cNvSpPr>
            <p:nvPr/>
          </p:nvSpPr>
          <p:spPr bwMode="auto">
            <a:xfrm>
              <a:off x="5148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74" name="Rectangle 3418"/>
            <p:cNvSpPr>
              <a:spLocks noChangeArrowheads="1"/>
            </p:cNvSpPr>
            <p:nvPr/>
          </p:nvSpPr>
          <p:spPr bwMode="auto">
            <a:xfrm>
              <a:off x="5194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75" name="Rectangle 3419"/>
            <p:cNvSpPr>
              <a:spLocks noChangeArrowheads="1"/>
            </p:cNvSpPr>
            <p:nvPr/>
          </p:nvSpPr>
          <p:spPr bwMode="auto">
            <a:xfrm>
              <a:off x="5239" y="333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76" name="Rectangle 3420"/>
            <p:cNvSpPr>
              <a:spLocks noChangeArrowheads="1"/>
            </p:cNvSpPr>
            <p:nvPr/>
          </p:nvSpPr>
          <p:spPr bwMode="auto">
            <a:xfrm>
              <a:off x="405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77" name="Rectangle 3421"/>
            <p:cNvSpPr>
              <a:spLocks noChangeArrowheads="1"/>
            </p:cNvSpPr>
            <p:nvPr/>
          </p:nvSpPr>
          <p:spPr bwMode="auto">
            <a:xfrm>
              <a:off x="410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78" name="Rectangle 3422"/>
            <p:cNvSpPr>
              <a:spLocks noChangeArrowheads="1"/>
            </p:cNvSpPr>
            <p:nvPr/>
          </p:nvSpPr>
          <p:spPr bwMode="auto">
            <a:xfrm>
              <a:off x="414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79" name="Rectangle 3423"/>
            <p:cNvSpPr>
              <a:spLocks noChangeArrowheads="1"/>
            </p:cNvSpPr>
            <p:nvPr/>
          </p:nvSpPr>
          <p:spPr bwMode="auto">
            <a:xfrm>
              <a:off x="4195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80" name="Rectangle 3424"/>
            <p:cNvSpPr>
              <a:spLocks noChangeArrowheads="1"/>
            </p:cNvSpPr>
            <p:nvPr/>
          </p:nvSpPr>
          <p:spPr bwMode="auto">
            <a:xfrm>
              <a:off x="4240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81" name="Rectangle 3425"/>
            <p:cNvSpPr>
              <a:spLocks noChangeArrowheads="1"/>
            </p:cNvSpPr>
            <p:nvPr/>
          </p:nvSpPr>
          <p:spPr bwMode="auto">
            <a:xfrm>
              <a:off x="4286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82" name="Rectangle 3426"/>
            <p:cNvSpPr>
              <a:spLocks noChangeArrowheads="1"/>
            </p:cNvSpPr>
            <p:nvPr/>
          </p:nvSpPr>
          <p:spPr bwMode="auto">
            <a:xfrm>
              <a:off x="4331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83" name="Rectangle 3427"/>
            <p:cNvSpPr>
              <a:spLocks noChangeArrowheads="1"/>
            </p:cNvSpPr>
            <p:nvPr/>
          </p:nvSpPr>
          <p:spPr bwMode="auto">
            <a:xfrm>
              <a:off x="4376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84" name="Rectangle 3428"/>
            <p:cNvSpPr>
              <a:spLocks noChangeArrowheads="1"/>
            </p:cNvSpPr>
            <p:nvPr/>
          </p:nvSpPr>
          <p:spPr bwMode="auto">
            <a:xfrm>
              <a:off x="4422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85" name="Rectangle 3429"/>
            <p:cNvSpPr>
              <a:spLocks noChangeArrowheads="1"/>
            </p:cNvSpPr>
            <p:nvPr/>
          </p:nvSpPr>
          <p:spPr bwMode="auto">
            <a:xfrm>
              <a:off x="446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86" name="Rectangle 3430"/>
            <p:cNvSpPr>
              <a:spLocks noChangeArrowheads="1"/>
            </p:cNvSpPr>
            <p:nvPr/>
          </p:nvSpPr>
          <p:spPr bwMode="auto">
            <a:xfrm>
              <a:off x="451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87" name="Rectangle 3431"/>
            <p:cNvSpPr>
              <a:spLocks noChangeArrowheads="1"/>
            </p:cNvSpPr>
            <p:nvPr/>
          </p:nvSpPr>
          <p:spPr bwMode="auto">
            <a:xfrm>
              <a:off x="4558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88" name="Rectangle 3432"/>
            <p:cNvSpPr>
              <a:spLocks noChangeArrowheads="1"/>
            </p:cNvSpPr>
            <p:nvPr/>
          </p:nvSpPr>
          <p:spPr bwMode="auto">
            <a:xfrm>
              <a:off x="460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89" name="Rectangle 3433"/>
            <p:cNvSpPr>
              <a:spLocks noChangeArrowheads="1"/>
            </p:cNvSpPr>
            <p:nvPr/>
          </p:nvSpPr>
          <p:spPr bwMode="auto">
            <a:xfrm>
              <a:off x="464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90" name="Rectangle 3434"/>
            <p:cNvSpPr>
              <a:spLocks noChangeArrowheads="1"/>
            </p:cNvSpPr>
            <p:nvPr/>
          </p:nvSpPr>
          <p:spPr bwMode="auto">
            <a:xfrm>
              <a:off x="469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91" name="Rectangle 3435"/>
            <p:cNvSpPr>
              <a:spLocks noChangeArrowheads="1"/>
            </p:cNvSpPr>
            <p:nvPr/>
          </p:nvSpPr>
          <p:spPr bwMode="auto">
            <a:xfrm>
              <a:off x="4740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92" name="Rectangle 3436"/>
            <p:cNvSpPr>
              <a:spLocks noChangeArrowheads="1"/>
            </p:cNvSpPr>
            <p:nvPr/>
          </p:nvSpPr>
          <p:spPr bwMode="auto">
            <a:xfrm>
              <a:off x="4785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93" name="Rectangle 3437"/>
            <p:cNvSpPr>
              <a:spLocks noChangeArrowheads="1"/>
            </p:cNvSpPr>
            <p:nvPr/>
          </p:nvSpPr>
          <p:spPr bwMode="auto">
            <a:xfrm>
              <a:off x="4830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94" name="Rectangle 3438"/>
            <p:cNvSpPr>
              <a:spLocks noChangeArrowheads="1"/>
            </p:cNvSpPr>
            <p:nvPr/>
          </p:nvSpPr>
          <p:spPr bwMode="auto">
            <a:xfrm>
              <a:off x="4876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95" name="Rectangle 3439"/>
            <p:cNvSpPr>
              <a:spLocks noChangeArrowheads="1"/>
            </p:cNvSpPr>
            <p:nvPr/>
          </p:nvSpPr>
          <p:spPr bwMode="auto">
            <a:xfrm>
              <a:off x="4921" y="329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96" name="Rectangle 3440"/>
            <p:cNvSpPr>
              <a:spLocks noChangeArrowheads="1"/>
            </p:cNvSpPr>
            <p:nvPr/>
          </p:nvSpPr>
          <p:spPr bwMode="auto">
            <a:xfrm>
              <a:off x="496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97" name="Rectangle 3441"/>
            <p:cNvSpPr>
              <a:spLocks noChangeArrowheads="1"/>
            </p:cNvSpPr>
            <p:nvPr/>
          </p:nvSpPr>
          <p:spPr bwMode="auto">
            <a:xfrm>
              <a:off x="5012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98" name="Rectangle 3442"/>
            <p:cNvSpPr>
              <a:spLocks noChangeArrowheads="1"/>
            </p:cNvSpPr>
            <p:nvPr/>
          </p:nvSpPr>
          <p:spPr bwMode="auto">
            <a:xfrm>
              <a:off x="5057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499" name="Rectangle 3443"/>
            <p:cNvSpPr>
              <a:spLocks noChangeArrowheads="1"/>
            </p:cNvSpPr>
            <p:nvPr/>
          </p:nvSpPr>
          <p:spPr bwMode="auto">
            <a:xfrm>
              <a:off x="5103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00" name="Rectangle 3444"/>
            <p:cNvSpPr>
              <a:spLocks noChangeArrowheads="1"/>
            </p:cNvSpPr>
            <p:nvPr/>
          </p:nvSpPr>
          <p:spPr bwMode="auto">
            <a:xfrm>
              <a:off x="5148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01" name="Rectangle 3445"/>
            <p:cNvSpPr>
              <a:spLocks noChangeArrowheads="1"/>
            </p:cNvSpPr>
            <p:nvPr/>
          </p:nvSpPr>
          <p:spPr bwMode="auto">
            <a:xfrm>
              <a:off x="5194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02" name="Rectangle 3446"/>
            <p:cNvSpPr>
              <a:spLocks noChangeArrowheads="1"/>
            </p:cNvSpPr>
            <p:nvPr/>
          </p:nvSpPr>
          <p:spPr bwMode="auto">
            <a:xfrm>
              <a:off x="5239" y="32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03" name="Rectangle 3447"/>
            <p:cNvSpPr>
              <a:spLocks noChangeArrowheads="1"/>
            </p:cNvSpPr>
            <p:nvPr/>
          </p:nvSpPr>
          <p:spPr bwMode="auto">
            <a:xfrm>
              <a:off x="405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04" name="Rectangle 3448"/>
            <p:cNvSpPr>
              <a:spLocks noChangeArrowheads="1"/>
            </p:cNvSpPr>
            <p:nvPr/>
          </p:nvSpPr>
          <p:spPr bwMode="auto">
            <a:xfrm>
              <a:off x="410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05" name="Rectangle 3449"/>
            <p:cNvSpPr>
              <a:spLocks noChangeArrowheads="1"/>
            </p:cNvSpPr>
            <p:nvPr/>
          </p:nvSpPr>
          <p:spPr bwMode="auto">
            <a:xfrm>
              <a:off x="414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06" name="Rectangle 3450"/>
            <p:cNvSpPr>
              <a:spLocks noChangeArrowheads="1"/>
            </p:cNvSpPr>
            <p:nvPr/>
          </p:nvSpPr>
          <p:spPr bwMode="auto">
            <a:xfrm>
              <a:off x="4195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07" name="Rectangle 3451"/>
            <p:cNvSpPr>
              <a:spLocks noChangeArrowheads="1"/>
            </p:cNvSpPr>
            <p:nvPr/>
          </p:nvSpPr>
          <p:spPr bwMode="auto">
            <a:xfrm>
              <a:off x="424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08" name="Rectangle 3452"/>
            <p:cNvSpPr>
              <a:spLocks noChangeArrowheads="1"/>
            </p:cNvSpPr>
            <p:nvPr/>
          </p:nvSpPr>
          <p:spPr bwMode="auto">
            <a:xfrm>
              <a:off x="428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09" name="Rectangle 3453"/>
            <p:cNvSpPr>
              <a:spLocks noChangeArrowheads="1"/>
            </p:cNvSpPr>
            <p:nvPr/>
          </p:nvSpPr>
          <p:spPr bwMode="auto">
            <a:xfrm>
              <a:off x="4331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10" name="Rectangle 3454"/>
            <p:cNvSpPr>
              <a:spLocks noChangeArrowheads="1"/>
            </p:cNvSpPr>
            <p:nvPr/>
          </p:nvSpPr>
          <p:spPr bwMode="auto">
            <a:xfrm>
              <a:off x="437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11" name="Rectangle 3455"/>
            <p:cNvSpPr>
              <a:spLocks noChangeArrowheads="1"/>
            </p:cNvSpPr>
            <p:nvPr/>
          </p:nvSpPr>
          <p:spPr bwMode="auto">
            <a:xfrm>
              <a:off x="4422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12" name="Rectangle 3456"/>
            <p:cNvSpPr>
              <a:spLocks noChangeArrowheads="1"/>
            </p:cNvSpPr>
            <p:nvPr/>
          </p:nvSpPr>
          <p:spPr bwMode="auto">
            <a:xfrm>
              <a:off x="4467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13" name="Rectangle 3457"/>
            <p:cNvSpPr>
              <a:spLocks noChangeArrowheads="1"/>
            </p:cNvSpPr>
            <p:nvPr/>
          </p:nvSpPr>
          <p:spPr bwMode="auto">
            <a:xfrm>
              <a:off x="4513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14" name="Rectangle 3458"/>
            <p:cNvSpPr>
              <a:spLocks noChangeArrowheads="1"/>
            </p:cNvSpPr>
            <p:nvPr/>
          </p:nvSpPr>
          <p:spPr bwMode="auto">
            <a:xfrm>
              <a:off x="4558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15" name="Rectangle 3459"/>
            <p:cNvSpPr>
              <a:spLocks noChangeArrowheads="1"/>
            </p:cNvSpPr>
            <p:nvPr/>
          </p:nvSpPr>
          <p:spPr bwMode="auto">
            <a:xfrm>
              <a:off x="4603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16" name="Rectangle 3460"/>
            <p:cNvSpPr>
              <a:spLocks noChangeArrowheads="1"/>
            </p:cNvSpPr>
            <p:nvPr/>
          </p:nvSpPr>
          <p:spPr bwMode="auto">
            <a:xfrm>
              <a:off x="464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17" name="Rectangle 3461"/>
            <p:cNvSpPr>
              <a:spLocks noChangeArrowheads="1"/>
            </p:cNvSpPr>
            <p:nvPr/>
          </p:nvSpPr>
          <p:spPr bwMode="auto">
            <a:xfrm>
              <a:off x="469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18" name="Rectangle 3462"/>
            <p:cNvSpPr>
              <a:spLocks noChangeArrowheads="1"/>
            </p:cNvSpPr>
            <p:nvPr/>
          </p:nvSpPr>
          <p:spPr bwMode="auto">
            <a:xfrm>
              <a:off x="474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19" name="Rectangle 3463"/>
            <p:cNvSpPr>
              <a:spLocks noChangeArrowheads="1"/>
            </p:cNvSpPr>
            <p:nvPr/>
          </p:nvSpPr>
          <p:spPr bwMode="auto">
            <a:xfrm>
              <a:off x="4785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20" name="Rectangle 3464"/>
            <p:cNvSpPr>
              <a:spLocks noChangeArrowheads="1"/>
            </p:cNvSpPr>
            <p:nvPr/>
          </p:nvSpPr>
          <p:spPr bwMode="auto">
            <a:xfrm>
              <a:off x="4830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21" name="Rectangle 3465"/>
            <p:cNvSpPr>
              <a:spLocks noChangeArrowheads="1"/>
            </p:cNvSpPr>
            <p:nvPr/>
          </p:nvSpPr>
          <p:spPr bwMode="auto">
            <a:xfrm>
              <a:off x="4876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22" name="Rectangle 3466"/>
            <p:cNvSpPr>
              <a:spLocks noChangeArrowheads="1"/>
            </p:cNvSpPr>
            <p:nvPr/>
          </p:nvSpPr>
          <p:spPr bwMode="auto">
            <a:xfrm>
              <a:off x="4921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23" name="Rectangle 3467"/>
            <p:cNvSpPr>
              <a:spLocks noChangeArrowheads="1"/>
            </p:cNvSpPr>
            <p:nvPr/>
          </p:nvSpPr>
          <p:spPr bwMode="auto">
            <a:xfrm>
              <a:off x="4967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24" name="Rectangle 3468"/>
            <p:cNvSpPr>
              <a:spLocks noChangeArrowheads="1"/>
            </p:cNvSpPr>
            <p:nvPr/>
          </p:nvSpPr>
          <p:spPr bwMode="auto">
            <a:xfrm>
              <a:off x="5012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25" name="Rectangle 3469"/>
            <p:cNvSpPr>
              <a:spLocks noChangeArrowheads="1"/>
            </p:cNvSpPr>
            <p:nvPr/>
          </p:nvSpPr>
          <p:spPr bwMode="auto">
            <a:xfrm>
              <a:off x="5057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26" name="Rectangle 3470"/>
            <p:cNvSpPr>
              <a:spLocks noChangeArrowheads="1"/>
            </p:cNvSpPr>
            <p:nvPr/>
          </p:nvSpPr>
          <p:spPr bwMode="auto">
            <a:xfrm>
              <a:off x="5103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27" name="Rectangle 3471"/>
            <p:cNvSpPr>
              <a:spLocks noChangeArrowheads="1"/>
            </p:cNvSpPr>
            <p:nvPr/>
          </p:nvSpPr>
          <p:spPr bwMode="auto">
            <a:xfrm>
              <a:off x="5148" y="324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28" name="Rectangle 3472"/>
            <p:cNvSpPr>
              <a:spLocks noChangeArrowheads="1"/>
            </p:cNvSpPr>
            <p:nvPr/>
          </p:nvSpPr>
          <p:spPr bwMode="auto">
            <a:xfrm>
              <a:off x="5194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29" name="Rectangle 3473"/>
            <p:cNvSpPr>
              <a:spLocks noChangeArrowheads="1"/>
            </p:cNvSpPr>
            <p:nvPr/>
          </p:nvSpPr>
          <p:spPr bwMode="auto">
            <a:xfrm>
              <a:off x="5239" y="3247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30" name="Rectangle 3474"/>
            <p:cNvSpPr>
              <a:spLocks noChangeArrowheads="1"/>
            </p:cNvSpPr>
            <p:nvPr/>
          </p:nvSpPr>
          <p:spPr bwMode="auto">
            <a:xfrm>
              <a:off x="405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31" name="Rectangle 3475"/>
            <p:cNvSpPr>
              <a:spLocks noChangeArrowheads="1"/>
            </p:cNvSpPr>
            <p:nvPr/>
          </p:nvSpPr>
          <p:spPr bwMode="auto">
            <a:xfrm>
              <a:off x="4104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32" name="Rectangle 3476"/>
            <p:cNvSpPr>
              <a:spLocks noChangeArrowheads="1"/>
            </p:cNvSpPr>
            <p:nvPr/>
          </p:nvSpPr>
          <p:spPr bwMode="auto">
            <a:xfrm>
              <a:off x="414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33" name="Rectangle 3477"/>
            <p:cNvSpPr>
              <a:spLocks noChangeArrowheads="1"/>
            </p:cNvSpPr>
            <p:nvPr/>
          </p:nvSpPr>
          <p:spPr bwMode="auto">
            <a:xfrm>
              <a:off x="4195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34" name="Rectangle 3478"/>
            <p:cNvSpPr>
              <a:spLocks noChangeArrowheads="1"/>
            </p:cNvSpPr>
            <p:nvPr/>
          </p:nvSpPr>
          <p:spPr bwMode="auto">
            <a:xfrm>
              <a:off x="424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35" name="Rectangle 3479"/>
            <p:cNvSpPr>
              <a:spLocks noChangeArrowheads="1"/>
            </p:cNvSpPr>
            <p:nvPr/>
          </p:nvSpPr>
          <p:spPr bwMode="auto">
            <a:xfrm>
              <a:off x="428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36" name="Rectangle 3480"/>
            <p:cNvSpPr>
              <a:spLocks noChangeArrowheads="1"/>
            </p:cNvSpPr>
            <p:nvPr/>
          </p:nvSpPr>
          <p:spPr bwMode="auto">
            <a:xfrm>
              <a:off x="4331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37" name="Rectangle 3481"/>
            <p:cNvSpPr>
              <a:spLocks noChangeArrowheads="1"/>
            </p:cNvSpPr>
            <p:nvPr/>
          </p:nvSpPr>
          <p:spPr bwMode="auto">
            <a:xfrm>
              <a:off x="437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38" name="Rectangle 3482"/>
            <p:cNvSpPr>
              <a:spLocks noChangeArrowheads="1"/>
            </p:cNvSpPr>
            <p:nvPr/>
          </p:nvSpPr>
          <p:spPr bwMode="auto">
            <a:xfrm>
              <a:off x="4422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39" name="Rectangle 3483"/>
            <p:cNvSpPr>
              <a:spLocks noChangeArrowheads="1"/>
            </p:cNvSpPr>
            <p:nvPr/>
          </p:nvSpPr>
          <p:spPr bwMode="auto">
            <a:xfrm>
              <a:off x="4467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40" name="Rectangle 3484"/>
            <p:cNvSpPr>
              <a:spLocks noChangeArrowheads="1"/>
            </p:cNvSpPr>
            <p:nvPr/>
          </p:nvSpPr>
          <p:spPr bwMode="auto">
            <a:xfrm>
              <a:off x="451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41" name="Rectangle 3485"/>
            <p:cNvSpPr>
              <a:spLocks noChangeArrowheads="1"/>
            </p:cNvSpPr>
            <p:nvPr/>
          </p:nvSpPr>
          <p:spPr bwMode="auto">
            <a:xfrm>
              <a:off x="4558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42" name="Rectangle 3486"/>
            <p:cNvSpPr>
              <a:spLocks noChangeArrowheads="1"/>
            </p:cNvSpPr>
            <p:nvPr/>
          </p:nvSpPr>
          <p:spPr bwMode="auto">
            <a:xfrm>
              <a:off x="460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43" name="Rectangle 3487"/>
            <p:cNvSpPr>
              <a:spLocks noChangeArrowheads="1"/>
            </p:cNvSpPr>
            <p:nvPr/>
          </p:nvSpPr>
          <p:spPr bwMode="auto">
            <a:xfrm>
              <a:off x="4649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44" name="Rectangle 3488"/>
            <p:cNvSpPr>
              <a:spLocks noChangeArrowheads="1"/>
            </p:cNvSpPr>
            <p:nvPr/>
          </p:nvSpPr>
          <p:spPr bwMode="auto">
            <a:xfrm>
              <a:off x="4694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45" name="Rectangle 3489"/>
            <p:cNvSpPr>
              <a:spLocks noChangeArrowheads="1"/>
            </p:cNvSpPr>
            <p:nvPr/>
          </p:nvSpPr>
          <p:spPr bwMode="auto">
            <a:xfrm>
              <a:off x="474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46" name="Rectangle 3490"/>
            <p:cNvSpPr>
              <a:spLocks noChangeArrowheads="1"/>
            </p:cNvSpPr>
            <p:nvPr/>
          </p:nvSpPr>
          <p:spPr bwMode="auto">
            <a:xfrm>
              <a:off x="4785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47" name="Rectangle 3491"/>
            <p:cNvSpPr>
              <a:spLocks noChangeArrowheads="1"/>
            </p:cNvSpPr>
            <p:nvPr/>
          </p:nvSpPr>
          <p:spPr bwMode="auto">
            <a:xfrm>
              <a:off x="4830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48" name="Rectangle 3492"/>
            <p:cNvSpPr>
              <a:spLocks noChangeArrowheads="1"/>
            </p:cNvSpPr>
            <p:nvPr/>
          </p:nvSpPr>
          <p:spPr bwMode="auto">
            <a:xfrm>
              <a:off x="4876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11111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49" name="Rectangle 3493"/>
            <p:cNvSpPr>
              <a:spLocks noChangeArrowheads="1"/>
            </p:cNvSpPr>
            <p:nvPr/>
          </p:nvSpPr>
          <p:spPr bwMode="auto">
            <a:xfrm>
              <a:off x="4921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50" name="Rectangle 3494"/>
            <p:cNvSpPr>
              <a:spLocks noChangeArrowheads="1"/>
            </p:cNvSpPr>
            <p:nvPr/>
          </p:nvSpPr>
          <p:spPr bwMode="auto">
            <a:xfrm>
              <a:off x="4967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51" name="Rectangle 3495"/>
            <p:cNvSpPr>
              <a:spLocks noChangeArrowheads="1"/>
            </p:cNvSpPr>
            <p:nvPr/>
          </p:nvSpPr>
          <p:spPr bwMode="auto">
            <a:xfrm>
              <a:off x="5012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52" name="Rectangle 3496"/>
            <p:cNvSpPr>
              <a:spLocks noChangeArrowheads="1"/>
            </p:cNvSpPr>
            <p:nvPr/>
          </p:nvSpPr>
          <p:spPr bwMode="auto">
            <a:xfrm>
              <a:off x="5057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53" name="Rectangle 3497"/>
            <p:cNvSpPr>
              <a:spLocks noChangeArrowheads="1"/>
            </p:cNvSpPr>
            <p:nvPr/>
          </p:nvSpPr>
          <p:spPr bwMode="auto">
            <a:xfrm>
              <a:off x="5103" y="3202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54" name="Rectangle 3498"/>
            <p:cNvSpPr>
              <a:spLocks noChangeArrowheads="1"/>
            </p:cNvSpPr>
            <p:nvPr/>
          </p:nvSpPr>
          <p:spPr bwMode="auto">
            <a:xfrm>
              <a:off x="5148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55" name="Rectangle 3499"/>
            <p:cNvSpPr>
              <a:spLocks noChangeArrowheads="1"/>
            </p:cNvSpPr>
            <p:nvPr/>
          </p:nvSpPr>
          <p:spPr bwMode="auto">
            <a:xfrm>
              <a:off x="5194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56" name="Rectangle 3500"/>
            <p:cNvSpPr>
              <a:spLocks noChangeArrowheads="1"/>
            </p:cNvSpPr>
            <p:nvPr/>
          </p:nvSpPr>
          <p:spPr bwMode="auto">
            <a:xfrm>
              <a:off x="5239" y="320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57" name="Rectangle 3501"/>
            <p:cNvSpPr>
              <a:spLocks noChangeArrowheads="1"/>
            </p:cNvSpPr>
            <p:nvPr/>
          </p:nvSpPr>
          <p:spPr bwMode="auto">
            <a:xfrm>
              <a:off x="405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58" name="Rectangle 3502"/>
            <p:cNvSpPr>
              <a:spLocks noChangeArrowheads="1"/>
            </p:cNvSpPr>
            <p:nvPr/>
          </p:nvSpPr>
          <p:spPr bwMode="auto">
            <a:xfrm>
              <a:off x="410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59" name="Rectangle 3503"/>
            <p:cNvSpPr>
              <a:spLocks noChangeArrowheads="1"/>
            </p:cNvSpPr>
            <p:nvPr/>
          </p:nvSpPr>
          <p:spPr bwMode="auto">
            <a:xfrm>
              <a:off x="414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60" name="Rectangle 3504"/>
            <p:cNvSpPr>
              <a:spLocks noChangeArrowheads="1"/>
            </p:cNvSpPr>
            <p:nvPr/>
          </p:nvSpPr>
          <p:spPr bwMode="auto">
            <a:xfrm>
              <a:off x="4195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61" name="Rectangle 3505"/>
            <p:cNvSpPr>
              <a:spLocks noChangeArrowheads="1"/>
            </p:cNvSpPr>
            <p:nvPr/>
          </p:nvSpPr>
          <p:spPr bwMode="auto">
            <a:xfrm>
              <a:off x="424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62" name="Rectangle 3506"/>
            <p:cNvSpPr>
              <a:spLocks noChangeArrowheads="1"/>
            </p:cNvSpPr>
            <p:nvPr/>
          </p:nvSpPr>
          <p:spPr bwMode="auto">
            <a:xfrm>
              <a:off x="428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63" name="Rectangle 3507"/>
            <p:cNvSpPr>
              <a:spLocks noChangeArrowheads="1"/>
            </p:cNvSpPr>
            <p:nvPr/>
          </p:nvSpPr>
          <p:spPr bwMode="auto">
            <a:xfrm>
              <a:off x="4331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64" name="Rectangle 3508"/>
            <p:cNvSpPr>
              <a:spLocks noChangeArrowheads="1"/>
            </p:cNvSpPr>
            <p:nvPr/>
          </p:nvSpPr>
          <p:spPr bwMode="auto">
            <a:xfrm>
              <a:off x="437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65" name="Rectangle 3509"/>
            <p:cNvSpPr>
              <a:spLocks noChangeArrowheads="1"/>
            </p:cNvSpPr>
            <p:nvPr/>
          </p:nvSpPr>
          <p:spPr bwMode="auto">
            <a:xfrm>
              <a:off x="4422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66" name="Rectangle 3510"/>
            <p:cNvSpPr>
              <a:spLocks noChangeArrowheads="1"/>
            </p:cNvSpPr>
            <p:nvPr/>
          </p:nvSpPr>
          <p:spPr bwMode="auto">
            <a:xfrm>
              <a:off x="446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67" name="Rectangle 3511"/>
            <p:cNvSpPr>
              <a:spLocks noChangeArrowheads="1"/>
            </p:cNvSpPr>
            <p:nvPr/>
          </p:nvSpPr>
          <p:spPr bwMode="auto">
            <a:xfrm>
              <a:off x="451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68" name="Rectangle 3512"/>
            <p:cNvSpPr>
              <a:spLocks noChangeArrowheads="1"/>
            </p:cNvSpPr>
            <p:nvPr/>
          </p:nvSpPr>
          <p:spPr bwMode="auto">
            <a:xfrm>
              <a:off x="4558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69" name="Rectangle 3513"/>
            <p:cNvSpPr>
              <a:spLocks noChangeArrowheads="1"/>
            </p:cNvSpPr>
            <p:nvPr/>
          </p:nvSpPr>
          <p:spPr bwMode="auto">
            <a:xfrm>
              <a:off x="460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70" name="Rectangle 3514"/>
            <p:cNvSpPr>
              <a:spLocks noChangeArrowheads="1"/>
            </p:cNvSpPr>
            <p:nvPr/>
          </p:nvSpPr>
          <p:spPr bwMode="auto">
            <a:xfrm>
              <a:off x="464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71" name="Rectangle 3515"/>
            <p:cNvSpPr>
              <a:spLocks noChangeArrowheads="1"/>
            </p:cNvSpPr>
            <p:nvPr/>
          </p:nvSpPr>
          <p:spPr bwMode="auto">
            <a:xfrm>
              <a:off x="469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72" name="Rectangle 3516"/>
            <p:cNvSpPr>
              <a:spLocks noChangeArrowheads="1"/>
            </p:cNvSpPr>
            <p:nvPr/>
          </p:nvSpPr>
          <p:spPr bwMode="auto">
            <a:xfrm>
              <a:off x="474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73" name="Rectangle 3517"/>
            <p:cNvSpPr>
              <a:spLocks noChangeArrowheads="1"/>
            </p:cNvSpPr>
            <p:nvPr/>
          </p:nvSpPr>
          <p:spPr bwMode="auto">
            <a:xfrm>
              <a:off x="4785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74" name="Rectangle 3518"/>
            <p:cNvSpPr>
              <a:spLocks noChangeArrowheads="1"/>
            </p:cNvSpPr>
            <p:nvPr/>
          </p:nvSpPr>
          <p:spPr bwMode="auto">
            <a:xfrm>
              <a:off x="4830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9292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75" name="Rectangle 3519"/>
            <p:cNvSpPr>
              <a:spLocks noChangeArrowheads="1"/>
            </p:cNvSpPr>
            <p:nvPr/>
          </p:nvSpPr>
          <p:spPr bwMode="auto">
            <a:xfrm>
              <a:off x="4876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76" name="Rectangle 3520"/>
            <p:cNvSpPr>
              <a:spLocks noChangeArrowheads="1"/>
            </p:cNvSpPr>
            <p:nvPr/>
          </p:nvSpPr>
          <p:spPr bwMode="auto">
            <a:xfrm>
              <a:off x="4921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77" name="Rectangle 3521"/>
            <p:cNvSpPr>
              <a:spLocks noChangeArrowheads="1"/>
            </p:cNvSpPr>
            <p:nvPr/>
          </p:nvSpPr>
          <p:spPr bwMode="auto">
            <a:xfrm>
              <a:off x="496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78" name="Rectangle 3522"/>
            <p:cNvSpPr>
              <a:spLocks noChangeArrowheads="1"/>
            </p:cNvSpPr>
            <p:nvPr/>
          </p:nvSpPr>
          <p:spPr bwMode="auto">
            <a:xfrm>
              <a:off x="5012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79" name="Rectangle 3523"/>
            <p:cNvSpPr>
              <a:spLocks noChangeArrowheads="1"/>
            </p:cNvSpPr>
            <p:nvPr/>
          </p:nvSpPr>
          <p:spPr bwMode="auto">
            <a:xfrm>
              <a:off x="5057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80" name="Rectangle 3524"/>
            <p:cNvSpPr>
              <a:spLocks noChangeArrowheads="1"/>
            </p:cNvSpPr>
            <p:nvPr/>
          </p:nvSpPr>
          <p:spPr bwMode="auto">
            <a:xfrm>
              <a:off x="5103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81" name="Rectangle 3525"/>
            <p:cNvSpPr>
              <a:spLocks noChangeArrowheads="1"/>
            </p:cNvSpPr>
            <p:nvPr/>
          </p:nvSpPr>
          <p:spPr bwMode="auto">
            <a:xfrm>
              <a:off x="5148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82" name="Rectangle 3526"/>
            <p:cNvSpPr>
              <a:spLocks noChangeArrowheads="1"/>
            </p:cNvSpPr>
            <p:nvPr/>
          </p:nvSpPr>
          <p:spPr bwMode="auto">
            <a:xfrm>
              <a:off x="5194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83" name="Rectangle 3527"/>
            <p:cNvSpPr>
              <a:spLocks noChangeArrowheads="1"/>
            </p:cNvSpPr>
            <p:nvPr/>
          </p:nvSpPr>
          <p:spPr bwMode="auto">
            <a:xfrm>
              <a:off x="5239" y="3156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3333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84" name="Rectangle 3528"/>
            <p:cNvSpPr>
              <a:spLocks noChangeArrowheads="1"/>
            </p:cNvSpPr>
            <p:nvPr/>
          </p:nvSpPr>
          <p:spPr bwMode="auto">
            <a:xfrm>
              <a:off x="405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85" name="Rectangle 3529"/>
            <p:cNvSpPr>
              <a:spLocks noChangeArrowheads="1"/>
            </p:cNvSpPr>
            <p:nvPr/>
          </p:nvSpPr>
          <p:spPr bwMode="auto">
            <a:xfrm>
              <a:off x="410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86" name="Rectangle 3530"/>
            <p:cNvSpPr>
              <a:spLocks noChangeArrowheads="1"/>
            </p:cNvSpPr>
            <p:nvPr/>
          </p:nvSpPr>
          <p:spPr bwMode="auto">
            <a:xfrm>
              <a:off x="414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87" name="Rectangle 3531"/>
            <p:cNvSpPr>
              <a:spLocks noChangeArrowheads="1"/>
            </p:cNvSpPr>
            <p:nvPr/>
          </p:nvSpPr>
          <p:spPr bwMode="auto">
            <a:xfrm>
              <a:off x="4195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88" name="Rectangle 3532"/>
            <p:cNvSpPr>
              <a:spLocks noChangeArrowheads="1"/>
            </p:cNvSpPr>
            <p:nvPr/>
          </p:nvSpPr>
          <p:spPr bwMode="auto">
            <a:xfrm>
              <a:off x="424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89" name="Rectangle 3533"/>
            <p:cNvSpPr>
              <a:spLocks noChangeArrowheads="1"/>
            </p:cNvSpPr>
            <p:nvPr/>
          </p:nvSpPr>
          <p:spPr bwMode="auto">
            <a:xfrm>
              <a:off x="428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90" name="Rectangle 3534"/>
            <p:cNvSpPr>
              <a:spLocks noChangeArrowheads="1"/>
            </p:cNvSpPr>
            <p:nvPr/>
          </p:nvSpPr>
          <p:spPr bwMode="auto">
            <a:xfrm>
              <a:off x="4331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91" name="Rectangle 3535"/>
            <p:cNvSpPr>
              <a:spLocks noChangeArrowheads="1"/>
            </p:cNvSpPr>
            <p:nvPr/>
          </p:nvSpPr>
          <p:spPr bwMode="auto">
            <a:xfrm>
              <a:off x="437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92" name="Rectangle 3536"/>
            <p:cNvSpPr>
              <a:spLocks noChangeArrowheads="1"/>
            </p:cNvSpPr>
            <p:nvPr/>
          </p:nvSpPr>
          <p:spPr bwMode="auto">
            <a:xfrm>
              <a:off x="4422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93" name="Rectangle 3537"/>
            <p:cNvSpPr>
              <a:spLocks noChangeArrowheads="1"/>
            </p:cNvSpPr>
            <p:nvPr/>
          </p:nvSpPr>
          <p:spPr bwMode="auto">
            <a:xfrm>
              <a:off x="446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94" name="Rectangle 3538"/>
            <p:cNvSpPr>
              <a:spLocks noChangeArrowheads="1"/>
            </p:cNvSpPr>
            <p:nvPr/>
          </p:nvSpPr>
          <p:spPr bwMode="auto">
            <a:xfrm>
              <a:off x="451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95" name="Rectangle 3539"/>
            <p:cNvSpPr>
              <a:spLocks noChangeArrowheads="1"/>
            </p:cNvSpPr>
            <p:nvPr/>
          </p:nvSpPr>
          <p:spPr bwMode="auto">
            <a:xfrm>
              <a:off x="4558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96" name="Rectangle 3540"/>
            <p:cNvSpPr>
              <a:spLocks noChangeArrowheads="1"/>
            </p:cNvSpPr>
            <p:nvPr/>
          </p:nvSpPr>
          <p:spPr bwMode="auto">
            <a:xfrm>
              <a:off x="460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97" name="Rectangle 3541"/>
            <p:cNvSpPr>
              <a:spLocks noChangeArrowheads="1"/>
            </p:cNvSpPr>
            <p:nvPr/>
          </p:nvSpPr>
          <p:spPr bwMode="auto">
            <a:xfrm>
              <a:off x="464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98" name="Rectangle 3542"/>
            <p:cNvSpPr>
              <a:spLocks noChangeArrowheads="1"/>
            </p:cNvSpPr>
            <p:nvPr/>
          </p:nvSpPr>
          <p:spPr bwMode="auto">
            <a:xfrm>
              <a:off x="469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599" name="Rectangle 3543"/>
            <p:cNvSpPr>
              <a:spLocks noChangeArrowheads="1"/>
            </p:cNvSpPr>
            <p:nvPr/>
          </p:nvSpPr>
          <p:spPr bwMode="auto">
            <a:xfrm>
              <a:off x="474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00" name="Rectangle 3544"/>
            <p:cNvSpPr>
              <a:spLocks noChangeArrowheads="1"/>
            </p:cNvSpPr>
            <p:nvPr/>
          </p:nvSpPr>
          <p:spPr bwMode="auto">
            <a:xfrm>
              <a:off x="4785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01" name="Rectangle 3545"/>
            <p:cNvSpPr>
              <a:spLocks noChangeArrowheads="1"/>
            </p:cNvSpPr>
            <p:nvPr/>
          </p:nvSpPr>
          <p:spPr bwMode="auto">
            <a:xfrm>
              <a:off x="4830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02" name="Rectangle 3546"/>
            <p:cNvSpPr>
              <a:spLocks noChangeArrowheads="1"/>
            </p:cNvSpPr>
            <p:nvPr/>
          </p:nvSpPr>
          <p:spPr bwMode="auto">
            <a:xfrm>
              <a:off x="4876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03" name="Rectangle 3547"/>
            <p:cNvSpPr>
              <a:spLocks noChangeArrowheads="1"/>
            </p:cNvSpPr>
            <p:nvPr/>
          </p:nvSpPr>
          <p:spPr bwMode="auto">
            <a:xfrm>
              <a:off x="4921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04" name="Rectangle 3548"/>
            <p:cNvSpPr>
              <a:spLocks noChangeArrowheads="1"/>
            </p:cNvSpPr>
            <p:nvPr/>
          </p:nvSpPr>
          <p:spPr bwMode="auto">
            <a:xfrm>
              <a:off x="496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05" name="Rectangle 3549"/>
            <p:cNvSpPr>
              <a:spLocks noChangeArrowheads="1"/>
            </p:cNvSpPr>
            <p:nvPr/>
          </p:nvSpPr>
          <p:spPr bwMode="auto">
            <a:xfrm>
              <a:off x="5012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06" name="Rectangle 3550"/>
            <p:cNvSpPr>
              <a:spLocks noChangeArrowheads="1"/>
            </p:cNvSpPr>
            <p:nvPr/>
          </p:nvSpPr>
          <p:spPr bwMode="auto">
            <a:xfrm>
              <a:off x="5057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07" name="Rectangle 3551"/>
            <p:cNvSpPr>
              <a:spLocks noChangeArrowheads="1"/>
            </p:cNvSpPr>
            <p:nvPr/>
          </p:nvSpPr>
          <p:spPr bwMode="auto">
            <a:xfrm>
              <a:off x="5103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08" name="Rectangle 3552"/>
            <p:cNvSpPr>
              <a:spLocks noChangeArrowheads="1"/>
            </p:cNvSpPr>
            <p:nvPr/>
          </p:nvSpPr>
          <p:spPr bwMode="auto">
            <a:xfrm>
              <a:off x="5148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09" name="Rectangle 3553"/>
            <p:cNvSpPr>
              <a:spLocks noChangeArrowheads="1"/>
            </p:cNvSpPr>
            <p:nvPr/>
          </p:nvSpPr>
          <p:spPr bwMode="auto">
            <a:xfrm>
              <a:off x="5194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10" name="Rectangle 3554"/>
            <p:cNvSpPr>
              <a:spLocks noChangeArrowheads="1"/>
            </p:cNvSpPr>
            <p:nvPr/>
          </p:nvSpPr>
          <p:spPr bwMode="auto">
            <a:xfrm>
              <a:off x="5239" y="3111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11" name="Rectangle 3555"/>
            <p:cNvSpPr>
              <a:spLocks noChangeArrowheads="1"/>
            </p:cNvSpPr>
            <p:nvPr/>
          </p:nvSpPr>
          <p:spPr bwMode="auto">
            <a:xfrm>
              <a:off x="405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12" name="Rectangle 3556"/>
            <p:cNvSpPr>
              <a:spLocks noChangeArrowheads="1"/>
            </p:cNvSpPr>
            <p:nvPr/>
          </p:nvSpPr>
          <p:spPr bwMode="auto">
            <a:xfrm>
              <a:off x="410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13" name="Rectangle 3557"/>
            <p:cNvSpPr>
              <a:spLocks noChangeArrowheads="1"/>
            </p:cNvSpPr>
            <p:nvPr/>
          </p:nvSpPr>
          <p:spPr bwMode="auto">
            <a:xfrm>
              <a:off x="414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14" name="Rectangle 3558"/>
            <p:cNvSpPr>
              <a:spLocks noChangeArrowheads="1"/>
            </p:cNvSpPr>
            <p:nvPr/>
          </p:nvSpPr>
          <p:spPr bwMode="auto">
            <a:xfrm>
              <a:off x="4195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15" name="Rectangle 3559"/>
            <p:cNvSpPr>
              <a:spLocks noChangeArrowheads="1"/>
            </p:cNvSpPr>
            <p:nvPr/>
          </p:nvSpPr>
          <p:spPr bwMode="auto">
            <a:xfrm>
              <a:off x="424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16" name="Rectangle 3560"/>
            <p:cNvSpPr>
              <a:spLocks noChangeArrowheads="1"/>
            </p:cNvSpPr>
            <p:nvPr/>
          </p:nvSpPr>
          <p:spPr bwMode="auto">
            <a:xfrm>
              <a:off x="428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17" name="Rectangle 3561"/>
            <p:cNvSpPr>
              <a:spLocks noChangeArrowheads="1"/>
            </p:cNvSpPr>
            <p:nvPr/>
          </p:nvSpPr>
          <p:spPr bwMode="auto">
            <a:xfrm>
              <a:off x="4331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18" name="Rectangle 3562"/>
            <p:cNvSpPr>
              <a:spLocks noChangeArrowheads="1"/>
            </p:cNvSpPr>
            <p:nvPr/>
          </p:nvSpPr>
          <p:spPr bwMode="auto">
            <a:xfrm>
              <a:off x="437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19" name="Rectangle 3563"/>
            <p:cNvSpPr>
              <a:spLocks noChangeArrowheads="1"/>
            </p:cNvSpPr>
            <p:nvPr/>
          </p:nvSpPr>
          <p:spPr bwMode="auto">
            <a:xfrm>
              <a:off x="4422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20" name="Rectangle 3564"/>
            <p:cNvSpPr>
              <a:spLocks noChangeArrowheads="1"/>
            </p:cNvSpPr>
            <p:nvPr/>
          </p:nvSpPr>
          <p:spPr bwMode="auto">
            <a:xfrm>
              <a:off x="446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21" name="Rectangle 3565"/>
            <p:cNvSpPr>
              <a:spLocks noChangeArrowheads="1"/>
            </p:cNvSpPr>
            <p:nvPr/>
          </p:nvSpPr>
          <p:spPr bwMode="auto">
            <a:xfrm>
              <a:off x="451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22" name="Rectangle 3566"/>
            <p:cNvSpPr>
              <a:spLocks noChangeArrowheads="1"/>
            </p:cNvSpPr>
            <p:nvPr/>
          </p:nvSpPr>
          <p:spPr bwMode="auto">
            <a:xfrm>
              <a:off x="4558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23" name="Rectangle 3567"/>
            <p:cNvSpPr>
              <a:spLocks noChangeArrowheads="1"/>
            </p:cNvSpPr>
            <p:nvPr/>
          </p:nvSpPr>
          <p:spPr bwMode="auto">
            <a:xfrm>
              <a:off x="460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24" name="Rectangle 3568"/>
            <p:cNvSpPr>
              <a:spLocks noChangeArrowheads="1"/>
            </p:cNvSpPr>
            <p:nvPr/>
          </p:nvSpPr>
          <p:spPr bwMode="auto">
            <a:xfrm>
              <a:off x="464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25" name="Rectangle 3569"/>
            <p:cNvSpPr>
              <a:spLocks noChangeArrowheads="1"/>
            </p:cNvSpPr>
            <p:nvPr/>
          </p:nvSpPr>
          <p:spPr bwMode="auto">
            <a:xfrm>
              <a:off x="469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26" name="Rectangle 3570"/>
            <p:cNvSpPr>
              <a:spLocks noChangeArrowheads="1"/>
            </p:cNvSpPr>
            <p:nvPr/>
          </p:nvSpPr>
          <p:spPr bwMode="auto">
            <a:xfrm>
              <a:off x="474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27" name="Rectangle 3571"/>
            <p:cNvSpPr>
              <a:spLocks noChangeArrowheads="1"/>
            </p:cNvSpPr>
            <p:nvPr/>
          </p:nvSpPr>
          <p:spPr bwMode="auto">
            <a:xfrm>
              <a:off x="4785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28" name="Rectangle 3572"/>
            <p:cNvSpPr>
              <a:spLocks noChangeArrowheads="1"/>
            </p:cNvSpPr>
            <p:nvPr/>
          </p:nvSpPr>
          <p:spPr bwMode="auto">
            <a:xfrm>
              <a:off x="4830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29" name="Rectangle 3573"/>
            <p:cNvSpPr>
              <a:spLocks noChangeArrowheads="1"/>
            </p:cNvSpPr>
            <p:nvPr/>
          </p:nvSpPr>
          <p:spPr bwMode="auto">
            <a:xfrm>
              <a:off x="4876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30" name="Rectangle 3574"/>
            <p:cNvSpPr>
              <a:spLocks noChangeArrowheads="1"/>
            </p:cNvSpPr>
            <p:nvPr/>
          </p:nvSpPr>
          <p:spPr bwMode="auto">
            <a:xfrm>
              <a:off x="4921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31" name="Rectangle 3575"/>
            <p:cNvSpPr>
              <a:spLocks noChangeArrowheads="1"/>
            </p:cNvSpPr>
            <p:nvPr/>
          </p:nvSpPr>
          <p:spPr bwMode="auto">
            <a:xfrm>
              <a:off x="496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32" name="Rectangle 3576"/>
            <p:cNvSpPr>
              <a:spLocks noChangeArrowheads="1"/>
            </p:cNvSpPr>
            <p:nvPr/>
          </p:nvSpPr>
          <p:spPr bwMode="auto">
            <a:xfrm>
              <a:off x="5012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33" name="Rectangle 3577"/>
            <p:cNvSpPr>
              <a:spLocks noChangeArrowheads="1"/>
            </p:cNvSpPr>
            <p:nvPr/>
          </p:nvSpPr>
          <p:spPr bwMode="auto">
            <a:xfrm>
              <a:off x="5057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34" name="Rectangle 3578"/>
            <p:cNvSpPr>
              <a:spLocks noChangeArrowheads="1"/>
            </p:cNvSpPr>
            <p:nvPr/>
          </p:nvSpPr>
          <p:spPr bwMode="auto">
            <a:xfrm>
              <a:off x="5103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35" name="Rectangle 3579"/>
            <p:cNvSpPr>
              <a:spLocks noChangeArrowheads="1"/>
            </p:cNvSpPr>
            <p:nvPr/>
          </p:nvSpPr>
          <p:spPr bwMode="auto">
            <a:xfrm>
              <a:off x="5148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36" name="Rectangle 3580"/>
            <p:cNvSpPr>
              <a:spLocks noChangeArrowheads="1"/>
            </p:cNvSpPr>
            <p:nvPr/>
          </p:nvSpPr>
          <p:spPr bwMode="auto">
            <a:xfrm>
              <a:off x="5194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37" name="Rectangle 3581"/>
            <p:cNvSpPr>
              <a:spLocks noChangeArrowheads="1"/>
            </p:cNvSpPr>
            <p:nvPr/>
          </p:nvSpPr>
          <p:spPr bwMode="auto">
            <a:xfrm>
              <a:off x="5239" y="3065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38" name="Rectangle 3582"/>
            <p:cNvSpPr>
              <a:spLocks noChangeArrowheads="1"/>
            </p:cNvSpPr>
            <p:nvPr/>
          </p:nvSpPr>
          <p:spPr bwMode="auto">
            <a:xfrm>
              <a:off x="405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39" name="Rectangle 3583"/>
            <p:cNvSpPr>
              <a:spLocks noChangeArrowheads="1"/>
            </p:cNvSpPr>
            <p:nvPr/>
          </p:nvSpPr>
          <p:spPr bwMode="auto">
            <a:xfrm>
              <a:off x="410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40" name="Rectangle 3584"/>
            <p:cNvSpPr>
              <a:spLocks noChangeArrowheads="1"/>
            </p:cNvSpPr>
            <p:nvPr/>
          </p:nvSpPr>
          <p:spPr bwMode="auto">
            <a:xfrm>
              <a:off x="414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41" name="Rectangle 3585"/>
            <p:cNvSpPr>
              <a:spLocks noChangeArrowheads="1"/>
            </p:cNvSpPr>
            <p:nvPr/>
          </p:nvSpPr>
          <p:spPr bwMode="auto">
            <a:xfrm>
              <a:off x="4195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42" name="Rectangle 3586"/>
            <p:cNvSpPr>
              <a:spLocks noChangeArrowheads="1"/>
            </p:cNvSpPr>
            <p:nvPr/>
          </p:nvSpPr>
          <p:spPr bwMode="auto">
            <a:xfrm>
              <a:off x="424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43" name="Rectangle 3587"/>
            <p:cNvSpPr>
              <a:spLocks noChangeArrowheads="1"/>
            </p:cNvSpPr>
            <p:nvPr/>
          </p:nvSpPr>
          <p:spPr bwMode="auto">
            <a:xfrm>
              <a:off x="4286" y="302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44" name="Rectangle 3588"/>
            <p:cNvSpPr>
              <a:spLocks noChangeArrowheads="1"/>
            </p:cNvSpPr>
            <p:nvPr/>
          </p:nvSpPr>
          <p:spPr bwMode="auto">
            <a:xfrm>
              <a:off x="4331" y="302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45" name="Rectangle 3589"/>
            <p:cNvSpPr>
              <a:spLocks noChangeArrowheads="1"/>
            </p:cNvSpPr>
            <p:nvPr/>
          </p:nvSpPr>
          <p:spPr bwMode="auto">
            <a:xfrm>
              <a:off x="4376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46" name="Rectangle 3590"/>
            <p:cNvSpPr>
              <a:spLocks noChangeArrowheads="1"/>
            </p:cNvSpPr>
            <p:nvPr/>
          </p:nvSpPr>
          <p:spPr bwMode="auto">
            <a:xfrm>
              <a:off x="4422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47" name="Rectangle 3591"/>
            <p:cNvSpPr>
              <a:spLocks noChangeArrowheads="1"/>
            </p:cNvSpPr>
            <p:nvPr/>
          </p:nvSpPr>
          <p:spPr bwMode="auto">
            <a:xfrm>
              <a:off x="446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48" name="Rectangle 3592"/>
            <p:cNvSpPr>
              <a:spLocks noChangeArrowheads="1"/>
            </p:cNvSpPr>
            <p:nvPr/>
          </p:nvSpPr>
          <p:spPr bwMode="auto">
            <a:xfrm>
              <a:off x="451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49" name="Rectangle 3593"/>
            <p:cNvSpPr>
              <a:spLocks noChangeArrowheads="1"/>
            </p:cNvSpPr>
            <p:nvPr/>
          </p:nvSpPr>
          <p:spPr bwMode="auto">
            <a:xfrm>
              <a:off x="4558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50" name="Rectangle 3594"/>
            <p:cNvSpPr>
              <a:spLocks noChangeArrowheads="1"/>
            </p:cNvSpPr>
            <p:nvPr/>
          </p:nvSpPr>
          <p:spPr bwMode="auto">
            <a:xfrm>
              <a:off x="460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51" name="Rectangle 3595"/>
            <p:cNvSpPr>
              <a:spLocks noChangeArrowheads="1"/>
            </p:cNvSpPr>
            <p:nvPr/>
          </p:nvSpPr>
          <p:spPr bwMode="auto">
            <a:xfrm>
              <a:off x="464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52" name="Rectangle 3596"/>
            <p:cNvSpPr>
              <a:spLocks noChangeArrowheads="1"/>
            </p:cNvSpPr>
            <p:nvPr/>
          </p:nvSpPr>
          <p:spPr bwMode="auto">
            <a:xfrm>
              <a:off x="469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53" name="Rectangle 3597"/>
            <p:cNvSpPr>
              <a:spLocks noChangeArrowheads="1"/>
            </p:cNvSpPr>
            <p:nvPr/>
          </p:nvSpPr>
          <p:spPr bwMode="auto">
            <a:xfrm>
              <a:off x="474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54" name="Rectangle 3598"/>
            <p:cNvSpPr>
              <a:spLocks noChangeArrowheads="1"/>
            </p:cNvSpPr>
            <p:nvPr/>
          </p:nvSpPr>
          <p:spPr bwMode="auto">
            <a:xfrm>
              <a:off x="4785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55" name="Rectangle 3599"/>
            <p:cNvSpPr>
              <a:spLocks noChangeArrowheads="1"/>
            </p:cNvSpPr>
            <p:nvPr/>
          </p:nvSpPr>
          <p:spPr bwMode="auto">
            <a:xfrm>
              <a:off x="4830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56" name="Rectangle 3600"/>
            <p:cNvSpPr>
              <a:spLocks noChangeArrowheads="1"/>
            </p:cNvSpPr>
            <p:nvPr/>
          </p:nvSpPr>
          <p:spPr bwMode="auto">
            <a:xfrm>
              <a:off x="4876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57" name="Rectangle 3601"/>
            <p:cNvSpPr>
              <a:spLocks noChangeArrowheads="1"/>
            </p:cNvSpPr>
            <p:nvPr/>
          </p:nvSpPr>
          <p:spPr bwMode="auto">
            <a:xfrm>
              <a:off x="4921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58" name="Rectangle 3602"/>
            <p:cNvSpPr>
              <a:spLocks noChangeArrowheads="1"/>
            </p:cNvSpPr>
            <p:nvPr/>
          </p:nvSpPr>
          <p:spPr bwMode="auto">
            <a:xfrm>
              <a:off x="496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59" name="Rectangle 3603"/>
            <p:cNvSpPr>
              <a:spLocks noChangeArrowheads="1"/>
            </p:cNvSpPr>
            <p:nvPr/>
          </p:nvSpPr>
          <p:spPr bwMode="auto">
            <a:xfrm>
              <a:off x="5012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60" name="Rectangle 3604"/>
            <p:cNvSpPr>
              <a:spLocks noChangeArrowheads="1"/>
            </p:cNvSpPr>
            <p:nvPr/>
          </p:nvSpPr>
          <p:spPr bwMode="auto">
            <a:xfrm>
              <a:off x="5057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61" name="Rectangle 3605"/>
            <p:cNvSpPr>
              <a:spLocks noChangeArrowheads="1"/>
            </p:cNvSpPr>
            <p:nvPr/>
          </p:nvSpPr>
          <p:spPr bwMode="auto">
            <a:xfrm>
              <a:off x="5103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62" name="Rectangle 3606"/>
            <p:cNvSpPr>
              <a:spLocks noChangeArrowheads="1"/>
            </p:cNvSpPr>
            <p:nvPr/>
          </p:nvSpPr>
          <p:spPr bwMode="auto">
            <a:xfrm>
              <a:off x="5148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63" name="Rectangle 3607"/>
            <p:cNvSpPr>
              <a:spLocks noChangeArrowheads="1"/>
            </p:cNvSpPr>
            <p:nvPr/>
          </p:nvSpPr>
          <p:spPr bwMode="auto">
            <a:xfrm>
              <a:off x="5194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64" name="Rectangle 3608"/>
            <p:cNvSpPr>
              <a:spLocks noChangeArrowheads="1"/>
            </p:cNvSpPr>
            <p:nvPr/>
          </p:nvSpPr>
          <p:spPr bwMode="auto">
            <a:xfrm>
              <a:off x="5239" y="302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65" name="Rectangle 3609"/>
            <p:cNvSpPr>
              <a:spLocks noChangeArrowheads="1"/>
            </p:cNvSpPr>
            <p:nvPr/>
          </p:nvSpPr>
          <p:spPr bwMode="auto">
            <a:xfrm>
              <a:off x="405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66" name="Rectangle 3610"/>
            <p:cNvSpPr>
              <a:spLocks noChangeArrowheads="1"/>
            </p:cNvSpPr>
            <p:nvPr/>
          </p:nvSpPr>
          <p:spPr bwMode="auto">
            <a:xfrm>
              <a:off x="4104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67" name="Rectangle 3611"/>
            <p:cNvSpPr>
              <a:spLocks noChangeArrowheads="1"/>
            </p:cNvSpPr>
            <p:nvPr/>
          </p:nvSpPr>
          <p:spPr bwMode="auto">
            <a:xfrm>
              <a:off x="4149" y="297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68" name="Rectangle 3612"/>
            <p:cNvSpPr>
              <a:spLocks noChangeArrowheads="1"/>
            </p:cNvSpPr>
            <p:nvPr/>
          </p:nvSpPr>
          <p:spPr bwMode="auto">
            <a:xfrm>
              <a:off x="4195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69" name="Rectangle 3613"/>
            <p:cNvSpPr>
              <a:spLocks noChangeArrowheads="1"/>
            </p:cNvSpPr>
            <p:nvPr/>
          </p:nvSpPr>
          <p:spPr bwMode="auto">
            <a:xfrm>
              <a:off x="424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70" name="Rectangle 3614"/>
            <p:cNvSpPr>
              <a:spLocks noChangeArrowheads="1"/>
            </p:cNvSpPr>
            <p:nvPr/>
          </p:nvSpPr>
          <p:spPr bwMode="auto">
            <a:xfrm>
              <a:off x="4286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71" name="Rectangle 3615"/>
            <p:cNvSpPr>
              <a:spLocks noChangeArrowheads="1"/>
            </p:cNvSpPr>
            <p:nvPr/>
          </p:nvSpPr>
          <p:spPr bwMode="auto">
            <a:xfrm>
              <a:off x="4331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72" name="Rectangle 3616"/>
            <p:cNvSpPr>
              <a:spLocks noChangeArrowheads="1"/>
            </p:cNvSpPr>
            <p:nvPr/>
          </p:nvSpPr>
          <p:spPr bwMode="auto">
            <a:xfrm>
              <a:off x="4376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73" name="Rectangle 3617"/>
            <p:cNvSpPr>
              <a:spLocks noChangeArrowheads="1"/>
            </p:cNvSpPr>
            <p:nvPr/>
          </p:nvSpPr>
          <p:spPr bwMode="auto">
            <a:xfrm>
              <a:off x="4422" y="297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74" name="Rectangle 3618"/>
            <p:cNvSpPr>
              <a:spLocks noChangeArrowheads="1"/>
            </p:cNvSpPr>
            <p:nvPr/>
          </p:nvSpPr>
          <p:spPr bwMode="auto">
            <a:xfrm>
              <a:off x="446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75" name="Rectangle 3619"/>
            <p:cNvSpPr>
              <a:spLocks noChangeArrowheads="1"/>
            </p:cNvSpPr>
            <p:nvPr/>
          </p:nvSpPr>
          <p:spPr bwMode="auto">
            <a:xfrm>
              <a:off x="451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76" name="Rectangle 3620"/>
            <p:cNvSpPr>
              <a:spLocks noChangeArrowheads="1"/>
            </p:cNvSpPr>
            <p:nvPr/>
          </p:nvSpPr>
          <p:spPr bwMode="auto">
            <a:xfrm>
              <a:off x="4558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77" name="Rectangle 3621"/>
            <p:cNvSpPr>
              <a:spLocks noChangeArrowheads="1"/>
            </p:cNvSpPr>
            <p:nvPr/>
          </p:nvSpPr>
          <p:spPr bwMode="auto">
            <a:xfrm>
              <a:off x="460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78" name="Rectangle 3622"/>
            <p:cNvSpPr>
              <a:spLocks noChangeArrowheads="1"/>
            </p:cNvSpPr>
            <p:nvPr/>
          </p:nvSpPr>
          <p:spPr bwMode="auto">
            <a:xfrm>
              <a:off x="464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79" name="Rectangle 3623"/>
            <p:cNvSpPr>
              <a:spLocks noChangeArrowheads="1"/>
            </p:cNvSpPr>
            <p:nvPr/>
          </p:nvSpPr>
          <p:spPr bwMode="auto">
            <a:xfrm>
              <a:off x="4694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80" name="Rectangle 3624"/>
            <p:cNvSpPr>
              <a:spLocks noChangeArrowheads="1"/>
            </p:cNvSpPr>
            <p:nvPr/>
          </p:nvSpPr>
          <p:spPr bwMode="auto">
            <a:xfrm>
              <a:off x="474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81" name="Rectangle 3625"/>
            <p:cNvSpPr>
              <a:spLocks noChangeArrowheads="1"/>
            </p:cNvSpPr>
            <p:nvPr/>
          </p:nvSpPr>
          <p:spPr bwMode="auto">
            <a:xfrm>
              <a:off x="4785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82" name="Rectangle 3626"/>
            <p:cNvSpPr>
              <a:spLocks noChangeArrowheads="1"/>
            </p:cNvSpPr>
            <p:nvPr/>
          </p:nvSpPr>
          <p:spPr bwMode="auto">
            <a:xfrm>
              <a:off x="4830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83" name="Rectangle 3627"/>
            <p:cNvSpPr>
              <a:spLocks noChangeArrowheads="1"/>
            </p:cNvSpPr>
            <p:nvPr/>
          </p:nvSpPr>
          <p:spPr bwMode="auto">
            <a:xfrm>
              <a:off x="4876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84" name="Rectangle 3628"/>
            <p:cNvSpPr>
              <a:spLocks noChangeArrowheads="1"/>
            </p:cNvSpPr>
            <p:nvPr/>
          </p:nvSpPr>
          <p:spPr bwMode="auto">
            <a:xfrm>
              <a:off x="4921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85" name="Rectangle 3629"/>
            <p:cNvSpPr>
              <a:spLocks noChangeArrowheads="1"/>
            </p:cNvSpPr>
            <p:nvPr/>
          </p:nvSpPr>
          <p:spPr bwMode="auto">
            <a:xfrm>
              <a:off x="496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86" name="Rectangle 3630"/>
            <p:cNvSpPr>
              <a:spLocks noChangeArrowheads="1"/>
            </p:cNvSpPr>
            <p:nvPr/>
          </p:nvSpPr>
          <p:spPr bwMode="auto">
            <a:xfrm>
              <a:off x="5012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87" name="Rectangle 3631"/>
            <p:cNvSpPr>
              <a:spLocks noChangeArrowheads="1"/>
            </p:cNvSpPr>
            <p:nvPr/>
          </p:nvSpPr>
          <p:spPr bwMode="auto">
            <a:xfrm>
              <a:off x="5057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88" name="Rectangle 3632"/>
            <p:cNvSpPr>
              <a:spLocks noChangeArrowheads="1"/>
            </p:cNvSpPr>
            <p:nvPr/>
          </p:nvSpPr>
          <p:spPr bwMode="auto">
            <a:xfrm>
              <a:off x="5103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89" name="Rectangle 3633"/>
            <p:cNvSpPr>
              <a:spLocks noChangeArrowheads="1"/>
            </p:cNvSpPr>
            <p:nvPr/>
          </p:nvSpPr>
          <p:spPr bwMode="auto">
            <a:xfrm>
              <a:off x="5148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90" name="Rectangle 3634"/>
            <p:cNvSpPr>
              <a:spLocks noChangeArrowheads="1"/>
            </p:cNvSpPr>
            <p:nvPr/>
          </p:nvSpPr>
          <p:spPr bwMode="auto">
            <a:xfrm>
              <a:off x="5194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91" name="Rectangle 3635"/>
            <p:cNvSpPr>
              <a:spLocks noChangeArrowheads="1"/>
            </p:cNvSpPr>
            <p:nvPr/>
          </p:nvSpPr>
          <p:spPr bwMode="auto">
            <a:xfrm>
              <a:off x="5239" y="297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92" name="Rectangle 3636"/>
            <p:cNvSpPr>
              <a:spLocks noChangeArrowheads="1"/>
            </p:cNvSpPr>
            <p:nvPr/>
          </p:nvSpPr>
          <p:spPr bwMode="auto">
            <a:xfrm>
              <a:off x="405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93" name="Rectangle 3637"/>
            <p:cNvSpPr>
              <a:spLocks noChangeArrowheads="1"/>
            </p:cNvSpPr>
            <p:nvPr/>
          </p:nvSpPr>
          <p:spPr bwMode="auto">
            <a:xfrm>
              <a:off x="4104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94" name="Rectangle 3638"/>
            <p:cNvSpPr>
              <a:spLocks noChangeArrowheads="1"/>
            </p:cNvSpPr>
            <p:nvPr/>
          </p:nvSpPr>
          <p:spPr bwMode="auto">
            <a:xfrm>
              <a:off x="4149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95" name="Rectangle 3639"/>
            <p:cNvSpPr>
              <a:spLocks noChangeArrowheads="1"/>
            </p:cNvSpPr>
            <p:nvPr/>
          </p:nvSpPr>
          <p:spPr bwMode="auto">
            <a:xfrm>
              <a:off x="4195" y="293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96" name="Rectangle 3640"/>
            <p:cNvSpPr>
              <a:spLocks noChangeArrowheads="1"/>
            </p:cNvSpPr>
            <p:nvPr/>
          </p:nvSpPr>
          <p:spPr bwMode="auto">
            <a:xfrm>
              <a:off x="4240" y="293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97" name="Rectangle 3641"/>
            <p:cNvSpPr>
              <a:spLocks noChangeArrowheads="1"/>
            </p:cNvSpPr>
            <p:nvPr/>
          </p:nvSpPr>
          <p:spPr bwMode="auto">
            <a:xfrm>
              <a:off x="428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98" name="Rectangle 3642"/>
            <p:cNvSpPr>
              <a:spLocks noChangeArrowheads="1"/>
            </p:cNvSpPr>
            <p:nvPr/>
          </p:nvSpPr>
          <p:spPr bwMode="auto">
            <a:xfrm>
              <a:off x="4331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699" name="Rectangle 3643"/>
            <p:cNvSpPr>
              <a:spLocks noChangeArrowheads="1"/>
            </p:cNvSpPr>
            <p:nvPr/>
          </p:nvSpPr>
          <p:spPr bwMode="auto">
            <a:xfrm>
              <a:off x="437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00" name="Rectangle 3644"/>
            <p:cNvSpPr>
              <a:spLocks noChangeArrowheads="1"/>
            </p:cNvSpPr>
            <p:nvPr/>
          </p:nvSpPr>
          <p:spPr bwMode="auto">
            <a:xfrm>
              <a:off x="4422" y="293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01" name="Rectangle 3645"/>
            <p:cNvSpPr>
              <a:spLocks noChangeArrowheads="1"/>
            </p:cNvSpPr>
            <p:nvPr/>
          </p:nvSpPr>
          <p:spPr bwMode="auto">
            <a:xfrm>
              <a:off x="446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02" name="Rectangle 3646"/>
            <p:cNvSpPr>
              <a:spLocks noChangeArrowheads="1"/>
            </p:cNvSpPr>
            <p:nvPr/>
          </p:nvSpPr>
          <p:spPr bwMode="auto">
            <a:xfrm>
              <a:off x="451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03" name="Rectangle 3647"/>
            <p:cNvSpPr>
              <a:spLocks noChangeArrowheads="1"/>
            </p:cNvSpPr>
            <p:nvPr/>
          </p:nvSpPr>
          <p:spPr bwMode="auto">
            <a:xfrm>
              <a:off x="4558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04" name="Rectangle 3648"/>
            <p:cNvSpPr>
              <a:spLocks noChangeArrowheads="1"/>
            </p:cNvSpPr>
            <p:nvPr/>
          </p:nvSpPr>
          <p:spPr bwMode="auto">
            <a:xfrm>
              <a:off x="460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05" name="Rectangle 3649"/>
            <p:cNvSpPr>
              <a:spLocks noChangeArrowheads="1"/>
            </p:cNvSpPr>
            <p:nvPr/>
          </p:nvSpPr>
          <p:spPr bwMode="auto">
            <a:xfrm>
              <a:off x="464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06" name="Rectangle 3650"/>
            <p:cNvSpPr>
              <a:spLocks noChangeArrowheads="1"/>
            </p:cNvSpPr>
            <p:nvPr/>
          </p:nvSpPr>
          <p:spPr bwMode="auto">
            <a:xfrm>
              <a:off x="4694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07" name="Rectangle 3651"/>
            <p:cNvSpPr>
              <a:spLocks noChangeArrowheads="1"/>
            </p:cNvSpPr>
            <p:nvPr/>
          </p:nvSpPr>
          <p:spPr bwMode="auto">
            <a:xfrm>
              <a:off x="4740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08" name="Rectangle 3652"/>
            <p:cNvSpPr>
              <a:spLocks noChangeArrowheads="1"/>
            </p:cNvSpPr>
            <p:nvPr/>
          </p:nvSpPr>
          <p:spPr bwMode="auto">
            <a:xfrm>
              <a:off x="4785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09" name="Rectangle 3653"/>
            <p:cNvSpPr>
              <a:spLocks noChangeArrowheads="1"/>
            </p:cNvSpPr>
            <p:nvPr/>
          </p:nvSpPr>
          <p:spPr bwMode="auto">
            <a:xfrm>
              <a:off x="4830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10" name="Rectangle 3654"/>
            <p:cNvSpPr>
              <a:spLocks noChangeArrowheads="1"/>
            </p:cNvSpPr>
            <p:nvPr/>
          </p:nvSpPr>
          <p:spPr bwMode="auto">
            <a:xfrm>
              <a:off x="4876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11" name="Rectangle 3655"/>
            <p:cNvSpPr>
              <a:spLocks noChangeArrowheads="1"/>
            </p:cNvSpPr>
            <p:nvPr/>
          </p:nvSpPr>
          <p:spPr bwMode="auto">
            <a:xfrm>
              <a:off x="4921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12" name="Rectangle 3656"/>
            <p:cNvSpPr>
              <a:spLocks noChangeArrowheads="1"/>
            </p:cNvSpPr>
            <p:nvPr/>
          </p:nvSpPr>
          <p:spPr bwMode="auto">
            <a:xfrm>
              <a:off x="496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13" name="Rectangle 3657"/>
            <p:cNvSpPr>
              <a:spLocks noChangeArrowheads="1"/>
            </p:cNvSpPr>
            <p:nvPr/>
          </p:nvSpPr>
          <p:spPr bwMode="auto">
            <a:xfrm>
              <a:off x="5012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14" name="Rectangle 3658"/>
            <p:cNvSpPr>
              <a:spLocks noChangeArrowheads="1"/>
            </p:cNvSpPr>
            <p:nvPr/>
          </p:nvSpPr>
          <p:spPr bwMode="auto">
            <a:xfrm>
              <a:off x="5057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15" name="Rectangle 3659"/>
            <p:cNvSpPr>
              <a:spLocks noChangeArrowheads="1"/>
            </p:cNvSpPr>
            <p:nvPr/>
          </p:nvSpPr>
          <p:spPr bwMode="auto">
            <a:xfrm>
              <a:off x="5103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16" name="Rectangle 3660"/>
            <p:cNvSpPr>
              <a:spLocks noChangeArrowheads="1"/>
            </p:cNvSpPr>
            <p:nvPr/>
          </p:nvSpPr>
          <p:spPr bwMode="auto">
            <a:xfrm>
              <a:off x="5148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17" name="Rectangle 3661"/>
            <p:cNvSpPr>
              <a:spLocks noChangeArrowheads="1"/>
            </p:cNvSpPr>
            <p:nvPr/>
          </p:nvSpPr>
          <p:spPr bwMode="auto">
            <a:xfrm>
              <a:off x="5194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18" name="Rectangle 3662"/>
            <p:cNvSpPr>
              <a:spLocks noChangeArrowheads="1"/>
            </p:cNvSpPr>
            <p:nvPr/>
          </p:nvSpPr>
          <p:spPr bwMode="auto">
            <a:xfrm>
              <a:off x="5239" y="2930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19" name="Rectangle 3663"/>
            <p:cNvSpPr>
              <a:spLocks noChangeArrowheads="1"/>
            </p:cNvSpPr>
            <p:nvPr/>
          </p:nvSpPr>
          <p:spPr bwMode="auto">
            <a:xfrm>
              <a:off x="405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20" name="Rectangle 3664"/>
            <p:cNvSpPr>
              <a:spLocks noChangeArrowheads="1"/>
            </p:cNvSpPr>
            <p:nvPr/>
          </p:nvSpPr>
          <p:spPr bwMode="auto">
            <a:xfrm>
              <a:off x="410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21" name="Rectangle 3665"/>
            <p:cNvSpPr>
              <a:spLocks noChangeArrowheads="1"/>
            </p:cNvSpPr>
            <p:nvPr/>
          </p:nvSpPr>
          <p:spPr bwMode="auto">
            <a:xfrm>
              <a:off x="4149" y="288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22" name="Rectangle 3666"/>
            <p:cNvSpPr>
              <a:spLocks noChangeArrowheads="1"/>
            </p:cNvSpPr>
            <p:nvPr/>
          </p:nvSpPr>
          <p:spPr bwMode="auto">
            <a:xfrm>
              <a:off x="4195" y="2884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23" name="Rectangle 3667"/>
            <p:cNvSpPr>
              <a:spLocks noChangeArrowheads="1"/>
            </p:cNvSpPr>
            <p:nvPr/>
          </p:nvSpPr>
          <p:spPr bwMode="auto">
            <a:xfrm>
              <a:off x="4240" y="288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24" name="Rectangle 3668"/>
            <p:cNvSpPr>
              <a:spLocks noChangeArrowheads="1"/>
            </p:cNvSpPr>
            <p:nvPr/>
          </p:nvSpPr>
          <p:spPr bwMode="auto">
            <a:xfrm>
              <a:off x="4286" y="2884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25" name="Rectangle 3669"/>
            <p:cNvSpPr>
              <a:spLocks noChangeArrowheads="1"/>
            </p:cNvSpPr>
            <p:nvPr/>
          </p:nvSpPr>
          <p:spPr bwMode="auto">
            <a:xfrm>
              <a:off x="4331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26" name="Rectangle 3670"/>
            <p:cNvSpPr>
              <a:spLocks noChangeArrowheads="1"/>
            </p:cNvSpPr>
            <p:nvPr/>
          </p:nvSpPr>
          <p:spPr bwMode="auto">
            <a:xfrm>
              <a:off x="4376" y="288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27" name="Rectangle 3671"/>
            <p:cNvSpPr>
              <a:spLocks noChangeArrowheads="1"/>
            </p:cNvSpPr>
            <p:nvPr/>
          </p:nvSpPr>
          <p:spPr bwMode="auto">
            <a:xfrm>
              <a:off x="4422" y="2884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28" name="Rectangle 3672"/>
            <p:cNvSpPr>
              <a:spLocks noChangeArrowheads="1"/>
            </p:cNvSpPr>
            <p:nvPr/>
          </p:nvSpPr>
          <p:spPr bwMode="auto">
            <a:xfrm>
              <a:off x="446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29" name="Rectangle 3673"/>
            <p:cNvSpPr>
              <a:spLocks noChangeArrowheads="1"/>
            </p:cNvSpPr>
            <p:nvPr/>
          </p:nvSpPr>
          <p:spPr bwMode="auto">
            <a:xfrm>
              <a:off x="451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30" name="Rectangle 3674"/>
            <p:cNvSpPr>
              <a:spLocks noChangeArrowheads="1"/>
            </p:cNvSpPr>
            <p:nvPr/>
          </p:nvSpPr>
          <p:spPr bwMode="auto">
            <a:xfrm>
              <a:off x="4558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31" name="Rectangle 3675"/>
            <p:cNvSpPr>
              <a:spLocks noChangeArrowheads="1"/>
            </p:cNvSpPr>
            <p:nvPr/>
          </p:nvSpPr>
          <p:spPr bwMode="auto">
            <a:xfrm>
              <a:off x="460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32" name="Rectangle 3676"/>
            <p:cNvSpPr>
              <a:spLocks noChangeArrowheads="1"/>
            </p:cNvSpPr>
            <p:nvPr/>
          </p:nvSpPr>
          <p:spPr bwMode="auto">
            <a:xfrm>
              <a:off x="464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33" name="Rectangle 3677"/>
            <p:cNvSpPr>
              <a:spLocks noChangeArrowheads="1"/>
            </p:cNvSpPr>
            <p:nvPr/>
          </p:nvSpPr>
          <p:spPr bwMode="auto">
            <a:xfrm>
              <a:off x="469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34" name="Rectangle 3678"/>
            <p:cNvSpPr>
              <a:spLocks noChangeArrowheads="1"/>
            </p:cNvSpPr>
            <p:nvPr/>
          </p:nvSpPr>
          <p:spPr bwMode="auto">
            <a:xfrm>
              <a:off x="4740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35" name="Rectangle 3679"/>
            <p:cNvSpPr>
              <a:spLocks noChangeArrowheads="1"/>
            </p:cNvSpPr>
            <p:nvPr/>
          </p:nvSpPr>
          <p:spPr bwMode="auto">
            <a:xfrm>
              <a:off x="4785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36" name="Rectangle 3680"/>
            <p:cNvSpPr>
              <a:spLocks noChangeArrowheads="1"/>
            </p:cNvSpPr>
            <p:nvPr/>
          </p:nvSpPr>
          <p:spPr bwMode="auto">
            <a:xfrm>
              <a:off x="4830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37" name="Rectangle 3681"/>
            <p:cNvSpPr>
              <a:spLocks noChangeArrowheads="1"/>
            </p:cNvSpPr>
            <p:nvPr/>
          </p:nvSpPr>
          <p:spPr bwMode="auto">
            <a:xfrm>
              <a:off x="4876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38" name="Rectangle 3682"/>
            <p:cNvSpPr>
              <a:spLocks noChangeArrowheads="1"/>
            </p:cNvSpPr>
            <p:nvPr/>
          </p:nvSpPr>
          <p:spPr bwMode="auto">
            <a:xfrm>
              <a:off x="4921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39" name="Rectangle 3683"/>
            <p:cNvSpPr>
              <a:spLocks noChangeArrowheads="1"/>
            </p:cNvSpPr>
            <p:nvPr/>
          </p:nvSpPr>
          <p:spPr bwMode="auto">
            <a:xfrm>
              <a:off x="496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40" name="Rectangle 3684"/>
            <p:cNvSpPr>
              <a:spLocks noChangeArrowheads="1"/>
            </p:cNvSpPr>
            <p:nvPr/>
          </p:nvSpPr>
          <p:spPr bwMode="auto">
            <a:xfrm>
              <a:off x="5012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41" name="Rectangle 3685"/>
            <p:cNvSpPr>
              <a:spLocks noChangeArrowheads="1"/>
            </p:cNvSpPr>
            <p:nvPr/>
          </p:nvSpPr>
          <p:spPr bwMode="auto">
            <a:xfrm>
              <a:off x="5057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42" name="Rectangle 3686"/>
            <p:cNvSpPr>
              <a:spLocks noChangeArrowheads="1"/>
            </p:cNvSpPr>
            <p:nvPr/>
          </p:nvSpPr>
          <p:spPr bwMode="auto">
            <a:xfrm>
              <a:off x="5103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43" name="Rectangle 3687"/>
            <p:cNvSpPr>
              <a:spLocks noChangeArrowheads="1"/>
            </p:cNvSpPr>
            <p:nvPr/>
          </p:nvSpPr>
          <p:spPr bwMode="auto">
            <a:xfrm>
              <a:off x="5148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44" name="Rectangle 3688"/>
            <p:cNvSpPr>
              <a:spLocks noChangeArrowheads="1"/>
            </p:cNvSpPr>
            <p:nvPr/>
          </p:nvSpPr>
          <p:spPr bwMode="auto">
            <a:xfrm>
              <a:off x="5194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45" name="Rectangle 3689"/>
            <p:cNvSpPr>
              <a:spLocks noChangeArrowheads="1"/>
            </p:cNvSpPr>
            <p:nvPr/>
          </p:nvSpPr>
          <p:spPr bwMode="auto">
            <a:xfrm>
              <a:off x="5239" y="2884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46" name="Rectangle 3690"/>
            <p:cNvSpPr>
              <a:spLocks noChangeArrowheads="1"/>
            </p:cNvSpPr>
            <p:nvPr/>
          </p:nvSpPr>
          <p:spPr bwMode="auto">
            <a:xfrm>
              <a:off x="405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47" name="Rectangle 3691"/>
            <p:cNvSpPr>
              <a:spLocks noChangeArrowheads="1"/>
            </p:cNvSpPr>
            <p:nvPr/>
          </p:nvSpPr>
          <p:spPr bwMode="auto">
            <a:xfrm>
              <a:off x="4104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48" name="Rectangle 3692"/>
            <p:cNvSpPr>
              <a:spLocks noChangeArrowheads="1"/>
            </p:cNvSpPr>
            <p:nvPr/>
          </p:nvSpPr>
          <p:spPr bwMode="auto">
            <a:xfrm>
              <a:off x="414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49" name="Rectangle 3693"/>
            <p:cNvSpPr>
              <a:spLocks noChangeArrowheads="1"/>
            </p:cNvSpPr>
            <p:nvPr/>
          </p:nvSpPr>
          <p:spPr bwMode="auto">
            <a:xfrm>
              <a:off x="4195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50" name="Rectangle 3694"/>
            <p:cNvSpPr>
              <a:spLocks noChangeArrowheads="1"/>
            </p:cNvSpPr>
            <p:nvPr/>
          </p:nvSpPr>
          <p:spPr bwMode="auto">
            <a:xfrm>
              <a:off x="424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51" name="Rectangle 3695"/>
            <p:cNvSpPr>
              <a:spLocks noChangeArrowheads="1"/>
            </p:cNvSpPr>
            <p:nvPr/>
          </p:nvSpPr>
          <p:spPr bwMode="auto">
            <a:xfrm>
              <a:off x="428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52" name="Rectangle 3696"/>
            <p:cNvSpPr>
              <a:spLocks noChangeArrowheads="1"/>
            </p:cNvSpPr>
            <p:nvPr/>
          </p:nvSpPr>
          <p:spPr bwMode="auto">
            <a:xfrm>
              <a:off x="433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53" name="Rectangle 3697"/>
            <p:cNvSpPr>
              <a:spLocks noChangeArrowheads="1"/>
            </p:cNvSpPr>
            <p:nvPr/>
          </p:nvSpPr>
          <p:spPr bwMode="auto">
            <a:xfrm>
              <a:off x="437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54" name="Rectangle 3698"/>
            <p:cNvSpPr>
              <a:spLocks noChangeArrowheads="1"/>
            </p:cNvSpPr>
            <p:nvPr/>
          </p:nvSpPr>
          <p:spPr bwMode="auto">
            <a:xfrm>
              <a:off x="4422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55" name="Rectangle 3699"/>
            <p:cNvSpPr>
              <a:spLocks noChangeArrowheads="1"/>
            </p:cNvSpPr>
            <p:nvPr/>
          </p:nvSpPr>
          <p:spPr bwMode="auto">
            <a:xfrm>
              <a:off x="446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56" name="Rectangle 3700"/>
            <p:cNvSpPr>
              <a:spLocks noChangeArrowheads="1"/>
            </p:cNvSpPr>
            <p:nvPr/>
          </p:nvSpPr>
          <p:spPr bwMode="auto">
            <a:xfrm>
              <a:off x="451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57" name="Rectangle 3701"/>
            <p:cNvSpPr>
              <a:spLocks noChangeArrowheads="1"/>
            </p:cNvSpPr>
            <p:nvPr/>
          </p:nvSpPr>
          <p:spPr bwMode="auto">
            <a:xfrm>
              <a:off x="4558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58" name="Rectangle 3702"/>
            <p:cNvSpPr>
              <a:spLocks noChangeArrowheads="1"/>
            </p:cNvSpPr>
            <p:nvPr/>
          </p:nvSpPr>
          <p:spPr bwMode="auto">
            <a:xfrm>
              <a:off x="460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59" name="Rectangle 3703"/>
            <p:cNvSpPr>
              <a:spLocks noChangeArrowheads="1"/>
            </p:cNvSpPr>
            <p:nvPr/>
          </p:nvSpPr>
          <p:spPr bwMode="auto">
            <a:xfrm>
              <a:off x="4649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60" name="Rectangle 3704"/>
            <p:cNvSpPr>
              <a:spLocks noChangeArrowheads="1"/>
            </p:cNvSpPr>
            <p:nvPr/>
          </p:nvSpPr>
          <p:spPr bwMode="auto">
            <a:xfrm>
              <a:off x="4694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61" name="Rectangle 3705"/>
            <p:cNvSpPr>
              <a:spLocks noChangeArrowheads="1"/>
            </p:cNvSpPr>
            <p:nvPr/>
          </p:nvSpPr>
          <p:spPr bwMode="auto">
            <a:xfrm>
              <a:off x="474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62" name="Rectangle 3706"/>
            <p:cNvSpPr>
              <a:spLocks noChangeArrowheads="1"/>
            </p:cNvSpPr>
            <p:nvPr/>
          </p:nvSpPr>
          <p:spPr bwMode="auto">
            <a:xfrm>
              <a:off x="4785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63" name="Rectangle 3707"/>
            <p:cNvSpPr>
              <a:spLocks noChangeArrowheads="1"/>
            </p:cNvSpPr>
            <p:nvPr/>
          </p:nvSpPr>
          <p:spPr bwMode="auto">
            <a:xfrm>
              <a:off x="4830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64" name="Rectangle 3708"/>
            <p:cNvSpPr>
              <a:spLocks noChangeArrowheads="1"/>
            </p:cNvSpPr>
            <p:nvPr/>
          </p:nvSpPr>
          <p:spPr bwMode="auto">
            <a:xfrm>
              <a:off x="487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65" name="Rectangle 3709"/>
            <p:cNvSpPr>
              <a:spLocks noChangeArrowheads="1"/>
            </p:cNvSpPr>
            <p:nvPr/>
          </p:nvSpPr>
          <p:spPr bwMode="auto">
            <a:xfrm>
              <a:off x="492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66" name="Rectangle 3710"/>
            <p:cNvSpPr>
              <a:spLocks noChangeArrowheads="1"/>
            </p:cNvSpPr>
            <p:nvPr/>
          </p:nvSpPr>
          <p:spPr bwMode="auto">
            <a:xfrm>
              <a:off x="496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67" name="Rectangle 3711"/>
            <p:cNvSpPr>
              <a:spLocks noChangeArrowheads="1"/>
            </p:cNvSpPr>
            <p:nvPr/>
          </p:nvSpPr>
          <p:spPr bwMode="auto">
            <a:xfrm>
              <a:off x="5011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68" name="Rectangle 3712"/>
            <p:cNvSpPr>
              <a:spLocks noChangeArrowheads="1"/>
            </p:cNvSpPr>
            <p:nvPr/>
          </p:nvSpPr>
          <p:spPr bwMode="auto">
            <a:xfrm>
              <a:off x="5056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69" name="Rectangle 3713"/>
            <p:cNvSpPr>
              <a:spLocks noChangeArrowheads="1"/>
            </p:cNvSpPr>
            <p:nvPr/>
          </p:nvSpPr>
          <p:spPr bwMode="auto">
            <a:xfrm>
              <a:off x="5102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70" name="Rectangle 3714"/>
            <p:cNvSpPr>
              <a:spLocks noChangeArrowheads="1"/>
            </p:cNvSpPr>
            <p:nvPr/>
          </p:nvSpPr>
          <p:spPr bwMode="auto">
            <a:xfrm>
              <a:off x="5147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71" name="Rectangle 3715"/>
            <p:cNvSpPr>
              <a:spLocks noChangeArrowheads="1"/>
            </p:cNvSpPr>
            <p:nvPr/>
          </p:nvSpPr>
          <p:spPr bwMode="auto">
            <a:xfrm>
              <a:off x="5193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72" name="Rectangle 3716"/>
            <p:cNvSpPr>
              <a:spLocks noChangeArrowheads="1"/>
            </p:cNvSpPr>
            <p:nvPr/>
          </p:nvSpPr>
          <p:spPr bwMode="auto">
            <a:xfrm>
              <a:off x="5238" y="2839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73" name="Rectangle 3717"/>
            <p:cNvSpPr>
              <a:spLocks noChangeArrowheads="1"/>
            </p:cNvSpPr>
            <p:nvPr/>
          </p:nvSpPr>
          <p:spPr bwMode="auto">
            <a:xfrm>
              <a:off x="405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74" name="Rectangle 3718"/>
            <p:cNvSpPr>
              <a:spLocks noChangeArrowheads="1"/>
            </p:cNvSpPr>
            <p:nvPr/>
          </p:nvSpPr>
          <p:spPr bwMode="auto">
            <a:xfrm>
              <a:off x="4104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75" name="Rectangle 3719"/>
            <p:cNvSpPr>
              <a:spLocks noChangeArrowheads="1"/>
            </p:cNvSpPr>
            <p:nvPr/>
          </p:nvSpPr>
          <p:spPr bwMode="auto">
            <a:xfrm>
              <a:off x="414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76" name="Rectangle 3720"/>
            <p:cNvSpPr>
              <a:spLocks noChangeArrowheads="1"/>
            </p:cNvSpPr>
            <p:nvPr/>
          </p:nvSpPr>
          <p:spPr bwMode="auto">
            <a:xfrm>
              <a:off x="4195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77" name="Rectangle 3721"/>
            <p:cNvSpPr>
              <a:spLocks noChangeArrowheads="1"/>
            </p:cNvSpPr>
            <p:nvPr/>
          </p:nvSpPr>
          <p:spPr bwMode="auto">
            <a:xfrm>
              <a:off x="424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78" name="Rectangle 3722"/>
            <p:cNvSpPr>
              <a:spLocks noChangeArrowheads="1"/>
            </p:cNvSpPr>
            <p:nvPr/>
          </p:nvSpPr>
          <p:spPr bwMode="auto">
            <a:xfrm>
              <a:off x="428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79" name="Rectangle 3723"/>
            <p:cNvSpPr>
              <a:spLocks noChangeArrowheads="1"/>
            </p:cNvSpPr>
            <p:nvPr/>
          </p:nvSpPr>
          <p:spPr bwMode="auto">
            <a:xfrm>
              <a:off x="433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80" name="Rectangle 3724"/>
            <p:cNvSpPr>
              <a:spLocks noChangeArrowheads="1"/>
            </p:cNvSpPr>
            <p:nvPr/>
          </p:nvSpPr>
          <p:spPr bwMode="auto">
            <a:xfrm>
              <a:off x="437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81" name="Rectangle 3725"/>
            <p:cNvSpPr>
              <a:spLocks noChangeArrowheads="1"/>
            </p:cNvSpPr>
            <p:nvPr/>
          </p:nvSpPr>
          <p:spPr bwMode="auto">
            <a:xfrm>
              <a:off x="4422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82" name="Rectangle 3726"/>
            <p:cNvSpPr>
              <a:spLocks noChangeArrowheads="1"/>
            </p:cNvSpPr>
            <p:nvPr/>
          </p:nvSpPr>
          <p:spPr bwMode="auto">
            <a:xfrm>
              <a:off x="446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83" name="Rectangle 3727"/>
            <p:cNvSpPr>
              <a:spLocks noChangeArrowheads="1"/>
            </p:cNvSpPr>
            <p:nvPr/>
          </p:nvSpPr>
          <p:spPr bwMode="auto">
            <a:xfrm>
              <a:off x="451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84" name="Rectangle 3728"/>
            <p:cNvSpPr>
              <a:spLocks noChangeArrowheads="1"/>
            </p:cNvSpPr>
            <p:nvPr/>
          </p:nvSpPr>
          <p:spPr bwMode="auto">
            <a:xfrm>
              <a:off x="4558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85" name="Rectangle 3729"/>
            <p:cNvSpPr>
              <a:spLocks noChangeArrowheads="1"/>
            </p:cNvSpPr>
            <p:nvPr/>
          </p:nvSpPr>
          <p:spPr bwMode="auto">
            <a:xfrm>
              <a:off x="460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86" name="Rectangle 3730"/>
            <p:cNvSpPr>
              <a:spLocks noChangeArrowheads="1"/>
            </p:cNvSpPr>
            <p:nvPr/>
          </p:nvSpPr>
          <p:spPr bwMode="auto">
            <a:xfrm>
              <a:off x="4649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87" name="Rectangle 3731"/>
            <p:cNvSpPr>
              <a:spLocks noChangeArrowheads="1"/>
            </p:cNvSpPr>
            <p:nvPr/>
          </p:nvSpPr>
          <p:spPr bwMode="auto">
            <a:xfrm>
              <a:off x="4694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88" name="Rectangle 3732"/>
            <p:cNvSpPr>
              <a:spLocks noChangeArrowheads="1"/>
            </p:cNvSpPr>
            <p:nvPr/>
          </p:nvSpPr>
          <p:spPr bwMode="auto">
            <a:xfrm>
              <a:off x="474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89" name="Rectangle 3733"/>
            <p:cNvSpPr>
              <a:spLocks noChangeArrowheads="1"/>
            </p:cNvSpPr>
            <p:nvPr/>
          </p:nvSpPr>
          <p:spPr bwMode="auto">
            <a:xfrm>
              <a:off x="4785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90" name="Rectangle 3734"/>
            <p:cNvSpPr>
              <a:spLocks noChangeArrowheads="1"/>
            </p:cNvSpPr>
            <p:nvPr/>
          </p:nvSpPr>
          <p:spPr bwMode="auto">
            <a:xfrm>
              <a:off x="4830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91" name="Rectangle 3735"/>
            <p:cNvSpPr>
              <a:spLocks noChangeArrowheads="1"/>
            </p:cNvSpPr>
            <p:nvPr/>
          </p:nvSpPr>
          <p:spPr bwMode="auto">
            <a:xfrm>
              <a:off x="487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92" name="Rectangle 3736"/>
            <p:cNvSpPr>
              <a:spLocks noChangeArrowheads="1"/>
            </p:cNvSpPr>
            <p:nvPr/>
          </p:nvSpPr>
          <p:spPr bwMode="auto">
            <a:xfrm>
              <a:off x="492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93" name="Rectangle 3737"/>
            <p:cNvSpPr>
              <a:spLocks noChangeArrowheads="1"/>
            </p:cNvSpPr>
            <p:nvPr/>
          </p:nvSpPr>
          <p:spPr bwMode="auto">
            <a:xfrm>
              <a:off x="496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94" name="Rectangle 3738"/>
            <p:cNvSpPr>
              <a:spLocks noChangeArrowheads="1"/>
            </p:cNvSpPr>
            <p:nvPr/>
          </p:nvSpPr>
          <p:spPr bwMode="auto">
            <a:xfrm>
              <a:off x="5011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95" name="Rectangle 3739"/>
            <p:cNvSpPr>
              <a:spLocks noChangeArrowheads="1"/>
            </p:cNvSpPr>
            <p:nvPr/>
          </p:nvSpPr>
          <p:spPr bwMode="auto">
            <a:xfrm>
              <a:off x="5056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96" name="Rectangle 3740"/>
            <p:cNvSpPr>
              <a:spLocks noChangeArrowheads="1"/>
            </p:cNvSpPr>
            <p:nvPr/>
          </p:nvSpPr>
          <p:spPr bwMode="auto">
            <a:xfrm>
              <a:off x="5102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97" name="Rectangle 3741"/>
            <p:cNvSpPr>
              <a:spLocks noChangeArrowheads="1"/>
            </p:cNvSpPr>
            <p:nvPr/>
          </p:nvSpPr>
          <p:spPr bwMode="auto">
            <a:xfrm>
              <a:off x="5147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98" name="Rectangle 3742"/>
            <p:cNvSpPr>
              <a:spLocks noChangeArrowheads="1"/>
            </p:cNvSpPr>
            <p:nvPr/>
          </p:nvSpPr>
          <p:spPr bwMode="auto">
            <a:xfrm>
              <a:off x="5193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799" name="Rectangle 3743"/>
            <p:cNvSpPr>
              <a:spLocks noChangeArrowheads="1"/>
            </p:cNvSpPr>
            <p:nvPr/>
          </p:nvSpPr>
          <p:spPr bwMode="auto">
            <a:xfrm>
              <a:off x="5238" y="2793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00" name="Rectangle 3744"/>
            <p:cNvSpPr>
              <a:spLocks noChangeArrowheads="1"/>
            </p:cNvSpPr>
            <p:nvPr/>
          </p:nvSpPr>
          <p:spPr bwMode="auto">
            <a:xfrm>
              <a:off x="405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01" name="Rectangle 3745"/>
            <p:cNvSpPr>
              <a:spLocks noChangeArrowheads="1"/>
            </p:cNvSpPr>
            <p:nvPr/>
          </p:nvSpPr>
          <p:spPr bwMode="auto">
            <a:xfrm>
              <a:off x="4104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02" name="Rectangle 3746"/>
            <p:cNvSpPr>
              <a:spLocks noChangeArrowheads="1"/>
            </p:cNvSpPr>
            <p:nvPr/>
          </p:nvSpPr>
          <p:spPr bwMode="auto">
            <a:xfrm>
              <a:off x="414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03" name="Rectangle 3747"/>
            <p:cNvSpPr>
              <a:spLocks noChangeArrowheads="1"/>
            </p:cNvSpPr>
            <p:nvPr/>
          </p:nvSpPr>
          <p:spPr bwMode="auto">
            <a:xfrm>
              <a:off x="4195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04" name="Rectangle 3748"/>
            <p:cNvSpPr>
              <a:spLocks noChangeArrowheads="1"/>
            </p:cNvSpPr>
            <p:nvPr/>
          </p:nvSpPr>
          <p:spPr bwMode="auto">
            <a:xfrm>
              <a:off x="424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05" name="Rectangle 3749"/>
            <p:cNvSpPr>
              <a:spLocks noChangeArrowheads="1"/>
            </p:cNvSpPr>
            <p:nvPr/>
          </p:nvSpPr>
          <p:spPr bwMode="auto">
            <a:xfrm>
              <a:off x="428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06" name="Rectangle 3750"/>
            <p:cNvSpPr>
              <a:spLocks noChangeArrowheads="1"/>
            </p:cNvSpPr>
            <p:nvPr/>
          </p:nvSpPr>
          <p:spPr bwMode="auto">
            <a:xfrm>
              <a:off x="433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07" name="Rectangle 3751"/>
            <p:cNvSpPr>
              <a:spLocks noChangeArrowheads="1"/>
            </p:cNvSpPr>
            <p:nvPr/>
          </p:nvSpPr>
          <p:spPr bwMode="auto">
            <a:xfrm>
              <a:off x="437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08" name="Rectangle 3752"/>
            <p:cNvSpPr>
              <a:spLocks noChangeArrowheads="1"/>
            </p:cNvSpPr>
            <p:nvPr/>
          </p:nvSpPr>
          <p:spPr bwMode="auto">
            <a:xfrm>
              <a:off x="4422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09" name="Rectangle 3753"/>
            <p:cNvSpPr>
              <a:spLocks noChangeArrowheads="1"/>
            </p:cNvSpPr>
            <p:nvPr/>
          </p:nvSpPr>
          <p:spPr bwMode="auto">
            <a:xfrm>
              <a:off x="446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69696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10" name="Rectangle 3754"/>
            <p:cNvSpPr>
              <a:spLocks noChangeArrowheads="1"/>
            </p:cNvSpPr>
            <p:nvPr/>
          </p:nvSpPr>
          <p:spPr bwMode="auto">
            <a:xfrm>
              <a:off x="451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11" name="Rectangle 3755"/>
            <p:cNvSpPr>
              <a:spLocks noChangeArrowheads="1"/>
            </p:cNvSpPr>
            <p:nvPr/>
          </p:nvSpPr>
          <p:spPr bwMode="auto">
            <a:xfrm>
              <a:off x="4558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12" name="Rectangle 3756"/>
            <p:cNvSpPr>
              <a:spLocks noChangeArrowheads="1"/>
            </p:cNvSpPr>
            <p:nvPr/>
          </p:nvSpPr>
          <p:spPr bwMode="auto">
            <a:xfrm>
              <a:off x="460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13" name="Rectangle 3757"/>
            <p:cNvSpPr>
              <a:spLocks noChangeArrowheads="1"/>
            </p:cNvSpPr>
            <p:nvPr/>
          </p:nvSpPr>
          <p:spPr bwMode="auto">
            <a:xfrm>
              <a:off x="4649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14" name="Rectangle 3758"/>
            <p:cNvSpPr>
              <a:spLocks noChangeArrowheads="1"/>
            </p:cNvSpPr>
            <p:nvPr/>
          </p:nvSpPr>
          <p:spPr bwMode="auto">
            <a:xfrm>
              <a:off x="4694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15" name="Rectangle 3759"/>
            <p:cNvSpPr>
              <a:spLocks noChangeArrowheads="1"/>
            </p:cNvSpPr>
            <p:nvPr/>
          </p:nvSpPr>
          <p:spPr bwMode="auto">
            <a:xfrm>
              <a:off x="474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16" name="Rectangle 3760"/>
            <p:cNvSpPr>
              <a:spLocks noChangeArrowheads="1"/>
            </p:cNvSpPr>
            <p:nvPr/>
          </p:nvSpPr>
          <p:spPr bwMode="auto">
            <a:xfrm>
              <a:off x="4785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17" name="Rectangle 3761"/>
            <p:cNvSpPr>
              <a:spLocks noChangeArrowheads="1"/>
            </p:cNvSpPr>
            <p:nvPr/>
          </p:nvSpPr>
          <p:spPr bwMode="auto">
            <a:xfrm>
              <a:off x="4830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18" name="Rectangle 3762"/>
            <p:cNvSpPr>
              <a:spLocks noChangeArrowheads="1"/>
            </p:cNvSpPr>
            <p:nvPr/>
          </p:nvSpPr>
          <p:spPr bwMode="auto">
            <a:xfrm>
              <a:off x="487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777777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19" name="Rectangle 3763"/>
            <p:cNvSpPr>
              <a:spLocks noChangeArrowheads="1"/>
            </p:cNvSpPr>
            <p:nvPr/>
          </p:nvSpPr>
          <p:spPr bwMode="auto">
            <a:xfrm>
              <a:off x="492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20" name="Rectangle 3764"/>
            <p:cNvSpPr>
              <a:spLocks noChangeArrowheads="1"/>
            </p:cNvSpPr>
            <p:nvPr/>
          </p:nvSpPr>
          <p:spPr bwMode="auto">
            <a:xfrm>
              <a:off x="496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5F5F5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21" name="Rectangle 3765"/>
            <p:cNvSpPr>
              <a:spLocks noChangeArrowheads="1"/>
            </p:cNvSpPr>
            <p:nvPr/>
          </p:nvSpPr>
          <p:spPr bwMode="auto">
            <a:xfrm>
              <a:off x="5011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22" name="Rectangle 3766"/>
            <p:cNvSpPr>
              <a:spLocks noChangeArrowheads="1"/>
            </p:cNvSpPr>
            <p:nvPr/>
          </p:nvSpPr>
          <p:spPr bwMode="auto">
            <a:xfrm>
              <a:off x="5056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23" name="Rectangle 3767"/>
            <p:cNvSpPr>
              <a:spLocks noChangeArrowheads="1"/>
            </p:cNvSpPr>
            <p:nvPr/>
          </p:nvSpPr>
          <p:spPr bwMode="auto">
            <a:xfrm>
              <a:off x="5102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24" name="Rectangle 3768"/>
            <p:cNvSpPr>
              <a:spLocks noChangeArrowheads="1"/>
            </p:cNvSpPr>
            <p:nvPr/>
          </p:nvSpPr>
          <p:spPr bwMode="auto">
            <a:xfrm>
              <a:off x="5147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25" name="Rectangle 3769"/>
            <p:cNvSpPr>
              <a:spLocks noChangeArrowheads="1"/>
            </p:cNvSpPr>
            <p:nvPr/>
          </p:nvSpPr>
          <p:spPr bwMode="auto">
            <a:xfrm>
              <a:off x="5193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26" name="Rectangle 3770"/>
            <p:cNvSpPr>
              <a:spLocks noChangeArrowheads="1"/>
            </p:cNvSpPr>
            <p:nvPr/>
          </p:nvSpPr>
          <p:spPr bwMode="auto">
            <a:xfrm>
              <a:off x="5238" y="2748"/>
              <a:ext cx="45" cy="4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4D4D4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48827" name="Group 3771"/>
          <p:cNvGrpSpPr>
            <a:grpSpLocks/>
          </p:cNvGrpSpPr>
          <p:nvPr/>
        </p:nvGrpSpPr>
        <p:grpSpPr bwMode="auto">
          <a:xfrm>
            <a:off x="8593138" y="4938713"/>
            <a:ext cx="431800" cy="1008062"/>
            <a:chOff x="5330" y="2750"/>
            <a:chExt cx="272" cy="635"/>
          </a:xfrm>
        </p:grpSpPr>
        <p:sp>
          <p:nvSpPr>
            <p:cNvPr id="48828" name="Rectangle 3772"/>
            <p:cNvSpPr>
              <a:spLocks noChangeArrowheads="1"/>
            </p:cNvSpPr>
            <p:nvPr/>
          </p:nvSpPr>
          <p:spPr bwMode="auto">
            <a:xfrm>
              <a:off x="5330" y="3340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29" name="Rectangle 3773"/>
            <p:cNvSpPr>
              <a:spLocks noChangeArrowheads="1"/>
            </p:cNvSpPr>
            <p:nvPr/>
          </p:nvSpPr>
          <p:spPr bwMode="auto">
            <a:xfrm>
              <a:off x="5375" y="3340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30" name="Rectangle 3774"/>
            <p:cNvSpPr>
              <a:spLocks noChangeArrowheads="1"/>
            </p:cNvSpPr>
            <p:nvPr/>
          </p:nvSpPr>
          <p:spPr bwMode="auto">
            <a:xfrm>
              <a:off x="5420" y="334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31" name="Rectangle 3775"/>
            <p:cNvSpPr>
              <a:spLocks noChangeArrowheads="1"/>
            </p:cNvSpPr>
            <p:nvPr/>
          </p:nvSpPr>
          <p:spPr bwMode="auto">
            <a:xfrm>
              <a:off x="5466" y="334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32" name="Rectangle 3776"/>
            <p:cNvSpPr>
              <a:spLocks noChangeArrowheads="1"/>
            </p:cNvSpPr>
            <p:nvPr/>
          </p:nvSpPr>
          <p:spPr bwMode="auto">
            <a:xfrm>
              <a:off x="5511" y="334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33" name="Rectangle 3777"/>
            <p:cNvSpPr>
              <a:spLocks noChangeArrowheads="1"/>
            </p:cNvSpPr>
            <p:nvPr/>
          </p:nvSpPr>
          <p:spPr bwMode="auto">
            <a:xfrm>
              <a:off x="5557" y="334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grpSp>
          <p:nvGrpSpPr>
            <p:cNvPr id="48834" name="Group 3778"/>
            <p:cNvGrpSpPr>
              <a:grpSpLocks/>
            </p:cNvGrpSpPr>
            <p:nvPr/>
          </p:nvGrpSpPr>
          <p:grpSpPr bwMode="auto">
            <a:xfrm>
              <a:off x="5330" y="2750"/>
              <a:ext cx="226" cy="543"/>
              <a:chOff x="4272" y="3295"/>
              <a:chExt cx="226" cy="905"/>
            </a:xfrm>
          </p:grpSpPr>
          <p:sp>
            <p:nvSpPr>
              <p:cNvPr id="48835" name="Rectangle 3779"/>
              <p:cNvSpPr>
                <a:spLocks noChangeArrowheads="1"/>
              </p:cNvSpPr>
              <p:nvPr/>
            </p:nvSpPr>
            <p:spPr bwMode="auto">
              <a:xfrm>
                <a:off x="4272" y="4155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36" name="Rectangle 3780"/>
              <p:cNvSpPr>
                <a:spLocks noChangeArrowheads="1"/>
              </p:cNvSpPr>
              <p:nvPr/>
            </p:nvSpPr>
            <p:spPr bwMode="auto">
              <a:xfrm>
                <a:off x="4317" y="4155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37" name="Rectangle 3781"/>
              <p:cNvSpPr>
                <a:spLocks noChangeArrowheads="1"/>
              </p:cNvSpPr>
              <p:nvPr/>
            </p:nvSpPr>
            <p:spPr bwMode="auto">
              <a:xfrm>
                <a:off x="4362" y="4155"/>
                <a:ext cx="45" cy="45"/>
              </a:xfrm>
              <a:prstGeom prst="rect">
                <a:avLst/>
              </a:prstGeom>
              <a:solidFill>
                <a:srgbClr val="CC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38" name="Rectangle 3782"/>
              <p:cNvSpPr>
                <a:spLocks noChangeArrowheads="1"/>
              </p:cNvSpPr>
              <p:nvPr/>
            </p:nvSpPr>
            <p:spPr bwMode="auto">
              <a:xfrm>
                <a:off x="4408" y="4155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39" name="Rectangle 3783"/>
              <p:cNvSpPr>
                <a:spLocks noChangeArrowheads="1"/>
              </p:cNvSpPr>
              <p:nvPr/>
            </p:nvSpPr>
            <p:spPr bwMode="auto">
              <a:xfrm>
                <a:off x="4453" y="4155"/>
                <a:ext cx="45" cy="45"/>
              </a:xfrm>
              <a:prstGeom prst="rect">
                <a:avLst/>
              </a:prstGeom>
              <a:solidFill>
                <a:srgbClr val="FFCC6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40" name="Rectangle 3784"/>
              <p:cNvSpPr>
                <a:spLocks noChangeArrowheads="1"/>
              </p:cNvSpPr>
              <p:nvPr/>
            </p:nvSpPr>
            <p:spPr bwMode="auto">
              <a:xfrm>
                <a:off x="4272" y="4110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41" name="Rectangle 3785"/>
              <p:cNvSpPr>
                <a:spLocks noChangeArrowheads="1"/>
              </p:cNvSpPr>
              <p:nvPr/>
            </p:nvSpPr>
            <p:spPr bwMode="auto">
              <a:xfrm>
                <a:off x="4317" y="4110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42" name="Rectangle 3786"/>
              <p:cNvSpPr>
                <a:spLocks noChangeArrowheads="1"/>
              </p:cNvSpPr>
              <p:nvPr/>
            </p:nvSpPr>
            <p:spPr bwMode="auto">
              <a:xfrm>
                <a:off x="4362" y="4110"/>
                <a:ext cx="45" cy="45"/>
              </a:xfrm>
              <a:prstGeom prst="rect">
                <a:avLst/>
              </a:prstGeom>
              <a:solidFill>
                <a:srgbClr val="CC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43" name="Rectangle 3787"/>
              <p:cNvSpPr>
                <a:spLocks noChangeArrowheads="1"/>
              </p:cNvSpPr>
              <p:nvPr/>
            </p:nvSpPr>
            <p:spPr bwMode="auto">
              <a:xfrm>
                <a:off x="4408" y="411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44" name="Rectangle 3788"/>
              <p:cNvSpPr>
                <a:spLocks noChangeArrowheads="1"/>
              </p:cNvSpPr>
              <p:nvPr/>
            </p:nvSpPr>
            <p:spPr bwMode="auto">
              <a:xfrm>
                <a:off x="4453" y="4110"/>
                <a:ext cx="45" cy="45"/>
              </a:xfrm>
              <a:prstGeom prst="rect">
                <a:avLst/>
              </a:prstGeom>
              <a:solidFill>
                <a:srgbClr val="FFCC6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45" name="Rectangle 3789"/>
              <p:cNvSpPr>
                <a:spLocks noChangeArrowheads="1"/>
              </p:cNvSpPr>
              <p:nvPr/>
            </p:nvSpPr>
            <p:spPr bwMode="auto">
              <a:xfrm>
                <a:off x="4272" y="4064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46" name="Rectangle 3790"/>
              <p:cNvSpPr>
                <a:spLocks noChangeArrowheads="1"/>
              </p:cNvSpPr>
              <p:nvPr/>
            </p:nvSpPr>
            <p:spPr bwMode="auto">
              <a:xfrm>
                <a:off x="4317" y="4064"/>
                <a:ext cx="45" cy="45"/>
              </a:xfrm>
              <a:prstGeom prst="rect">
                <a:avLst/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47" name="Rectangle 3791"/>
              <p:cNvSpPr>
                <a:spLocks noChangeArrowheads="1"/>
              </p:cNvSpPr>
              <p:nvPr/>
            </p:nvSpPr>
            <p:spPr bwMode="auto">
              <a:xfrm>
                <a:off x="4408" y="4064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48" name="Rectangle 3792"/>
              <p:cNvSpPr>
                <a:spLocks noChangeArrowheads="1"/>
              </p:cNvSpPr>
              <p:nvPr/>
            </p:nvSpPr>
            <p:spPr bwMode="auto">
              <a:xfrm>
                <a:off x="4272" y="4020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49" name="Rectangle 3793"/>
              <p:cNvSpPr>
                <a:spLocks noChangeArrowheads="1"/>
              </p:cNvSpPr>
              <p:nvPr/>
            </p:nvSpPr>
            <p:spPr bwMode="auto">
              <a:xfrm>
                <a:off x="4408" y="402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50" name="Rectangle 3794"/>
              <p:cNvSpPr>
                <a:spLocks noChangeArrowheads="1"/>
              </p:cNvSpPr>
              <p:nvPr/>
            </p:nvSpPr>
            <p:spPr bwMode="auto">
              <a:xfrm>
                <a:off x="4272" y="3974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51" name="Rectangle 3795"/>
              <p:cNvSpPr>
                <a:spLocks noChangeArrowheads="1"/>
              </p:cNvSpPr>
              <p:nvPr/>
            </p:nvSpPr>
            <p:spPr bwMode="auto">
              <a:xfrm>
                <a:off x="4408" y="3974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52" name="Rectangle 3796"/>
              <p:cNvSpPr>
                <a:spLocks noChangeArrowheads="1"/>
              </p:cNvSpPr>
              <p:nvPr/>
            </p:nvSpPr>
            <p:spPr bwMode="auto">
              <a:xfrm>
                <a:off x="4272" y="3929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53" name="Rectangle 3797"/>
              <p:cNvSpPr>
                <a:spLocks noChangeArrowheads="1"/>
              </p:cNvSpPr>
              <p:nvPr/>
            </p:nvSpPr>
            <p:spPr bwMode="auto">
              <a:xfrm>
                <a:off x="4408" y="3929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54" name="Rectangle 3798"/>
              <p:cNvSpPr>
                <a:spLocks noChangeArrowheads="1"/>
              </p:cNvSpPr>
              <p:nvPr/>
            </p:nvSpPr>
            <p:spPr bwMode="auto">
              <a:xfrm>
                <a:off x="4272" y="3883"/>
                <a:ext cx="45" cy="45"/>
              </a:xfrm>
              <a:prstGeom prst="rect">
                <a:avLst/>
              </a:prstGeom>
              <a:solidFill>
                <a:srgbClr val="33CC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55" name="Rectangle 3799"/>
              <p:cNvSpPr>
                <a:spLocks noChangeArrowheads="1"/>
              </p:cNvSpPr>
              <p:nvPr/>
            </p:nvSpPr>
            <p:spPr bwMode="auto">
              <a:xfrm>
                <a:off x="4408" y="3883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56" name="Rectangle 3800"/>
              <p:cNvSpPr>
                <a:spLocks noChangeArrowheads="1"/>
              </p:cNvSpPr>
              <p:nvPr/>
            </p:nvSpPr>
            <p:spPr bwMode="auto">
              <a:xfrm>
                <a:off x="4408" y="3839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57" name="Rectangle 3801"/>
              <p:cNvSpPr>
                <a:spLocks noChangeArrowheads="1"/>
              </p:cNvSpPr>
              <p:nvPr/>
            </p:nvSpPr>
            <p:spPr bwMode="auto">
              <a:xfrm>
                <a:off x="4408" y="3793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58" name="Rectangle 3802"/>
              <p:cNvSpPr>
                <a:spLocks noChangeArrowheads="1"/>
              </p:cNvSpPr>
              <p:nvPr/>
            </p:nvSpPr>
            <p:spPr bwMode="auto">
              <a:xfrm>
                <a:off x="4408" y="3748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59" name="Rectangle 3803"/>
              <p:cNvSpPr>
                <a:spLocks noChangeArrowheads="1"/>
              </p:cNvSpPr>
              <p:nvPr/>
            </p:nvSpPr>
            <p:spPr bwMode="auto">
              <a:xfrm>
                <a:off x="4408" y="3657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60" name="Rectangle 3804"/>
              <p:cNvSpPr>
                <a:spLocks noChangeArrowheads="1"/>
              </p:cNvSpPr>
              <p:nvPr/>
            </p:nvSpPr>
            <p:spPr bwMode="auto">
              <a:xfrm>
                <a:off x="4408" y="3611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61" name="Rectangle 3805"/>
              <p:cNvSpPr>
                <a:spLocks noChangeArrowheads="1"/>
              </p:cNvSpPr>
              <p:nvPr/>
            </p:nvSpPr>
            <p:spPr bwMode="auto">
              <a:xfrm>
                <a:off x="4408" y="3567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62" name="Rectangle 3806"/>
              <p:cNvSpPr>
                <a:spLocks noChangeArrowheads="1"/>
              </p:cNvSpPr>
              <p:nvPr/>
            </p:nvSpPr>
            <p:spPr bwMode="auto">
              <a:xfrm>
                <a:off x="4408" y="3521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63" name="Rectangle 3807"/>
              <p:cNvSpPr>
                <a:spLocks noChangeArrowheads="1"/>
              </p:cNvSpPr>
              <p:nvPr/>
            </p:nvSpPr>
            <p:spPr bwMode="auto">
              <a:xfrm>
                <a:off x="4408" y="3476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64" name="Rectangle 3808"/>
              <p:cNvSpPr>
                <a:spLocks noChangeArrowheads="1"/>
              </p:cNvSpPr>
              <p:nvPr/>
            </p:nvSpPr>
            <p:spPr bwMode="auto">
              <a:xfrm>
                <a:off x="4408" y="343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65" name="Rectangle 3809"/>
              <p:cNvSpPr>
                <a:spLocks noChangeArrowheads="1"/>
              </p:cNvSpPr>
              <p:nvPr/>
            </p:nvSpPr>
            <p:spPr bwMode="auto">
              <a:xfrm>
                <a:off x="4408" y="3386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66" name="Rectangle 3810"/>
              <p:cNvSpPr>
                <a:spLocks noChangeArrowheads="1"/>
              </p:cNvSpPr>
              <p:nvPr/>
            </p:nvSpPr>
            <p:spPr bwMode="auto">
              <a:xfrm>
                <a:off x="4408" y="3340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67" name="Rectangle 3811"/>
              <p:cNvSpPr>
                <a:spLocks noChangeArrowheads="1"/>
              </p:cNvSpPr>
              <p:nvPr/>
            </p:nvSpPr>
            <p:spPr bwMode="auto">
              <a:xfrm>
                <a:off x="4408" y="3295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  <p:sp>
            <p:nvSpPr>
              <p:cNvPr id="48868" name="Rectangle 3812"/>
              <p:cNvSpPr>
                <a:spLocks noChangeArrowheads="1"/>
              </p:cNvSpPr>
              <p:nvPr/>
            </p:nvSpPr>
            <p:spPr bwMode="auto">
              <a:xfrm>
                <a:off x="4408" y="3702"/>
                <a:ext cx="45" cy="45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CH"/>
              </a:p>
            </p:txBody>
          </p:sp>
        </p:grpSp>
      </p:grpSp>
      <p:grpSp>
        <p:nvGrpSpPr>
          <p:cNvPr id="48869" name="Group 3813"/>
          <p:cNvGrpSpPr>
            <a:grpSpLocks/>
          </p:cNvGrpSpPr>
          <p:nvPr/>
        </p:nvGrpSpPr>
        <p:grpSpPr bwMode="auto">
          <a:xfrm>
            <a:off x="5927725" y="3716338"/>
            <a:ext cx="431800" cy="504825"/>
            <a:chOff x="3651" y="2205"/>
            <a:chExt cx="272" cy="318"/>
          </a:xfrm>
        </p:grpSpPr>
        <p:sp>
          <p:nvSpPr>
            <p:cNvPr id="48870" name="Rectangle 3814"/>
            <p:cNvSpPr>
              <a:spLocks noChangeArrowheads="1"/>
            </p:cNvSpPr>
            <p:nvPr/>
          </p:nvSpPr>
          <p:spPr bwMode="auto">
            <a:xfrm>
              <a:off x="3651" y="247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71" name="Rectangle 3815"/>
            <p:cNvSpPr>
              <a:spLocks noChangeArrowheads="1"/>
            </p:cNvSpPr>
            <p:nvPr/>
          </p:nvSpPr>
          <p:spPr bwMode="auto">
            <a:xfrm>
              <a:off x="3696" y="247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72" name="Rectangle 3816"/>
            <p:cNvSpPr>
              <a:spLocks noChangeArrowheads="1"/>
            </p:cNvSpPr>
            <p:nvPr/>
          </p:nvSpPr>
          <p:spPr bwMode="auto">
            <a:xfrm>
              <a:off x="3741" y="247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73" name="Rectangle 3817"/>
            <p:cNvSpPr>
              <a:spLocks noChangeArrowheads="1"/>
            </p:cNvSpPr>
            <p:nvPr/>
          </p:nvSpPr>
          <p:spPr bwMode="auto">
            <a:xfrm>
              <a:off x="3787" y="247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74" name="Rectangle 3818"/>
            <p:cNvSpPr>
              <a:spLocks noChangeArrowheads="1"/>
            </p:cNvSpPr>
            <p:nvPr/>
          </p:nvSpPr>
          <p:spPr bwMode="auto">
            <a:xfrm>
              <a:off x="3832" y="247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75" name="Rectangle 3819"/>
            <p:cNvSpPr>
              <a:spLocks noChangeArrowheads="1"/>
            </p:cNvSpPr>
            <p:nvPr/>
          </p:nvSpPr>
          <p:spPr bwMode="auto">
            <a:xfrm>
              <a:off x="3878" y="247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76" name="Rectangle 3820"/>
            <p:cNvSpPr>
              <a:spLocks noChangeArrowheads="1"/>
            </p:cNvSpPr>
            <p:nvPr/>
          </p:nvSpPr>
          <p:spPr bwMode="auto">
            <a:xfrm>
              <a:off x="3651" y="2404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77" name="Rectangle 3821"/>
            <p:cNvSpPr>
              <a:spLocks noChangeArrowheads="1"/>
            </p:cNvSpPr>
            <p:nvPr/>
          </p:nvSpPr>
          <p:spPr bwMode="auto">
            <a:xfrm>
              <a:off x="3696" y="240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78" name="Rectangle 3822"/>
            <p:cNvSpPr>
              <a:spLocks noChangeArrowheads="1"/>
            </p:cNvSpPr>
            <p:nvPr/>
          </p:nvSpPr>
          <p:spPr bwMode="auto">
            <a:xfrm>
              <a:off x="3787" y="240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79" name="Rectangle 3823"/>
            <p:cNvSpPr>
              <a:spLocks noChangeArrowheads="1"/>
            </p:cNvSpPr>
            <p:nvPr/>
          </p:nvSpPr>
          <p:spPr bwMode="auto">
            <a:xfrm>
              <a:off x="3832" y="2404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80" name="Rectangle 3824"/>
            <p:cNvSpPr>
              <a:spLocks noChangeArrowheads="1"/>
            </p:cNvSpPr>
            <p:nvPr/>
          </p:nvSpPr>
          <p:spPr bwMode="auto">
            <a:xfrm>
              <a:off x="3651" y="2377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81" name="Rectangle 3825"/>
            <p:cNvSpPr>
              <a:spLocks noChangeArrowheads="1"/>
            </p:cNvSpPr>
            <p:nvPr/>
          </p:nvSpPr>
          <p:spPr bwMode="auto">
            <a:xfrm>
              <a:off x="3696" y="2377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82" name="Rectangle 3826"/>
            <p:cNvSpPr>
              <a:spLocks noChangeArrowheads="1"/>
            </p:cNvSpPr>
            <p:nvPr/>
          </p:nvSpPr>
          <p:spPr bwMode="auto">
            <a:xfrm>
              <a:off x="3832" y="2377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83" name="Rectangle 3827"/>
            <p:cNvSpPr>
              <a:spLocks noChangeArrowheads="1"/>
            </p:cNvSpPr>
            <p:nvPr/>
          </p:nvSpPr>
          <p:spPr bwMode="auto">
            <a:xfrm>
              <a:off x="3651" y="2349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84" name="Rectangle 3828"/>
            <p:cNvSpPr>
              <a:spLocks noChangeArrowheads="1"/>
            </p:cNvSpPr>
            <p:nvPr/>
          </p:nvSpPr>
          <p:spPr bwMode="auto">
            <a:xfrm>
              <a:off x="3696" y="2349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85" name="Rectangle 3829"/>
            <p:cNvSpPr>
              <a:spLocks noChangeArrowheads="1"/>
            </p:cNvSpPr>
            <p:nvPr/>
          </p:nvSpPr>
          <p:spPr bwMode="auto">
            <a:xfrm>
              <a:off x="3651" y="2323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86" name="Rectangle 3830"/>
            <p:cNvSpPr>
              <a:spLocks noChangeArrowheads="1"/>
            </p:cNvSpPr>
            <p:nvPr/>
          </p:nvSpPr>
          <p:spPr bwMode="auto">
            <a:xfrm>
              <a:off x="3651" y="2295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87" name="Rectangle 3831"/>
            <p:cNvSpPr>
              <a:spLocks noChangeArrowheads="1"/>
            </p:cNvSpPr>
            <p:nvPr/>
          </p:nvSpPr>
          <p:spPr bwMode="auto">
            <a:xfrm>
              <a:off x="3651" y="2268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88" name="Rectangle 3832"/>
            <p:cNvSpPr>
              <a:spLocks noChangeArrowheads="1"/>
            </p:cNvSpPr>
            <p:nvPr/>
          </p:nvSpPr>
          <p:spPr bwMode="auto">
            <a:xfrm>
              <a:off x="3651" y="2241"/>
              <a:ext cx="45" cy="27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89" name="Rectangle 3833"/>
            <p:cNvSpPr>
              <a:spLocks noChangeArrowheads="1"/>
            </p:cNvSpPr>
            <p:nvPr/>
          </p:nvSpPr>
          <p:spPr bwMode="auto">
            <a:xfrm>
              <a:off x="3696" y="2321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90" name="Rectangle 3834"/>
            <p:cNvSpPr>
              <a:spLocks noChangeArrowheads="1"/>
            </p:cNvSpPr>
            <p:nvPr/>
          </p:nvSpPr>
          <p:spPr bwMode="auto">
            <a:xfrm>
              <a:off x="3696" y="229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91" name="Rectangle 3835"/>
            <p:cNvSpPr>
              <a:spLocks noChangeArrowheads="1"/>
            </p:cNvSpPr>
            <p:nvPr/>
          </p:nvSpPr>
          <p:spPr bwMode="auto">
            <a:xfrm>
              <a:off x="3788" y="237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92" name="Rectangle 3836"/>
            <p:cNvSpPr>
              <a:spLocks noChangeArrowheads="1"/>
            </p:cNvSpPr>
            <p:nvPr/>
          </p:nvSpPr>
          <p:spPr bwMode="auto">
            <a:xfrm>
              <a:off x="3788" y="234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93" name="Rectangle 3837"/>
            <p:cNvSpPr>
              <a:spLocks noChangeArrowheads="1"/>
            </p:cNvSpPr>
            <p:nvPr/>
          </p:nvSpPr>
          <p:spPr bwMode="auto">
            <a:xfrm>
              <a:off x="3788" y="2316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94" name="Rectangle 3838"/>
            <p:cNvSpPr>
              <a:spLocks noChangeArrowheads="1"/>
            </p:cNvSpPr>
            <p:nvPr/>
          </p:nvSpPr>
          <p:spPr bwMode="auto">
            <a:xfrm>
              <a:off x="3788" y="228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95" name="Rectangle 3839"/>
            <p:cNvSpPr>
              <a:spLocks noChangeArrowheads="1"/>
            </p:cNvSpPr>
            <p:nvPr/>
          </p:nvSpPr>
          <p:spPr bwMode="auto">
            <a:xfrm>
              <a:off x="3788" y="226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96" name="Rectangle 3840"/>
            <p:cNvSpPr>
              <a:spLocks noChangeArrowheads="1"/>
            </p:cNvSpPr>
            <p:nvPr/>
          </p:nvSpPr>
          <p:spPr bwMode="auto">
            <a:xfrm>
              <a:off x="3788" y="223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97" name="Rectangle 3841"/>
            <p:cNvSpPr>
              <a:spLocks noChangeArrowheads="1"/>
            </p:cNvSpPr>
            <p:nvPr/>
          </p:nvSpPr>
          <p:spPr bwMode="auto">
            <a:xfrm>
              <a:off x="3788" y="220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898" name="Rectangle 3842"/>
            <p:cNvSpPr>
              <a:spLocks noChangeArrowheads="1"/>
            </p:cNvSpPr>
            <p:nvPr/>
          </p:nvSpPr>
          <p:spPr bwMode="auto">
            <a:xfrm>
              <a:off x="3832" y="2352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48899" name="Group 3843"/>
          <p:cNvGrpSpPr>
            <a:grpSpLocks/>
          </p:cNvGrpSpPr>
          <p:nvPr/>
        </p:nvGrpSpPr>
        <p:grpSpPr bwMode="auto">
          <a:xfrm>
            <a:off x="5927725" y="5370513"/>
            <a:ext cx="431800" cy="620712"/>
            <a:chOff x="3697" y="3022"/>
            <a:chExt cx="272" cy="391"/>
          </a:xfrm>
        </p:grpSpPr>
        <p:sp>
          <p:nvSpPr>
            <p:cNvPr id="48900" name="Rectangle 3844"/>
            <p:cNvSpPr>
              <a:spLocks noChangeArrowheads="1"/>
            </p:cNvSpPr>
            <p:nvPr/>
          </p:nvSpPr>
          <p:spPr bwMode="auto">
            <a:xfrm>
              <a:off x="3697" y="3368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01" name="Rectangle 3845"/>
            <p:cNvSpPr>
              <a:spLocks noChangeArrowheads="1"/>
            </p:cNvSpPr>
            <p:nvPr/>
          </p:nvSpPr>
          <p:spPr bwMode="auto">
            <a:xfrm>
              <a:off x="3742" y="3368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02" name="Rectangle 3846"/>
            <p:cNvSpPr>
              <a:spLocks noChangeArrowheads="1"/>
            </p:cNvSpPr>
            <p:nvPr/>
          </p:nvSpPr>
          <p:spPr bwMode="auto">
            <a:xfrm>
              <a:off x="3787" y="336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03" name="Rectangle 3847"/>
            <p:cNvSpPr>
              <a:spLocks noChangeArrowheads="1"/>
            </p:cNvSpPr>
            <p:nvPr/>
          </p:nvSpPr>
          <p:spPr bwMode="auto">
            <a:xfrm>
              <a:off x="3833" y="336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04" name="Rectangle 3848"/>
            <p:cNvSpPr>
              <a:spLocks noChangeArrowheads="1"/>
            </p:cNvSpPr>
            <p:nvPr/>
          </p:nvSpPr>
          <p:spPr bwMode="auto">
            <a:xfrm>
              <a:off x="3878" y="336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05" name="Rectangle 3849"/>
            <p:cNvSpPr>
              <a:spLocks noChangeArrowheads="1"/>
            </p:cNvSpPr>
            <p:nvPr/>
          </p:nvSpPr>
          <p:spPr bwMode="auto">
            <a:xfrm>
              <a:off x="3924" y="3368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06" name="Rectangle 3850"/>
            <p:cNvSpPr>
              <a:spLocks noChangeArrowheads="1"/>
            </p:cNvSpPr>
            <p:nvPr/>
          </p:nvSpPr>
          <p:spPr bwMode="auto">
            <a:xfrm>
              <a:off x="3742" y="3294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07" name="Rectangle 3851"/>
            <p:cNvSpPr>
              <a:spLocks noChangeArrowheads="1"/>
            </p:cNvSpPr>
            <p:nvPr/>
          </p:nvSpPr>
          <p:spPr bwMode="auto">
            <a:xfrm>
              <a:off x="3787" y="3294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08" name="Rectangle 3852"/>
            <p:cNvSpPr>
              <a:spLocks noChangeArrowheads="1"/>
            </p:cNvSpPr>
            <p:nvPr/>
          </p:nvSpPr>
          <p:spPr bwMode="auto">
            <a:xfrm>
              <a:off x="3833" y="329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09" name="Rectangle 3853"/>
            <p:cNvSpPr>
              <a:spLocks noChangeArrowheads="1"/>
            </p:cNvSpPr>
            <p:nvPr/>
          </p:nvSpPr>
          <p:spPr bwMode="auto">
            <a:xfrm>
              <a:off x="3742" y="3267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10" name="Rectangle 3854"/>
            <p:cNvSpPr>
              <a:spLocks noChangeArrowheads="1"/>
            </p:cNvSpPr>
            <p:nvPr/>
          </p:nvSpPr>
          <p:spPr bwMode="auto">
            <a:xfrm>
              <a:off x="3787" y="3267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11" name="Rectangle 3855"/>
            <p:cNvSpPr>
              <a:spLocks noChangeArrowheads="1"/>
            </p:cNvSpPr>
            <p:nvPr/>
          </p:nvSpPr>
          <p:spPr bwMode="auto">
            <a:xfrm>
              <a:off x="3833" y="3267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12" name="Rectangle 3856"/>
            <p:cNvSpPr>
              <a:spLocks noChangeArrowheads="1"/>
            </p:cNvSpPr>
            <p:nvPr/>
          </p:nvSpPr>
          <p:spPr bwMode="auto">
            <a:xfrm>
              <a:off x="3742" y="3239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13" name="Rectangle 3857"/>
            <p:cNvSpPr>
              <a:spLocks noChangeArrowheads="1"/>
            </p:cNvSpPr>
            <p:nvPr/>
          </p:nvSpPr>
          <p:spPr bwMode="auto">
            <a:xfrm>
              <a:off x="3833" y="3239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14" name="Rectangle 3858"/>
            <p:cNvSpPr>
              <a:spLocks noChangeArrowheads="1"/>
            </p:cNvSpPr>
            <p:nvPr/>
          </p:nvSpPr>
          <p:spPr bwMode="auto">
            <a:xfrm>
              <a:off x="3742" y="3213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15" name="Rectangle 3859"/>
            <p:cNvSpPr>
              <a:spLocks noChangeArrowheads="1"/>
            </p:cNvSpPr>
            <p:nvPr/>
          </p:nvSpPr>
          <p:spPr bwMode="auto">
            <a:xfrm>
              <a:off x="3833" y="3213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16" name="Rectangle 3860"/>
            <p:cNvSpPr>
              <a:spLocks noChangeArrowheads="1"/>
            </p:cNvSpPr>
            <p:nvPr/>
          </p:nvSpPr>
          <p:spPr bwMode="auto">
            <a:xfrm>
              <a:off x="3742" y="3185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17" name="Rectangle 3861"/>
            <p:cNvSpPr>
              <a:spLocks noChangeArrowheads="1"/>
            </p:cNvSpPr>
            <p:nvPr/>
          </p:nvSpPr>
          <p:spPr bwMode="auto">
            <a:xfrm>
              <a:off x="3833" y="318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18" name="Rectangle 3862"/>
            <p:cNvSpPr>
              <a:spLocks noChangeArrowheads="1"/>
            </p:cNvSpPr>
            <p:nvPr/>
          </p:nvSpPr>
          <p:spPr bwMode="auto">
            <a:xfrm>
              <a:off x="3742" y="3158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19" name="Rectangle 3863"/>
            <p:cNvSpPr>
              <a:spLocks noChangeArrowheads="1"/>
            </p:cNvSpPr>
            <p:nvPr/>
          </p:nvSpPr>
          <p:spPr bwMode="auto">
            <a:xfrm>
              <a:off x="3833" y="315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20" name="Rectangle 3864"/>
            <p:cNvSpPr>
              <a:spLocks noChangeArrowheads="1"/>
            </p:cNvSpPr>
            <p:nvPr/>
          </p:nvSpPr>
          <p:spPr bwMode="auto">
            <a:xfrm>
              <a:off x="3742" y="3131"/>
              <a:ext cx="45" cy="27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21" name="Rectangle 3865"/>
            <p:cNvSpPr>
              <a:spLocks noChangeArrowheads="1"/>
            </p:cNvSpPr>
            <p:nvPr/>
          </p:nvSpPr>
          <p:spPr bwMode="auto">
            <a:xfrm>
              <a:off x="3833" y="3131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22" name="Rectangle 3866"/>
            <p:cNvSpPr>
              <a:spLocks noChangeArrowheads="1"/>
            </p:cNvSpPr>
            <p:nvPr/>
          </p:nvSpPr>
          <p:spPr bwMode="auto">
            <a:xfrm>
              <a:off x="3833" y="310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23" name="Rectangle 3867"/>
            <p:cNvSpPr>
              <a:spLocks noChangeArrowheads="1"/>
            </p:cNvSpPr>
            <p:nvPr/>
          </p:nvSpPr>
          <p:spPr bwMode="auto">
            <a:xfrm>
              <a:off x="3833" y="3077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24" name="Rectangle 3868"/>
            <p:cNvSpPr>
              <a:spLocks noChangeArrowheads="1"/>
            </p:cNvSpPr>
            <p:nvPr/>
          </p:nvSpPr>
          <p:spPr bwMode="auto">
            <a:xfrm>
              <a:off x="3833" y="305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25" name="Rectangle 3869"/>
            <p:cNvSpPr>
              <a:spLocks noChangeArrowheads="1"/>
            </p:cNvSpPr>
            <p:nvPr/>
          </p:nvSpPr>
          <p:spPr bwMode="auto">
            <a:xfrm>
              <a:off x="3833" y="3022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26" name="Rectangle 3870"/>
            <p:cNvSpPr>
              <a:spLocks noChangeArrowheads="1"/>
            </p:cNvSpPr>
            <p:nvPr/>
          </p:nvSpPr>
          <p:spPr bwMode="auto">
            <a:xfrm>
              <a:off x="3787" y="3239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27" name="Rectangle 3871"/>
            <p:cNvSpPr>
              <a:spLocks noChangeArrowheads="1"/>
            </p:cNvSpPr>
            <p:nvPr/>
          </p:nvSpPr>
          <p:spPr bwMode="auto">
            <a:xfrm>
              <a:off x="3787" y="3212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28" name="Rectangle 3872"/>
            <p:cNvSpPr>
              <a:spLocks noChangeArrowheads="1"/>
            </p:cNvSpPr>
            <p:nvPr/>
          </p:nvSpPr>
          <p:spPr bwMode="auto">
            <a:xfrm>
              <a:off x="3787" y="3186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29" name="Rectangle 3873"/>
            <p:cNvSpPr>
              <a:spLocks noChangeArrowheads="1"/>
            </p:cNvSpPr>
            <p:nvPr/>
          </p:nvSpPr>
          <p:spPr bwMode="auto">
            <a:xfrm>
              <a:off x="3787" y="3159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grpSp>
        <p:nvGrpSpPr>
          <p:cNvPr id="48930" name="Group 3874"/>
          <p:cNvGrpSpPr>
            <a:grpSpLocks/>
          </p:cNvGrpSpPr>
          <p:nvPr/>
        </p:nvGrpSpPr>
        <p:grpSpPr bwMode="auto">
          <a:xfrm>
            <a:off x="8591550" y="3500438"/>
            <a:ext cx="431800" cy="706437"/>
            <a:chOff x="5329" y="2069"/>
            <a:chExt cx="272" cy="445"/>
          </a:xfrm>
        </p:grpSpPr>
        <p:sp>
          <p:nvSpPr>
            <p:cNvPr id="48931" name="Rectangle 3875"/>
            <p:cNvSpPr>
              <a:spLocks noChangeArrowheads="1"/>
            </p:cNvSpPr>
            <p:nvPr/>
          </p:nvSpPr>
          <p:spPr bwMode="auto">
            <a:xfrm>
              <a:off x="5329" y="2469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32" name="Rectangle 3876"/>
            <p:cNvSpPr>
              <a:spLocks noChangeArrowheads="1"/>
            </p:cNvSpPr>
            <p:nvPr/>
          </p:nvSpPr>
          <p:spPr bwMode="auto">
            <a:xfrm>
              <a:off x="5374" y="2469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33" name="Rectangle 3877"/>
            <p:cNvSpPr>
              <a:spLocks noChangeArrowheads="1"/>
            </p:cNvSpPr>
            <p:nvPr/>
          </p:nvSpPr>
          <p:spPr bwMode="auto">
            <a:xfrm>
              <a:off x="5419" y="2469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34" name="Rectangle 3878"/>
            <p:cNvSpPr>
              <a:spLocks noChangeArrowheads="1"/>
            </p:cNvSpPr>
            <p:nvPr/>
          </p:nvSpPr>
          <p:spPr bwMode="auto">
            <a:xfrm>
              <a:off x="5465" y="246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35" name="Rectangle 3879"/>
            <p:cNvSpPr>
              <a:spLocks noChangeArrowheads="1"/>
            </p:cNvSpPr>
            <p:nvPr/>
          </p:nvSpPr>
          <p:spPr bwMode="auto">
            <a:xfrm>
              <a:off x="5510" y="24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36" name="Rectangle 3880"/>
            <p:cNvSpPr>
              <a:spLocks noChangeArrowheads="1"/>
            </p:cNvSpPr>
            <p:nvPr/>
          </p:nvSpPr>
          <p:spPr bwMode="auto">
            <a:xfrm>
              <a:off x="5556" y="24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37" name="Rectangle 3881"/>
            <p:cNvSpPr>
              <a:spLocks noChangeArrowheads="1"/>
            </p:cNvSpPr>
            <p:nvPr/>
          </p:nvSpPr>
          <p:spPr bwMode="auto">
            <a:xfrm>
              <a:off x="5419" y="2395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38" name="Rectangle 3882"/>
            <p:cNvSpPr>
              <a:spLocks noChangeArrowheads="1"/>
            </p:cNvSpPr>
            <p:nvPr/>
          </p:nvSpPr>
          <p:spPr bwMode="auto">
            <a:xfrm>
              <a:off x="5465" y="239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39" name="Rectangle 3883"/>
            <p:cNvSpPr>
              <a:spLocks noChangeArrowheads="1"/>
            </p:cNvSpPr>
            <p:nvPr/>
          </p:nvSpPr>
          <p:spPr bwMode="auto">
            <a:xfrm>
              <a:off x="5510" y="2395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40" name="Rectangle 3884"/>
            <p:cNvSpPr>
              <a:spLocks noChangeArrowheads="1"/>
            </p:cNvSpPr>
            <p:nvPr/>
          </p:nvSpPr>
          <p:spPr bwMode="auto">
            <a:xfrm>
              <a:off x="5419" y="2368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41" name="Rectangle 3885"/>
            <p:cNvSpPr>
              <a:spLocks noChangeArrowheads="1"/>
            </p:cNvSpPr>
            <p:nvPr/>
          </p:nvSpPr>
          <p:spPr bwMode="auto">
            <a:xfrm>
              <a:off x="5465" y="236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42" name="Rectangle 3886"/>
            <p:cNvSpPr>
              <a:spLocks noChangeArrowheads="1"/>
            </p:cNvSpPr>
            <p:nvPr/>
          </p:nvSpPr>
          <p:spPr bwMode="auto">
            <a:xfrm>
              <a:off x="5510" y="2368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43" name="Rectangle 3887"/>
            <p:cNvSpPr>
              <a:spLocks noChangeArrowheads="1"/>
            </p:cNvSpPr>
            <p:nvPr/>
          </p:nvSpPr>
          <p:spPr bwMode="auto">
            <a:xfrm>
              <a:off x="5465" y="2340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44" name="Rectangle 3888"/>
            <p:cNvSpPr>
              <a:spLocks noChangeArrowheads="1"/>
            </p:cNvSpPr>
            <p:nvPr/>
          </p:nvSpPr>
          <p:spPr bwMode="auto">
            <a:xfrm>
              <a:off x="5465" y="2314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45" name="Rectangle 3889"/>
            <p:cNvSpPr>
              <a:spLocks noChangeArrowheads="1"/>
            </p:cNvSpPr>
            <p:nvPr/>
          </p:nvSpPr>
          <p:spPr bwMode="auto">
            <a:xfrm>
              <a:off x="5465" y="2286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46" name="Rectangle 3890"/>
            <p:cNvSpPr>
              <a:spLocks noChangeArrowheads="1"/>
            </p:cNvSpPr>
            <p:nvPr/>
          </p:nvSpPr>
          <p:spPr bwMode="auto">
            <a:xfrm>
              <a:off x="5465" y="2259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47" name="Rectangle 3891"/>
            <p:cNvSpPr>
              <a:spLocks noChangeArrowheads="1"/>
            </p:cNvSpPr>
            <p:nvPr/>
          </p:nvSpPr>
          <p:spPr bwMode="auto">
            <a:xfrm>
              <a:off x="5465" y="2232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48" name="Rectangle 3892"/>
            <p:cNvSpPr>
              <a:spLocks noChangeArrowheads="1"/>
            </p:cNvSpPr>
            <p:nvPr/>
          </p:nvSpPr>
          <p:spPr bwMode="auto">
            <a:xfrm>
              <a:off x="5465" y="2205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49" name="Rectangle 3893"/>
            <p:cNvSpPr>
              <a:spLocks noChangeArrowheads="1"/>
            </p:cNvSpPr>
            <p:nvPr/>
          </p:nvSpPr>
          <p:spPr bwMode="auto">
            <a:xfrm>
              <a:off x="5465" y="2178"/>
              <a:ext cx="45" cy="2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50" name="Rectangle 3894"/>
            <p:cNvSpPr>
              <a:spLocks noChangeArrowheads="1"/>
            </p:cNvSpPr>
            <p:nvPr/>
          </p:nvSpPr>
          <p:spPr bwMode="auto">
            <a:xfrm>
              <a:off x="5556" y="2396"/>
              <a:ext cx="45" cy="2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51" name="Rectangle 3895"/>
            <p:cNvSpPr>
              <a:spLocks noChangeArrowheads="1"/>
            </p:cNvSpPr>
            <p:nvPr/>
          </p:nvSpPr>
          <p:spPr bwMode="auto">
            <a:xfrm>
              <a:off x="5556" y="2369"/>
              <a:ext cx="45" cy="2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52" name="Rectangle 3896"/>
            <p:cNvSpPr>
              <a:spLocks noChangeArrowheads="1"/>
            </p:cNvSpPr>
            <p:nvPr/>
          </p:nvSpPr>
          <p:spPr bwMode="auto">
            <a:xfrm>
              <a:off x="5511" y="2340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53" name="Rectangle 3897"/>
            <p:cNvSpPr>
              <a:spLocks noChangeArrowheads="1"/>
            </p:cNvSpPr>
            <p:nvPr/>
          </p:nvSpPr>
          <p:spPr bwMode="auto">
            <a:xfrm>
              <a:off x="5511" y="2314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54" name="Rectangle 3898"/>
            <p:cNvSpPr>
              <a:spLocks noChangeArrowheads="1"/>
            </p:cNvSpPr>
            <p:nvPr/>
          </p:nvSpPr>
          <p:spPr bwMode="auto">
            <a:xfrm>
              <a:off x="5511" y="2286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55" name="Rectangle 3899"/>
            <p:cNvSpPr>
              <a:spLocks noChangeArrowheads="1"/>
            </p:cNvSpPr>
            <p:nvPr/>
          </p:nvSpPr>
          <p:spPr bwMode="auto">
            <a:xfrm>
              <a:off x="5511" y="2259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56" name="Rectangle 3900"/>
            <p:cNvSpPr>
              <a:spLocks noChangeArrowheads="1"/>
            </p:cNvSpPr>
            <p:nvPr/>
          </p:nvSpPr>
          <p:spPr bwMode="auto">
            <a:xfrm>
              <a:off x="5511" y="2232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57" name="Rectangle 3901"/>
            <p:cNvSpPr>
              <a:spLocks noChangeArrowheads="1"/>
            </p:cNvSpPr>
            <p:nvPr/>
          </p:nvSpPr>
          <p:spPr bwMode="auto">
            <a:xfrm>
              <a:off x="5511" y="2205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58" name="Rectangle 3902"/>
            <p:cNvSpPr>
              <a:spLocks noChangeArrowheads="1"/>
            </p:cNvSpPr>
            <p:nvPr/>
          </p:nvSpPr>
          <p:spPr bwMode="auto">
            <a:xfrm>
              <a:off x="5511" y="2178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59" name="Rectangle 3903"/>
            <p:cNvSpPr>
              <a:spLocks noChangeArrowheads="1"/>
            </p:cNvSpPr>
            <p:nvPr/>
          </p:nvSpPr>
          <p:spPr bwMode="auto">
            <a:xfrm>
              <a:off x="5511" y="2151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60" name="Rectangle 3904"/>
            <p:cNvSpPr>
              <a:spLocks noChangeArrowheads="1"/>
            </p:cNvSpPr>
            <p:nvPr/>
          </p:nvSpPr>
          <p:spPr bwMode="auto">
            <a:xfrm>
              <a:off x="5511" y="2096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61" name="Rectangle 3905"/>
            <p:cNvSpPr>
              <a:spLocks noChangeArrowheads="1"/>
            </p:cNvSpPr>
            <p:nvPr/>
          </p:nvSpPr>
          <p:spPr bwMode="auto">
            <a:xfrm>
              <a:off x="5511" y="2069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62" name="Rectangle 3906"/>
            <p:cNvSpPr>
              <a:spLocks noChangeArrowheads="1"/>
            </p:cNvSpPr>
            <p:nvPr/>
          </p:nvSpPr>
          <p:spPr bwMode="auto">
            <a:xfrm>
              <a:off x="5511" y="2123"/>
              <a:ext cx="45" cy="27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63" name="Rectangle 3907"/>
            <p:cNvSpPr>
              <a:spLocks noChangeArrowheads="1"/>
            </p:cNvSpPr>
            <p:nvPr/>
          </p:nvSpPr>
          <p:spPr bwMode="auto">
            <a:xfrm>
              <a:off x="5419" y="2342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64" name="Rectangle 3908"/>
            <p:cNvSpPr>
              <a:spLocks noChangeArrowheads="1"/>
            </p:cNvSpPr>
            <p:nvPr/>
          </p:nvSpPr>
          <p:spPr bwMode="auto">
            <a:xfrm>
              <a:off x="5419" y="2316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65" name="Rectangle 3909"/>
            <p:cNvSpPr>
              <a:spLocks noChangeArrowheads="1"/>
            </p:cNvSpPr>
            <p:nvPr/>
          </p:nvSpPr>
          <p:spPr bwMode="auto">
            <a:xfrm>
              <a:off x="5419" y="2288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66" name="Rectangle 3910"/>
            <p:cNvSpPr>
              <a:spLocks noChangeArrowheads="1"/>
            </p:cNvSpPr>
            <p:nvPr/>
          </p:nvSpPr>
          <p:spPr bwMode="auto">
            <a:xfrm>
              <a:off x="5419" y="2261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67" name="Rectangle 3911"/>
            <p:cNvSpPr>
              <a:spLocks noChangeArrowheads="1"/>
            </p:cNvSpPr>
            <p:nvPr/>
          </p:nvSpPr>
          <p:spPr bwMode="auto">
            <a:xfrm>
              <a:off x="5419" y="2234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68" name="Rectangle 3912"/>
            <p:cNvSpPr>
              <a:spLocks noChangeArrowheads="1"/>
            </p:cNvSpPr>
            <p:nvPr/>
          </p:nvSpPr>
          <p:spPr bwMode="auto">
            <a:xfrm>
              <a:off x="5420" y="2207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69" name="Rectangle 3913"/>
            <p:cNvSpPr>
              <a:spLocks noChangeArrowheads="1"/>
            </p:cNvSpPr>
            <p:nvPr/>
          </p:nvSpPr>
          <p:spPr bwMode="auto">
            <a:xfrm>
              <a:off x="5420" y="2180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48970" name="Rectangle 3914"/>
            <p:cNvSpPr>
              <a:spLocks noChangeArrowheads="1"/>
            </p:cNvSpPr>
            <p:nvPr/>
          </p:nvSpPr>
          <p:spPr bwMode="auto">
            <a:xfrm>
              <a:off x="5420" y="2153"/>
              <a:ext cx="45" cy="27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48971" name="Rectangle 3915"/>
          <p:cNvSpPr>
            <a:spLocks noChangeArrowheads="1"/>
          </p:cNvSpPr>
          <p:nvPr/>
        </p:nvSpPr>
        <p:spPr bwMode="auto">
          <a:xfrm>
            <a:off x="5856288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8972" name="Rectangle 3916"/>
          <p:cNvSpPr>
            <a:spLocks noChangeArrowheads="1"/>
          </p:cNvSpPr>
          <p:nvPr/>
        </p:nvSpPr>
        <p:spPr bwMode="auto">
          <a:xfrm>
            <a:off x="8520113" y="1412875"/>
            <a:ext cx="576262" cy="12239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8973" name="Rectangle 3917"/>
          <p:cNvSpPr>
            <a:spLocks noChangeArrowheads="1"/>
          </p:cNvSpPr>
          <p:nvPr/>
        </p:nvSpPr>
        <p:spPr bwMode="auto">
          <a:xfrm>
            <a:off x="8520113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8974" name="Rectangle 3918"/>
          <p:cNvSpPr>
            <a:spLocks noChangeArrowheads="1"/>
          </p:cNvSpPr>
          <p:nvPr/>
        </p:nvSpPr>
        <p:spPr bwMode="auto">
          <a:xfrm>
            <a:off x="5856288" y="115888"/>
            <a:ext cx="576262" cy="12239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8975" name="Rectangle 3919" descr="Diagonal weit nach oben"/>
          <p:cNvSpPr>
            <a:spLocks noChangeArrowheads="1"/>
          </p:cNvSpPr>
          <p:nvPr/>
        </p:nvSpPr>
        <p:spPr bwMode="auto">
          <a:xfrm>
            <a:off x="8591550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grpSp>
        <p:nvGrpSpPr>
          <p:cNvPr id="48976" name="Group 3920"/>
          <p:cNvGrpSpPr>
            <a:grpSpLocks/>
          </p:cNvGrpSpPr>
          <p:nvPr/>
        </p:nvGrpSpPr>
        <p:grpSpPr bwMode="auto">
          <a:xfrm>
            <a:off x="8591550" y="693738"/>
            <a:ext cx="215900" cy="0"/>
            <a:chOff x="521" y="4201"/>
            <a:chExt cx="136" cy="0"/>
          </a:xfrm>
        </p:grpSpPr>
        <p:sp>
          <p:nvSpPr>
            <p:cNvPr id="48977" name="Line 3921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8978" name="Line 3922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38100" cap="rnd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grpSp>
        <p:nvGrpSpPr>
          <p:cNvPr id="48979" name="Group 3923"/>
          <p:cNvGrpSpPr>
            <a:grpSpLocks/>
          </p:cNvGrpSpPr>
          <p:nvPr/>
        </p:nvGrpSpPr>
        <p:grpSpPr bwMode="auto">
          <a:xfrm>
            <a:off x="8591550" y="1052513"/>
            <a:ext cx="215900" cy="0"/>
            <a:chOff x="521" y="4201"/>
            <a:chExt cx="136" cy="0"/>
          </a:xfrm>
        </p:grpSpPr>
        <p:sp>
          <p:nvSpPr>
            <p:cNvPr id="48980" name="Line 3924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  <p:sp>
          <p:nvSpPr>
            <p:cNvPr id="48981" name="Line 3925"/>
            <p:cNvSpPr>
              <a:spLocks noChangeShapeType="1"/>
            </p:cNvSpPr>
            <p:nvPr/>
          </p:nvSpPr>
          <p:spPr bwMode="auto">
            <a:xfrm>
              <a:off x="521" y="4201"/>
              <a:ext cx="136" cy="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CH"/>
            </a:p>
          </p:txBody>
        </p:sp>
      </p:grpSp>
      <p:sp>
        <p:nvSpPr>
          <p:cNvPr id="48982" name="Rectangle 3926" descr="Diagonal weit nach oben"/>
          <p:cNvSpPr>
            <a:spLocks noChangeArrowheads="1"/>
          </p:cNvSpPr>
          <p:nvPr/>
        </p:nvSpPr>
        <p:spPr bwMode="auto">
          <a:xfrm>
            <a:off x="5927725" y="188913"/>
            <a:ext cx="215900" cy="142875"/>
          </a:xfrm>
          <a:prstGeom prst="rect">
            <a:avLst/>
          </a:prstGeom>
          <a:pattFill prst="wdUpDiag">
            <a:fgClr>
              <a:srgbClr val="FF0000"/>
            </a:fgClr>
            <a:bgClr>
              <a:schemeClr val="bg1"/>
            </a:bgClr>
          </a:patt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8983" name="Rectangle 3927" descr="Diagonal weit nach oben"/>
          <p:cNvSpPr>
            <a:spLocks noChangeArrowheads="1"/>
          </p:cNvSpPr>
          <p:nvPr/>
        </p:nvSpPr>
        <p:spPr bwMode="auto">
          <a:xfrm>
            <a:off x="5927725" y="673100"/>
            <a:ext cx="215900" cy="142875"/>
          </a:xfrm>
          <a:prstGeom prst="rect">
            <a:avLst/>
          </a:prstGeom>
          <a:pattFill prst="wdUpDiag">
            <a:fgClr>
              <a:srgbClr val="0066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8984" name="Text Box 3928"/>
          <p:cNvSpPr txBox="1">
            <a:spLocks noChangeArrowheads="1"/>
          </p:cNvSpPr>
          <p:nvPr/>
        </p:nvSpPr>
        <p:spPr bwMode="auto">
          <a:xfrm>
            <a:off x="5840413" y="323850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48985" name="Text Box 3929"/>
          <p:cNvSpPr txBox="1">
            <a:spLocks noChangeArrowheads="1"/>
          </p:cNvSpPr>
          <p:nvPr/>
        </p:nvSpPr>
        <p:spPr bwMode="auto">
          <a:xfrm>
            <a:off x="5856288" y="788988"/>
            <a:ext cx="504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Neues</a:t>
            </a:r>
            <a:br>
              <a:rPr lang="de-CH" sz="800" b="1"/>
            </a:br>
            <a:r>
              <a:rPr lang="de-CH" sz="800" b="1"/>
              <a:t>Biotop</a:t>
            </a:r>
          </a:p>
        </p:txBody>
      </p:sp>
      <p:sp>
        <p:nvSpPr>
          <p:cNvPr id="48986" name="Text Box 3930"/>
          <p:cNvSpPr txBox="1">
            <a:spLocks noChangeArrowheads="1"/>
          </p:cNvSpPr>
          <p:nvPr/>
        </p:nvSpPr>
        <p:spPr bwMode="auto">
          <a:xfrm>
            <a:off x="8458200" y="333375"/>
            <a:ext cx="650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Wohnent-</a:t>
            </a:r>
          </a:p>
          <a:p>
            <a:r>
              <a:rPr lang="de-CH" sz="800" b="1"/>
              <a:t>wicklung</a:t>
            </a:r>
          </a:p>
        </p:txBody>
      </p:sp>
      <p:sp>
        <p:nvSpPr>
          <p:cNvPr id="48987" name="Text Box 3931"/>
          <p:cNvSpPr txBox="1">
            <a:spLocks noChangeArrowheads="1"/>
          </p:cNvSpPr>
          <p:nvPr/>
        </p:nvSpPr>
        <p:spPr bwMode="auto">
          <a:xfrm>
            <a:off x="8458200" y="692150"/>
            <a:ext cx="5540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Neue</a:t>
            </a:r>
            <a:br>
              <a:rPr lang="de-CH" sz="800" b="1"/>
            </a:br>
            <a:r>
              <a:rPr lang="de-CH" sz="800" b="1"/>
              <a:t>Strasse</a:t>
            </a:r>
          </a:p>
        </p:txBody>
      </p:sp>
      <p:sp>
        <p:nvSpPr>
          <p:cNvPr id="48988" name="Text Box 3932"/>
          <p:cNvSpPr txBox="1">
            <a:spLocks noChangeArrowheads="1"/>
          </p:cNvSpPr>
          <p:nvPr/>
        </p:nvSpPr>
        <p:spPr bwMode="auto">
          <a:xfrm>
            <a:off x="8458200" y="1052513"/>
            <a:ext cx="6429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Bachaus-</a:t>
            </a:r>
            <a:br>
              <a:rPr lang="de-CH" sz="800" b="1"/>
            </a:br>
            <a:r>
              <a:rPr lang="de-CH" sz="800" b="1"/>
              <a:t>dolung</a:t>
            </a:r>
          </a:p>
        </p:txBody>
      </p:sp>
      <p:sp>
        <p:nvSpPr>
          <p:cNvPr id="48989" name="Text Box 3933"/>
          <p:cNvSpPr txBox="1">
            <a:spLocks noChangeArrowheads="1"/>
          </p:cNvSpPr>
          <p:nvPr/>
        </p:nvSpPr>
        <p:spPr bwMode="auto">
          <a:xfrm>
            <a:off x="5856288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A</a:t>
            </a:r>
          </a:p>
        </p:txBody>
      </p:sp>
      <p:sp>
        <p:nvSpPr>
          <p:cNvPr id="48990" name="Text Box 3934"/>
          <p:cNvSpPr txBox="1">
            <a:spLocks noChangeArrowheads="1"/>
          </p:cNvSpPr>
          <p:nvPr/>
        </p:nvSpPr>
        <p:spPr bwMode="auto">
          <a:xfrm>
            <a:off x="8520113" y="1485900"/>
            <a:ext cx="501650" cy="21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 b="1"/>
              <a:t>Plan B</a:t>
            </a:r>
          </a:p>
        </p:txBody>
      </p:sp>
      <p:sp>
        <p:nvSpPr>
          <p:cNvPr id="48991" name="Rectangle 3935"/>
          <p:cNvSpPr>
            <a:spLocks noChangeArrowheads="1"/>
          </p:cNvSpPr>
          <p:nvPr/>
        </p:nvSpPr>
        <p:spPr bwMode="auto">
          <a:xfrm>
            <a:off x="2124075" y="3140075"/>
            <a:ext cx="73025" cy="142875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8992" name="Rectangle 3936"/>
          <p:cNvSpPr>
            <a:spLocks noChangeArrowheads="1"/>
          </p:cNvSpPr>
          <p:nvPr/>
        </p:nvSpPr>
        <p:spPr bwMode="auto">
          <a:xfrm>
            <a:off x="2124075" y="3860800"/>
            <a:ext cx="73025" cy="1428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8993" name="Rectangle 3937"/>
          <p:cNvSpPr>
            <a:spLocks noChangeArrowheads="1"/>
          </p:cNvSpPr>
          <p:nvPr/>
        </p:nvSpPr>
        <p:spPr bwMode="auto">
          <a:xfrm>
            <a:off x="2124075" y="3455988"/>
            <a:ext cx="73025" cy="14287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8994" name="Text Box 3938"/>
          <p:cNvSpPr txBox="1">
            <a:spLocks noChangeArrowheads="1"/>
          </p:cNvSpPr>
          <p:nvPr/>
        </p:nvSpPr>
        <p:spPr bwMode="auto">
          <a:xfrm>
            <a:off x="2143125" y="3087688"/>
            <a:ext cx="455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Hohe</a:t>
            </a:r>
            <a:br>
              <a:rPr lang="de-CH" sz="800"/>
            </a:br>
            <a:r>
              <a:rPr lang="de-CH" sz="800"/>
              <a:t>Werte</a:t>
            </a:r>
          </a:p>
        </p:txBody>
      </p:sp>
      <p:sp>
        <p:nvSpPr>
          <p:cNvPr id="48995" name="Text Box 3939"/>
          <p:cNvSpPr txBox="1">
            <a:spLocks noChangeArrowheads="1"/>
          </p:cNvSpPr>
          <p:nvPr/>
        </p:nvSpPr>
        <p:spPr bwMode="auto">
          <a:xfrm>
            <a:off x="2124075" y="3402013"/>
            <a:ext cx="508000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Mittl. </a:t>
            </a:r>
          </a:p>
          <a:p>
            <a:r>
              <a:rPr lang="de-CH" sz="800"/>
              <a:t>Werte/</a:t>
            </a:r>
          </a:p>
          <a:p>
            <a:r>
              <a:rPr lang="de-CH" sz="800"/>
              <a:t>Gr. Pot</a:t>
            </a:r>
          </a:p>
        </p:txBody>
      </p:sp>
      <p:sp>
        <p:nvSpPr>
          <p:cNvPr id="48996" name="Text Box 3940"/>
          <p:cNvSpPr txBox="1">
            <a:spLocks noChangeArrowheads="1"/>
          </p:cNvSpPr>
          <p:nvPr/>
        </p:nvSpPr>
        <p:spPr bwMode="auto">
          <a:xfrm>
            <a:off x="2124075" y="3833813"/>
            <a:ext cx="484188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Keine </a:t>
            </a:r>
          </a:p>
          <a:p>
            <a:r>
              <a:rPr lang="de-CH" sz="800"/>
              <a:t>Werte/</a:t>
            </a:r>
          </a:p>
          <a:p>
            <a:r>
              <a:rPr lang="de-CH" sz="800"/>
              <a:t>Pot</a:t>
            </a:r>
          </a:p>
        </p:txBody>
      </p:sp>
      <p:sp>
        <p:nvSpPr>
          <p:cNvPr id="48997" name="Rectangle 3941"/>
          <p:cNvSpPr>
            <a:spLocks noChangeArrowheads="1"/>
          </p:cNvSpPr>
          <p:nvPr/>
        </p:nvSpPr>
        <p:spPr bwMode="auto">
          <a:xfrm>
            <a:off x="2124075" y="4868863"/>
            <a:ext cx="73025" cy="142875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8998" name="Rectangle 3942"/>
          <p:cNvSpPr>
            <a:spLocks noChangeArrowheads="1"/>
          </p:cNvSpPr>
          <p:nvPr/>
        </p:nvSpPr>
        <p:spPr bwMode="auto">
          <a:xfrm>
            <a:off x="2124075" y="5589588"/>
            <a:ext cx="73025" cy="1428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8999" name="Rectangle 3943"/>
          <p:cNvSpPr>
            <a:spLocks noChangeArrowheads="1"/>
          </p:cNvSpPr>
          <p:nvPr/>
        </p:nvSpPr>
        <p:spPr bwMode="auto">
          <a:xfrm>
            <a:off x="2124075" y="5184775"/>
            <a:ext cx="73025" cy="14287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CH"/>
          </a:p>
        </p:txBody>
      </p:sp>
      <p:sp>
        <p:nvSpPr>
          <p:cNvPr id="49000" name="Text Box 3944"/>
          <p:cNvSpPr txBox="1">
            <a:spLocks noChangeArrowheads="1"/>
          </p:cNvSpPr>
          <p:nvPr/>
        </p:nvSpPr>
        <p:spPr bwMode="auto">
          <a:xfrm>
            <a:off x="2143125" y="4816475"/>
            <a:ext cx="455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Hohe</a:t>
            </a:r>
            <a:br>
              <a:rPr lang="de-CH" sz="800"/>
            </a:br>
            <a:r>
              <a:rPr lang="de-CH" sz="800"/>
              <a:t>Werte</a:t>
            </a:r>
          </a:p>
        </p:txBody>
      </p:sp>
      <p:sp>
        <p:nvSpPr>
          <p:cNvPr id="49001" name="Text Box 3945"/>
          <p:cNvSpPr txBox="1">
            <a:spLocks noChangeArrowheads="1"/>
          </p:cNvSpPr>
          <p:nvPr/>
        </p:nvSpPr>
        <p:spPr bwMode="auto">
          <a:xfrm>
            <a:off x="2124075" y="5130800"/>
            <a:ext cx="508000" cy="458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Mittl. </a:t>
            </a:r>
          </a:p>
          <a:p>
            <a:r>
              <a:rPr lang="de-CH" sz="800"/>
              <a:t>Werte/</a:t>
            </a:r>
          </a:p>
          <a:p>
            <a:r>
              <a:rPr lang="de-CH" sz="800"/>
              <a:t>Gr. Pot</a:t>
            </a:r>
          </a:p>
        </p:txBody>
      </p:sp>
      <p:sp>
        <p:nvSpPr>
          <p:cNvPr id="49002" name="Text Box 3946"/>
          <p:cNvSpPr txBox="1">
            <a:spLocks noChangeArrowheads="1"/>
          </p:cNvSpPr>
          <p:nvPr/>
        </p:nvSpPr>
        <p:spPr bwMode="auto">
          <a:xfrm>
            <a:off x="2124075" y="5562600"/>
            <a:ext cx="484188" cy="458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800"/>
              <a:t>Keine </a:t>
            </a:r>
          </a:p>
          <a:p>
            <a:r>
              <a:rPr lang="de-CH" sz="800"/>
              <a:t>Werte/</a:t>
            </a:r>
          </a:p>
          <a:p>
            <a:r>
              <a:rPr lang="de-CH" sz="800"/>
              <a:t>Pot</a:t>
            </a:r>
          </a:p>
        </p:txBody>
      </p:sp>
      <p:sp>
        <p:nvSpPr>
          <p:cNvPr id="49003" name="Text Box 3947"/>
          <p:cNvSpPr txBox="1">
            <a:spLocks noChangeArrowheads="1"/>
          </p:cNvSpPr>
          <p:nvPr/>
        </p:nvSpPr>
        <p:spPr bwMode="auto">
          <a:xfrm>
            <a:off x="25400" y="2847975"/>
            <a:ext cx="9794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Ökologie (Ö) </a:t>
            </a:r>
          </a:p>
        </p:txBody>
      </p:sp>
      <p:sp>
        <p:nvSpPr>
          <p:cNvPr id="49004" name="Text Box 3948"/>
          <p:cNvSpPr txBox="1">
            <a:spLocks noChangeArrowheads="1"/>
          </p:cNvSpPr>
          <p:nvPr/>
        </p:nvSpPr>
        <p:spPr bwMode="auto">
          <a:xfrm>
            <a:off x="34925" y="4567238"/>
            <a:ext cx="14620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Wohnattraktivität (W)</a:t>
            </a:r>
          </a:p>
        </p:txBody>
      </p:sp>
      <p:sp>
        <p:nvSpPr>
          <p:cNvPr id="49005" name="Text Box 3949"/>
          <p:cNvSpPr txBox="1">
            <a:spLocks noChangeArrowheads="1"/>
          </p:cNvSpPr>
          <p:nvPr/>
        </p:nvSpPr>
        <p:spPr bwMode="auto">
          <a:xfrm>
            <a:off x="3817938" y="2859088"/>
            <a:ext cx="11398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A -&gt; Ö </a:t>
            </a:r>
          </a:p>
        </p:txBody>
      </p:sp>
      <p:sp>
        <p:nvSpPr>
          <p:cNvPr id="49006" name="Text Box 3950"/>
          <p:cNvSpPr txBox="1">
            <a:spLocks noChangeArrowheads="1"/>
          </p:cNvSpPr>
          <p:nvPr/>
        </p:nvSpPr>
        <p:spPr bwMode="auto">
          <a:xfrm>
            <a:off x="6494463" y="2859088"/>
            <a:ext cx="11398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B -&gt; Ö </a:t>
            </a:r>
          </a:p>
        </p:txBody>
      </p:sp>
      <p:sp>
        <p:nvSpPr>
          <p:cNvPr id="49007" name="Text Box 3951"/>
          <p:cNvSpPr txBox="1">
            <a:spLocks noChangeArrowheads="1"/>
          </p:cNvSpPr>
          <p:nvPr/>
        </p:nvSpPr>
        <p:spPr bwMode="auto">
          <a:xfrm>
            <a:off x="3838575" y="4575175"/>
            <a:ext cx="11271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A -&gt; W</a:t>
            </a:r>
          </a:p>
        </p:txBody>
      </p:sp>
      <p:sp>
        <p:nvSpPr>
          <p:cNvPr id="49008" name="Text Box 3952"/>
          <p:cNvSpPr txBox="1">
            <a:spLocks noChangeArrowheads="1"/>
          </p:cNvSpPr>
          <p:nvPr/>
        </p:nvSpPr>
        <p:spPr bwMode="auto">
          <a:xfrm>
            <a:off x="6515100" y="4575175"/>
            <a:ext cx="11271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 B -&gt; W</a:t>
            </a:r>
          </a:p>
        </p:txBody>
      </p:sp>
      <p:pic>
        <p:nvPicPr>
          <p:cNvPr id="49009" name="Picture 39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3" y="3087688"/>
            <a:ext cx="1223962" cy="769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9010" name="Line 3954"/>
          <p:cNvSpPr>
            <a:spLocks noChangeShapeType="1"/>
          </p:cNvSpPr>
          <p:nvPr/>
        </p:nvSpPr>
        <p:spPr bwMode="auto">
          <a:xfrm>
            <a:off x="2700338" y="4076700"/>
            <a:ext cx="1150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pic>
        <p:nvPicPr>
          <p:cNvPr id="49011" name="Picture 395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3" y="4797425"/>
            <a:ext cx="1223962" cy="77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9012" name="Line 3956"/>
          <p:cNvSpPr>
            <a:spLocks noChangeShapeType="1"/>
          </p:cNvSpPr>
          <p:nvPr/>
        </p:nvSpPr>
        <p:spPr bwMode="auto">
          <a:xfrm>
            <a:off x="2700338" y="5805488"/>
            <a:ext cx="1150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CH"/>
          </a:p>
        </p:txBody>
      </p:sp>
      <p:sp>
        <p:nvSpPr>
          <p:cNvPr id="49013" name="Text Box 3957"/>
          <p:cNvSpPr txBox="1">
            <a:spLocks noChangeArrowheads="1"/>
          </p:cNvSpPr>
          <p:nvPr/>
        </p:nvSpPr>
        <p:spPr bwMode="auto">
          <a:xfrm>
            <a:off x="2565400" y="2709863"/>
            <a:ext cx="1169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Wirkungsmodell</a:t>
            </a:r>
          </a:p>
          <a:p>
            <a:r>
              <a:rPr lang="de-CH" sz="1000" b="1"/>
              <a:t>Ökologie</a:t>
            </a:r>
          </a:p>
        </p:txBody>
      </p:sp>
      <p:sp>
        <p:nvSpPr>
          <p:cNvPr id="49014" name="Text Box 3958"/>
          <p:cNvSpPr txBox="1">
            <a:spLocks noChangeArrowheads="1"/>
          </p:cNvSpPr>
          <p:nvPr/>
        </p:nvSpPr>
        <p:spPr bwMode="auto">
          <a:xfrm>
            <a:off x="2565400" y="4429125"/>
            <a:ext cx="12207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Wirkungsmodell</a:t>
            </a:r>
          </a:p>
          <a:p>
            <a:r>
              <a:rPr lang="de-CH" sz="1000" b="1"/>
              <a:t>Wohnattraktivität</a:t>
            </a:r>
          </a:p>
        </p:txBody>
      </p:sp>
      <p:sp>
        <p:nvSpPr>
          <p:cNvPr id="49015" name="Text Box 3959"/>
          <p:cNvSpPr txBox="1">
            <a:spLocks noChangeArrowheads="1"/>
          </p:cNvSpPr>
          <p:nvPr/>
        </p:nvSpPr>
        <p:spPr bwMode="auto">
          <a:xfrm rot="-5400000">
            <a:off x="3186906" y="1994694"/>
            <a:ext cx="10779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CH" sz="1000" b="1"/>
              <a:t>Veränderungs-</a:t>
            </a:r>
          </a:p>
          <a:p>
            <a:r>
              <a:rPr lang="de-CH" sz="1000" b="1"/>
              <a:t>modelle</a:t>
            </a:r>
          </a:p>
        </p:txBody>
      </p:sp>
      <p:sp>
        <p:nvSpPr>
          <p:cNvPr id="49016" name="AutoShape 3960"/>
          <p:cNvSpPr>
            <a:spLocks noChangeArrowheads="1"/>
          </p:cNvSpPr>
          <p:nvPr/>
        </p:nvSpPr>
        <p:spPr bwMode="auto">
          <a:xfrm>
            <a:off x="2339975" y="333375"/>
            <a:ext cx="1368425" cy="792163"/>
          </a:xfrm>
          <a:prstGeom prst="rightArrow">
            <a:avLst>
              <a:gd name="adj1" fmla="val 50000"/>
              <a:gd name="adj2" fmla="val 4318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de-CH"/>
              <a:t>planen…</a:t>
            </a:r>
          </a:p>
        </p:txBody>
      </p:sp>
      <p:sp>
        <p:nvSpPr>
          <p:cNvPr id="49017" name="Rectangle 3961"/>
          <p:cNvSpPr>
            <a:spLocks noChangeArrowheads="1"/>
          </p:cNvSpPr>
          <p:nvPr/>
        </p:nvSpPr>
        <p:spPr bwMode="auto">
          <a:xfrm>
            <a:off x="-252413" y="1517650"/>
            <a:ext cx="3240088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342900" indent="-342900">
              <a:spcBef>
                <a:spcPct val="50000"/>
              </a:spcBef>
            </a:pPr>
            <a:r>
              <a:rPr lang="de-CH" b="1"/>
              <a:t>	Wo sind vorhandene Werte, Entwicklungs-potenziale, Risiken ? </a:t>
            </a:r>
            <a:endParaRPr lang="de-CH"/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36" name="Group 948"/>
          <p:cNvGrpSpPr>
            <a:grpSpLocks/>
          </p:cNvGrpSpPr>
          <p:nvPr/>
        </p:nvGrpSpPr>
        <p:grpSpPr bwMode="auto">
          <a:xfrm>
            <a:off x="7164388" y="2997200"/>
            <a:ext cx="1944687" cy="1223963"/>
            <a:chOff x="930" y="1797"/>
            <a:chExt cx="1225" cy="771"/>
          </a:xfrm>
        </p:grpSpPr>
        <p:sp>
          <p:nvSpPr>
            <p:cNvPr id="64437" name="Rectangle 949"/>
            <p:cNvSpPr>
              <a:spLocks noChangeArrowheads="1"/>
            </p:cNvSpPr>
            <p:nvPr/>
          </p:nvSpPr>
          <p:spPr bwMode="auto">
            <a:xfrm>
              <a:off x="930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38" name="Rectangle 950"/>
            <p:cNvSpPr>
              <a:spLocks noChangeArrowheads="1"/>
            </p:cNvSpPr>
            <p:nvPr/>
          </p:nvSpPr>
          <p:spPr bwMode="auto">
            <a:xfrm>
              <a:off x="975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39" name="Rectangle 951"/>
            <p:cNvSpPr>
              <a:spLocks noChangeArrowheads="1"/>
            </p:cNvSpPr>
            <p:nvPr/>
          </p:nvSpPr>
          <p:spPr bwMode="auto">
            <a:xfrm>
              <a:off x="1020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40" name="Rectangle 952"/>
            <p:cNvSpPr>
              <a:spLocks noChangeArrowheads="1"/>
            </p:cNvSpPr>
            <p:nvPr/>
          </p:nvSpPr>
          <p:spPr bwMode="auto">
            <a:xfrm>
              <a:off x="1066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41" name="Rectangle 953"/>
            <p:cNvSpPr>
              <a:spLocks noChangeArrowheads="1"/>
            </p:cNvSpPr>
            <p:nvPr/>
          </p:nvSpPr>
          <p:spPr bwMode="auto">
            <a:xfrm>
              <a:off x="1111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42" name="Rectangle 954"/>
            <p:cNvSpPr>
              <a:spLocks noChangeArrowheads="1"/>
            </p:cNvSpPr>
            <p:nvPr/>
          </p:nvSpPr>
          <p:spPr bwMode="auto">
            <a:xfrm>
              <a:off x="1157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43" name="Rectangle 955"/>
            <p:cNvSpPr>
              <a:spLocks noChangeArrowheads="1"/>
            </p:cNvSpPr>
            <p:nvPr/>
          </p:nvSpPr>
          <p:spPr bwMode="auto">
            <a:xfrm>
              <a:off x="1202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44" name="Rectangle 956"/>
            <p:cNvSpPr>
              <a:spLocks noChangeArrowheads="1"/>
            </p:cNvSpPr>
            <p:nvPr/>
          </p:nvSpPr>
          <p:spPr bwMode="auto">
            <a:xfrm>
              <a:off x="1247" y="2523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45" name="Rectangle 957"/>
            <p:cNvSpPr>
              <a:spLocks noChangeArrowheads="1"/>
            </p:cNvSpPr>
            <p:nvPr/>
          </p:nvSpPr>
          <p:spPr bwMode="auto">
            <a:xfrm>
              <a:off x="1293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46" name="Rectangle 958"/>
            <p:cNvSpPr>
              <a:spLocks noChangeArrowheads="1"/>
            </p:cNvSpPr>
            <p:nvPr/>
          </p:nvSpPr>
          <p:spPr bwMode="auto">
            <a:xfrm>
              <a:off x="1338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47" name="Rectangle 959"/>
            <p:cNvSpPr>
              <a:spLocks noChangeArrowheads="1"/>
            </p:cNvSpPr>
            <p:nvPr/>
          </p:nvSpPr>
          <p:spPr bwMode="auto">
            <a:xfrm>
              <a:off x="138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48" name="Rectangle 960"/>
            <p:cNvSpPr>
              <a:spLocks noChangeArrowheads="1"/>
            </p:cNvSpPr>
            <p:nvPr/>
          </p:nvSpPr>
          <p:spPr bwMode="auto">
            <a:xfrm>
              <a:off x="1429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49" name="Rectangle 961"/>
            <p:cNvSpPr>
              <a:spLocks noChangeArrowheads="1"/>
            </p:cNvSpPr>
            <p:nvPr/>
          </p:nvSpPr>
          <p:spPr bwMode="auto">
            <a:xfrm>
              <a:off x="147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50" name="Rectangle 962"/>
            <p:cNvSpPr>
              <a:spLocks noChangeArrowheads="1"/>
            </p:cNvSpPr>
            <p:nvPr/>
          </p:nvSpPr>
          <p:spPr bwMode="auto">
            <a:xfrm>
              <a:off x="1520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51" name="Rectangle 963"/>
            <p:cNvSpPr>
              <a:spLocks noChangeArrowheads="1"/>
            </p:cNvSpPr>
            <p:nvPr/>
          </p:nvSpPr>
          <p:spPr bwMode="auto">
            <a:xfrm>
              <a:off x="1565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52" name="Rectangle 964"/>
            <p:cNvSpPr>
              <a:spLocks noChangeArrowheads="1"/>
            </p:cNvSpPr>
            <p:nvPr/>
          </p:nvSpPr>
          <p:spPr bwMode="auto">
            <a:xfrm>
              <a:off x="1611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53" name="Rectangle 965"/>
            <p:cNvSpPr>
              <a:spLocks noChangeArrowheads="1"/>
            </p:cNvSpPr>
            <p:nvPr/>
          </p:nvSpPr>
          <p:spPr bwMode="auto">
            <a:xfrm>
              <a:off x="1656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54" name="Rectangle 966"/>
            <p:cNvSpPr>
              <a:spLocks noChangeArrowheads="1"/>
            </p:cNvSpPr>
            <p:nvPr/>
          </p:nvSpPr>
          <p:spPr bwMode="auto">
            <a:xfrm>
              <a:off x="1701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55" name="Rectangle 967"/>
            <p:cNvSpPr>
              <a:spLocks noChangeArrowheads="1"/>
            </p:cNvSpPr>
            <p:nvPr/>
          </p:nvSpPr>
          <p:spPr bwMode="auto">
            <a:xfrm>
              <a:off x="1747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56" name="Rectangle 968"/>
            <p:cNvSpPr>
              <a:spLocks noChangeArrowheads="1"/>
            </p:cNvSpPr>
            <p:nvPr/>
          </p:nvSpPr>
          <p:spPr bwMode="auto">
            <a:xfrm>
              <a:off x="1792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57" name="Rectangle 969"/>
            <p:cNvSpPr>
              <a:spLocks noChangeArrowheads="1"/>
            </p:cNvSpPr>
            <p:nvPr/>
          </p:nvSpPr>
          <p:spPr bwMode="auto">
            <a:xfrm>
              <a:off x="1838" y="252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58" name="Rectangle 970"/>
            <p:cNvSpPr>
              <a:spLocks noChangeArrowheads="1"/>
            </p:cNvSpPr>
            <p:nvPr/>
          </p:nvSpPr>
          <p:spPr bwMode="auto">
            <a:xfrm>
              <a:off x="1883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59" name="Rectangle 971"/>
            <p:cNvSpPr>
              <a:spLocks noChangeArrowheads="1"/>
            </p:cNvSpPr>
            <p:nvPr/>
          </p:nvSpPr>
          <p:spPr bwMode="auto">
            <a:xfrm>
              <a:off x="1928" y="252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60" name="Rectangle 972"/>
            <p:cNvSpPr>
              <a:spLocks noChangeArrowheads="1"/>
            </p:cNvSpPr>
            <p:nvPr/>
          </p:nvSpPr>
          <p:spPr bwMode="auto">
            <a:xfrm>
              <a:off x="197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61" name="Rectangle 973"/>
            <p:cNvSpPr>
              <a:spLocks noChangeArrowheads="1"/>
            </p:cNvSpPr>
            <p:nvPr/>
          </p:nvSpPr>
          <p:spPr bwMode="auto">
            <a:xfrm>
              <a:off x="2018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62" name="Rectangle 974"/>
            <p:cNvSpPr>
              <a:spLocks noChangeArrowheads="1"/>
            </p:cNvSpPr>
            <p:nvPr/>
          </p:nvSpPr>
          <p:spPr bwMode="auto">
            <a:xfrm>
              <a:off x="2064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63" name="Rectangle 975"/>
            <p:cNvSpPr>
              <a:spLocks noChangeArrowheads="1"/>
            </p:cNvSpPr>
            <p:nvPr/>
          </p:nvSpPr>
          <p:spPr bwMode="auto">
            <a:xfrm>
              <a:off x="2109" y="25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64" name="Rectangle 976"/>
            <p:cNvSpPr>
              <a:spLocks noChangeArrowheads="1"/>
            </p:cNvSpPr>
            <p:nvPr/>
          </p:nvSpPr>
          <p:spPr bwMode="auto">
            <a:xfrm>
              <a:off x="930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65" name="Rectangle 977"/>
            <p:cNvSpPr>
              <a:spLocks noChangeArrowheads="1"/>
            </p:cNvSpPr>
            <p:nvPr/>
          </p:nvSpPr>
          <p:spPr bwMode="auto">
            <a:xfrm>
              <a:off x="975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66" name="Rectangle 978"/>
            <p:cNvSpPr>
              <a:spLocks noChangeArrowheads="1"/>
            </p:cNvSpPr>
            <p:nvPr/>
          </p:nvSpPr>
          <p:spPr bwMode="auto">
            <a:xfrm>
              <a:off x="1020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67" name="Rectangle 979"/>
            <p:cNvSpPr>
              <a:spLocks noChangeArrowheads="1"/>
            </p:cNvSpPr>
            <p:nvPr/>
          </p:nvSpPr>
          <p:spPr bwMode="auto">
            <a:xfrm>
              <a:off x="1066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68" name="Rectangle 980"/>
            <p:cNvSpPr>
              <a:spLocks noChangeArrowheads="1"/>
            </p:cNvSpPr>
            <p:nvPr/>
          </p:nvSpPr>
          <p:spPr bwMode="auto">
            <a:xfrm>
              <a:off x="1111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69" name="Rectangle 981"/>
            <p:cNvSpPr>
              <a:spLocks noChangeArrowheads="1"/>
            </p:cNvSpPr>
            <p:nvPr/>
          </p:nvSpPr>
          <p:spPr bwMode="auto">
            <a:xfrm>
              <a:off x="1157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70" name="Rectangle 982"/>
            <p:cNvSpPr>
              <a:spLocks noChangeArrowheads="1"/>
            </p:cNvSpPr>
            <p:nvPr/>
          </p:nvSpPr>
          <p:spPr bwMode="auto">
            <a:xfrm>
              <a:off x="1202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71" name="Rectangle 983"/>
            <p:cNvSpPr>
              <a:spLocks noChangeArrowheads="1"/>
            </p:cNvSpPr>
            <p:nvPr/>
          </p:nvSpPr>
          <p:spPr bwMode="auto">
            <a:xfrm>
              <a:off x="1247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72" name="Rectangle 984"/>
            <p:cNvSpPr>
              <a:spLocks noChangeArrowheads="1"/>
            </p:cNvSpPr>
            <p:nvPr/>
          </p:nvSpPr>
          <p:spPr bwMode="auto">
            <a:xfrm>
              <a:off x="1293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73" name="Rectangle 985"/>
            <p:cNvSpPr>
              <a:spLocks noChangeArrowheads="1"/>
            </p:cNvSpPr>
            <p:nvPr/>
          </p:nvSpPr>
          <p:spPr bwMode="auto">
            <a:xfrm>
              <a:off x="1338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74" name="Rectangle 986"/>
            <p:cNvSpPr>
              <a:spLocks noChangeArrowheads="1"/>
            </p:cNvSpPr>
            <p:nvPr/>
          </p:nvSpPr>
          <p:spPr bwMode="auto">
            <a:xfrm>
              <a:off x="138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75" name="Rectangle 987"/>
            <p:cNvSpPr>
              <a:spLocks noChangeArrowheads="1"/>
            </p:cNvSpPr>
            <p:nvPr/>
          </p:nvSpPr>
          <p:spPr bwMode="auto">
            <a:xfrm>
              <a:off x="1429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76" name="Rectangle 988"/>
            <p:cNvSpPr>
              <a:spLocks noChangeArrowheads="1"/>
            </p:cNvSpPr>
            <p:nvPr/>
          </p:nvSpPr>
          <p:spPr bwMode="auto">
            <a:xfrm>
              <a:off x="1474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77" name="Rectangle 989"/>
            <p:cNvSpPr>
              <a:spLocks noChangeArrowheads="1"/>
            </p:cNvSpPr>
            <p:nvPr/>
          </p:nvSpPr>
          <p:spPr bwMode="auto">
            <a:xfrm>
              <a:off x="1520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78" name="Rectangle 990"/>
            <p:cNvSpPr>
              <a:spLocks noChangeArrowheads="1"/>
            </p:cNvSpPr>
            <p:nvPr/>
          </p:nvSpPr>
          <p:spPr bwMode="auto">
            <a:xfrm>
              <a:off x="1565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79" name="Rectangle 991"/>
            <p:cNvSpPr>
              <a:spLocks noChangeArrowheads="1"/>
            </p:cNvSpPr>
            <p:nvPr/>
          </p:nvSpPr>
          <p:spPr bwMode="auto">
            <a:xfrm>
              <a:off x="1611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80" name="Rectangle 992"/>
            <p:cNvSpPr>
              <a:spLocks noChangeArrowheads="1"/>
            </p:cNvSpPr>
            <p:nvPr/>
          </p:nvSpPr>
          <p:spPr bwMode="auto">
            <a:xfrm>
              <a:off x="1656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81" name="Rectangle 993"/>
            <p:cNvSpPr>
              <a:spLocks noChangeArrowheads="1"/>
            </p:cNvSpPr>
            <p:nvPr/>
          </p:nvSpPr>
          <p:spPr bwMode="auto">
            <a:xfrm>
              <a:off x="1701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82" name="Rectangle 994"/>
            <p:cNvSpPr>
              <a:spLocks noChangeArrowheads="1"/>
            </p:cNvSpPr>
            <p:nvPr/>
          </p:nvSpPr>
          <p:spPr bwMode="auto">
            <a:xfrm>
              <a:off x="1747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83" name="Rectangle 995"/>
            <p:cNvSpPr>
              <a:spLocks noChangeArrowheads="1"/>
            </p:cNvSpPr>
            <p:nvPr/>
          </p:nvSpPr>
          <p:spPr bwMode="auto">
            <a:xfrm>
              <a:off x="1792" y="247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84" name="Rectangle 996"/>
            <p:cNvSpPr>
              <a:spLocks noChangeArrowheads="1"/>
            </p:cNvSpPr>
            <p:nvPr/>
          </p:nvSpPr>
          <p:spPr bwMode="auto">
            <a:xfrm>
              <a:off x="1838" y="247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85" name="Rectangle 997"/>
            <p:cNvSpPr>
              <a:spLocks noChangeArrowheads="1"/>
            </p:cNvSpPr>
            <p:nvPr/>
          </p:nvSpPr>
          <p:spPr bwMode="auto">
            <a:xfrm>
              <a:off x="1883" y="247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86" name="Rectangle 998"/>
            <p:cNvSpPr>
              <a:spLocks noChangeArrowheads="1"/>
            </p:cNvSpPr>
            <p:nvPr/>
          </p:nvSpPr>
          <p:spPr bwMode="auto">
            <a:xfrm>
              <a:off x="1928" y="247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87" name="Rectangle 999"/>
            <p:cNvSpPr>
              <a:spLocks noChangeArrowheads="1"/>
            </p:cNvSpPr>
            <p:nvPr/>
          </p:nvSpPr>
          <p:spPr bwMode="auto">
            <a:xfrm>
              <a:off x="197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88" name="Rectangle 1000"/>
            <p:cNvSpPr>
              <a:spLocks noChangeArrowheads="1"/>
            </p:cNvSpPr>
            <p:nvPr/>
          </p:nvSpPr>
          <p:spPr bwMode="auto">
            <a:xfrm>
              <a:off x="2018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89" name="Rectangle 1001"/>
            <p:cNvSpPr>
              <a:spLocks noChangeArrowheads="1"/>
            </p:cNvSpPr>
            <p:nvPr/>
          </p:nvSpPr>
          <p:spPr bwMode="auto">
            <a:xfrm>
              <a:off x="2064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90" name="Rectangle 1002"/>
            <p:cNvSpPr>
              <a:spLocks noChangeArrowheads="1"/>
            </p:cNvSpPr>
            <p:nvPr/>
          </p:nvSpPr>
          <p:spPr bwMode="auto">
            <a:xfrm>
              <a:off x="2109" y="247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91" name="Rectangle 1003"/>
            <p:cNvSpPr>
              <a:spLocks noChangeArrowheads="1"/>
            </p:cNvSpPr>
            <p:nvPr/>
          </p:nvSpPr>
          <p:spPr bwMode="auto">
            <a:xfrm>
              <a:off x="93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92" name="Rectangle 1004"/>
            <p:cNvSpPr>
              <a:spLocks noChangeArrowheads="1"/>
            </p:cNvSpPr>
            <p:nvPr/>
          </p:nvSpPr>
          <p:spPr bwMode="auto">
            <a:xfrm>
              <a:off x="975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93" name="Rectangle 1005"/>
            <p:cNvSpPr>
              <a:spLocks noChangeArrowheads="1"/>
            </p:cNvSpPr>
            <p:nvPr/>
          </p:nvSpPr>
          <p:spPr bwMode="auto">
            <a:xfrm>
              <a:off x="102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94" name="Rectangle 1006"/>
            <p:cNvSpPr>
              <a:spLocks noChangeArrowheads="1"/>
            </p:cNvSpPr>
            <p:nvPr/>
          </p:nvSpPr>
          <p:spPr bwMode="auto">
            <a:xfrm>
              <a:off x="1066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95" name="Rectangle 1007"/>
            <p:cNvSpPr>
              <a:spLocks noChangeArrowheads="1"/>
            </p:cNvSpPr>
            <p:nvPr/>
          </p:nvSpPr>
          <p:spPr bwMode="auto">
            <a:xfrm>
              <a:off x="111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96" name="Rectangle 1008"/>
            <p:cNvSpPr>
              <a:spLocks noChangeArrowheads="1"/>
            </p:cNvSpPr>
            <p:nvPr/>
          </p:nvSpPr>
          <p:spPr bwMode="auto">
            <a:xfrm>
              <a:off x="1157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97" name="Rectangle 1009"/>
            <p:cNvSpPr>
              <a:spLocks noChangeArrowheads="1"/>
            </p:cNvSpPr>
            <p:nvPr/>
          </p:nvSpPr>
          <p:spPr bwMode="auto">
            <a:xfrm>
              <a:off x="1202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98" name="Rectangle 1010"/>
            <p:cNvSpPr>
              <a:spLocks noChangeArrowheads="1"/>
            </p:cNvSpPr>
            <p:nvPr/>
          </p:nvSpPr>
          <p:spPr bwMode="auto">
            <a:xfrm>
              <a:off x="1247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499" name="Rectangle 1011"/>
            <p:cNvSpPr>
              <a:spLocks noChangeArrowheads="1"/>
            </p:cNvSpPr>
            <p:nvPr/>
          </p:nvSpPr>
          <p:spPr bwMode="auto">
            <a:xfrm>
              <a:off x="1293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00" name="Rectangle 1012"/>
            <p:cNvSpPr>
              <a:spLocks noChangeArrowheads="1"/>
            </p:cNvSpPr>
            <p:nvPr/>
          </p:nvSpPr>
          <p:spPr bwMode="auto">
            <a:xfrm>
              <a:off x="1338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01" name="Rectangle 1013"/>
            <p:cNvSpPr>
              <a:spLocks noChangeArrowheads="1"/>
            </p:cNvSpPr>
            <p:nvPr/>
          </p:nvSpPr>
          <p:spPr bwMode="auto">
            <a:xfrm>
              <a:off x="138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02" name="Rectangle 1014"/>
            <p:cNvSpPr>
              <a:spLocks noChangeArrowheads="1"/>
            </p:cNvSpPr>
            <p:nvPr/>
          </p:nvSpPr>
          <p:spPr bwMode="auto">
            <a:xfrm>
              <a:off x="1429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03" name="Rectangle 1015"/>
            <p:cNvSpPr>
              <a:spLocks noChangeArrowheads="1"/>
            </p:cNvSpPr>
            <p:nvPr/>
          </p:nvSpPr>
          <p:spPr bwMode="auto">
            <a:xfrm>
              <a:off x="1474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04" name="Rectangle 1016"/>
            <p:cNvSpPr>
              <a:spLocks noChangeArrowheads="1"/>
            </p:cNvSpPr>
            <p:nvPr/>
          </p:nvSpPr>
          <p:spPr bwMode="auto">
            <a:xfrm>
              <a:off x="1520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05" name="Rectangle 1017"/>
            <p:cNvSpPr>
              <a:spLocks noChangeArrowheads="1"/>
            </p:cNvSpPr>
            <p:nvPr/>
          </p:nvSpPr>
          <p:spPr bwMode="auto">
            <a:xfrm>
              <a:off x="1565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06" name="Rectangle 1018"/>
            <p:cNvSpPr>
              <a:spLocks noChangeArrowheads="1"/>
            </p:cNvSpPr>
            <p:nvPr/>
          </p:nvSpPr>
          <p:spPr bwMode="auto">
            <a:xfrm>
              <a:off x="161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07" name="Rectangle 1019"/>
            <p:cNvSpPr>
              <a:spLocks noChangeArrowheads="1"/>
            </p:cNvSpPr>
            <p:nvPr/>
          </p:nvSpPr>
          <p:spPr bwMode="auto">
            <a:xfrm>
              <a:off x="1656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08" name="Rectangle 1020"/>
            <p:cNvSpPr>
              <a:spLocks noChangeArrowheads="1"/>
            </p:cNvSpPr>
            <p:nvPr/>
          </p:nvSpPr>
          <p:spPr bwMode="auto">
            <a:xfrm>
              <a:off x="1701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09" name="Rectangle 1021"/>
            <p:cNvSpPr>
              <a:spLocks noChangeArrowheads="1"/>
            </p:cNvSpPr>
            <p:nvPr/>
          </p:nvSpPr>
          <p:spPr bwMode="auto">
            <a:xfrm>
              <a:off x="1747" y="243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10" name="Rectangle 1022"/>
            <p:cNvSpPr>
              <a:spLocks noChangeArrowheads="1"/>
            </p:cNvSpPr>
            <p:nvPr/>
          </p:nvSpPr>
          <p:spPr bwMode="auto">
            <a:xfrm>
              <a:off x="1792" y="243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11" name="Rectangle 1023"/>
            <p:cNvSpPr>
              <a:spLocks noChangeArrowheads="1"/>
            </p:cNvSpPr>
            <p:nvPr/>
          </p:nvSpPr>
          <p:spPr bwMode="auto">
            <a:xfrm>
              <a:off x="1838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12" name="Rectangle 1024"/>
            <p:cNvSpPr>
              <a:spLocks noChangeArrowheads="1"/>
            </p:cNvSpPr>
            <p:nvPr/>
          </p:nvSpPr>
          <p:spPr bwMode="auto">
            <a:xfrm>
              <a:off x="1883" y="243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13" name="Rectangle 1025"/>
            <p:cNvSpPr>
              <a:spLocks noChangeArrowheads="1"/>
            </p:cNvSpPr>
            <p:nvPr/>
          </p:nvSpPr>
          <p:spPr bwMode="auto">
            <a:xfrm>
              <a:off x="1928" y="243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14" name="Rectangle 1026"/>
            <p:cNvSpPr>
              <a:spLocks noChangeArrowheads="1"/>
            </p:cNvSpPr>
            <p:nvPr/>
          </p:nvSpPr>
          <p:spPr bwMode="auto">
            <a:xfrm>
              <a:off x="197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15" name="Rectangle 1027"/>
            <p:cNvSpPr>
              <a:spLocks noChangeArrowheads="1"/>
            </p:cNvSpPr>
            <p:nvPr/>
          </p:nvSpPr>
          <p:spPr bwMode="auto">
            <a:xfrm>
              <a:off x="2018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16" name="Rectangle 1028"/>
            <p:cNvSpPr>
              <a:spLocks noChangeArrowheads="1"/>
            </p:cNvSpPr>
            <p:nvPr/>
          </p:nvSpPr>
          <p:spPr bwMode="auto">
            <a:xfrm>
              <a:off x="2064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17" name="Rectangle 1029"/>
            <p:cNvSpPr>
              <a:spLocks noChangeArrowheads="1"/>
            </p:cNvSpPr>
            <p:nvPr/>
          </p:nvSpPr>
          <p:spPr bwMode="auto">
            <a:xfrm>
              <a:off x="2109" y="243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18" name="Rectangle 1030"/>
            <p:cNvSpPr>
              <a:spLocks noChangeArrowheads="1"/>
            </p:cNvSpPr>
            <p:nvPr/>
          </p:nvSpPr>
          <p:spPr bwMode="auto">
            <a:xfrm>
              <a:off x="930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19" name="Rectangle 1031"/>
            <p:cNvSpPr>
              <a:spLocks noChangeArrowheads="1"/>
            </p:cNvSpPr>
            <p:nvPr/>
          </p:nvSpPr>
          <p:spPr bwMode="auto">
            <a:xfrm>
              <a:off x="975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20" name="Rectangle 1032"/>
            <p:cNvSpPr>
              <a:spLocks noChangeArrowheads="1"/>
            </p:cNvSpPr>
            <p:nvPr/>
          </p:nvSpPr>
          <p:spPr bwMode="auto">
            <a:xfrm>
              <a:off x="1020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21" name="Rectangle 1033"/>
            <p:cNvSpPr>
              <a:spLocks noChangeArrowheads="1"/>
            </p:cNvSpPr>
            <p:nvPr/>
          </p:nvSpPr>
          <p:spPr bwMode="auto">
            <a:xfrm>
              <a:off x="1066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22" name="Rectangle 1034"/>
            <p:cNvSpPr>
              <a:spLocks noChangeArrowheads="1"/>
            </p:cNvSpPr>
            <p:nvPr/>
          </p:nvSpPr>
          <p:spPr bwMode="auto">
            <a:xfrm>
              <a:off x="1111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23" name="Rectangle 1035"/>
            <p:cNvSpPr>
              <a:spLocks noChangeArrowheads="1"/>
            </p:cNvSpPr>
            <p:nvPr/>
          </p:nvSpPr>
          <p:spPr bwMode="auto">
            <a:xfrm>
              <a:off x="1157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24" name="Rectangle 1036"/>
            <p:cNvSpPr>
              <a:spLocks noChangeArrowheads="1"/>
            </p:cNvSpPr>
            <p:nvPr/>
          </p:nvSpPr>
          <p:spPr bwMode="auto">
            <a:xfrm>
              <a:off x="1202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25" name="Rectangle 1037"/>
            <p:cNvSpPr>
              <a:spLocks noChangeArrowheads="1"/>
            </p:cNvSpPr>
            <p:nvPr/>
          </p:nvSpPr>
          <p:spPr bwMode="auto">
            <a:xfrm>
              <a:off x="1247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26" name="Rectangle 1038"/>
            <p:cNvSpPr>
              <a:spLocks noChangeArrowheads="1"/>
            </p:cNvSpPr>
            <p:nvPr/>
          </p:nvSpPr>
          <p:spPr bwMode="auto">
            <a:xfrm>
              <a:off x="1293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27" name="Rectangle 1039"/>
            <p:cNvSpPr>
              <a:spLocks noChangeArrowheads="1"/>
            </p:cNvSpPr>
            <p:nvPr/>
          </p:nvSpPr>
          <p:spPr bwMode="auto">
            <a:xfrm>
              <a:off x="1338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28" name="Rectangle 1040"/>
            <p:cNvSpPr>
              <a:spLocks noChangeArrowheads="1"/>
            </p:cNvSpPr>
            <p:nvPr/>
          </p:nvSpPr>
          <p:spPr bwMode="auto">
            <a:xfrm>
              <a:off x="1384" y="238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29" name="Rectangle 1041"/>
            <p:cNvSpPr>
              <a:spLocks noChangeArrowheads="1"/>
            </p:cNvSpPr>
            <p:nvPr/>
          </p:nvSpPr>
          <p:spPr bwMode="auto">
            <a:xfrm>
              <a:off x="1429" y="2387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30" name="Rectangle 1042"/>
            <p:cNvSpPr>
              <a:spLocks noChangeArrowheads="1"/>
            </p:cNvSpPr>
            <p:nvPr/>
          </p:nvSpPr>
          <p:spPr bwMode="auto">
            <a:xfrm>
              <a:off x="1474" y="2387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31" name="Rectangle 1043"/>
            <p:cNvSpPr>
              <a:spLocks noChangeArrowheads="1"/>
            </p:cNvSpPr>
            <p:nvPr/>
          </p:nvSpPr>
          <p:spPr bwMode="auto">
            <a:xfrm>
              <a:off x="1520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32" name="Rectangle 1044"/>
            <p:cNvSpPr>
              <a:spLocks noChangeArrowheads="1"/>
            </p:cNvSpPr>
            <p:nvPr/>
          </p:nvSpPr>
          <p:spPr bwMode="auto">
            <a:xfrm>
              <a:off x="1565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33" name="Rectangle 1045"/>
            <p:cNvSpPr>
              <a:spLocks noChangeArrowheads="1"/>
            </p:cNvSpPr>
            <p:nvPr/>
          </p:nvSpPr>
          <p:spPr bwMode="auto">
            <a:xfrm>
              <a:off x="1611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34" name="Rectangle 1046"/>
            <p:cNvSpPr>
              <a:spLocks noChangeArrowheads="1"/>
            </p:cNvSpPr>
            <p:nvPr/>
          </p:nvSpPr>
          <p:spPr bwMode="auto">
            <a:xfrm>
              <a:off x="1656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35" name="Rectangle 1047"/>
            <p:cNvSpPr>
              <a:spLocks noChangeArrowheads="1"/>
            </p:cNvSpPr>
            <p:nvPr/>
          </p:nvSpPr>
          <p:spPr bwMode="auto">
            <a:xfrm>
              <a:off x="1701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36" name="Rectangle 1048"/>
            <p:cNvSpPr>
              <a:spLocks noChangeArrowheads="1"/>
            </p:cNvSpPr>
            <p:nvPr/>
          </p:nvSpPr>
          <p:spPr bwMode="auto">
            <a:xfrm>
              <a:off x="1747" y="238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37" name="Rectangle 1049"/>
            <p:cNvSpPr>
              <a:spLocks noChangeArrowheads="1"/>
            </p:cNvSpPr>
            <p:nvPr/>
          </p:nvSpPr>
          <p:spPr bwMode="auto">
            <a:xfrm>
              <a:off x="1792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38" name="Rectangle 1050"/>
            <p:cNvSpPr>
              <a:spLocks noChangeArrowheads="1"/>
            </p:cNvSpPr>
            <p:nvPr/>
          </p:nvSpPr>
          <p:spPr bwMode="auto">
            <a:xfrm>
              <a:off x="1838" y="238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39" name="Rectangle 1051"/>
            <p:cNvSpPr>
              <a:spLocks noChangeArrowheads="1"/>
            </p:cNvSpPr>
            <p:nvPr/>
          </p:nvSpPr>
          <p:spPr bwMode="auto">
            <a:xfrm>
              <a:off x="1883" y="238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40" name="Rectangle 1052"/>
            <p:cNvSpPr>
              <a:spLocks noChangeArrowheads="1"/>
            </p:cNvSpPr>
            <p:nvPr/>
          </p:nvSpPr>
          <p:spPr bwMode="auto">
            <a:xfrm>
              <a:off x="1928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41" name="Rectangle 1053"/>
            <p:cNvSpPr>
              <a:spLocks noChangeArrowheads="1"/>
            </p:cNvSpPr>
            <p:nvPr/>
          </p:nvSpPr>
          <p:spPr bwMode="auto">
            <a:xfrm>
              <a:off x="1974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42" name="Rectangle 1054"/>
            <p:cNvSpPr>
              <a:spLocks noChangeArrowheads="1"/>
            </p:cNvSpPr>
            <p:nvPr/>
          </p:nvSpPr>
          <p:spPr bwMode="auto">
            <a:xfrm>
              <a:off x="2019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43" name="Rectangle 1055"/>
            <p:cNvSpPr>
              <a:spLocks noChangeArrowheads="1"/>
            </p:cNvSpPr>
            <p:nvPr/>
          </p:nvSpPr>
          <p:spPr bwMode="auto">
            <a:xfrm>
              <a:off x="2065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44" name="Rectangle 1056"/>
            <p:cNvSpPr>
              <a:spLocks noChangeArrowheads="1"/>
            </p:cNvSpPr>
            <p:nvPr/>
          </p:nvSpPr>
          <p:spPr bwMode="auto">
            <a:xfrm>
              <a:off x="2110" y="2386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45" name="Rectangle 1057"/>
            <p:cNvSpPr>
              <a:spLocks noChangeArrowheads="1"/>
            </p:cNvSpPr>
            <p:nvPr/>
          </p:nvSpPr>
          <p:spPr bwMode="auto">
            <a:xfrm>
              <a:off x="930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46" name="Rectangle 1058"/>
            <p:cNvSpPr>
              <a:spLocks noChangeArrowheads="1"/>
            </p:cNvSpPr>
            <p:nvPr/>
          </p:nvSpPr>
          <p:spPr bwMode="auto">
            <a:xfrm>
              <a:off x="975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47" name="Rectangle 1059"/>
            <p:cNvSpPr>
              <a:spLocks noChangeArrowheads="1"/>
            </p:cNvSpPr>
            <p:nvPr/>
          </p:nvSpPr>
          <p:spPr bwMode="auto">
            <a:xfrm>
              <a:off x="1020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48" name="Rectangle 1060"/>
            <p:cNvSpPr>
              <a:spLocks noChangeArrowheads="1"/>
            </p:cNvSpPr>
            <p:nvPr/>
          </p:nvSpPr>
          <p:spPr bwMode="auto">
            <a:xfrm>
              <a:off x="1066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49" name="Rectangle 1061"/>
            <p:cNvSpPr>
              <a:spLocks noChangeArrowheads="1"/>
            </p:cNvSpPr>
            <p:nvPr/>
          </p:nvSpPr>
          <p:spPr bwMode="auto">
            <a:xfrm>
              <a:off x="1111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50" name="Rectangle 1062"/>
            <p:cNvSpPr>
              <a:spLocks noChangeArrowheads="1"/>
            </p:cNvSpPr>
            <p:nvPr/>
          </p:nvSpPr>
          <p:spPr bwMode="auto">
            <a:xfrm>
              <a:off x="1157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51" name="Rectangle 1063"/>
            <p:cNvSpPr>
              <a:spLocks noChangeArrowheads="1"/>
            </p:cNvSpPr>
            <p:nvPr/>
          </p:nvSpPr>
          <p:spPr bwMode="auto">
            <a:xfrm>
              <a:off x="1202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52" name="Rectangle 1064"/>
            <p:cNvSpPr>
              <a:spLocks noChangeArrowheads="1"/>
            </p:cNvSpPr>
            <p:nvPr/>
          </p:nvSpPr>
          <p:spPr bwMode="auto">
            <a:xfrm>
              <a:off x="1247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53" name="Rectangle 1065"/>
            <p:cNvSpPr>
              <a:spLocks noChangeArrowheads="1"/>
            </p:cNvSpPr>
            <p:nvPr/>
          </p:nvSpPr>
          <p:spPr bwMode="auto">
            <a:xfrm>
              <a:off x="1293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54" name="Rectangle 1066"/>
            <p:cNvSpPr>
              <a:spLocks noChangeArrowheads="1"/>
            </p:cNvSpPr>
            <p:nvPr/>
          </p:nvSpPr>
          <p:spPr bwMode="auto">
            <a:xfrm>
              <a:off x="1338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55" name="Rectangle 1067"/>
            <p:cNvSpPr>
              <a:spLocks noChangeArrowheads="1"/>
            </p:cNvSpPr>
            <p:nvPr/>
          </p:nvSpPr>
          <p:spPr bwMode="auto">
            <a:xfrm>
              <a:off x="1384" y="23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56" name="Rectangle 1068"/>
            <p:cNvSpPr>
              <a:spLocks noChangeArrowheads="1"/>
            </p:cNvSpPr>
            <p:nvPr/>
          </p:nvSpPr>
          <p:spPr bwMode="auto">
            <a:xfrm>
              <a:off x="1429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57" name="Rectangle 1069"/>
            <p:cNvSpPr>
              <a:spLocks noChangeArrowheads="1"/>
            </p:cNvSpPr>
            <p:nvPr/>
          </p:nvSpPr>
          <p:spPr bwMode="auto">
            <a:xfrm>
              <a:off x="1474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58" name="Rectangle 1070"/>
            <p:cNvSpPr>
              <a:spLocks noChangeArrowheads="1"/>
            </p:cNvSpPr>
            <p:nvPr/>
          </p:nvSpPr>
          <p:spPr bwMode="auto">
            <a:xfrm>
              <a:off x="1520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59" name="Rectangle 1071"/>
            <p:cNvSpPr>
              <a:spLocks noChangeArrowheads="1"/>
            </p:cNvSpPr>
            <p:nvPr/>
          </p:nvSpPr>
          <p:spPr bwMode="auto">
            <a:xfrm>
              <a:off x="1565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60" name="Rectangle 1072"/>
            <p:cNvSpPr>
              <a:spLocks noChangeArrowheads="1"/>
            </p:cNvSpPr>
            <p:nvPr/>
          </p:nvSpPr>
          <p:spPr bwMode="auto">
            <a:xfrm>
              <a:off x="1611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61" name="Rectangle 1073"/>
            <p:cNvSpPr>
              <a:spLocks noChangeArrowheads="1"/>
            </p:cNvSpPr>
            <p:nvPr/>
          </p:nvSpPr>
          <p:spPr bwMode="auto">
            <a:xfrm>
              <a:off x="1656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62" name="Rectangle 1074"/>
            <p:cNvSpPr>
              <a:spLocks noChangeArrowheads="1"/>
            </p:cNvSpPr>
            <p:nvPr/>
          </p:nvSpPr>
          <p:spPr bwMode="auto">
            <a:xfrm>
              <a:off x="1701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63" name="Rectangle 1075"/>
            <p:cNvSpPr>
              <a:spLocks noChangeArrowheads="1"/>
            </p:cNvSpPr>
            <p:nvPr/>
          </p:nvSpPr>
          <p:spPr bwMode="auto">
            <a:xfrm>
              <a:off x="1747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64" name="Rectangle 1076"/>
            <p:cNvSpPr>
              <a:spLocks noChangeArrowheads="1"/>
            </p:cNvSpPr>
            <p:nvPr/>
          </p:nvSpPr>
          <p:spPr bwMode="auto">
            <a:xfrm>
              <a:off x="1792" y="2342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65" name="Rectangle 1077"/>
            <p:cNvSpPr>
              <a:spLocks noChangeArrowheads="1"/>
            </p:cNvSpPr>
            <p:nvPr/>
          </p:nvSpPr>
          <p:spPr bwMode="auto">
            <a:xfrm>
              <a:off x="1838" y="2342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66" name="Rectangle 1078"/>
            <p:cNvSpPr>
              <a:spLocks noChangeArrowheads="1"/>
            </p:cNvSpPr>
            <p:nvPr/>
          </p:nvSpPr>
          <p:spPr bwMode="auto">
            <a:xfrm>
              <a:off x="1883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67" name="Rectangle 1079"/>
            <p:cNvSpPr>
              <a:spLocks noChangeArrowheads="1"/>
            </p:cNvSpPr>
            <p:nvPr/>
          </p:nvSpPr>
          <p:spPr bwMode="auto">
            <a:xfrm>
              <a:off x="1928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68" name="Rectangle 1080"/>
            <p:cNvSpPr>
              <a:spLocks noChangeArrowheads="1"/>
            </p:cNvSpPr>
            <p:nvPr/>
          </p:nvSpPr>
          <p:spPr bwMode="auto">
            <a:xfrm>
              <a:off x="1974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69" name="Rectangle 1081"/>
            <p:cNvSpPr>
              <a:spLocks noChangeArrowheads="1"/>
            </p:cNvSpPr>
            <p:nvPr/>
          </p:nvSpPr>
          <p:spPr bwMode="auto">
            <a:xfrm>
              <a:off x="2019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70" name="Rectangle 1082"/>
            <p:cNvSpPr>
              <a:spLocks noChangeArrowheads="1"/>
            </p:cNvSpPr>
            <p:nvPr/>
          </p:nvSpPr>
          <p:spPr bwMode="auto">
            <a:xfrm>
              <a:off x="2065" y="23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71" name="Rectangle 1083"/>
            <p:cNvSpPr>
              <a:spLocks noChangeArrowheads="1"/>
            </p:cNvSpPr>
            <p:nvPr/>
          </p:nvSpPr>
          <p:spPr bwMode="auto">
            <a:xfrm>
              <a:off x="2110" y="23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72" name="Rectangle 1084"/>
            <p:cNvSpPr>
              <a:spLocks noChangeArrowheads="1"/>
            </p:cNvSpPr>
            <p:nvPr/>
          </p:nvSpPr>
          <p:spPr bwMode="auto">
            <a:xfrm>
              <a:off x="93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73" name="Rectangle 1085"/>
            <p:cNvSpPr>
              <a:spLocks noChangeArrowheads="1"/>
            </p:cNvSpPr>
            <p:nvPr/>
          </p:nvSpPr>
          <p:spPr bwMode="auto">
            <a:xfrm>
              <a:off x="975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74" name="Rectangle 1086"/>
            <p:cNvSpPr>
              <a:spLocks noChangeArrowheads="1"/>
            </p:cNvSpPr>
            <p:nvPr/>
          </p:nvSpPr>
          <p:spPr bwMode="auto">
            <a:xfrm>
              <a:off x="102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75" name="Rectangle 1087"/>
            <p:cNvSpPr>
              <a:spLocks noChangeArrowheads="1"/>
            </p:cNvSpPr>
            <p:nvPr/>
          </p:nvSpPr>
          <p:spPr bwMode="auto">
            <a:xfrm>
              <a:off x="1066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76" name="Rectangle 1088"/>
            <p:cNvSpPr>
              <a:spLocks noChangeArrowheads="1"/>
            </p:cNvSpPr>
            <p:nvPr/>
          </p:nvSpPr>
          <p:spPr bwMode="auto">
            <a:xfrm>
              <a:off x="1111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77" name="Rectangle 1089"/>
            <p:cNvSpPr>
              <a:spLocks noChangeArrowheads="1"/>
            </p:cNvSpPr>
            <p:nvPr/>
          </p:nvSpPr>
          <p:spPr bwMode="auto">
            <a:xfrm>
              <a:off x="1157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78" name="Rectangle 1090"/>
            <p:cNvSpPr>
              <a:spLocks noChangeArrowheads="1"/>
            </p:cNvSpPr>
            <p:nvPr/>
          </p:nvSpPr>
          <p:spPr bwMode="auto">
            <a:xfrm>
              <a:off x="1202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79" name="Rectangle 1091"/>
            <p:cNvSpPr>
              <a:spLocks noChangeArrowheads="1"/>
            </p:cNvSpPr>
            <p:nvPr/>
          </p:nvSpPr>
          <p:spPr bwMode="auto">
            <a:xfrm>
              <a:off x="1247" y="2296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80" name="Rectangle 1092"/>
            <p:cNvSpPr>
              <a:spLocks noChangeArrowheads="1"/>
            </p:cNvSpPr>
            <p:nvPr/>
          </p:nvSpPr>
          <p:spPr bwMode="auto">
            <a:xfrm>
              <a:off x="1293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81" name="Rectangle 1093"/>
            <p:cNvSpPr>
              <a:spLocks noChangeArrowheads="1"/>
            </p:cNvSpPr>
            <p:nvPr/>
          </p:nvSpPr>
          <p:spPr bwMode="auto">
            <a:xfrm>
              <a:off x="1338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82" name="Rectangle 1094"/>
            <p:cNvSpPr>
              <a:spLocks noChangeArrowheads="1"/>
            </p:cNvSpPr>
            <p:nvPr/>
          </p:nvSpPr>
          <p:spPr bwMode="auto">
            <a:xfrm>
              <a:off x="1384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83" name="Rectangle 1095"/>
            <p:cNvSpPr>
              <a:spLocks noChangeArrowheads="1"/>
            </p:cNvSpPr>
            <p:nvPr/>
          </p:nvSpPr>
          <p:spPr bwMode="auto">
            <a:xfrm>
              <a:off x="1429" y="2296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84" name="Rectangle 1096"/>
            <p:cNvSpPr>
              <a:spLocks noChangeArrowheads="1"/>
            </p:cNvSpPr>
            <p:nvPr/>
          </p:nvSpPr>
          <p:spPr bwMode="auto">
            <a:xfrm>
              <a:off x="1474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85" name="Rectangle 1097"/>
            <p:cNvSpPr>
              <a:spLocks noChangeArrowheads="1"/>
            </p:cNvSpPr>
            <p:nvPr/>
          </p:nvSpPr>
          <p:spPr bwMode="auto">
            <a:xfrm>
              <a:off x="1520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86" name="Rectangle 1098"/>
            <p:cNvSpPr>
              <a:spLocks noChangeArrowheads="1"/>
            </p:cNvSpPr>
            <p:nvPr/>
          </p:nvSpPr>
          <p:spPr bwMode="auto">
            <a:xfrm>
              <a:off x="1565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87" name="Rectangle 1099"/>
            <p:cNvSpPr>
              <a:spLocks noChangeArrowheads="1"/>
            </p:cNvSpPr>
            <p:nvPr/>
          </p:nvSpPr>
          <p:spPr bwMode="auto">
            <a:xfrm>
              <a:off x="1611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88" name="Rectangle 1100"/>
            <p:cNvSpPr>
              <a:spLocks noChangeArrowheads="1"/>
            </p:cNvSpPr>
            <p:nvPr/>
          </p:nvSpPr>
          <p:spPr bwMode="auto">
            <a:xfrm>
              <a:off x="1656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89" name="Rectangle 1101"/>
            <p:cNvSpPr>
              <a:spLocks noChangeArrowheads="1"/>
            </p:cNvSpPr>
            <p:nvPr/>
          </p:nvSpPr>
          <p:spPr bwMode="auto">
            <a:xfrm>
              <a:off x="1701" y="2296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90" name="Rectangle 1102"/>
            <p:cNvSpPr>
              <a:spLocks noChangeArrowheads="1"/>
            </p:cNvSpPr>
            <p:nvPr/>
          </p:nvSpPr>
          <p:spPr bwMode="auto">
            <a:xfrm>
              <a:off x="1747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91" name="Rectangle 1103"/>
            <p:cNvSpPr>
              <a:spLocks noChangeArrowheads="1"/>
            </p:cNvSpPr>
            <p:nvPr/>
          </p:nvSpPr>
          <p:spPr bwMode="auto">
            <a:xfrm>
              <a:off x="1792" y="2296"/>
              <a:ext cx="45" cy="45"/>
            </a:xfrm>
            <a:prstGeom prst="rect">
              <a:avLst/>
            </a:prstGeom>
            <a:solidFill>
              <a:srgbClr val="33CC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92" name="Rectangle 1104"/>
            <p:cNvSpPr>
              <a:spLocks noChangeArrowheads="1"/>
            </p:cNvSpPr>
            <p:nvPr/>
          </p:nvSpPr>
          <p:spPr bwMode="auto">
            <a:xfrm>
              <a:off x="1838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93" name="Rectangle 1105"/>
            <p:cNvSpPr>
              <a:spLocks noChangeArrowheads="1"/>
            </p:cNvSpPr>
            <p:nvPr/>
          </p:nvSpPr>
          <p:spPr bwMode="auto">
            <a:xfrm>
              <a:off x="1883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94" name="Rectangle 1106"/>
            <p:cNvSpPr>
              <a:spLocks noChangeArrowheads="1"/>
            </p:cNvSpPr>
            <p:nvPr/>
          </p:nvSpPr>
          <p:spPr bwMode="auto">
            <a:xfrm>
              <a:off x="1928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95" name="Rectangle 1107"/>
            <p:cNvSpPr>
              <a:spLocks noChangeArrowheads="1"/>
            </p:cNvSpPr>
            <p:nvPr/>
          </p:nvSpPr>
          <p:spPr bwMode="auto">
            <a:xfrm>
              <a:off x="1974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96" name="Rectangle 1108"/>
            <p:cNvSpPr>
              <a:spLocks noChangeArrowheads="1"/>
            </p:cNvSpPr>
            <p:nvPr/>
          </p:nvSpPr>
          <p:spPr bwMode="auto">
            <a:xfrm>
              <a:off x="2019" y="2296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97" name="Rectangle 1109"/>
            <p:cNvSpPr>
              <a:spLocks noChangeArrowheads="1"/>
            </p:cNvSpPr>
            <p:nvPr/>
          </p:nvSpPr>
          <p:spPr bwMode="auto">
            <a:xfrm>
              <a:off x="2065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98" name="Rectangle 1110"/>
            <p:cNvSpPr>
              <a:spLocks noChangeArrowheads="1"/>
            </p:cNvSpPr>
            <p:nvPr/>
          </p:nvSpPr>
          <p:spPr bwMode="auto">
            <a:xfrm>
              <a:off x="2110" y="2296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599" name="Rectangle 1111"/>
            <p:cNvSpPr>
              <a:spLocks noChangeArrowheads="1"/>
            </p:cNvSpPr>
            <p:nvPr/>
          </p:nvSpPr>
          <p:spPr bwMode="auto">
            <a:xfrm>
              <a:off x="930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00" name="Rectangle 1112"/>
            <p:cNvSpPr>
              <a:spLocks noChangeArrowheads="1"/>
            </p:cNvSpPr>
            <p:nvPr/>
          </p:nvSpPr>
          <p:spPr bwMode="auto">
            <a:xfrm>
              <a:off x="975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01" name="Rectangle 1113"/>
            <p:cNvSpPr>
              <a:spLocks noChangeArrowheads="1"/>
            </p:cNvSpPr>
            <p:nvPr/>
          </p:nvSpPr>
          <p:spPr bwMode="auto">
            <a:xfrm>
              <a:off x="1020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02" name="Rectangle 1114"/>
            <p:cNvSpPr>
              <a:spLocks noChangeArrowheads="1"/>
            </p:cNvSpPr>
            <p:nvPr/>
          </p:nvSpPr>
          <p:spPr bwMode="auto">
            <a:xfrm>
              <a:off x="1066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03" name="Rectangle 1115"/>
            <p:cNvSpPr>
              <a:spLocks noChangeArrowheads="1"/>
            </p:cNvSpPr>
            <p:nvPr/>
          </p:nvSpPr>
          <p:spPr bwMode="auto">
            <a:xfrm>
              <a:off x="1111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04" name="Rectangle 1116"/>
            <p:cNvSpPr>
              <a:spLocks noChangeArrowheads="1"/>
            </p:cNvSpPr>
            <p:nvPr/>
          </p:nvSpPr>
          <p:spPr bwMode="auto">
            <a:xfrm>
              <a:off x="1157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05" name="Rectangle 1117"/>
            <p:cNvSpPr>
              <a:spLocks noChangeArrowheads="1"/>
            </p:cNvSpPr>
            <p:nvPr/>
          </p:nvSpPr>
          <p:spPr bwMode="auto">
            <a:xfrm>
              <a:off x="1202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06" name="Rectangle 1118"/>
            <p:cNvSpPr>
              <a:spLocks noChangeArrowheads="1"/>
            </p:cNvSpPr>
            <p:nvPr/>
          </p:nvSpPr>
          <p:spPr bwMode="auto">
            <a:xfrm>
              <a:off x="1247" y="2251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07" name="Rectangle 1119"/>
            <p:cNvSpPr>
              <a:spLocks noChangeArrowheads="1"/>
            </p:cNvSpPr>
            <p:nvPr/>
          </p:nvSpPr>
          <p:spPr bwMode="auto">
            <a:xfrm>
              <a:off x="1293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08" name="Rectangle 1120"/>
            <p:cNvSpPr>
              <a:spLocks noChangeArrowheads="1"/>
            </p:cNvSpPr>
            <p:nvPr/>
          </p:nvSpPr>
          <p:spPr bwMode="auto">
            <a:xfrm>
              <a:off x="1338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09" name="Rectangle 1121"/>
            <p:cNvSpPr>
              <a:spLocks noChangeArrowheads="1"/>
            </p:cNvSpPr>
            <p:nvPr/>
          </p:nvSpPr>
          <p:spPr bwMode="auto">
            <a:xfrm>
              <a:off x="1384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10" name="Rectangle 1122"/>
            <p:cNvSpPr>
              <a:spLocks noChangeArrowheads="1"/>
            </p:cNvSpPr>
            <p:nvPr/>
          </p:nvSpPr>
          <p:spPr bwMode="auto">
            <a:xfrm>
              <a:off x="1429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11" name="Rectangle 1123"/>
            <p:cNvSpPr>
              <a:spLocks noChangeArrowheads="1"/>
            </p:cNvSpPr>
            <p:nvPr/>
          </p:nvSpPr>
          <p:spPr bwMode="auto">
            <a:xfrm>
              <a:off x="1474" y="2251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12" name="Rectangle 1124"/>
            <p:cNvSpPr>
              <a:spLocks noChangeArrowheads="1"/>
            </p:cNvSpPr>
            <p:nvPr/>
          </p:nvSpPr>
          <p:spPr bwMode="auto">
            <a:xfrm>
              <a:off x="1520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13" name="Rectangle 1125"/>
            <p:cNvSpPr>
              <a:spLocks noChangeArrowheads="1"/>
            </p:cNvSpPr>
            <p:nvPr/>
          </p:nvSpPr>
          <p:spPr bwMode="auto">
            <a:xfrm>
              <a:off x="1565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14" name="Rectangle 1126"/>
            <p:cNvSpPr>
              <a:spLocks noChangeArrowheads="1"/>
            </p:cNvSpPr>
            <p:nvPr/>
          </p:nvSpPr>
          <p:spPr bwMode="auto">
            <a:xfrm>
              <a:off x="1611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15" name="Rectangle 1127"/>
            <p:cNvSpPr>
              <a:spLocks noChangeArrowheads="1"/>
            </p:cNvSpPr>
            <p:nvPr/>
          </p:nvSpPr>
          <p:spPr bwMode="auto">
            <a:xfrm>
              <a:off x="1656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16" name="Rectangle 1128"/>
            <p:cNvSpPr>
              <a:spLocks noChangeArrowheads="1"/>
            </p:cNvSpPr>
            <p:nvPr/>
          </p:nvSpPr>
          <p:spPr bwMode="auto">
            <a:xfrm>
              <a:off x="1701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17" name="Rectangle 1129"/>
            <p:cNvSpPr>
              <a:spLocks noChangeArrowheads="1"/>
            </p:cNvSpPr>
            <p:nvPr/>
          </p:nvSpPr>
          <p:spPr bwMode="auto">
            <a:xfrm>
              <a:off x="1747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18" name="Rectangle 1130"/>
            <p:cNvSpPr>
              <a:spLocks noChangeArrowheads="1"/>
            </p:cNvSpPr>
            <p:nvPr/>
          </p:nvSpPr>
          <p:spPr bwMode="auto">
            <a:xfrm>
              <a:off x="1792" y="2251"/>
              <a:ext cx="45" cy="45"/>
            </a:xfrm>
            <a:prstGeom prst="rect">
              <a:avLst/>
            </a:prstGeom>
            <a:solidFill>
              <a:srgbClr val="99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19" name="Rectangle 1131"/>
            <p:cNvSpPr>
              <a:spLocks noChangeArrowheads="1"/>
            </p:cNvSpPr>
            <p:nvPr/>
          </p:nvSpPr>
          <p:spPr bwMode="auto">
            <a:xfrm>
              <a:off x="1838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20" name="Rectangle 1132"/>
            <p:cNvSpPr>
              <a:spLocks noChangeArrowheads="1"/>
            </p:cNvSpPr>
            <p:nvPr/>
          </p:nvSpPr>
          <p:spPr bwMode="auto">
            <a:xfrm>
              <a:off x="1883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21" name="Rectangle 1133"/>
            <p:cNvSpPr>
              <a:spLocks noChangeArrowheads="1"/>
            </p:cNvSpPr>
            <p:nvPr/>
          </p:nvSpPr>
          <p:spPr bwMode="auto">
            <a:xfrm>
              <a:off x="1928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22" name="Rectangle 1134"/>
            <p:cNvSpPr>
              <a:spLocks noChangeArrowheads="1"/>
            </p:cNvSpPr>
            <p:nvPr/>
          </p:nvSpPr>
          <p:spPr bwMode="auto">
            <a:xfrm>
              <a:off x="1974" y="2251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23" name="Rectangle 1135"/>
            <p:cNvSpPr>
              <a:spLocks noChangeArrowheads="1"/>
            </p:cNvSpPr>
            <p:nvPr/>
          </p:nvSpPr>
          <p:spPr bwMode="auto">
            <a:xfrm>
              <a:off x="2019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24" name="Rectangle 1136"/>
            <p:cNvSpPr>
              <a:spLocks noChangeArrowheads="1"/>
            </p:cNvSpPr>
            <p:nvPr/>
          </p:nvSpPr>
          <p:spPr bwMode="auto">
            <a:xfrm>
              <a:off x="2065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25" name="Rectangle 1137"/>
            <p:cNvSpPr>
              <a:spLocks noChangeArrowheads="1"/>
            </p:cNvSpPr>
            <p:nvPr/>
          </p:nvSpPr>
          <p:spPr bwMode="auto">
            <a:xfrm>
              <a:off x="2110" y="2251"/>
              <a:ext cx="45" cy="45"/>
            </a:xfrm>
            <a:prstGeom prst="rect">
              <a:avLst/>
            </a:prstGeom>
            <a:solidFill>
              <a:srgbClr val="66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26" name="Rectangle 1138"/>
            <p:cNvSpPr>
              <a:spLocks noChangeArrowheads="1"/>
            </p:cNvSpPr>
            <p:nvPr/>
          </p:nvSpPr>
          <p:spPr bwMode="auto">
            <a:xfrm>
              <a:off x="930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27" name="Rectangle 1139"/>
            <p:cNvSpPr>
              <a:spLocks noChangeArrowheads="1"/>
            </p:cNvSpPr>
            <p:nvPr/>
          </p:nvSpPr>
          <p:spPr bwMode="auto">
            <a:xfrm>
              <a:off x="975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28" name="Rectangle 1140"/>
            <p:cNvSpPr>
              <a:spLocks noChangeArrowheads="1"/>
            </p:cNvSpPr>
            <p:nvPr/>
          </p:nvSpPr>
          <p:spPr bwMode="auto">
            <a:xfrm>
              <a:off x="1020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29" name="Rectangle 1141"/>
            <p:cNvSpPr>
              <a:spLocks noChangeArrowheads="1"/>
            </p:cNvSpPr>
            <p:nvPr/>
          </p:nvSpPr>
          <p:spPr bwMode="auto">
            <a:xfrm>
              <a:off x="1066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30" name="Rectangle 1142"/>
            <p:cNvSpPr>
              <a:spLocks noChangeArrowheads="1"/>
            </p:cNvSpPr>
            <p:nvPr/>
          </p:nvSpPr>
          <p:spPr bwMode="auto">
            <a:xfrm>
              <a:off x="1111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31" name="Rectangle 1143"/>
            <p:cNvSpPr>
              <a:spLocks noChangeArrowheads="1"/>
            </p:cNvSpPr>
            <p:nvPr/>
          </p:nvSpPr>
          <p:spPr bwMode="auto">
            <a:xfrm>
              <a:off x="1157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32" name="Rectangle 1144"/>
            <p:cNvSpPr>
              <a:spLocks noChangeArrowheads="1"/>
            </p:cNvSpPr>
            <p:nvPr/>
          </p:nvSpPr>
          <p:spPr bwMode="auto">
            <a:xfrm>
              <a:off x="1202" y="2205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33" name="Rectangle 1145"/>
            <p:cNvSpPr>
              <a:spLocks noChangeArrowheads="1"/>
            </p:cNvSpPr>
            <p:nvPr/>
          </p:nvSpPr>
          <p:spPr bwMode="auto">
            <a:xfrm>
              <a:off x="1247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34" name="Rectangle 1146"/>
            <p:cNvSpPr>
              <a:spLocks noChangeArrowheads="1"/>
            </p:cNvSpPr>
            <p:nvPr/>
          </p:nvSpPr>
          <p:spPr bwMode="auto">
            <a:xfrm>
              <a:off x="1293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35" name="Rectangle 1147"/>
            <p:cNvSpPr>
              <a:spLocks noChangeArrowheads="1"/>
            </p:cNvSpPr>
            <p:nvPr/>
          </p:nvSpPr>
          <p:spPr bwMode="auto">
            <a:xfrm>
              <a:off x="1338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36" name="Rectangle 1148"/>
            <p:cNvSpPr>
              <a:spLocks noChangeArrowheads="1"/>
            </p:cNvSpPr>
            <p:nvPr/>
          </p:nvSpPr>
          <p:spPr bwMode="auto">
            <a:xfrm>
              <a:off x="1384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37" name="Rectangle 1149"/>
            <p:cNvSpPr>
              <a:spLocks noChangeArrowheads="1"/>
            </p:cNvSpPr>
            <p:nvPr/>
          </p:nvSpPr>
          <p:spPr bwMode="auto">
            <a:xfrm>
              <a:off x="1429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38" name="Rectangle 1150"/>
            <p:cNvSpPr>
              <a:spLocks noChangeArrowheads="1"/>
            </p:cNvSpPr>
            <p:nvPr/>
          </p:nvSpPr>
          <p:spPr bwMode="auto">
            <a:xfrm>
              <a:off x="1474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39" name="Rectangle 1151"/>
            <p:cNvSpPr>
              <a:spLocks noChangeArrowheads="1"/>
            </p:cNvSpPr>
            <p:nvPr/>
          </p:nvSpPr>
          <p:spPr bwMode="auto">
            <a:xfrm>
              <a:off x="1520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40" name="Rectangle 1152"/>
            <p:cNvSpPr>
              <a:spLocks noChangeArrowheads="1"/>
            </p:cNvSpPr>
            <p:nvPr/>
          </p:nvSpPr>
          <p:spPr bwMode="auto">
            <a:xfrm>
              <a:off x="1565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41" name="Rectangle 1153"/>
            <p:cNvSpPr>
              <a:spLocks noChangeArrowheads="1"/>
            </p:cNvSpPr>
            <p:nvPr/>
          </p:nvSpPr>
          <p:spPr bwMode="auto">
            <a:xfrm>
              <a:off x="1611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42" name="Rectangle 1154"/>
            <p:cNvSpPr>
              <a:spLocks noChangeArrowheads="1"/>
            </p:cNvSpPr>
            <p:nvPr/>
          </p:nvSpPr>
          <p:spPr bwMode="auto">
            <a:xfrm>
              <a:off x="1656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43" name="Rectangle 1155"/>
            <p:cNvSpPr>
              <a:spLocks noChangeArrowheads="1"/>
            </p:cNvSpPr>
            <p:nvPr/>
          </p:nvSpPr>
          <p:spPr bwMode="auto">
            <a:xfrm>
              <a:off x="1701" y="2205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44" name="Rectangle 1156"/>
            <p:cNvSpPr>
              <a:spLocks noChangeArrowheads="1"/>
            </p:cNvSpPr>
            <p:nvPr/>
          </p:nvSpPr>
          <p:spPr bwMode="auto">
            <a:xfrm>
              <a:off x="1747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45" name="Rectangle 1157"/>
            <p:cNvSpPr>
              <a:spLocks noChangeArrowheads="1"/>
            </p:cNvSpPr>
            <p:nvPr/>
          </p:nvSpPr>
          <p:spPr bwMode="auto">
            <a:xfrm>
              <a:off x="1792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46" name="Rectangle 1158"/>
            <p:cNvSpPr>
              <a:spLocks noChangeArrowheads="1"/>
            </p:cNvSpPr>
            <p:nvPr/>
          </p:nvSpPr>
          <p:spPr bwMode="auto">
            <a:xfrm>
              <a:off x="1838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47" name="Rectangle 1159"/>
            <p:cNvSpPr>
              <a:spLocks noChangeArrowheads="1"/>
            </p:cNvSpPr>
            <p:nvPr/>
          </p:nvSpPr>
          <p:spPr bwMode="auto">
            <a:xfrm>
              <a:off x="1883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48" name="Rectangle 1160"/>
            <p:cNvSpPr>
              <a:spLocks noChangeArrowheads="1"/>
            </p:cNvSpPr>
            <p:nvPr/>
          </p:nvSpPr>
          <p:spPr bwMode="auto">
            <a:xfrm>
              <a:off x="1928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49" name="Rectangle 1161"/>
            <p:cNvSpPr>
              <a:spLocks noChangeArrowheads="1"/>
            </p:cNvSpPr>
            <p:nvPr/>
          </p:nvSpPr>
          <p:spPr bwMode="auto">
            <a:xfrm>
              <a:off x="1974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50" name="Rectangle 1162"/>
            <p:cNvSpPr>
              <a:spLocks noChangeArrowheads="1"/>
            </p:cNvSpPr>
            <p:nvPr/>
          </p:nvSpPr>
          <p:spPr bwMode="auto">
            <a:xfrm>
              <a:off x="2019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51" name="Rectangle 1163"/>
            <p:cNvSpPr>
              <a:spLocks noChangeArrowheads="1"/>
            </p:cNvSpPr>
            <p:nvPr/>
          </p:nvSpPr>
          <p:spPr bwMode="auto">
            <a:xfrm>
              <a:off x="2065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52" name="Rectangle 1164"/>
            <p:cNvSpPr>
              <a:spLocks noChangeArrowheads="1"/>
            </p:cNvSpPr>
            <p:nvPr/>
          </p:nvSpPr>
          <p:spPr bwMode="auto">
            <a:xfrm>
              <a:off x="2110" y="2205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53" name="Rectangle 1165"/>
            <p:cNvSpPr>
              <a:spLocks noChangeArrowheads="1"/>
            </p:cNvSpPr>
            <p:nvPr/>
          </p:nvSpPr>
          <p:spPr bwMode="auto">
            <a:xfrm>
              <a:off x="930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54" name="Rectangle 1166"/>
            <p:cNvSpPr>
              <a:spLocks noChangeArrowheads="1"/>
            </p:cNvSpPr>
            <p:nvPr/>
          </p:nvSpPr>
          <p:spPr bwMode="auto">
            <a:xfrm>
              <a:off x="975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55" name="Rectangle 1167"/>
            <p:cNvSpPr>
              <a:spLocks noChangeArrowheads="1"/>
            </p:cNvSpPr>
            <p:nvPr/>
          </p:nvSpPr>
          <p:spPr bwMode="auto">
            <a:xfrm>
              <a:off x="1020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56" name="Rectangle 1168"/>
            <p:cNvSpPr>
              <a:spLocks noChangeArrowheads="1"/>
            </p:cNvSpPr>
            <p:nvPr/>
          </p:nvSpPr>
          <p:spPr bwMode="auto">
            <a:xfrm>
              <a:off x="1066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57" name="Rectangle 1169"/>
            <p:cNvSpPr>
              <a:spLocks noChangeArrowheads="1"/>
            </p:cNvSpPr>
            <p:nvPr/>
          </p:nvSpPr>
          <p:spPr bwMode="auto">
            <a:xfrm>
              <a:off x="1111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58" name="Rectangle 1170"/>
            <p:cNvSpPr>
              <a:spLocks noChangeArrowheads="1"/>
            </p:cNvSpPr>
            <p:nvPr/>
          </p:nvSpPr>
          <p:spPr bwMode="auto">
            <a:xfrm>
              <a:off x="1157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59" name="Rectangle 1171"/>
            <p:cNvSpPr>
              <a:spLocks noChangeArrowheads="1"/>
            </p:cNvSpPr>
            <p:nvPr/>
          </p:nvSpPr>
          <p:spPr bwMode="auto">
            <a:xfrm>
              <a:off x="1202" y="2160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60" name="Rectangle 1172"/>
            <p:cNvSpPr>
              <a:spLocks noChangeArrowheads="1"/>
            </p:cNvSpPr>
            <p:nvPr/>
          </p:nvSpPr>
          <p:spPr bwMode="auto">
            <a:xfrm>
              <a:off x="1247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61" name="Rectangle 1173"/>
            <p:cNvSpPr>
              <a:spLocks noChangeArrowheads="1"/>
            </p:cNvSpPr>
            <p:nvPr/>
          </p:nvSpPr>
          <p:spPr bwMode="auto">
            <a:xfrm>
              <a:off x="1293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62" name="Rectangle 1174"/>
            <p:cNvSpPr>
              <a:spLocks noChangeArrowheads="1"/>
            </p:cNvSpPr>
            <p:nvPr/>
          </p:nvSpPr>
          <p:spPr bwMode="auto">
            <a:xfrm>
              <a:off x="1338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63" name="Rectangle 1175"/>
            <p:cNvSpPr>
              <a:spLocks noChangeArrowheads="1"/>
            </p:cNvSpPr>
            <p:nvPr/>
          </p:nvSpPr>
          <p:spPr bwMode="auto">
            <a:xfrm>
              <a:off x="1384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64" name="Rectangle 1176"/>
            <p:cNvSpPr>
              <a:spLocks noChangeArrowheads="1"/>
            </p:cNvSpPr>
            <p:nvPr/>
          </p:nvSpPr>
          <p:spPr bwMode="auto">
            <a:xfrm>
              <a:off x="1429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65" name="Rectangle 1177"/>
            <p:cNvSpPr>
              <a:spLocks noChangeArrowheads="1"/>
            </p:cNvSpPr>
            <p:nvPr/>
          </p:nvSpPr>
          <p:spPr bwMode="auto">
            <a:xfrm>
              <a:off x="1474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66" name="Rectangle 1178"/>
            <p:cNvSpPr>
              <a:spLocks noChangeArrowheads="1"/>
            </p:cNvSpPr>
            <p:nvPr/>
          </p:nvSpPr>
          <p:spPr bwMode="auto">
            <a:xfrm>
              <a:off x="1520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67" name="Rectangle 1179"/>
            <p:cNvSpPr>
              <a:spLocks noChangeArrowheads="1"/>
            </p:cNvSpPr>
            <p:nvPr/>
          </p:nvSpPr>
          <p:spPr bwMode="auto">
            <a:xfrm>
              <a:off x="1565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68" name="Rectangle 1180"/>
            <p:cNvSpPr>
              <a:spLocks noChangeArrowheads="1"/>
            </p:cNvSpPr>
            <p:nvPr/>
          </p:nvSpPr>
          <p:spPr bwMode="auto">
            <a:xfrm>
              <a:off x="1611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69" name="Rectangle 1181"/>
            <p:cNvSpPr>
              <a:spLocks noChangeArrowheads="1"/>
            </p:cNvSpPr>
            <p:nvPr/>
          </p:nvSpPr>
          <p:spPr bwMode="auto">
            <a:xfrm>
              <a:off x="1656" y="2160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70" name="Rectangle 1182"/>
            <p:cNvSpPr>
              <a:spLocks noChangeArrowheads="1"/>
            </p:cNvSpPr>
            <p:nvPr/>
          </p:nvSpPr>
          <p:spPr bwMode="auto">
            <a:xfrm>
              <a:off x="1701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71" name="Rectangle 1183"/>
            <p:cNvSpPr>
              <a:spLocks noChangeArrowheads="1"/>
            </p:cNvSpPr>
            <p:nvPr/>
          </p:nvSpPr>
          <p:spPr bwMode="auto">
            <a:xfrm>
              <a:off x="1747" y="2160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72" name="Rectangle 1184"/>
            <p:cNvSpPr>
              <a:spLocks noChangeArrowheads="1"/>
            </p:cNvSpPr>
            <p:nvPr/>
          </p:nvSpPr>
          <p:spPr bwMode="auto">
            <a:xfrm>
              <a:off x="1792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73" name="Rectangle 1185"/>
            <p:cNvSpPr>
              <a:spLocks noChangeArrowheads="1"/>
            </p:cNvSpPr>
            <p:nvPr/>
          </p:nvSpPr>
          <p:spPr bwMode="auto">
            <a:xfrm>
              <a:off x="1838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74" name="Rectangle 1186"/>
            <p:cNvSpPr>
              <a:spLocks noChangeArrowheads="1"/>
            </p:cNvSpPr>
            <p:nvPr/>
          </p:nvSpPr>
          <p:spPr bwMode="auto">
            <a:xfrm>
              <a:off x="1883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75" name="Rectangle 1187"/>
            <p:cNvSpPr>
              <a:spLocks noChangeArrowheads="1"/>
            </p:cNvSpPr>
            <p:nvPr/>
          </p:nvSpPr>
          <p:spPr bwMode="auto">
            <a:xfrm>
              <a:off x="1928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76" name="Rectangle 1188"/>
            <p:cNvSpPr>
              <a:spLocks noChangeArrowheads="1"/>
            </p:cNvSpPr>
            <p:nvPr/>
          </p:nvSpPr>
          <p:spPr bwMode="auto">
            <a:xfrm>
              <a:off x="1974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77" name="Rectangle 1189"/>
            <p:cNvSpPr>
              <a:spLocks noChangeArrowheads="1"/>
            </p:cNvSpPr>
            <p:nvPr/>
          </p:nvSpPr>
          <p:spPr bwMode="auto">
            <a:xfrm>
              <a:off x="2019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78" name="Rectangle 1190"/>
            <p:cNvSpPr>
              <a:spLocks noChangeArrowheads="1"/>
            </p:cNvSpPr>
            <p:nvPr/>
          </p:nvSpPr>
          <p:spPr bwMode="auto">
            <a:xfrm>
              <a:off x="2065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79" name="Rectangle 1191"/>
            <p:cNvSpPr>
              <a:spLocks noChangeArrowheads="1"/>
            </p:cNvSpPr>
            <p:nvPr/>
          </p:nvSpPr>
          <p:spPr bwMode="auto">
            <a:xfrm>
              <a:off x="2110" y="2160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80" name="Rectangle 1192"/>
            <p:cNvSpPr>
              <a:spLocks noChangeArrowheads="1"/>
            </p:cNvSpPr>
            <p:nvPr/>
          </p:nvSpPr>
          <p:spPr bwMode="auto">
            <a:xfrm>
              <a:off x="93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81" name="Rectangle 1193"/>
            <p:cNvSpPr>
              <a:spLocks noChangeArrowheads="1"/>
            </p:cNvSpPr>
            <p:nvPr/>
          </p:nvSpPr>
          <p:spPr bwMode="auto">
            <a:xfrm>
              <a:off x="97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82" name="Rectangle 1194"/>
            <p:cNvSpPr>
              <a:spLocks noChangeArrowheads="1"/>
            </p:cNvSpPr>
            <p:nvPr/>
          </p:nvSpPr>
          <p:spPr bwMode="auto">
            <a:xfrm>
              <a:off x="1020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83" name="Rectangle 1195"/>
            <p:cNvSpPr>
              <a:spLocks noChangeArrowheads="1"/>
            </p:cNvSpPr>
            <p:nvPr/>
          </p:nvSpPr>
          <p:spPr bwMode="auto">
            <a:xfrm>
              <a:off x="1066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84" name="Rectangle 1196"/>
            <p:cNvSpPr>
              <a:spLocks noChangeArrowheads="1"/>
            </p:cNvSpPr>
            <p:nvPr/>
          </p:nvSpPr>
          <p:spPr bwMode="auto">
            <a:xfrm>
              <a:off x="1111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85" name="Rectangle 1197"/>
            <p:cNvSpPr>
              <a:spLocks noChangeArrowheads="1"/>
            </p:cNvSpPr>
            <p:nvPr/>
          </p:nvSpPr>
          <p:spPr bwMode="auto">
            <a:xfrm>
              <a:off x="1157" y="2114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86" name="Rectangle 1198"/>
            <p:cNvSpPr>
              <a:spLocks noChangeArrowheads="1"/>
            </p:cNvSpPr>
            <p:nvPr/>
          </p:nvSpPr>
          <p:spPr bwMode="auto">
            <a:xfrm>
              <a:off x="1202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87" name="Rectangle 1199"/>
            <p:cNvSpPr>
              <a:spLocks noChangeArrowheads="1"/>
            </p:cNvSpPr>
            <p:nvPr/>
          </p:nvSpPr>
          <p:spPr bwMode="auto">
            <a:xfrm>
              <a:off x="1247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88" name="Rectangle 1200"/>
            <p:cNvSpPr>
              <a:spLocks noChangeArrowheads="1"/>
            </p:cNvSpPr>
            <p:nvPr/>
          </p:nvSpPr>
          <p:spPr bwMode="auto">
            <a:xfrm>
              <a:off x="1293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89" name="Rectangle 1201"/>
            <p:cNvSpPr>
              <a:spLocks noChangeArrowheads="1"/>
            </p:cNvSpPr>
            <p:nvPr/>
          </p:nvSpPr>
          <p:spPr bwMode="auto">
            <a:xfrm>
              <a:off x="1338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90" name="Rectangle 1202"/>
            <p:cNvSpPr>
              <a:spLocks noChangeArrowheads="1"/>
            </p:cNvSpPr>
            <p:nvPr/>
          </p:nvSpPr>
          <p:spPr bwMode="auto">
            <a:xfrm>
              <a:off x="1384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91" name="Rectangle 1203"/>
            <p:cNvSpPr>
              <a:spLocks noChangeArrowheads="1"/>
            </p:cNvSpPr>
            <p:nvPr/>
          </p:nvSpPr>
          <p:spPr bwMode="auto">
            <a:xfrm>
              <a:off x="1429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92" name="Rectangle 1204"/>
            <p:cNvSpPr>
              <a:spLocks noChangeArrowheads="1"/>
            </p:cNvSpPr>
            <p:nvPr/>
          </p:nvSpPr>
          <p:spPr bwMode="auto">
            <a:xfrm>
              <a:off x="1474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93" name="Rectangle 1205"/>
            <p:cNvSpPr>
              <a:spLocks noChangeArrowheads="1"/>
            </p:cNvSpPr>
            <p:nvPr/>
          </p:nvSpPr>
          <p:spPr bwMode="auto">
            <a:xfrm>
              <a:off x="152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94" name="Rectangle 1206"/>
            <p:cNvSpPr>
              <a:spLocks noChangeArrowheads="1"/>
            </p:cNvSpPr>
            <p:nvPr/>
          </p:nvSpPr>
          <p:spPr bwMode="auto">
            <a:xfrm>
              <a:off x="156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95" name="Rectangle 1207"/>
            <p:cNvSpPr>
              <a:spLocks noChangeArrowheads="1"/>
            </p:cNvSpPr>
            <p:nvPr/>
          </p:nvSpPr>
          <p:spPr bwMode="auto">
            <a:xfrm>
              <a:off x="1611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96" name="Rectangle 1208"/>
            <p:cNvSpPr>
              <a:spLocks noChangeArrowheads="1"/>
            </p:cNvSpPr>
            <p:nvPr/>
          </p:nvSpPr>
          <p:spPr bwMode="auto">
            <a:xfrm>
              <a:off x="1656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97" name="Rectangle 1209"/>
            <p:cNvSpPr>
              <a:spLocks noChangeArrowheads="1"/>
            </p:cNvSpPr>
            <p:nvPr/>
          </p:nvSpPr>
          <p:spPr bwMode="auto">
            <a:xfrm>
              <a:off x="1701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98" name="Rectangle 1210"/>
            <p:cNvSpPr>
              <a:spLocks noChangeArrowheads="1"/>
            </p:cNvSpPr>
            <p:nvPr/>
          </p:nvSpPr>
          <p:spPr bwMode="auto">
            <a:xfrm>
              <a:off x="1747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699" name="Rectangle 1211"/>
            <p:cNvSpPr>
              <a:spLocks noChangeArrowheads="1"/>
            </p:cNvSpPr>
            <p:nvPr/>
          </p:nvSpPr>
          <p:spPr bwMode="auto">
            <a:xfrm>
              <a:off x="1792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00" name="Rectangle 1212"/>
            <p:cNvSpPr>
              <a:spLocks noChangeArrowheads="1"/>
            </p:cNvSpPr>
            <p:nvPr/>
          </p:nvSpPr>
          <p:spPr bwMode="auto">
            <a:xfrm>
              <a:off x="1838" y="2114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01" name="Rectangle 1213"/>
            <p:cNvSpPr>
              <a:spLocks noChangeArrowheads="1"/>
            </p:cNvSpPr>
            <p:nvPr/>
          </p:nvSpPr>
          <p:spPr bwMode="auto">
            <a:xfrm>
              <a:off x="1883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02" name="Rectangle 1214"/>
            <p:cNvSpPr>
              <a:spLocks noChangeArrowheads="1"/>
            </p:cNvSpPr>
            <p:nvPr/>
          </p:nvSpPr>
          <p:spPr bwMode="auto">
            <a:xfrm>
              <a:off x="1928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03" name="Rectangle 1215"/>
            <p:cNvSpPr>
              <a:spLocks noChangeArrowheads="1"/>
            </p:cNvSpPr>
            <p:nvPr/>
          </p:nvSpPr>
          <p:spPr bwMode="auto">
            <a:xfrm>
              <a:off x="1974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04" name="Rectangle 1216"/>
            <p:cNvSpPr>
              <a:spLocks noChangeArrowheads="1"/>
            </p:cNvSpPr>
            <p:nvPr/>
          </p:nvSpPr>
          <p:spPr bwMode="auto">
            <a:xfrm>
              <a:off x="2019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05" name="Rectangle 1217"/>
            <p:cNvSpPr>
              <a:spLocks noChangeArrowheads="1"/>
            </p:cNvSpPr>
            <p:nvPr/>
          </p:nvSpPr>
          <p:spPr bwMode="auto">
            <a:xfrm>
              <a:off x="2065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06" name="Rectangle 1218"/>
            <p:cNvSpPr>
              <a:spLocks noChangeArrowheads="1"/>
            </p:cNvSpPr>
            <p:nvPr/>
          </p:nvSpPr>
          <p:spPr bwMode="auto">
            <a:xfrm>
              <a:off x="2110" y="2114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07" name="Rectangle 1219"/>
            <p:cNvSpPr>
              <a:spLocks noChangeArrowheads="1"/>
            </p:cNvSpPr>
            <p:nvPr/>
          </p:nvSpPr>
          <p:spPr bwMode="auto">
            <a:xfrm>
              <a:off x="93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08" name="Rectangle 1220"/>
            <p:cNvSpPr>
              <a:spLocks noChangeArrowheads="1"/>
            </p:cNvSpPr>
            <p:nvPr/>
          </p:nvSpPr>
          <p:spPr bwMode="auto">
            <a:xfrm>
              <a:off x="97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09" name="Rectangle 1221"/>
            <p:cNvSpPr>
              <a:spLocks noChangeArrowheads="1"/>
            </p:cNvSpPr>
            <p:nvPr/>
          </p:nvSpPr>
          <p:spPr bwMode="auto">
            <a:xfrm>
              <a:off x="102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10" name="Rectangle 1222"/>
            <p:cNvSpPr>
              <a:spLocks noChangeArrowheads="1"/>
            </p:cNvSpPr>
            <p:nvPr/>
          </p:nvSpPr>
          <p:spPr bwMode="auto">
            <a:xfrm>
              <a:off x="1066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11" name="Rectangle 1223"/>
            <p:cNvSpPr>
              <a:spLocks noChangeArrowheads="1"/>
            </p:cNvSpPr>
            <p:nvPr/>
          </p:nvSpPr>
          <p:spPr bwMode="auto">
            <a:xfrm>
              <a:off x="1111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12" name="Rectangle 1224"/>
            <p:cNvSpPr>
              <a:spLocks noChangeArrowheads="1"/>
            </p:cNvSpPr>
            <p:nvPr/>
          </p:nvSpPr>
          <p:spPr bwMode="auto">
            <a:xfrm>
              <a:off x="1157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13" name="Rectangle 1225"/>
            <p:cNvSpPr>
              <a:spLocks noChangeArrowheads="1"/>
            </p:cNvSpPr>
            <p:nvPr/>
          </p:nvSpPr>
          <p:spPr bwMode="auto">
            <a:xfrm>
              <a:off x="1202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14" name="Rectangle 1226"/>
            <p:cNvSpPr>
              <a:spLocks noChangeArrowheads="1"/>
            </p:cNvSpPr>
            <p:nvPr/>
          </p:nvSpPr>
          <p:spPr bwMode="auto">
            <a:xfrm>
              <a:off x="1247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15" name="Rectangle 1227"/>
            <p:cNvSpPr>
              <a:spLocks noChangeArrowheads="1"/>
            </p:cNvSpPr>
            <p:nvPr/>
          </p:nvSpPr>
          <p:spPr bwMode="auto">
            <a:xfrm>
              <a:off x="1293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16" name="Rectangle 1228"/>
            <p:cNvSpPr>
              <a:spLocks noChangeArrowheads="1"/>
            </p:cNvSpPr>
            <p:nvPr/>
          </p:nvSpPr>
          <p:spPr bwMode="auto">
            <a:xfrm>
              <a:off x="133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17" name="Rectangle 1229"/>
            <p:cNvSpPr>
              <a:spLocks noChangeArrowheads="1"/>
            </p:cNvSpPr>
            <p:nvPr/>
          </p:nvSpPr>
          <p:spPr bwMode="auto">
            <a:xfrm>
              <a:off x="1384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18" name="Rectangle 1230"/>
            <p:cNvSpPr>
              <a:spLocks noChangeArrowheads="1"/>
            </p:cNvSpPr>
            <p:nvPr/>
          </p:nvSpPr>
          <p:spPr bwMode="auto">
            <a:xfrm>
              <a:off x="1429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19" name="Rectangle 1231"/>
            <p:cNvSpPr>
              <a:spLocks noChangeArrowheads="1"/>
            </p:cNvSpPr>
            <p:nvPr/>
          </p:nvSpPr>
          <p:spPr bwMode="auto">
            <a:xfrm>
              <a:off x="1474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20" name="Rectangle 1232"/>
            <p:cNvSpPr>
              <a:spLocks noChangeArrowheads="1"/>
            </p:cNvSpPr>
            <p:nvPr/>
          </p:nvSpPr>
          <p:spPr bwMode="auto">
            <a:xfrm>
              <a:off x="152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21" name="Rectangle 1233"/>
            <p:cNvSpPr>
              <a:spLocks noChangeArrowheads="1"/>
            </p:cNvSpPr>
            <p:nvPr/>
          </p:nvSpPr>
          <p:spPr bwMode="auto">
            <a:xfrm>
              <a:off x="156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22" name="Rectangle 1234"/>
            <p:cNvSpPr>
              <a:spLocks noChangeArrowheads="1"/>
            </p:cNvSpPr>
            <p:nvPr/>
          </p:nvSpPr>
          <p:spPr bwMode="auto">
            <a:xfrm>
              <a:off x="1611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23" name="Rectangle 1235"/>
            <p:cNvSpPr>
              <a:spLocks noChangeArrowheads="1"/>
            </p:cNvSpPr>
            <p:nvPr/>
          </p:nvSpPr>
          <p:spPr bwMode="auto">
            <a:xfrm>
              <a:off x="1656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24" name="Rectangle 1236"/>
            <p:cNvSpPr>
              <a:spLocks noChangeArrowheads="1"/>
            </p:cNvSpPr>
            <p:nvPr/>
          </p:nvSpPr>
          <p:spPr bwMode="auto">
            <a:xfrm>
              <a:off x="1701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25" name="Rectangle 1237"/>
            <p:cNvSpPr>
              <a:spLocks noChangeArrowheads="1"/>
            </p:cNvSpPr>
            <p:nvPr/>
          </p:nvSpPr>
          <p:spPr bwMode="auto">
            <a:xfrm>
              <a:off x="1747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26" name="Rectangle 1238"/>
            <p:cNvSpPr>
              <a:spLocks noChangeArrowheads="1"/>
            </p:cNvSpPr>
            <p:nvPr/>
          </p:nvSpPr>
          <p:spPr bwMode="auto">
            <a:xfrm>
              <a:off x="1792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27" name="Rectangle 1239"/>
            <p:cNvSpPr>
              <a:spLocks noChangeArrowheads="1"/>
            </p:cNvSpPr>
            <p:nvPr/>
          </p:nvSpPr>
          <p:spPr bwMode="auto">
            <a:xfrm>
              <a:off x="183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28" name="Rectangle 1240"/>
            <p:cNvSpPr>
              <a:spLocks noChangeArrowheads="1"/>
            </p:cNvSpPr>
            <p:nvPr/>
          </p:nvSpPr>
          <p:spPr bwMode="auto">
            <a:xfrm>
              <a:off x="1883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29" name="Rectangle 1241"/>
            <p:cNvSpPr>
              <a:spLocks noChangeArrowheads="1"/>
            </p:cNvSpPr>
            <p:nvPr/>
          </p:nvSpPr>
          <p:spPr bwMode="auto">
            <a:xfrm>
              <a:off x="1928" y="206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30" name="Rectangle 1242"/>
            <p:cNvSpPr>
              <a:spLocks noChangeArrowheads="1"/>
            </p:cNvSpPr>
            <p:nvPr/>
          </p:nvSpPr>
          <p:spPr bwMode="auto">
            <a:xfrm>
              <a:off x="1974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31" name="Rectangle 1243"/>
            <p:cNvSpPr>
              <a:spLocks noChangeArrowheads="1"/>
            </p:cNvSpPr>
            <p:nvPr/>
          </p:nvSpPr>
          <p:spPr bwMode="auto">
            <a:xfrm>
              <a:off x="2019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32" name="Rectangle 1244"/>
            <p:cNvSpPr>
              <a:spLocks noChangeArrowheads="1"/>
            </p:cNvSpPr>
            <p:nvPr/>
          </p:nvSpPr>
          <p:spPr bwMode="auto">
            <a:xfrm>
              <a:off x="2065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33" name="Rectangle 1245"/>
            <p:cNvSpPr>
              <a:spLocks noChangeArrowheads="1"/>
            </p:cNvSpPr>
            <p:nvPr/>
          </p:nvSpPr>
          <p:spPr bwMode="auto">
            <a:xfrm>
              <a:off x="2110" y="206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34" name="Rectangle 1246"/>
            <p:cNvSpPr>
              <a:spLocks noChangeArrowheads="1"/>
            </p:cNvSpPr>
            <p:nvPr/>
          </p:nvSpPr>
          <p:spPr bwMode="auto">
            <a:xfrm>
              <a:off x="93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35" name="Rectangle 1247"/>
            <p:cNvSpPr>
              <a:spLocks noChangeArrowheads="1"/>
            </p:cNvSpPr>
            <p:nvPr/>
          </p:nvSpPr>
          <p:spPr bwMode="auto">
            <a:xfrm>
              <a:off x="97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36" name="Rectangle 1248"/>
            <p:cNvSpPr>
              <a:spLocks noChangeArrowheads="1"/>
            </p:cNvSpPr>
            <p:nvPr/>
          </p:nvSpPr>
          <p:spPr bwMode="auto">
            <a:xfrm>
              <a:off x="102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37" name="Rectangle 1249"/>
            <p:cNvSpPr>
              <a:spLocks noChangeArrowheads="1"/>
            </p:cNvSpPr>
            <p:nvPr/>
          </p:nvSpPr>
          <p:spPr bwMode="auto">
            <a:xfrm>
              <a:off x="1066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38" name="Rectangle 1250"/>
            <p:cNvSpPr>
              <a:spLocks noChangeArrowheads="1"/>
            </p:cNvSpPr>
            <p:nvPr/>
          </p:nvSpPr>
          <p:spPr bwMode="auto">
            <a:xfrm>
              <a:off x="111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39" name="Rectangle 1251"/>
            <p:cNvSpPr>
              <a:spLocks noChangeArrowheads="1"/>
            </p:cNvSpPr>
            <p:nvPr/>
          </p:nvSpPr>
          <p:spPr bwMode="auto">
            <a:xfrm>
              <a:off x="115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40" name="Rectangle 1252"/>
            <p:cNvSpPr>
              <a:spLocks noChangeArrowheads="1"/>
            </p:cNvSpPr>
            <p:nvPr/>
          </p:nvSpPr>
          <p:spPr bwMode="auto">
            <a:xfrm>
              <a:off x="1202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41" name="Rectangle 1253"/>
            <p:cNvSpPr>
              <a:spLocks noChangeArrowheads="1"/>
            </p:cNvSpPr>
            <p:nvPr/>
          </p:nvSpPr>
          <p:spPr bwMode="auto">
            <a:xfrm>
              <a:off x="124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42" name="Rectangle 1254"/>
            <p:cNvSpPr>
              <a:spLocks noChangeArrowheads="1"/>
            </p:cNvSpPr>
            <p:nvPr/>
          </p:nvSpPr>
          <p:spPr bwMode="auto">
            <a:xfrm>
              <a:off x="1293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43" name="Rectangle 1255"/>
            <p:cNvSpPr>
              <a:spLocks noChangeArrowheads="1"/>
            </p:cNvSpPr>
            <p:nvPr/>
          </p:nvSpPr>
          <p:spPr bwMode="auto">
            <a:xfrm>
              <a:off x="1338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44" name="Rectangle 1256"/>
            <p:cNvSpPr>
              <a:spLocks noChangeArrowheads="1"/>
            </p:cNvSpPr>
            <p:nvPr/>
          </p:nvSpPr>
          <p:spPr bwMode="auto">
            <a:xfrm>
              <a:off x="1384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45" name="Rectangle 1257"/>
            <p:cNvSpPr>
              <a:spLocks noChangeArrowheads="1"/>
            </p:cNvSpPr>
            <p:nvPr/>
          </p:nvSpPr>
          <p:spPr bwMode="auto">
            <a:xfrm>
              <a:off x="1429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46" name="Rectangle 1258"/>
            <p:cNvSpPr>
              <a:spLocks noChangeArrowheads="1"/>
            </p:cNvSpPr>
            <p:nvPr/>
          </p:nvSpPr>
          <p:spPr bwMode="auto">
            <a:xfrm>
              <a:off x="1474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47" name="Rectangle 1259"/>
            <p:cNvSpPr>
              <a:spLocks noChangeArrowheads="1"/>
            </p:cNvSpPr>
            <p:nvPr/>
          </p:nvSpPr>
          <p:spPr bwMode="auto">
            <a:xfrm>
              <a:off x="152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48" name="Rectangle 1260"/>
            <p:cNvSpPr>
              <a:spLocks noChangeArrowheads="1"/>
            </p:cNvSpPr>
            <p:nvPr/>
          </p:nvSpPr>
          <p:spPr bwMode="auto">
            <a:xfrm>
              <a:off x="156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49" name="Rectangle 1261"/>
            <p:cNvSpPr>
              <a:spLocks noChangeArrowheads="1"/>
            </p:cNvSpPr>
            <p:nvPr/>
          </p:nvSpPr>
          <p:spPr bwMode="auto">
            <a:xfrm>
              <a:off x="161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50" name="Rectangle 1262"/>
            <p:cNvSpPr>
              <a:spLocks noChangeArrowheads="1"/>
            </p:cNvSpPr>
            <p:nvPr/>
          </p:nvSpPr>
          <p:spPr bwMode="auto">
            <a:xfrm>
              <a:off x="1656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51" name="Rectangle 1263"/>
            <p:cNvSpPr>
              <a:spLocks noChangeArrowheads="1"/>
            </p:cNvSpPr>
            <p:nvPr/>
          </p:nvSpPr>
          <p:spPr bwMode="auto">
            <a:xfrm>
              <a:off x="1701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52" name="Rectangle 1264"/>
            <p:cNvSpPr>
              <a:spLocks noChangeArrowheads="1"/>
            </p:cNvSpPr>
            <p:nvPr/>
          </p:nvSpPr>
          <p:spPr bwMode="auto">
            <a:xfrm>
              <a:off x="1747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53" name="Rectangle 1265"/>
            <p:cNvSpPr>
              <a:spLocks noChangeArrowheads="1"/>
            </p:cNvSpPr>
            <p:nvPr/>
          </p:nvSpPr>
          <p:spPr bwMode="auto">
            <a:xfrm>
              <a:off x="1792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54" name="Rectangle 1266"/>
            <p:cNvSpPr>
              <a:spLocks noChangeArrowheads="1"/>
            </p:cNvSpPr>
            <p:nvPr/>
          </p:nvSpPr>
          <p:spPr bwMode="auto">
            <a:xfrm>
              <a:off x="1838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55" name="Rectangle 1267"/>
            <p:cNvSpPr>
              <a:spLocks noChangeArrowheads="1"/>
            </p:cNvSpPr>
            <p:nvPr/>
          </p:nvSpPr>
          <p:spPr bwMode="auto">
            <a:xfrm>
              <a:off x="1883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56" name="Rectangle 1268"/>
            <p:cNvSpPr>
              <a:spLocks noChangeArrowheads="1"/>
            </p:cNvSpPr>
            <p:nvPr/>
          </p:nvSpPr>
          <p:spPr bwMode="auto">
            <a:xfrm>
              <a:off x="1928" y="202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57" name="Rectangle 1269"/>
            <p:cNvSpPr>
              <a:spLocks noChangeArrowheads="1"/>
            </p:cNvSpPr>
            <p:nvPr/>
          </p:nvSpPr>
          <p:spPr bwMode="auto">
            <a:xfrm>
              <a:off x="1974" y="202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58" name="Rectangle 1270"/>
            <p:cNvSpPr>
              <a:spLocks noChangeArrowheads="1"/>
            </p:cNvSpPr>
            <p:nvPr/>
          </p:nvSpPr>
          <p:spPr bwMode="auto">
            <a:xfrm>
              <a:off x="2019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59" name="Rectangle 1271"/>
            <p:cNvSpPr>
              <a:spLocks noChangeArrowheads="1"/>
            </p:cNvSpPr>
            <p:nvPr/>
          </p:nvSpPr>
          <p:spPr bwMode="auto">
            <a:xfrm>
              <a:off x="2065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60" name="Rectangle 1272"/>
            <p:cNvSpPr>
              <a:spLocks noChangeArrowheads="1"/>
            </p:cNvSpPr>
            <p:nvPr/>
          </p:nvSpPr>
          <p:spPr bwMode="auto">
            <a:xfrm>
              <a:off x="2110" y="202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61" name="Rectangle 1273"/>
            <p:cNvSpPr>
              <a:spLocks noChangeArrowheads="1"/>
            </p:cNvSpPr>
            <p:nvPr/>
          </p:nvSpPr>
          <p:spPr bwMode="auto">
            <a:xfrm>
              <a:off x="930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62" name="Rectangle 1274"/>
            <p:cNvSpPr>
              <a:spLocks noChangeArrowheads="1"/>
            </p:cNvSpPr>
            <p:nvPr/>
          </p:nvSpPr>
          <p:spPr bwMode="auto">
            <a:xfrm>
              <a:off x="975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63" name="Rectangle 1275"/>
            <p:cNvSpPr>
              <a:spLocks noChangeArrowheads="1"/>
            </p:cNvSpPr>
            <p:nvPr/>
          </p:nvSpPr>
          <p:spPr bwMode="auto">
            <a:xfrm>
              <a:off x="1020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64" name="Rectangle 1276"/>
            <p:cNvSpPr>
              <a:spLocks noChangeArrowheads="1"/>
            </p:cNvSpPr>
            <p:nvPr/>
          </p:nvSpPr>
          <p:spPr bwMode="auto">
            <a:xfrm>
              <a:off x="1066" y="1979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65" name="Rectangle 1277"/>
            <p:cNvSpPr>
              <a:spLocks noChangeArrowheads="1"/>
            </p:cNvSpPr>
            <p:nvPr/>
          </p:nvSpPr>
          <p:spPr bwMode="auto">
            <a:xfrm>
              <a:off x="111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66" name="Rectangle 1278"/>
            <p:cNvSpPr>
              <a:spLocks noChangeArrowheads="1"/>
            </p:cNvSpPr>
            <p:nvPr/>
          </p:nvSpPr>
          <p:spPr bwMode="auto">
            <a:xfrm>
              <a:off x="115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67" name="Rectangle 1279"/>
            <p:cNvSpPr>
              <a:spLocks noChangeArrowheads="1"/>
            </p:cNvSpPr>
            <p:nvPr/>
          </p:nvSpPr>
          <p:spPr bwMode="auto">
            <a:xfrm>
              <a:off x="1202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68" name="Rectangle 1280"/>
            <p:cNvSpPr>
              <a:spLocks noChangeArrowheads="1"/>
            </p:cNvSpPr>
            <p:nvPr/>
          </p:nvSpPr>
          <p:spPr bwMode="auto">
            <a:xfrm>
              <a:off x="124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69" name="Rectangle 1281"/>
            <p:cNvSpPr>
              <a:spLocks noChangeArrowheads="1"/>
            </p:cNvSpPr>
            <p:nvPr/>
          </p:nvSpPr>
          <p:spPr bwMode="auto">
            <a:xfrm>
              <a:off x="1293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70" name="Rectangle 1282"/>
            <p:cNvSpPr>
              <a:spLocks noChangeArrowheads="1"/>
            </p:cNvSpPr>
            <p:nvPr/>
          </p:nvSpPr>
          <p:spPr bwMode="auto">
            <a:xfrm>
              <a:off x="133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71" name="Rectangle 1283"/>
            <p:cNvSpPr>
              <a:spLocks noChangeArrowheads="1"/>
            </p:cNvSpPr>
            <p:nvPr/>
          </p:nvSpPr>
          <p:spPr bwMode="auto">
            <a:xfrm>
              <a:off x="1384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72" name="Rectangle 1284"/>
            <p:cNvSpPr>
              <a:spLocks noChangeArrowheads="1"/>
            </p:cNvSpPr>
            <p:nvPr/>
          </p:nvSpPr>
          <p:spPr bwMode="auto">
            <a:xfrm>
              <a:off x="1429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73" name="Rectangle 1285"/>
            <p:cNvSpPr>
              <a:spLocks noChangeArrowheads="1"/>
            </p:cNvSpPr>
            <p:nvPr/>
          </p:nvSpPr>
          <p:spPr bwMode="auto">
            <a:xfrm>
              <a:off x="1474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74" name="Rectangle 1286"/>
            <p:cNvSpPr>
              <a:spLocks noChangeArrowheads="1"/>
            </p:cNvSpPr>
            <p:nvPr/>
          </p:nvSpPr>
          <p:spPr bwMode="auto">
            <a:xfrm>
              <a:off x="1520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75" name="Rectangle 1287"/>
            <p:cNvSpPr>
              <a:spLocks noChangeArrowheads="1"/>
            </p:cNvSpPr>
            <p:nvPr/>
          </p:nvSpPr>
          <p:spPr bwMode="auto">
            <a:xfrm>
              <a:off x="1565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76" name="Rectangle 1288"/>
            <p:cNvSpPr>
              <a:spLocks noChangeArrowheads="1"/>
            </p:cNvSpPr>
            <p:nvPr/>
          </p:nvSpPr>
          <p:spPr bwMode="auto">
            <a:xfrm>
              <a:off x="161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77" name="Rectangle 1289"/>
            <p:cNvSpPr>
              <a:spLocks noChangeArrowheads="1"/>
            </p:cNvSpPr>
            <p:nvPr/>
          </p:nvSpPr>
          <p:spPr bwMode="auto">
            <a:xfrm>
              <a:off x="1656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78" name="Rectangle 1290"/>
            <p:cNvSpPr>
              <a:spLocks noChangeArrowheads="1"/>
            </p:cNvSpPr>
            <p:nvPr/>
          </p:nvSpPr>
          <p:spPr bwMode="auto">
            <a:xfrm>
              <a:off x="1701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79" name="Rectangle 1291"/>
            <p:cNvSpPr>
              <a:spLocks noChangeArrowheads="1"/>
            </p:cNvSpPr>
            <p:nvPr/>
          </p:nvSpPr>
          <p:spPr bwMode="auto">
            <a:xfrm>
              <a:off x="1747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80" name="Rectangle 1292"/>
            <p:cNvSpPr>
              <a:spLocks noChangeArrowheads="1"/>
            </p:cNvSpPr>
            <p:nvPr/>
          </p:nvSpPr>
          <p:spPr bwMode="auto">
            <a:xfrm>
              <a:off x="1792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81" name="Rectangle 1293"/>
            <p:cNvSpPr>
              <a:spLocks noChangeArrowheads="1"/>
            </p:cNvSpPr>
            <p:nvPr/>
          </p:nvSpPr>
          <p:spPr bwMode="auto">
            <a:xfrm>
              <a:off x="183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82" name="Rectangle 1294"/>
            <p:cNvSpPr>
              <a:spLocks noChangeArrowheads="1"/>
            </p:cNvSpPr>
            <p:nvPr/>
          </p:nvSpPr>
          <p:spPr bwMode="auto">
            <a:xfrm>
              <a:off x="1883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83" name="Rectangle 1295"/>
            <p:cNvSpPr>
              <a:spLocks noChangeArrowheads="1"/>
            </p:cNvSpPr>
            <p:nvPr/>
          </p:nvSpPr>
          <p:spPr bwMode="auto">
            <a:xfrm>
              <a:off x="1928" y="1979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84" name="Rectangle 1296"/>
            <p:cNvSpPr>
              <a:spLocks noChangeArrowheads="1"/>
            </p:cNvSpPr>
            <p:nvPr/>
          </p:nvSpPr>
          <p:spPr bwMode="auto">
            <a:xfrm>
              <a:off x="1974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85" name="Rectangle 1297"/>
            <p:cNvSpPr>
              <a:spLocks noChangeArrowheads="1"/>
            </p:cNvSpPr>
            <p:nvPr/>
          </p:nvSpPr>
          <p:spPr bwMode="auto">
            <a:xfrm>
              <a:off x="2019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86" name="Rectangle 1298"/>
            <p:cNvSpPr>
              <a:spLocks noChangeArrowheads="1"/>
            </p:cNvSpPr>
            <p:nvPr/>
          </p:nvSpPr>
          <p:spPr bwMode="auto">
            <a:xfrm>
              <a:off x="2065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87" name="Rectangle 1299"/>
            <p:cNvSpPr>
              <a:spLocks noChangeArrowheads="1"/>
            </p:cNvSpPr>
            <p:nvPr/>
          </p:nvSpPr>
          <p:spPr bwMode="auto">
            <a:xfrm>
              <a:off x="2110" y="1979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88" name="Rectangle 1300"/>
            <p:cNvSpPr>
              <a:spLocks noChangeArrowheads="1"/>
            </p:cNvSpPr>
            <p:nvPr/>
          </p:nvSpPr>
          <p:spPr bwMode="auto">
            <a:xfrm>
              <a:off x="930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89" name="Rectangle 1301"/>
            <p:cNvSpPr>
              <a:spLocks noChangeArrowheads="1"/>
            </p:cNvSpPr>
            <p:nvPr/>
          </p:nvSpPr>
          <p:spPr bwMode="auto">
            <a:xfrm>
              <a:off x="975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90" name="Rectangle 1302"/>
            <p:cNvSpPr>
              <a:spLocks noChangeArrowheads="1"/>
            </p:cNvSpPr>
            <p:nvPr/>
          </p:nvSpPr>
          <p:spPr bwMode="auto">
            <a:xfrm>
              <a:off x="1020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91" name="Rectangle 1303"/>
            <p:cNvSpPr>
              <a:spLocks noChangeArrowheads="1"/>
            </p:cNvSpPr>
            <p:nvPr/>
          </p:nvSpPr>
          <p:spPr bwMode="auto">
            <a:xfrm>
              <a:off x="1066" y="1933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92" name="Rectangle 1304"/>
            <p:cNvSpPr>
              <a:spLocks noChangeArrowheads="1"/>
            </p:cNvSpPr>
            <p:nvPr/>
          </p:nvSpPr>
          <p:spPr bwMode="auto">
            <a:xfrm>
              <a:off x="1111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93" name="Rectangle 1305"/>
            <p:cNvSpPr>
              <a:spLocks noChangeArrowheads="1"/>
            </p:cNvSpPr>
            <p:nvPr/>
          </p:nvSpPr>
          <p:spPr bwMode="auto">
            <a:xfrm>
              <a:off x="1157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94" name="Rectangle 1306"/>
            <p:cNvSpPr>
              <a:spLocks noChangeArrowheads="1"/>
            </p:cNvSpPr>
            <p:nvPr/>
          </p:nvSpPr>
          <p:spPr bwMode="auto">
            <a:xfrm>
              <a:off x="1202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95" name="Rectangle 1307"/>
            <p:cNvSpPr>
              <a:spLocks noChangeArrowheads="1"/>
            </p:cNvSpPr>
            <p:nvPr/>
          </p:nvSpPr>
          <p:spPr bwMode="auto">
            <a:xfrm>
              <a:off x="1247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96" name="Rectangle 1308"/>
            <p:cNvSpPr>
              <a:spLocks noChangeArrowheads="1"/>
            </p:cNvSpPr>
            <p:nvPr/>
          </p:nvSpPr>
          <p:spPr bwMode="auto">
            <a:xfrm>
              <a:off x="1293" y="1933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97" name="Rectangle 1309"/>
            <p:cNvSpPr>
              <a:spLocks noChangeArrowheads="1"/>
            </p:cNvSpPr>
            <p:nvPr/>
          </p:nvSpPr>
          <p:spPr bwMode="auto">
            <a:xfrm>
              <a:off x="133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98" name="Rectangle 1310"/>
            <p:cNvSpPr>
              <a:spLocks noChangeArrowheads="1"/>
            </p:cNvSpPr>
            <p:nvPr/>
          </p:nvSpPr>
          <p:spPr bwMode="auto">
            <a:xfrm>
              <a:off x="138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799" name="Rectangle 1311"/>
            <p:cNvSpPr>
              <a:spLocks noChangeArrowheads="1"/>
            </p:cNvSpPr>
            <p:nvPr/>
          </p:nvSpPr>
          <p:spPr bwMode="auto">
            <a:xfrm>
              <a:off x="1429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00" name="Rectangle 1312"/>
            <p:cNvSpPr>
              <a:spLocks noChangeArrowheads="1"/>
            </p:cNvSpPr>
            <p:nvPr/>
          </p:nvSpPr>
          <p:spPr bwMode="auto">
            <a:xfrm>
              <a:off x="147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01" name="Rectangle 1313"/>
            <p:cNvSpPr>
              <a:spLocks noChangeArrowheads="1"/>
            </p:cNvSpPr>
            <p:nvPr/>
          </p:nvSpPr>
          <p:spPr bwMode="auto">
            <a:xfrm>
              <a:off x="1520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02" name="Rectangle 1314"/>
            <p:cNvSpPr>
              <a:spLocks noChangeArrowheads="1"/>
            </p:cNvSpPr>
            <p:nvPr/>
          </p:nvSpPr>
          <p:spPr bwMode="auto">
            <a:xfrm>
              <a:off x="1565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03" name="Rectangle 1315"/>
            <p:cNvSpPr>
              <a:spLocks noChangeArrowheads="1"/>
            </p:cNvSpPr>
            <p:nvPr/>
          </p:nvSpPr>
          <p:spPr bwMode="auto">
            <a:xfrm>
              <a:off x="1611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04" name="Rectangle 1316"/>
            <p:cNvSpPr>
              <a:spLocks noChangeArrowheads="1"/>
            </p:cNvSpPr>
            <p:nvPr/>
          </p:nvSpPr>
          <p:spPr bwMode="auto">
            <a:xfrm>
              <a:off x="1656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05" name="Rectangle 1317"/>
            <p:cNvSpPr>
              <a:spLocks noChangeArrowheads="1"/>
            </p:cNvSpPr>
            <p:nvPr/>
          </p:nvSpPr>
          <p:spPr bwMode="auto">
            <a:xfrm>
              <a:off x="1701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06" name="Rectangle 1318"/>
            <p:cNvSpPr>
              <a:spLocks noChangeArrowheads="1"/>
            </p:cNvSpPr>
            <p:nvPr/>
          </p:nvSpPr>
          <p:spPr bwMode="auto">
            <a:xfrm>
              <a:off x="1747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07" name="Rectangle 1319"/>
            <p:cNvSpPr>
              <a:spLocks noChangeArrowheads="1"/>
            </p:cNvSpPr>
            <p:nvPr/>
          </p:nvSpPr>
          <p:spPr bwMode="auto">
            <a:xfrm>
              <a:off x="1792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08" name="Rectangle 1320"/>
            <p:cNvSpPr>
              <a:spLocks noChangeArrowheads="1"/>
            </p:cNvSpPr>
            <p:nvPr/>
          </p:nvSpPr>
          <p:spPr bwMode="auto">
            <a:xfrm>
              <a:off x="183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09" name="Rectangle 1321"/>
            <p:cNvSpPr>
              <a:spLocks noChangeArrowheads="1"/>
            </p:cNvSpPr>
            <p:nvPr/>
          </p:nvSpPr>
          <p:spPr bwMode="auto">
            <a:xfrm>
              <a:off x="1883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10" name="Rectangle 1322"/>
            <p:cNvSpPr>
              <a:spLocks noChangeArrowheads="1"/>
            </p:cNvSpPr>
            <p:nvPr/>
          </p:nvSpPr>
          <p:spPr bwMode="auto">
            <a:xfrm>
              <a:off x="1928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11" name="Rectangle 1323"/>
            <p:cNvSpPr>
              <a:spLocks noChangeArrowheads="1"/>
            </p:cNvSpPr>
            <p:nvPr/>
          </p:nvSpPr>
          <p:spPr bwMode="auto">
            <a:xfrm>
              <a:off x="1974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12" name="Rectangle 1324"/>
            <p:cNvSpPr>
              <a:spLocks noChangeArrowheads="1"/>
            </p:cNvSpPr>
            <p:nvPr/>
          </p:nvSpPr>
          <p:spPr bwMode="auto">
            <a:xfrm>
              <a:off x="2019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13" name="Rectangle 1325"/>
            <p:cNvSpPr>
              <a:spLocks noChangeArrowheads="1"/>
            </p:cNvSpPr>
            <p:nvPr/>
          </p:nvSpPr>
          <p:spPr bwMode="auto">
            <a:xfrm>
              <a:off x="2065" y="1933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14" name="Rectangle 1326"/>
            <p:cNvSpPr>
              <a:spLocks noChangeArrowheads="1"/>
            </p:cNvSpPr>
            <p:nvPr/>
          </p:nvSpPr>
          <p:spPr bwMode="auto">
            <a:xfrm>
              <a:off x="2110" y="1933"/>
              <a:ext cx="45" cy="45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15" name="Rectangle 1327"/>
            <p:cNvSpPr>
              <a:spLocks noChangeArrowheads="1"/>
            </p:cNvSpPr>
            <p:nvPr/>
          </p:nvSpPr>
          <p:spPr bwMode="auto">
            <a:xfrm>
              <a:off x="930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16" name="Rectangle 1328"/>
            <p:cNvSpPr>
              <a:spLocks noChangeArrowheads="1"/>
            </p:cNvSpPr>
            <p:nvPr/>
          </p:nvSpPr>
          <p:spPr bwMode="auto">
            <a:xfrm>
              <a:off x="975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17" name="Rectangle 1329"/>
            <p:cNvSpPr>
              <a:spLocks noChangeArrowheads="1"/>
            </p:cNvSpPr>
            <p:nvPr/>
          </p:nvSpPr>
          <p:spPr bwMode="auto">
            <a:xfrm>
              <a:off x="1020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18" name="Rectangle 1330"/>
            <p:cNvSpPr>
              <a:spLocks noChangeArrowheads="1"/>
            </p:cNvSpPr>
            <p:nvPr/>
          </p:nvSpPr>
          <p:spPr bwMode="auto">
            <a:xfrm>
              <a:off x="1066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19" name="Rectangle 1331"/>
            <p:cNvSpPr>
              <a:spLocks noChangeArrowheads="1"/>
            </p:cNvSpPr>
            <p:nvPr/>
          </p:nvSpPr>
          <p:spPr bwMode="auto">
            <a:xfrm>
              <a:off x="1111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20" name="Rectangle 1332"/>
            <p:cNvSpPr>
              <a:spLocks noChangeArrowheads="1"/>
            </p:cNvSpPr>
            <p:nvPr/>
          </p:nvSpPr>
          <p:spPr bwMode="auto">
            <a:xfrm>
              <a:off x="1157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21" name="Rectangle 1333"/>
            <p:cNvSpPr>
              <a:spLocks noChangeArrowheads="1"/>
            </p:cNvSpPr>
            <p:nvPr/>
          </p:nvSpPr>
          <p:spPr bwMode="auto">
            <a:xfrm>
              <a:off x="1202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22" name="Rectangle 1334"/>
            <p:cNvSpPr>
              <a:spLocks noChangeArrowheads="1"/>
            </p:cNvSpPr>
            <p:nvPr/>
          </p:nvSpPr>
          <p:spPr bwMode="auto">
            <a:xfrm>
              <a:off x="1247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23" name="Rectangle 1335"/>
            <p:cNvSpPr>
              <a:spLocks noChangeArrowheads="1"/>
            </p:cNvSpPr>
            <p:nvPr/>
          </p:nvSpPr>
          <p:spPr bwMode="auto">
            <a:xfrm>
              <a:off x="1293" y="1888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24" name="Rectangle 1336"/>
            <p:cNvSpPr>
              <a:spLocks noChangeArrowheads="1"/>
            </p:cNvSpPr>
            <p:nvPr/>
          </p:nvSpPr>
          <p:spPr bwMode="auto">
            <a:xfrm>
              <a:off x="1338" y="1888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25" name="Rectangle 1337"/>
            <p:cNvSpPr>
              <a:spLocks noChangeArrowheads="1"/>
            </p:cNvSpPr>
            <p:nvPr/>
          </p:nvSpPr>
          <p:spPr bwMode="auto">
            <a:xfrm>
              <a:off x="138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26" name="Rectangle 1338"/>
            <p:cNvSpPr>
              <a:spLocks noChangeArrowheads="1"/>
            </p:cNvSpPr>
            <p:nvPr/>
          </p:nvSpPr>
          <p:spPr bwMode="auto">
            <a:xfrm>
              <a:off x="1429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27" name="Rectangle 1339"/>
            <p:cNvSpPr>
              <a:spLocks noChangeArrowheads="1"/>
            </p:cNvSpPr>
            <p:nvPr/>
          </p:nvSpPr>
          <p:spPr bwMode="auto">
            <a:xfrm>
              <a:off x="147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28" name="Rectangle 1340"/>
            <p:cNvSpPr>
              <a:spLocks noChangeArrowheads="1"/>
            </p:cNvSpPr>
            <p:nvPr/>
          </p:nvSpPr>
          <p:spPr bwMode="auto">
            <a:xfrm>
              <a:off x="1520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29" name="Rectangle 1341"/>
            <p:cNvSpPr>
              <a:spLocks noChangeArrowheads="1"/>
            </p:cNvSpPr>
            <p:nvPr/>
          </p:nvSpPr>
          <p:spPr bwMode="auto">
            <a:xfrm>
              <a:off x="1565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30" name="Rectangle 1342"/>
            <p:cNvSpPr>
              <a:spLocks noChangeArrowheads="1"/>
            </p:cNvSpPr>
            <p:nvPr/>
          </p:nvSpPr>
          <p:spPr bwMode="auto">
            <a:xfrm>
              <a:off x="1611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31" name="Rectangle 1343"/>
            <p:cNvSpPr>
              <a:spLocks noChangeArrowheads="1"/>
            </p:cNvSpPr>
            <p:nvPr/>
          </p:nvSpPr>
          <p:spPr bwMode="auto">
            <a:xfrm>
              <a:off x="1656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32" name="Rectangle 1344"/>
            <p:cNvSpPr>
              <a:spLocks noChangeArrowheads="1"/>
            </p:cNvSpPr>
            <p:nvPr/>
          </p:nvSpPr>
          <p:spPr bwMode="auto">
            <a:xfrm>
              <a:off x="1701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33" name="Rectangle 1345"/>
            <p:cNvSpPr>
              <a:spLocks noChangeArrowheads="1"/>
            </p:cNvSpPr>
            <p:nvPr/>
          </p:nvSpPr>
          <p:spPr bwMode="auto">
            <a:xfrm>
              <a:off x="1747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34" name="Rectangle 1346"/>
            <p:cNvSpPr>
              <a:spLocks noChangeArrowheads="1"/>
            </p:cNvSpPr>
            <p:nvPr/>
          </p:nvSpPr>
          <p:spPr bwMode="auto">
            <a:xfrm>
              <a:off x="1792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35" name="Rectangle 1347"/>
            <p:cNvSpPr>
              <a:spLocks noChangeArrowheads="1"/>
            </p:cNvSpPr>
            <p:nvPr/>
          </p:nvSpPr>
          <p:spPr bwMode="auto">
            <a:xfrm>
              <a:off x="1838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36" name="Rectangle 1348"/>
            <p:cNvSpPr>
              <a:spLocks noChangeArrowheads="1"/>
            </p:cNvSpPr>
            <p:nvPr/>
          </p:nvSpPr>
          <p:spPr bwMode="auto">
            <a:xfrm>
              <a:off x="1882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37" name="Rectangle 1349"/>
            <p:cNvSpPr>
              <a:spLocks noChangeArrowheads="1"/>
            </p:cNvSpPr>
            <p:nvPr/>
          </p:nvSpPr>
          <p:spPr bwMode="auto">
            <a:xfrm>
              <a:off x="1927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38" name="Rectangle 1350"/>
            <p:cNvSpPr>
              <a:spLocks noChangeArrowheads="1"/>
            </p:cNvSpPr>
            <p:nvPr/>
          </p:nvSpPr>
          <p:spPr bwMode="auto">
            <a:xfrm>
              <a:off x="1973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39" name="Rectangle 1351"/>
            <p:cNvSpPr>
              <a:spLocks noChangeArrowheads="1"/>
            </p:cNvSpPr>
            <p:nvPr/>
          </p:nvSpPr>
          <p:spPr bwMode="auto">
            <a:xfrm>
              <a:off x="2018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40" name="Rectangle 1352"/>
            <p:cNvSpPr>
              <a:spLocks noChangeArrowheads="1"/>
            </p:cNvSpPr>
            <p:nvPr/>
          </p:nvSpPr>
          <p:spPr bwMode="auto">
            <a:xfrm>
              <a:off x="2064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41" name="Rectangle 1353"/>
            <p:cNvSpPr>
              <a:spLocks noChangeArrowheads="1"/>
            </p:cNvSpPr>
            <p:nvPr/>
          </p:nvSpPr>
          <p:spPr bwMode="auto">
            <a:xfrm>
              <a:off x="2109" y="1888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42" name="Rectangle 1354"/>
            <p:cNvSpPr>
              <a:spLocks noChangeArrowheads="1"/>
            </p:cNvSpPr>
            <p:nvPr/>
          </p:nvSpPr>
          <p:spPr bwMode="auto">
            <a:xfrm>
              <a:off x="93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43" name="Rectangle 1355"/>
            <p:cNvSpPr>
              <a:spLocks noChangeArrowheads="1"/>
            </p:cNvSpPr>
            <p:nvPr/>
          </p:nvSpPr>
          <p:spPr bwMode="auto">
            <a:xfrm>
              <a:off x="975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44" name="Rectangle 1356"/>
            <p:cNvSpPr>
              <a:spLocks noChangeArrowheads="1"/>
            </p:cNvSpPr>
            <p:nvPr/>
          </p:nvSpPr>
          <p:spPr bwMode="auto">
            <a:xfrm>
              <a:off x="102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45" name="Rectangle 1357"/>
            <p:cNvSpPr>
              <a:spLocks noChangeArrowheads="1"/>
            </p:cNvSpPr>
            <p:nvPr/>
          </p:nvSpPr>
          <p:spPr bwMode="auto">
            <a:xfrm>
              <a:off x="1066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46" name="Rectangle 1358"/>
            <p:cNvSpPr>
              <a:spLocks noChangeArrowheads="1"/>
            </p:cNvSpPr>
            <p:nvPr/>
          </p:nvSpPr>
          <p:spPr bwMode="auto">
            <a:xfrm>
              <a:off x="111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47" name="Rectangle 1359"/>
            <p:cNvSpPr>
              <a:spLocks noChangeArrowheads="1"/>
            </p:cNvSpPr>
            <p:nvPr/>
          </p:nvSpPr>
          <p:spPr bwMode="auto">
            <a:xfrm>
              <a:off x="115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48" name="Rectangle 1360"/>
            <p:cNvSpPr>
              <a:spLocks noChangeArrowheads="1"/>
            </p:cNvSpPr>
            <p:nvPr/>
          </p:nvSpPr>
          <p:spPr bwMode="auto">
            <a:xfrm>
              <a:off x="120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49" name="Rectangle 1361"/>
            <p:cNvSpPr>
              <a:spLocks noChangeArrowheads="1"/>
            </p:cNvSpPr>
            <p:nvPr/>
          </p:nvSpPr>
          <p:spPr bwMode="auto">
            <a:xfrm>
              <a:off x="124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50" name="Rectangle 1362"/>
            <p:cNvSpPr>
              <a:spLocks noChangeArrowheads="1"/>
            </p:cNvSpPr>
            <p:nvPr/>
          </p:nvSpPr>
          <p:spPr bwMode="auto">
            <a:xfrm>
              <a:off x="1293" y="1842"/>
              <a:ext cx="45" cy="45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51" name="Rectangle 1363"/>
            <p:cNvSpPr>
              <a:spLocks noChangeArrowheads="1"/>
            </p:cNvSpPr>
            <p:nvPr/>
          </p:nvSpPr>
          <p:spPr bwMode="auto">
            <a:xfrm>
              <a:off x="1338" y="1842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52" name="Rectangle 1364"/>
            <p:cNvSpPr>
              <a:spLocks noChangeArrowheads="1"/>
            </p:cNvSpPr>
            <p:nvPr/>
          </p:nvSpPr>
          <p:spPr bwMode="auto">
            <a:xfrm>
              <a:off x="138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53" name="Rectangle 1365"/>
            <p:cNvSpPr>
              <a:spLocks noChangeArrowheads="1"/>
            </p:cNvSpPr>
            <p:nvPr/>
          </p:nvSpPr>
          <p:spPr bwMode="auto">
            <a:xfrm>
              <a:off x="1429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54" name="Rectangle 1366"/>
            <p:cNvSpPr>
              <a:spLocks noChangeArrowheads="1"/>
            </p:cNvSpPr>
            <p:nvPr/>
          </p:nvSpPr>
          <p:spPr bwMode="auto">
            <a:xfrm>
              <a:off x="147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55" name="Rectangle 1367"/>
            <p:cNvSpPr>
              <a:spLocks noChangeArrowheads="1"/>
            </p:cNvSpPr>
            <p:nvPr/>
          </p:nvSpPr>
          <p:spPr bwMode="auto">
            <a:xfrm>
              <a:off x="1520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56" name="Rectangle 1368"/>
            <p:cNvSpPr>
              <a:spLocks noChangeArrowheads="1"/>
            </p:cNvSpPr>
            <p:nvPr/>
          </p:nvSpPr>
          <p:spPr bwMode="auto">
            <a:xfrm>
              <a:off x="1565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57" name="Rectangle 1369"/>
            <p:cNvSpPr>
              <a:spLocks noChangeArrowheads="1"/>
            </p:cNvSpPr>
            <p:nvPr/>
          </p:nvSpPr>
          <p:spPr bwMode="auto">
            <a:xfrm>
              <a:off x="161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58" name="Rectangle 1370"/>
            <p:cNvSpPr>
              <a:spLocks noChangeArrowheads="1"/>
            </p:cNvSpPr>
            <p:nvPr/>
          </p:nvSpPr>
          <p:spPr bwMode="auto">
            <a:xfrm>
              <a:off x="1656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59" name="Rectangle 1371"/>
            <p:cNvSpPr>
              <a:spLocks noChangeArrowheads="1"/>
            </p:cNvSpPr>
            <p:nvPr/>
          </p:nvSpPr>
          <p:spPr bwMode="auto">
            <a:xfrm>
              <a:off x="1701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60" name="Rectangle 1372"/>
            <p:cNvSpPr>
              <a:spLocks noChangeArrowheads="1"/>
            </p:cNvSpPr>
            <p:nvPr/>
          </p:nvSpPr>
          <p:spPr bwMode="auto">
            <a:xfrm>
              <a:off x="174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61" name="Rectangle 1373"/>
            <p:cNvSpPr>
              <a:spLocks noChangeArrowheads="1"/>
            </p:cNvSpPr>
            <p:nvPr/>
          </p:nvSpPr>
          <p:spPr bwMode="auto">
            <a:xfrm>
              <a:off x="179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62" name="Rectangle 1374"/>
            <p:cNvSpPr>
              <a:spLocks noChangeArrowheads="1"/>
            </p:cNvSpPr>
            <p:nvPr/>
          </p:nvSpPr>
          <p:spPr bwMode="auto">
            <a:xfrm>
              <a:off x="1838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63" name="Rectangle 1375"/>
            <p:cNvSpPr>
              <a:spLocks noChangeArrowheads="1"/>
            </p:cNvSpPr>
            <p:nvPr/>
          </p:nvSpPr>
          <p:spPr bwMode="auto">
            <a:xfrm>
              <a:off x="1882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64" name="Rectangle 1376"/>
            <p:cNvSpPr>
              <a:spLocks noChangeArrowheads="1"/>
            </p:cNvSpPr>
            <p:nvPr/>
          </p:nvSpPr>
          <p:spPr bwMode="auto">
            <a:xfrm>
              <a:off x="1927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65" name="Rectangle 1377"/>
            <p:cNvSpPr>
              <a:spLocks noChangeArrowheads="1"/>
            </p:cNvSpPr>
            <p:nvPr/>
          </p:nvSpPr>
          <p:spPr bwMode="auto">
            <a:xfrm>
              <a:off x="1973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66" name="Rectangle 1378"/>
            <p:cNvSpPr>
              <a:spLocks noChangeArrowheads="1"/>
            </p:cNvSpPr>
            <p:nvPr/>
          </p:nvSpPr>
          <p:spPr bwMode="auto">
            <a:xfrm>
              <a:off x="2018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67" name="Rectangle 1379"/>
            <p:cNvSpPr>
              <a:spLocks noChangeArrowheads="1"/>
            </p:cNvSpPr>
            <p:nvPr/>
          </p:nvSpPr>
          <p:spPr bwMode="auto">
            <a:xfrm>
              <a:off x="2064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68" name="Rectangle 1380"/>
            <p:cNvSpPr>
              <a:spLocks noChangeArrowheads="1"/>
            </p:cNvSpPr>
            <p:nvPr/>
          </p:nvSpPr>
          <p:spPr bwMode="auto">
            <a:xfrm>
              <a:off x="2109" y="1842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69" name="Rectangle 1381"/>
            <p:cNvSpPr>
              <a:spLocks noChangeArrowheads="1"/>
            </p:cNvSpPr>
            <p:nvPr/>
          </p:nvSpPr>
          <p:spPr bwMode="auto">
            <a:xfrm>
              <a:off x="93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70" name="Rectangle 1382"/>
            <p:cNvSpPr>
              <a:spLocks noChangeArrowheads="1"/>
            </p:cNvSpPr>
            <p:nvPr/>
          </p:nvSpPr>
          <p:spPr bwMode="auto">
            <a:xfrm>
              <a:off x="975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71" name="Rectangle 1383"/>
            <p:cNvSpPr>
              <a:spLocks noChangeArrowheads="1"/>
            </p:cNvSpPr>
            <p:nvPr/>
          </p:nvSpPr>
          <p:spPr bwMode="auto">
            <a:xfrm>
              <a:off x="102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72" name="Rectangle 1384"/>
            <p:cNvSpPr>
              <a:spLocks noChangeArrowheads="1"/>
            </p:cNvSpPr>
            <p:nvPr/>
          </p:nvSpPr>
          <p:spPr bwMode="auto">
            <a:xfrm>
              <a:off x="1066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73" name="Rectangle 1385"/>
            <p:cNvSpPr>
              <a:spLocks noChangeArrowheads="1"/>
            </p:cNvSpPr>
            <p:nvPr/>
          </p:nvSpPr>
          <p:spPr bwMode="auto">
            <a:xfrm>
              <a:off x="111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74" name="Rectangle 1386"/>
            <p:cNvSpPr>
              <a:spLocks noChangeArrowheads="1"/>
            </p:cNvSpPr>
            <p:nvPr/>
          </p:nvSpPr>
          <p:spPr bwMode="auto">
            <a:xfrm>
              <a:off x="115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75" name="Rectangle 1387"/>
            <p:cNvSpPr>
              <a:spLocks noChangeArrowheads="1"/>
            </p:cNvSpPr>
            <p:nvPr/>
          </p:nvSpPr>
          <p:spPr bwMode="auto">
            <a:xfrm>
              <a:off x="120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76" name="Rectangle 1388"/>
            <p:cNvSpPr>
              <a:spLocks noChangeArrowheads="1"/>
            </p:cNvSpPr>
            <p:nvPr/>
          </p:nvSpPr>
          <p:spPr bwMode="auto">
            <a:xfrm>
              <a:off x="124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77" name="Rectangle 1389"/>
            <p:cNvSpPr>
              <a:spLocks noChangeArrowheads="1"/>
            </p:cNvSpPr>
            <p:nvPr/>
          </p:nvSpPr>
          <p:spPr bwMode="auto">
            <a:xfrm>
              <a:off x="1293" y="179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78" name="Rectangle 1390"/>
            <p:cNvSpPr>
              <a:spLocks noChangeArrowheads="1"/>
            </p:cNvSpPr>
            <p:nvPr/>
          </p:nvSpPr>
          <p:spPr bwMode="auto">
            <a:xfrm>
              <a:off x="1338" y="1797"/>
              <a:ext cx="45" cy="4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79" name="Rectangle 1391"/>
            <p:cNvSpPr>
              <a:spLocks noChangeArrowheads="1"/>
            </p:cNvSpPr>
            <p:nvPr/>
          </p:nvSpPr>
          <p:spPr bwMode="auto">
            <a:xfrm>
              <a:off x="138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80" name="Rectangle 1392"/>
            <p:cNvSpPr>
              <a:spLocks noChangeArrowheads="1"/>
            </p:cNvSpPr>
            <p:nvPr/>
          </p:nvSpPr>
          <p:spPr bwMode="auto">
            <a:xfrm>
              <a:off x="1429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81" name="Rectangle 1393"/>
            <p:cNvSpPr>
              <a:spLocks noChangeArrowheads="1"/>
            </p:cNvSpPr>
            <p:nvPr/>
          </p:nvSpPr>
          <p:spPr bwMode="auto">
            <a:xfrm>
              <a:off x="147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82" name="Rectangle 1394"/>
            <p:cNvSpPr>
              <a:spLocks noChangeArrowheads="1"/>
            </p:cNvSpPr>
            <p:nvPr/>
          </p:nvSpPr>
          <p:spPr bwMode="auto">
            <a:xfrm>
              <a:off x="1520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83" name="Rectangle 1395"/>
            <p:cNvSpPr>
              <a:spLocks noChangeArrowheads="1"/>
            </p:cNvSpPr>
            <p:nvPr/>
          </p:nvSpPr>
          <p:spPr bwMode="auto">
            <a:xfrm>
              <a:off x="1565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84" name="Rectangle 1396"/>
            <p:cNvSpPr>
              <a:spLocks noChangeArrowheads="1"/>
            </p:cNvSpPr>
            <p:nvPr/>
          </p:nvSpPr>
          <p:spPr bwMode="auto">
            <a:xfrm>
              <a:off x="161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85" name="Rectangle 1397"/>
            <p:cNvSpPr>
              <a:spLocks noChangeArrowheads="1"/>
            </p:cNvSpPr>
            <p:nvPr/>
          </p:nvSpPr>
          <p:spPr bwMode="auto">
            <a:xfrm>
              <a:off x="1656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86" name="Rectangle 1398"/>
            <p:cNvSpPr>
              <a:spLocks noChangeArrowheads="1"/>
            </p:cNvSpPr>
            <p:nvPr/>
          </p:nvSpPr>
          <p:spPr bwMode="auto">
            <a:xfrm>
              <a:off x="1701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87" name="Rectangle 1399"/>
            <p:cNvSpPr>
              <a:spLocks noChangeArrowheads="1"/>
            </p:cNvSpPr>
            <p:nvPr/>
          </p:nvSpPr>
          <p:spPr bwMode="auto">
            <a:xfrm>
              <a:off x="174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88" name="Rectangle 1400"/>
            <p:cNvSpPr>
              <a:spLocks noChangeArrowheads="1"/>
            </p:cNvSpPr>
            <p:nvPr/>
          </p:nvSpPr>
          <p:spPr bwMode="auto">
            <a:xfrm>
              <a:off x="179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89" name="Rectangle 1401"/>
            <p:cNvSpPr>
              <a:spLocks noChangeArrowheads="1"/>
            </p:cNvSpPr>
            <p:nvPr/>
          </p:nvSpPr>
          <p:spPr bwMode="auto">
            <a:xfrm>
              <a:off x="1838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90" name="Rectangle 1402"/>
            <p:cNvSpPr>
              <a:spLocks noChangeArrowheads="1"/>
            </p:cNvSpPr>
            <p:nvPr/>
          </p:nvSpPr>
          <p:spPr bwMode="auto">
            <a:xfrm>
              <a:off x="1882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91" name="Rectangle 1403"/>
            <p:cNvSpPr>
              <a:spLocks noChangeArrowheads="1"/>
            </p:cNvSpPr>
            <p:nvPr/>
          </p:nvSpPr>
          <p:spPr bwMode="auto">
            <a:xfrm>
              <a:off x="1927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92" name="Rectangle 1404"/>
            <p:cNvSpPr>
              <a:spLocks noChangeArrowheads="1"/>
            </p:cNvSpPr>
            <p:nvPr/>
          </p:nvSpPr>
          <p:spPr bwMode="auto">
            <a:xfrm>
              <a:off x="1973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93" name="Rectangle 1405"/>
            <p:cNvSpPr>
              <a:spLocks noChangeArrowheads="1"/>
            </p:cNvSpPr>
            <p:nvPr/>
          </p:nvSpPr>
          <p:spPr bwMode="auto">
            <a:xfrm>
              <a:off x="2018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94" name="Rectangle 1406"/>
            <p:cNvSpPr>
              <a:spLocks noChangeArrowheads="1"/>
            </p:cNvSpPr>
            <p:nvPr/>
          </p:nvSpPr>
          <p:spPr bwMode="auto">
            <a:xfrm>
              <a:off x="2064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  <p:sp>
          <p:nvSpPr>
            <p:cNvPr id="64895" name="Rectangle 1407"/>
            <p:cNvSpPr>
              <a:spLocks noChangeArrowheads="1"/>
            </p:cNvSpPr>
            <p:nvPr/>
          </p:nvSpPr>
          <p:spPr bwMode="auto">
            <a:xfrm>
              <a:off x="2109" y="1797"/>
              <a:ext cx="45" cy="45"/>
            </a:xfrm>
            <a:prstGeom prst="rect">
              <a:avLst/>
            </a:prstGeom>
            <a:solidFill>
              <a:srgbClr val="FFCC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CH"/>
            </a:p>
          </p:txBody>
        </p:sp>
      </p:grpSp>
      <p:sp>
        <p:nvSpPr>
          <p:cNvPr id="67681" name="Rectangle 4193"/>
          <p:cNvSpPr>
            <a:spLocks noChangeArrowheads="1"/>
          </p:cNvSpPr>
          <p:nvPr/>
        </p:nvSpPr>
        <p:spPr bwMode="auto">
          <a:xfrm>
            <a:off x="-252413" y="1517650"/>
            <a:ext cx="3240088" cy="2016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342900" indent="-342900">
              <a:spcBef>
                <a:spcPct val="50000"/>
              </a:spcBef>
            </a:pPr>
            <a:r>
              <a:rPr lang="de-CH" b="1"/>
              <a:t>	Worauf gründet sich</a:t>
            </a:r>
            <a:br>
              <a:rPr lang="de-CH" b="1"/>
            </a:br>
            <a:r>
              <a:rPr lang="de-CH" b="1"/>
              <a:t>eine Bewertung?</a:t>
            </a:r>
            <a:br>
              <a:rPr lang="de-CH" b="1"/>
            </a:br>
            <a:r>
              <a:rPr lang="de-CH" b="1"/>
              <a:t>Warum sind Werte </a:t>
            </a:r>
            <a:br>
              <a:rPr lang="de-CH" b="1"/>
            </a:br>
            <a:r>
              <a:rPr lang="de-CH" b="1"/>
              <a:t>hoch oder tief ?</a:t>
            </a:r>
          </a:p>
          <a:p>
            <a:pPr marL="342900" indent="-342900">
              <a:spcBef>
                <a:spcPct val="50000"/>
              </a:spcBef>
            </a:pPr>
            <a:endParaRPr lang="de-CH" b="1"/>
          </a:p>
          <a:p>
            <a:pPr marL="342900" indent="-342900">
              <a:spcBef>
                <a:spcPct val="50000"/>
              </a:spcBef>
            </a:pPr>
            <a:r>
              <a:rPr lang="de-CH" b="1"/>
              <a:t>	-&gt; Bewertungsfaktoren </a:t>
            </a:r>
            <a:endParaRPr lang="de-CH"/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Standarddesign">
  <a:themeElements>
    <a:clrScheme name="Standard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andard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andard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613</Words>
  <Application>Microsoft Office PowerPoint</Application>
  <PresentationFormat>Bildschirmpräsentation (4:3)</PresentationFormat>
  <Paragraphs>298</Paragraphs>
  <Slides>16</Slides>
  <Notes>0</Notes>
  <HiddenSlides>0</HiddenSlides>
  <MMClips>0</MMClips>
  <ScaleCrop>false</ScaleCrop>
  <HeadingPairs>
    <vt:vector size="4" baseType="variant">
      <vt:variant>
        <vt:lpstr>Design</vt:lpstr>
      </vt:variant>
      <vt:variant>
        <vt:i4>1</vt:i4>
      </vt:variant>
      <vt:variant>
        <vt:lpstr>Folientitel</vt:lpstr>
      </vt:variant>
      <vt:variant>
        <vt:i4>16</vt:i4>
      </vt:variant>
    </vt:vector>
  </HeadingPairs>
  <TitlesOfParts>
    <vt:vector size="17" baseType="lpstr">
      <vt:lpstr>Standarddesign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>HSR Hochschule Rapperswil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Folie 1</dc:title>
  <dc:creator>alienhar</dc:creator>
  <cp:lastModifiedBy>HSR</cp:lastModifiedBy>
  <cp:revision>18</cp:revision>
  <dcterms:created xsi:type="dcterms:W3CDTF">2008-09-12T11:57:05Z</dcterms:created>
  <dcterms:modified xsi:type="dcterms:W3CDTF">2012-08-27T11:33:41Z</dcterms:modified>
</cp:coreProperties>
</file>